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 id="2147483736" r:id="rId3"/>
  </p:sldMasterIdLst>
  <p:notesMasterIdLst>
    <p:notesMasterId r:id="rId38"/>
  </p:notesMasterIdLst>
  <p:sldIdLst>
    <p:sldId id="321" r:id="rId4"/>
    <p:sldId id="320" r:id="rId5"/>
    <p:sldId id="257" r:id="rId6"/>
    <p:sldId id="316" r:id="rId7"/>
    <p:sldId id="264" r:id="rId8"/>
    <p:sldId id="270" r:id="rId9"/>
    <p:sldId id="272" r:id="rId10"/>
    <p:sldId id="334" r:id="rId11"/>
    <p:sldId id="331" r:id="rId12"/>
    <p:sldId id="330" r:id="rId13"/>
    <p:sldId id="332" r:id="rId14"/>
    <p:sldId id="333" r:id="rId15"/>
    <p:sldId id="311" r:id="rId16"/>
    <p:sldId id="328" r:id="rId17"/>
    <p:sldId id="327" r:id="rId18"/>
    <p:sldId id="292" r:id="rId19"/>
    <p:sldId id="299" r:id="rId20"/>
    <p:sldId id="263" r:id="rId21"/>
    <p:sldId id="274" r:id="rId22"/>
    <p:sldId id="296" r:id="rId23"/>
    <p:sldId id="273" r:id="rId24"/>
    <p:sldId id="265" r:id="rId25"/>
    <p:sldId id="275" r:id="rId26"/>
    <p:sldId id="312" r:id="rId27"/>
    <p:sldId id="287" r:id="rId28"/>
    <p:sldId id="268" r:id="rId29"/>
    <p:sldId id="326" r:id="rId30"/>
    <p:sldId id="277" r:id="rId31"/>
    <p:sldId id="305" r:id="rId32"/>
    <p:sldId id="314" r:id="rId33"/>
    <p:sldId id="294" r:id="rId34"/>
    <p:sldId id="329" r:id="rId35"/>
    <p:sldId id="297" r:id="rId36"/>
    <p:sldId id="309"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16B"/>
    <a:srgbClr val="E6E4E5"/>
    <a:srgbClr val="19565B"/>
    <a:srgbClr val="FFFFFF"/>
    <a:srgbClr val="F9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333" autoAdjust="0"/>
  </p:normalViewPr>
  <p:slideViewPr>
    <p:cSldViewPr snapToGrid="0" showGuides="1">
      <p:cViewPr varScale="1">
        <p:scale>
          <a:sx n="73" d="100"/>
          <a:sy n="73" d="100"/>
        </p:scale>
        <p:origin x="414" y="66"/>
      </p:cViewPr>
      <p:guideLst>
        <p:guide orient="horz" pos="2137"/>
        <p:guide pos="3840"/>
      </p:guideLst>
    </p:cSldViewPr>
  </p:slideViewPr>
  <p:notesTextViewPr>
    <p:cViewPr>
      <p:scale>
        <a:sx n="1" d="1"/>
        <a:sy n="1" d="1"/>
      </p:scale>
      <p:origin x="0" y="0"/>
    </p:cViewPr>
  </p:notesTextViewPr>
  <p:sorterViewPr>
    <p:cViewPr>
      <p:scale>
        <a:sx n="100" d="100"/>
        <a:sy n="100" d="100"/>
      </p:scale>
      <p:origin x="0" y="-7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57261799126797E-2"/>
          <c:y val="5.7451694516550397E-2"/>
          <c:w val="0.88786911588771"/>
          <c:h val="0.8289596842912180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5"/>
            <c:invertIfNegative val="0"/>
            <c:bubble3D val="0"/>
            <c:spPr>
              <a:solidFill>
                <a:schemeClr val="accent5"/>
              </a:solidFill>
              <a:ln>
                <a:noFill/>
              </a:ln>
              <a:effectLst/>
            </c:spPr>
            <c:extLst>
              <c:ext xmlns:c16="http://schemas.microsoft.com/office/drawing/2014/chart" uri="{C3380CC4-5D6E-409C-BE32-E72D297353CC}">
                <c16:uniqueId val="{00000001-F87E-49B3-8D54-45187F3D6211}"/>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HD</c:v>
                </c:pt>
                <c:pt idx="1">
                  <c:v>ML</c:v>
                </c:pt>
                <c:pt idx="2">
                  <c:v>NH</c:v>
                </c:pt>
                <c:pt idx="3">
                  <c:v>PO</c:v>
                </c:pt>
                <c:pt idx="4">
                  <c:v>GD</c:v>
                </c:pt>
                <c:pt idx="5">
                  <c:v>TY</c:v>
                </c:pt>
              </c:strCache>
            </c:strRef>
          </c:cat>
          <c:val>
            <c:numRef>
              <c:f>Sheet1!$B$2:$B$7</c:f>
              <c:numCache>
                <c:formatCode>General</c:formatCode>
                <c:ptCount val="6"/>
                <c:pt idx="0">
                  <c:v>45</c:v>
                </c:pt>
                <c:pt idx="1">
                  <c:v>60</c:v>
                </c:pt>
                <c:pt idx="2">
                  <c:v>25</c:v>
                </c:pt>
                <c:pt idx="3">
                  <c:v>30</c:v>
                </c:pt>
                <c:pt idx="4">
                  <c:v>60</c:v>
                </c:pt>
                <c:pt idx="5">
                  <c:v>80</c:v>
                </c:pt>
              </c:numCache>
            </c:numRef>
          </c:val>
          <c:extLst>
            <c:ext xmlns:c16="http://schemas.microsoft.com/office/drawing/2014/chart" uri="{C3380CC4-5D6E-409C-BE32-E72D297353CC}">
              <c16:uniqueId val="{00000002-F87E-49B3-8D54-45187F3D6211}"/>
            </c:ext>
          </c:extLst>
        </c:ser>
        <c:dLbls>
          <c:showLegendKey val="0"/>
          <c:showVal val="1"/>
          <c:showCatName val="0"/>
          <c:showSerName val="0"/>
          <c:showPercent val="0"/>
          <c:showBubbleSize val="0"/>
        </c:dLbls>
        <c:gapWidth val="80"/>
        <c:overlap val="-27"/>
        <c:axId val="6575616"/>
        <c:axId val="6599040"/>
      </c:barChart>
      <c:catAx>
        <c:axId val="6575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599040"/>
        <c:crosses val="autoZero"/>
        <c:auto val="1"/>
        <c:lblAlgn val="ctr"/>
        <c:lblOffset val="100"/>
        <c:noMultiLvlLbl val="0"/>
      </c:catAx>
      <c:valAx>
        <c:axId val="659904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6575616"/>
        <c:crosses val="autoZero"/>
        <c:crossBetween val="between"/>
      </c:valAx>
      <c:spPr>
        <a:noFill/>
        <a:ln>
          <a:noFill/>
        </a:ln>
        <a:effectLst/>
      </c:spPr>
    </c:plotArea>
    <c:plotVisOnly val="1"/>
    <c:dispBlanksAs val="gap"/>
    <c:showDLblsOverMax val="0"/>
  </c:chart>
  <c:spPr>
    <a:noFill/>
    <a:ln>
      <a:noFill/>
    </a:ln>
    <a:effectLst/>
  </c:spPr>
  <c:txPr>
    <a:bodyPr/>
    <a:lstStyle/>
    <a:p>
      <a:pPr>
        <a:defRPr lang="zh-CN" sz="1000">
          <a:solidFill>
            <a:schemeClr val="tx2"/>
          </a:solidFill>
          <a:latin typeface="Arial"/>
          <a:ea typeface="微软雅黑"/>
          <a:sym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18018855198693E-2"/>
          <c:y val="0.12482208077704"/>
          <c:w val="0.923859652062894"/>
          <c:h val="0.71920169480066298"/>
        </c:manualLayout>
      </c:layout>
      <c:barChart>
        <c:barDir val="col"/>
        <c:grouping val="clustered"/>
        <c:varyColors val="0"/>
        <c:ser>
          <c:idx val="0"/>
          <c:order val="0"/>
          <c:tx>
            <c:strRef>
              <c:f>Sheet1!$B$1</c:f>
              <c:strCache>
                <c:ptCount val="1"/>
                <c:pt idx="0">
                  <c:v>Series One</c:v>
                </c:pt>
              </c:strCache>
            </c:strRef>
          </c:tx>
          <c:spPr>
            <a:solidFill>
              <a:schemeClr val="bg1"/>
            </a:solidFill>
          </c:spPr>
          <c:invertIfNegative val="0"/>
          <c:dPt>
            <c:idx val="1"/>
            <c:invertIfNegative val="0"/>
            <c:bubble3D val="0"/>
            <c:extLst>
              <c:ext xmlns:c16="http://schemas.microsoft.com/office/drawing/2014/chart" uri="{C3380CC4-5D6E-409C-BE32-E72D297353CC}">
                <c16:uniqueId val="{00000000-C6D2-4881-806A-67880062BE98}"/>
              </c:ext>
            </c:extLst>
          </c:dPt>
          <c:dPt>
            <c:idx val="2"/>
            <c:invertIfNegative val="0"/>
            <c:bubble3D val="0"/>
            <c:extLst>
              <c:ext xmlns:c16="http://schemas.microsoft.com/office/drawing/2014/chart" uri="{C3380CC4-5D6E-409C-BE32-E72D297353CC}">
                <c16:uniqueId val="{00000001-C6D2-4881-806A-67880062BE98}"/>
              </c:ext>
            </c:extLst>
          </c:dPt>
          <c:dPt>
            <c:idx val="3"/>
            <c:invertIfNegative val="0"/>
            <c:bubble3D val="0"/>
            <c:extLst>
              <c:ext xmlns:c16="http://schemas.microsoft.com/office/drawing/2014/chart" uri="{C3380CC4-5D6E-409C-BE32-E72D297353CC}">
                <c16:uniqueId val="{00000002-C6D2-4881-806A-67880062BE98}"/>
              </c:ext>
            </c:extLst>
          </c:dPt>
          <c:dPt>
            <c:idx val="4"/>
            <c:invertIfNegative val="0"/>
            <c:bubble3D val="0"/>
            <c:extLst>
              <c:ext xmlns:c16="http://schemas.microsoft.com/office/drawing/2014/chart" uri="{C3380CC4-5D6E-409C-BE32-E72D297353CC}">
                <c16:uniqueId val="{00000003-C6D2-4881-806A-67880062BE98}"/>
              </c:ext>
            </c:extLst>
          </c:dPt>
          <c:dPt>
            <c:idx val="6"/>
            <c:invertIfNegative val="0"/>
            <c:bubble3D val="0"/>
            <c:extLst>
              <c:ext xmlns:c16="http://schemas.microsoft.com/office/drawing/2014/chart" uri="{C3380CC4-5D6E-409C-BE32-E72D297353CC}">
                <c16:uniqueId val="{00000004-C6D2-4881-806A-67880062BE98}"/>
              </c:ext>
            </c:extLst>
          </c:dPt>
          <c:dPt>
            <c:idx val="7"/>
            <c:invertIfNegative val="0"/>
            <c:bubble3D val="0"/>
            <c:extLst>
              <c:ext xmlns:c16="http://schemas.microsoft.com/office/drawing/2014/chart" uri="{C3380CC4-5D6E-409C-BE32-E72D297353CC}">
                <c16:uniqueId val="{00000005-C6D2-4881-806A-67880062BE98}"/>
              </c:ext>
            </c:extLst>
          </c:dPt>
          <c:dPt>
            <c:idx val="8"/>
            <c:invertIfNegative val="0"/>
            <c:bubble3D val="0"/>
            <c:extLst>
              <c:ext xmlns:c16="http://schemas.microsoft.com/office/drawing/2014/chart" uri="{C3380CC4-5D6E-409C-BE32-E72D297353CC}">
                <c16:uniqueId val="{00000006-C6D2-4881-806A-67880062BE98}"/>
              </c:ext>
            </c:extLst>
          </c:dPt>
          <c:dPt>
            <c:idx val="9"/>
            <c:invertIfNegative val="0"/>
            <c:bubble3D val="0"/>
            <c:extLst>
              <c:ext xmlns:c16="http://schemas.microsoft.com/office/drawing/2014/chart" uri="{C3380CC4-5D6E-409C-BE32-E72D297353CC}">
                <c16:uniqueId val="{00000007-C6D2-4881-806A-67880062BE98}"/>
              </c:ext>
            </c:extLst>
          </c:dPt>
          <c:dPt>
            <c:idx val="10"/>
            <c:invertIfNegative val="0"/>
            <c:bubble3D val="0"/>
            <c:extLst>
              <c:ext xmlns:c16="http://schemas.microsoft.com/office/drawing/2014/chart" uri="{C3380CC4-5D6E-409C-BE32-E72D297353CC}">
                <c16:uniqueId val="{00000008-C6D2-4881-806A-67880062BE98}"/>
              </c:ext>
            </c:extLst>
          </c:dPt>
          <c:dPt>
            <c:idx val="11"/>
            <c:invertIfNegative val="0"/>
            <c:bubble3D val="0"/>
            <c:extLst>
              <c:ext xmlns:c16="http://schemas.microsoft.com/office/drawing/2014/chart" uri="{C3380CC4-5D6E-409C-BE32-E72D297353CC}">
                <c16:uniqueId val="{00000009-C6D2-4881-806A-67880062BE98}"/>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40</c:v>
                </c:pt>
                <c:pt idx="1">
                  <c:v>80</c:v>
                </c:pt>
                <c:pt idx="2">
                  <c:v>60</c:v>
                </c:pt>
                <c:pt idx="3">
                  <c:v>70</c:v>
                </c:pt>
                <c:pt idx="4">
                  <c:v>190</c:v>
                </c:pt>
                <c:pt idx="5">
                  <c:v>150</c:v>
                </c:pt>
                <c:pt idx="6">
                  <c:v>145</c:v>
                </c:pt>
                <c:pt idx="7">
                  <c:v>195</c:v>
                </c:pt>
                <c:pt idx="8">
                  <c:v>185</c:v>
                </c:pt>
                <c:pt idx="9">
                  <c:v>320</c:v>
                </c:pt>
                <c:pt idx="10">
                  <c:v>405</c:v>
                </c:pt>
                <c:pt idx="11">
                  <c:v>574</c:v>
                </c:pt>
              </c:numCache>
            </c:numRef>
          </c:val>
          <c:extLst>
            <c:ext xmlns:c16="http://schemas.microsoft.com/office/drawing/2014/chart" uri="{C3380CC4-5D6E-409C-BE32-E72D297353CC}">
              <c16:uniqueId val="{0000000A-C6D2-4881-806A-67880062BE98}"/>
            </c:ext>
          </c:extLst>
        </c:ser>
        <c:dLbls>
          <c:showLegendKey val="0"/>
          <c:showVal val="0"/>
          <c:showCatName val="0"/>
          <c:showSerName val="0"/>
          <c:showPercent val="0"/>
          <c:showBubbleSize val="0"/>
        </c:dLbls>
        <c:gapWidth val="100"/>
        <c:axId val="849108352"/>
        <c:axId val="849110528"/>
      </c:barChart>
      <c:scatterChart>
        <c:scatterStyle val="smoothMarker"/>
        <c:varyColors val="0"/>
        <c:ser>
          <c:idx val="1"/>
          <c:order val="1"/>
          <c:tx>
            <c:strRef>
              <c:f>Sheet1!$C$1</c:f>
              <c:strCache>
                <c:ptCount val="1"/>
                <c:pt idx="0">
                  <c:v>Series Two</c:v>
                </c:pt>
              </c:strCache>
            </c:strRef>
          </c:tx>
          <c:spPr>
            <a:ln w="28575" cap="rnd" cmpd="sng" algn="ctr">
              <a:solidFill>
                <a:schemeClr val="accent3"/>
              </a:solidFill>
              <a:prstDash val="solid"/>
              <a:round/>
            </a:ln>
          </c:spPr>
          <c:marker>
            <c:spPr>
              <a:solidFill>
                <a:schemeClr val="bg2"/>
              </a:solidFill>
              <a:ln w="28575" cap="flat" cmpd="sng" algn="ctr">
                <a:solidFill>
                  <a:schemeClr val="accent2"/>
                </a:solidFill>
                <a:prstDash val="solid"/>
                <a:round/>
              </a:ln>
            </c:spPr>
          </c:marker>
          <c:xVal>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Sheet1!$C$2:$C$13</c:f>
              <c:numCache>
                <c:formatCode>General</c:formatCode>
                <c:ptCount val="12"/>
                <c:pt idx="0">
                  <c:v>20</c:v>
                </c:pt>
                <c:pt idx="1">
                  <c:v>40</c:v>
                </c:pt>
                <c:pt idx="2">
                  <c:v>20</c:v>
                </c:pt>
                <c:pt idx="3">
                  <c:v>10</c:v>
                </c:pt>
                <c:pt idx="4">
                  <c:v>20</c:v>
                </c:pt>
                <c:pt idx="5">
                  <c:v>80</c:v>
                </c:pt>
                <c:pt idx="6">
                  <c:v>60</c:v>
                </c:pt>
                <c:pt idx="7">
                  <c:v>60</c:v>
                </c:pt>
                <c:pt idx="8">
                  <c:v>90</c:v>
                </c:pt>
                <c:pt idx="9">
                  <c:v>70</c:v>
                </c:pt>
                <c:pt idx="10">
                  <c:v>180</c:v>
                </c:pt>
                <c:pt idx="11">
                  <c:v>229</c:v>
                </c:pt>
              </c:numCache>
            </c:numRef>
          </c:yVal>
          <c:smooth val="1"/>
          <c:extLst>
            <c:ext xmlns:c16="http://schemas.microsoft.com/office/drawing/2014/chart" uri="{C3380CC4-5D6E-409C-BE32-E72D297353CC}">
              <c16:uniqueId val="{0000000B-C6D2-4881-806A-67880062BE98}"/>
            </c:ext>
          </c:extLst>
        </c:ser>
        <c:dLbls>
          <c:showLegendKey val="0"/>
          <c:showVal val="0"/>
          <c:showCatName val="0"/>
          <c:showSerName val="0"/>
          <c:showPercent val="0"/>
          <c:showBubbleSize val="0"/>
        </c:dLbls>
        <c:axId val="849112064"/>
        <c:axId val="849117952"/>
      </c:scatterChart>
      <c:catAx>
        <c:axId val="849108352"/>
        <c:scaling>
          <c:orientation val="minMax"/>
        </c:scaling>
        <c:delete val="0"/>
        <c:axPos val="b"/>
        <c:numFmt formatCode="General" sourceLinked="0"/>
        <c:majorTickMark val="none"/>
        <c:minorTickMark val="none"/>
        <c:tickLblPos val="nextTo"/>
        <c:spPr>
          <a:ln w="12700" cap="flat" cmpd="sng" algn="ctr">
            <a:noFill/>
            <a:prstDash val="solid"/>
            <a:round/>
          </a:ln>
        </c:spPr>
        <c:txPr>
          <a:bodyPr rot="-60000000" vert="horz"/>
          <a:lstStyle/>
          <a:p>
            <a:pPr>
              <a:defRPr/>
            </a:pPr>
            <a:endParaRPr lang="en-US"/>
          </a:p>
        </c:txPr>
        <c:crossAx val="849110528"/>
        <c:crosses val="autoZero"/>
        <c:auto val="1"/>
        <c:lblAlgn val="ctr"/>
        <c:lblOffset val="100"/>
        <c:noMultiLvlLbl val="0"/>
      </c:catAx>
      <c:valAx>
        <c:axId val="849110528"/>
        <c:scaling>
          <c:orientation val="minMax"/>
          <c:max val="600"/>
        </c:scaling>
        <c:delete val="0"/>
        <c:axPos val="l"/>
        <c:numFmt formatCode="0&quot;%&quot;" sourceLinked="0"/>
        <c:majorTickMark val="none"/>
        <c:minorTickMark val="none"/>
        <c:tickLblPos val="nextTo"/>
        <c:spPr>
          <a:ln w="19050" cap="flat" cmpd="sng" algn="ctr">
            <a:noFill/>
            <a:prstDash val="solid"/>
            <a:round/>
          </a:ln>
        </c:spPr>
        <c:txPr>
          <a:bodyPr rot="-60000000" vert="horz"/>
          <a:lstStyle/>
          <a:p>
            <a:pPr>
              <a:defRPr/>
            </a:pPr>
            <a:endParaRPr lang="en-US"/>
          </a:p>
        </c:txPr>
        <c:crossAx val="849108352"/>
        <c:crosses val="autoZero"/>
        <c:crossBetween val="between"/>
      </c:valAx>
      <c:valAx>
        <c:axId val="849112064"/>
        <c:scaling>
          <c:orientation val="minMax"/>
        </c:scaling>
        <c:delete val="1"/>
        <c:axPos val="t"/>
        <c:majorTickMark val="out"/>
        <c:minorTickMark val="none"/>
        <c:tickLblPos val="nextTo"/>
        <c:crossAx val="849117952"/>
        <c:crosses val="max"/>
        <c:crossBetween val="midCat"/>
      </c:valAx>
      <c:valAx>
        <c:axId val="849117952"/>
        <c:scaling>
          <c:orientation val="minMax"/>
        </c:scaling>
        <c:delete val="0"/>
        <c:axPos val="r"/>
        <c:numFmt formatCode="General" sourceLinked="1"/>
        <c:majorTickMark val="out"/>
        <c:minorTickMark val="none"/>
        <c:tickLblPos val="nextTo"/>
        <c:spPr>
          <a:ln w="6350" cap="flat" cmpd="sng" algn="ctr">
            <a:solidFill>
              <a:schemeClr val="bg1">
                <a:lumMod val="85000"/>
              </a:schemeClr>
            </a:solidFill>
            <a:prstDash val="solid"/>
            <a:round/>
          </a:ln>
        </c:spPr>
        <c:txPr>
          <a:bodyPr rot="-60000000" vert="horz"/>
          <a:lstStyle/>
          <a:p>
            <a:pPr>
              <a:defRPr/>
            </a:pPr>
            <a:endParaRPr lang="en-US"/>
          </a:p>
        </c:txPr>
        <c:crossAx val="849112064"/>
        <c:crosses val="max"/>
        <c:crossBetween val="midCat"/>
      </c:valAx>
      <c:spPr>
        <a:noFill/>
        <a:ln w="25400">
          <a:noFill/>
        </a:ln>
      </c:spPr>
    </c:plotArea>
    <c:plotVisOnly val="1"/>
    <c:dispBlanksAs val="gap"/>
    <c:showDLblsOverMax val="0"/>
  </c:chart>
  <c:txPr>
    <a:bodyPr/>
    <a:lstStyle/>
    <a:p>
      <a:pPr>
        <a:defRPr lang="zh-CN" sz="900">
          <a:solidFill>
            <a:schemeClr val="bg1"/>
          </a:solidFill>
          <a:latin typeface="Arial"/>
          <a:ea typeface="微软雅黑"/>
          <a:sym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3"/>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6.3006743119659106E-2"/>
          <c:y val="0"/>
          <c:w val="0.93699325688034096"/>
          <c:h val="0.90548987466414899"/>
        </c:manualLayout>
      </c:layout>
      <c:pie3DChart>
        <c:varyColors val="1"/>
        <c:ser>
          <c:idx val="0"/>
          <c:order val="0"/>
          <c:tx>
            <c:strRef>
              <c:f>Sheet1!$B$1</c:f>
              <c:strCache>
                <c:ptCount val="1"/>
                <c:pt idx="0">
                  <c:v>Sales</c:v>
                </c:pt>
              </c:strCache>
            </c:strRef>
          </c:tx>
          <c:spPr>
            <a:effectLst/>
          </c:spPr>
          <c:explosion val="8"/>
          <c:dPt>
            <c:idx val="0"/>
            <c:bubble3D val="0"/>
            <c:spPr>
              <a:solidFill>
                <a:schemeClr val="accent1"/>
              </a:solidFill>
              <a:ln w="38100">
                <a:noFill/>
              </a:ln>
              <a:effectLst/>
              <a:scene3d>
                <a:camera prst="orthographicFront"/>
                <a:lightRig rig="threePt" dir="t"/>
              </a:scene3d>
              <a:sp3d/>
            </c:spPr>
            <c:extLst>
              <c:ext xmlns:c16="http://schemas.microsoft.com/office/drawing/2014/chart" uri="{C3380CC4-5D6E-409C-BE32-E72D297353CC}">
                <c16:uniqueId val="{00000001-A56C-4758-9FA0-11717DC1AF2C}"/>
              </c:ext>
            </c:extLst>
          </c:dPt>
          <c:dPt>
            <c:idx val="1"/>
            <c:bubble3D val="0"/>
            <c:spPr>
              <a:solidFill>
                <a:schemeClr val="accent4"/>
              </a:solidFill>
              <a:ln w="25400">
                <a:noFill/>
              </a:ln>
              <a:effectLst/>
              <a:scene3d>
                <a:camera prst="orthographicFront"/>
                <a:lightRig rig="threePt" dir="t"/>
              </a:scene3d>
              <a:sp3d/>
            </c:spPr>
            <c:extLst>
              <c:ext xmlns:c16="http://schemas.microsoft.com/office/drawing/2014/chart" uri="{C3380CC4-5D6E-409C-BE32-E72D297353CC}">
                <c16:uniqueId val="{00000003-A56C-4758-9FA0-11717DC1AF2C}"/>
              </c:ext>
            </c:extLst>
          </c:dPt>
          <c:dPt>
            <c:idx val="2"/>
            <c:bubble3D val="0"/>
            <c:explosion val="27"/>
            <c:spPr>
              <a:solidFill>
                <a:schemeClr val="accent3"/>
              </a:solidFill>
              <a:ln w="25400">
                <a:noFill/>
              </a:ln>
              <a:effectLst/>
              <a:scene3d>
                <a:camera prst="orthographicFront"/>
                <a:lightRig rig="threePt" dir="t"/>
              </a:scene3d>
              <a:sp3d/>
            </c:spPr>
            <c:extLst>
              <c:ext xmlns:c16="http://schemas.microsoft.com/office/drawing/2014/chart" uri="{C3380CC4-5D6E-409C-BE32-E72D297353CC}">
                <c16:uniqueId val="{00000005-A56C-4758-9FA0-11717DC1AF2C}"/>
              </c:ext>
            </c:extLst>
          </c:dPt>
          <c:dPt>
            <c:idx val="3"/>
            <c:bubble3D val="0"/>
            <c:spPr>
              <a:solidFill>
                <a:schemeClr val="accent2"/>
              </a:solidFill>
              <a:ln w="3175">
                <a:noFill/>
              </a:ln>
              <a:effectLst/>
              <a:scene3d>
                <a:camera prst="orthographicFront"/>
                <a:lightRig rig="threePt" dir="t"/>
              </a:scene3d>
              <a:sp3d/>
            </c:spPr>
            <c:extLst>
              <c:ext xmlns:c16="http://schemas.microsoft.com/office/drawing/2014/chart" uri="{C3380CC4-5D6E-409C-BE32-E72D297353CC}">
                <c16:uniqueId val="{00000007-A56C-4758-9FA0-11717DC1AF2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60</c:v>
                </c:pt>
                <c:pt idx="1">
                  <c:v>20</c:v>
                </c:pt>
                <c:pt idx="2">
                  <c:v>10</c:v>
                </c:pt>
                <c:pt idx="3">
                  <c:v>10</c:v>
                </c:pt>
              </c:numCache>
            </c:numRef>
          </c:val>
          <c:extLst>
            <c:ext xmlns:c16="http://schemas.microsoft.com/office/drawing/2014/chart" uri="{C3380CC4-5D6E-409C-BE32-E72D297353CC}">
              <c16:uniqueId val="{00000008-A56C-4758-9FA0-11717DC1AF2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lang="zh-CN">
          <a:latin typeface="Arial"/>
          <a:ea typeface="微软雅黑"/>
          <a:sym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946E5-D87A-4EEB-BC31-82148D8490B4}" type="datetimeFigureOut">
              <a:rPr lang="zh-CN" altLang="en-US" smtClean="0"/>
              <a:t>2023/8/27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B6F6B-64E0-4F9F-9BF9-E5DAA9B8927B}" type="slidenum">
              <a:rPr lang="zh-CN" altLang="en-US" smtClean="0"/>
              <a:t>‹#›</a:t>
            </a:fld>
            <a:endParaRPr lang="zh-CN" altLang="en-US"/>
          </a:p>
        </p:txBody>
      </p:sp>
    </p:spTree>
    <p:extLst>
      <p:ext uri="{BB962C8B-B14F-4D97-AF65-F5344CB8AC3E}">
        <p14:creationId xmlns:p14="http://schemas.microsoft.com/office/powerpoint/2010/main" val="11515466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38" name="Shape 9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Shape 299"/>
        <p:cNvGrpSpPr/>
        <p:nvPr/>
      </p:nvGrpSpPr>
      <p:grpSpPr>
        <a:xfrm>
          <a:off x="0" y="0"/>
          <a:ext cx="0" cy="0"/>
          <a:chOff x="0" y="0"/>
          <a:chExt cx="0" cy="0"/>
        </a:xfrm>
      </p:grpSpPr>
      <p:sp>
        <p:nvSpPr>
          <p:cNvPr id="301" name="Shape 301"/>
          <p:cNvSpPr>
            <a:spLocks noGrp="1"/>
          </p:cNvSpPr>
          <p:nvPr>
            <p:ph type="pic" idx="3"/>
          </p:nvPr>
        </p:nvSpPr>
        <p:spPr>
          <a:xfrm>
            <a:off x="0" y="0"/>
            <a:ext cx="12192000" cy="68580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685800" marR="0" lvl="1" indent="-76200" algn="l" rtl="0">
              <a:lnSpc>
                <a:spcPct val="90000"/>
              </a:lnSpc>
              <a:spcBef>
                <a:spcPts val="500"/>
              </a:spcBef>
              <a:buClr>
                <a:schemeClr val="dk1"/>
              </a:buClr>
              <a:buSzPct val="1000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143000" marR="0" lvl="2" indent="-101600" algn="l" rtl="0">
              <a:lnSpc>
                <a:spcPct val="90000"/>
              </a:lnSpc>
              <a:spcBef>
                <a:spcPts val="500"/>
              </a:spcBef>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600200" marR="0" lvl="3"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057400" marR="0" lvl="4"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514600" marR="0" lvl="5"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971800" marR="0" lvl="6"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429000" marR="0" lvl="7"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3886200" marR="0" lvl="8"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Picture Placeholder 7"/>
          <p:cNvSpPr>
            <a:spLocks noGrp="1"/>
          </p:cNvSpPr>
          <p:nvPr>
            <p:ph type="pic" idx="2"/>
          </p:nvPr>
        </p:nvSpPr>
        <p:spPr>
          <a:xfrm>
            <a:off x="1241679" y="1951007"/>
            <a:ext cx="4049371" cy="3820074"/>
          </a:xfrm>
          <a:custGeom>
            <a:avLst/>
            <a:gdLst>
              <a:gd name="connsiteX0" fmla="*/ 2186837 w 4049371"/>
              <a:gd name="connsiteY0" fmla="*/ 1545 h 3820074"/>
              <a:gd name="connsiteX1" fmla="*/ 3514324 w 4049371"/>
              <a:gd name="connsiteY1" fmla="*/ 334690 h 3820074"/>
              <a:gd name="connsiteX2" fmla="*/ 2245959 w 4049371"/>
              <a:gd name="connsiteY2" fmla="*/ 3814091 h 3820074"/>
              <a:gd name="connsiteX3" fmla="*/ 22624 w 4049371"/>
              <a:gd name="connsiteY3" fmla="*/ 994436 h 3820074"/>
              <a:gd name="connsiteX4" fmla="*/ 2186837 w 4049371"/>
              <a:gd name="connsiteY4" fmla="*/ 1545 h 382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9371" h="3820074">
                <a:moveTo>
                  <a:pt x="2186837" y="1545"/>
                </a:moveTo>
                <a:cubicBezTo>
                  <a:pt x="2647241" y="15139"/>
                  <a:pt x="3114154" y="119032"/>
                  <a:pt x="3514324" y="334690"/>
                </a:cubicBezTo>
                <a:cubicBezTo>
                  <a:pt x="4889518" y="1089559"/>
                  <a:pt x="3301836" y="3572144"/>
                  <a:pt x="2245959" y="3814091"/>
                </a:cubicBezTo>
                <a:cubicBezTo>
                  <a:pt x="1620949" y="3945122"/>
                  <a:pt x="-224504" y="1889925"/>
                  <a:pt x="22624" y="994436"/>
                </a:cubicBezTo>
                <a:cubicBezTo>
                  <a:pt x="192554" y="378786"/>
                  <a:pt x="1173947" y="-28361"/>
                  <a:pt x="2186837" y="1545"/>
                </a:cubicBezTo>
                <a:close/>
              </a:path>
            </a:pathLst>
          </a:custGeom>
          <a:noFill/>
          <a:ln>
            <a:noFill/>
          </a:ln>
        </p:spPr>
        <p:txBody>
          <a:bodyPr wrap="square" lIns="91425" tIns="91425" rIns="91425" bIns="91425" anchor="t" anchorCtr="0">
            <a:noAutofit/>
          </a:bodyPr>
          <a:lstStyle>
            <a:lvl1pPr marL="228600" marR="0" lvl="0" indent="-50800" algn="l" rtl="0">
              <a:lnSpc>
                <a:spcPct val="90000"/>
              </a:lnSpc>
              <a:spcBef>
                <a:spcPts val="1000"/>
              </a:spcBef>
              <a:buClr>
                <a:schemeClr val="dk1"/>
              </a:buClr>
              <a:buSzPct val="1000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685800" marR="0" lvl="1" indent="-76200" algn="l" rtl="0">
              <a:lnSpc>
                <a:spcPct val="90000"/>
              </a:lnSpc>
              <a:spcBef>
                <a:spcPts val="500"/>
              </a:spcBef>
              <a:buClr>
                <a:schemeClr val="dk1"/>
              </a:buClr>
              <a:buSzPct val="1000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143000" marR="0" lvl="2" indent="-101600" algn="l" rtl="0">
              <a:lnSpc>
                <a:spcPct val="90000"/>
              </a:lnSpc>
              <a:spcBef>
                <a:spcPts val="500"/>
              </a:spcBef>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600200" marR="0" lvl="3"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057400" marR="0" lvl="4"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514600" marR="0" lvl="5"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971800" marR="0" lvl="6"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429000" marR="0" lvl="7"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3886200" marR="0" lvl="8" indent="-114300" algn="l" rtl="0">
              <a:lnSpc>
                <a:spcPct val="90000"/>
              </a:lnSpc>
              <a:spcBef>
                <a:spcPts val="500"/>
              </a:spcBef>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754880" y="1"/>
            <a:ext cx="2228533" cy="33988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0" name="Picture Placeholder 2"/>
          <p:cNvSpPr>
            <a:spLocks noGrp="1"/>
          </p:cNvSpPr>
          <p:nvPr>
            <p:ph type="pic" sz="quarter" idx="11" hasCustomPrompt="1"/>
          </p:nvPr>
        </p:nvSpPr>
        <p:spPr>
          <a:xfrm>
            <a:off x="4754535" y="3566160"/>
            <a:ext cx="2228533" cy="2849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1" name="Picture Placeholder 2"/>
          <p:cNvSpPr>
            <a:spLocks noGrp="1"/>
          </p:cNvSpPr>
          <p:nvPr>
            <p:ph type="pic" sz="quarter" idx="12" hasCustomPrompt="1"/>
          </p:nvPr>
        </p:nvSpPr>
        <p:spPr>
          <a:xfrm>
            <a:off x="7122781" y="4296690"/>
            <a:ext cx="2228533" cy="25613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6" name="Picture Placeholder 2"/>
          <p:cNvSpPr>
            <a:spLocks noGrp="1"/>
          </p:cNvSpPr>
          <p:nvPr>
            <p:ph type="pic" sz="quarter" idx="13" hasCustomPrompt="1"/>
          </p:nvPr>
        </p:nvSpPr>
        <p:spPr>
          <a:xfrm>
            <a:off x="9491027" y="3566161"/>
            <a:ext cx="2228533" cy="329184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7" name="Picture Placeholder 2"/>
          <p:cNvSpPr>
            <a:spLocks noGrp="1"/>
          </p:cNvSpPr>
          <p:nvPr>
            <p:ph type="pic" sz="quarter" idx="14" hasCustomPrompt="1"/>
          </p:nvPr>
        </p:nvSpPr>
        <p:spPr>
          <a:xfrm>
            <a:off x="7122780" y="0"/>
            <a:ext cx="2228533" cy="2849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9" name="Picture Placeholder 2"/>
          <p:cNvSpPr>
            <a:spLocks noGrp="1"/>
          </p:cNvSpPr>
          <p:nvPr>
            <p:ph type="pic" sz="quarter" idx="15" hasCustomPrompt="1"/>
          </p:nvPr>
        </p:nvSpPr>
        <p:spPr>
          <a:xfrm>
            <a:off x="9490680" y="0"/>
            <a:ext cx="2228880" cy="339852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8" name="Rectangle 7"/>
          <p:cNvSpPr/>
          <p:nvPr userDrawn="1"/>
        </p:nvSpPr>
        <p:spPr>
          <a:xfrm>
            <a:off x="4754880" y="6582495"/>
            <a:ext cx="2228188" cy="275505"/>
          </a:xfrm>
          <a:prstGeom prst="rect">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250" fill="hold"/>
                                        <p:tgtEl>
                                          <p:spTgt spid="21"/>
                                        </p:tgtEl>
                                        <p:attrNameLst>
                                          <p:attrName>ppt_x</p:attrName>
                                        </p:attrNameLst>
                                      </p:cBhvr>
                                      <p:tavLst>
                                        <p:tav tm="0">
                                          <p:val>
                                            <p:strVal val="#ppt_x"/>
                                          </p:val>
                                        </p:tav>
                                        <p:tav tm="100000">
                                          <p:val>
                                            <p:strVal val="#ppt_x"/>
                                          </p:val>
                                        </p:tav>
                                      </p:tavLst>
                                    </p:anim>
                                    <p:anim calcmode="lin" valueType="num">
                                      <p:cBhvr additive="base">
                                        <p:cTn id="20" dur="125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75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750" fill="hold"/>
                                        <p:tgtEl>
                                          <p:spTgt spid="27"/>
                                        </p:tgtEl>
                                        <p:attrNameLst>
                                          <p:attrName>ppt_x</p:attrName>
                                        </p:attrNameLst>
                                      </p:cBhvr>
                                      <p:tavLst>
                                        <p:tav tm="0">
                                          <p:val>
                                            <p:strVal val="#ppt_x"/>
                                          </p:val>
                                        </p:tav>
                                        <p:tav tm="100000">
                                          <p:val>
                                            <p:strVal val="#ppt_x"/>
                                          </p:val>
                                        </p:tav>
                                      </p:tavLst>
                                    </p:anim>
                                    <p:anim calcmode="lin" valueType="num">
                                      <p:cBhvr additive="base">
                                        <p:cTn id="24" dur="750" fill="hold"/>
                                        <p:tgtEl>
                                          <p:spTgt spid="27"/>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25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750" fill="hold"/>
                                        <p:tgtEl>
                                          <p:spTgt spid="26"/>
                                        </p:tgtEl>
                                        <p:attrNameLst>
                                          <p:attrName>ppt_x</p:attrName>
                                        </p:attrNameLst>
                                      </p:cBhvr>
                                      <p:tavLst>
                                        <p:tav tm="0">
                                          <p:val>
                                            <p:strVal val="#ppt_x"/>
                                          </p:val>
                                        </p:tav>
                                        <p:tav tm="100000">
                                          <p:val>
                                            <p:strVal val="#ppt_x"/>
                                          </p:val>
                                        </p:tav>
                                      </p:tavLst>
                                    </p:anim>
                                    <p:anim calcmode="lin" valueType="num">
                                      <p:cBhvr additive="base">
                                        <p:cTn id="32"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26" grpId="0"/>
      <p:bldP spid="27" grpId="0"/>
      <p:bldP spid="29" grpId="0"/>
      <p:bldP spid="8" grpId="0" animBg="1"/>
    </p:bldLst>
  </p:timing>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7" name="Rectangle 6"/>
          <p:cNvSpPr/>
          <p:nvPr userDrawn="1"/>
        </p:nvSpPr>
        <p:spPr>
          <a:xfrm>
            <a:off x="0" y="0"/>
            <a:ext cx="12192000" cy="3436373"/>
          </a:xfrm>
          <a:prstGeom prst="rect">
            <a:avLst/>
          </a:prstGeom>
          <a:gradFill>
            <a:gsLst>
              <a:gs pos="0">
                <a:schemeClr val="accent1"/>
              </a:gs>
              <a:gs pos="100000">
                <a:schemeClr val="accent1">
                  <a:lumMod val="7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hasCustomPrompt="1"/>
          </p:nvPr>
        </p:nvSpPr>
        <p:spPr>
          <a:xfrm>
            <a:off x="7030064" y="559769"/>
            <a:ext cx="4552336" cy="2685548"/>
          </a:xfrm>
          <a:custGeom>
            <a:avLst/>
            <a:gdLst>
              <a:gd name="connsiteX0" fmla="*/ 50721 w 4100052"/>
              <a:gd name="connsiteY0" fmla="*/ 0 h 2418735"/>
              <a:gd name="connsiteX1" fmla="*/ 4049331 w 4100052"/>
              <a:gd name="connsiteY1" fmla="*/ 0 h 2418735"/>
              <a:gd name="connsiteX2" fmla="*/ 4100052 w 4100052"/>
              <a:gd name="connsiteY2" fmla="*/ 50721 h 2418735"/>
              <a:gd name="connsiteX3" fmla="*/ 4100052 w 4100052"/>
              <a:gd name="connsiteY3" fmla="*/ 2368014 h 2418735"/>
              <a:gd name="connsiteX4" fmla="*/ 4049331 w 4100052"/>
              <a:gd name="connsiteY4" fmla="*/ 2418735 h 2418735"/>
              <a:gd name="connsiteX5" fmla="*/ 50721 w 4100052"/>
              <a:gd name="connsiteY5" fmla="*/ 2418735 h 2418735"/>
              <a:gd name="connsiteX6" fmla="*/ 0 w 4100052"/>
              <a:gd name="connsiteY6" fmla="*/ 2368014 h 2418735"/>
              <a:gd name="connsiteX7" fmla="*/ 0 w 4100052"/>
              <a:gd name="connsiteY7" fmla="*/ 50721 h 2418735"/>
              <a:gd name="connsiteX8" fmla="*/ 50721 w 4100052"/>
              <a:gd name="connsiteY8" fmla="*/ 0 h 241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0052" h="2418735">
                <a:moveTo>
                  <a:pt x="50721" y="0"/>
                </a:moveTo>
                <a:lnTo>
                  <a:pt x="4049331" y="0"/>
                </a:lnTo>
                <a:cubicBezTo>
                  <a:pt x="4077343" y="0"/>
                  <a:pt x="4100052" y="22709"/>
                  <a:pt x="4100052" y="50721"/>
                </a:cubicBezTo>
                <a:lnTo>
                  <a:pt x="4100052" y="2368014"/>
                </a:lnTo>
                <a:cubicBezTo>
                  <a:pt x="4100052" y="2396026"/>
                  <a:pt x="4077343" y="2418735"/>
                  <a:pt x="4049331" y="2418735"/>
                </a:cubicBezTo>
                <a:lnTo>
                  <a:pt x="50721" y="2418735"/>
                </a:lnTo>
                <a:cubicBezTo>
                  <a:pt x="22709" y="2418735"/>
                  <a:pt x="0" y="2396026"/>
                  <a:pt x="0" y="2368014"/>
                </a:cubicBezTo>
                <a:lnTo>
                  <a:pt x="0" y="50721"/>
                </a:lnTo>
                <a:cubicBezTo>
                  <a:pt x="0" y="22709"/>
                  <a:pt x="22709" y="0"/>
                  <a:pt x="50721" y="0"/>
                </a:cubicBezTo>
                <a:close/>
              </a:path>
            </a:pathLst>
          </a:custGeom>
          <a:effectLst>
            <a:outerShdw blurRad="317500" dist="152400" dir="2700000" algn="tl" rotWithShape="0">
              <a:prstClr val="black">
                <a:alpha val="24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1" name="Picture Placeholder 10"/>
          <p:cNvSpPr>
            <a:spLocks noGrp="1"/>
          </p:cNvSpPr>
          <p:nvPr>
            <p:ph type="pic" sz="quarter" idx="11" hasCustomPrompt="1"/>
          </p:nvPr>
        </p:nvSpPr>
        <p:spPr>
          <a:xfrm>
            <a:off x="622006" y="3615026"/>
            <a:ext cx="4552336" cy="2685548"/>
          </a:xfrm>
          <a:custGeom>
            <a:avLst/>
            <a:gdLst>
              <a:gd name="connsiteX0" fmla="*/ 50721 w 4100052"/>
              <a:gd name="connsiteY0" fmla="*/ 0 h 2418735"/>
              <a:gd name="connsiteX1" fmla="*/ 4049331 w 4100052"/>
              <a:gd name="connsiteY1" fmla="*/ 0 h 2418735"/>
              <a:gd name="connsiteX2" fmla="*/ 4100052 w 4100052"/>
              <a:gd name="connsiteY2" fmla="*/ 50721 h 2418735"/>
              <a:gd name="connsiteX3" fmla="*/ 4100052 w 4100052"/>
              <a:gd name="connsiteY3" fmla="*/ 2368014 h 2418735"/>
              <a:gd name="connsiteX4" fmla="*/ 4049331 w 4100052"/>
              <a:gd name="connsiteY4" fmla="*/ 2418735 h 2418735"/>
              <a:gd name="connsiteX5" fmla="*/ 50721 w 4100052"/>
              <a:gd name="connsiteY5" fmla="*/ 2418735 h 2418735"/>
              <a:gd name="connsiteX6" fmla="*/ 0 w 4100052"/>
              <a:gd name="connsiteY6" fmla="*/ 2368014 h 2418735"/>
              <a:gd name="connsiteX7" fmla="*/ 0 w 4100052"/>
              <a:gd name="connsiteY7" fmla="*/ 50721 h 2418735"/>
              <a:gd name="connsiteX8" fmla="*/ 50721 w 4100052"/>
              <a:gd name="connsiteY8" fmla="*/ 0 h 241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0052" h="2418735">
                <a:moveTo>
                  <a:pt x="50721" y="0"/>
                </a:moveTo>
                <a:lnTo>
                  <a:pt x="4049331" y="0"/>
                </a:lnTo>
                <a:cubicBezTo>
                  <a:pt x="4077343" y="0"/>
                  <a:pt x="4100052" y="22709"/>
                  <a:pt x="4100052" y="50721"/>
                </a:cubicBezTo>
                <a:lnTo>
                  <a:pt x="4100052" y="2368014"/>
                </a:lnTo>
                <a:cubicBezTo>
                  <a:pt x="4100052" y="2396026"/>
                  <a:pt x="4077343" y="2418735"/>
                  <a:pt x="4049331" y="2418735"/>
                </a:cubicBezTo>
                <a:lnTo>
                  <a:pt x="50721" y="2418735"/>
                </a:lnTo>
                <a:cubicBezTo>
                  <a:pt x="22709" y="2418735"/>
                  <a:pt x="0" y="2396026"/>
                  <a:pt x="0" y="2368014"/>
                </a:cubicBezTo>
                <a:lnTo>
                  <a:pt x="0" y="50721"/>
                </a:lnTo>
                <a:cubicBezTo>
                  <a:pt x="0" y="22709"/>
                  <a:pt x="22709" y="0"/>
                  <a:pt x="50721" y="0"/>
                </a:cubicBezTo>
                <a:close/>
              </a:path>
            </a:pathLst>
          </a:custGeom>
          <a:effectLst>
            <a:outerShdw blurRad="317500" dist="152400" dir="2700000" algn="tl" rotWithShape="0">
              <a:prstClr val="black">
                <a:alpha val="24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16" name="Rectangle 15"/>
          <p:cNvSpPr/>
          <p:nvPr userDrawn="1"/>
        </p:nvSpPr>
        <p:spPr>
          <a:xfrm>
            <a:off x="1" y="1582057"/>
            <a:ext cx="12192000" cy="4586514"/>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8"/>
          <p:cNvSpPr>
            <a:spLocks noGrp="1"/>
          </p:cNvSpPr>
          <p:nvPr>
            <p:ph type="pic" sz="quarter" idx="12" hasCustomPrompt="1"/>
          </p:nvPr>
        </p:nvSpPr>
        <p:spPr>
          <a:xfrm>
            <a:off x="5219700" y="2324100"/>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6574971" y="1"/>
            <a:ext cx="561703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7297781" y="3526971"/>
            <a:ext cx="3667846" cy="15216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577984"/>
            <a:ext cx="12192000" cy="2801702"/>
          </a:xfrm>
          <a:custGeom>
            <a:avLst/>
            <a:gdLst>
              <a:gd name="connsiteX0" fmla="*/ 6463249 w 12192000"/>
              <a:gd name="connsiteY0" fmla="*/ 1247537 h 2801702"/>
              <a:gd name="connsiteX1" fmla="*/ 6459341 w 12192000"/>
              <a:gd name="connsiteY1" fmla="*/ 1257907 h 2801702"/>
              <a:gd name="connsiteX2" fmla="*/ 6445772 w 12192000"/>
              <a:gd name="connsiteY2" fmla="*/ 1305258 h 2801702"/>
              <a:gd name="connsiteX3" fmla="*/ 6432516 w 12192000"/>
              <a:gd name="connsiteY3" fmla="*/ 1447749 h 2801702"/>
              <a:gd name="connsiteX4" fmla="*/ 6437041 w 12192000"/>
              <a:gd name="connsiteY4" fmla="*/ 1505585 h 2801702"/>
              <a:gd name="connsiteX5" fmla="*/ 6442463 w 12192000"/>
              <a:gd name="connsiteY5" fmla="*/ 1476926 h 2801702"/>
              <a:gd name="connsiteX6" fmla="*/ 6464186 w 12192000"/>
              <a:gd name="connsiteY6" fmla="*/ 1284745 h 2801702"/>
              <a:gd name="connsiteX7" fmla="*/ 6463715 w 12192000"/>
              <a:gd name="connsiteY7" fmla="*/ 1255422 h 2801702"/>
              <a:gd name="connsiteX8" fmla="*/ 3681216 w 12192000"/>
              <a:gd name="connsiteY8" fmla="*/ 1242331 h 2801702"/>
              <a:gd name="connsiteX9" fmla="*/ 3681216 w 12192000"/>
              <a:gd name="connsiteY9" fmla="*/ 1283392 h 2801702"/>
              <a:gd name="connsiteX10" fmla="*/ 3683411 w 12192000"/>
              <a:gd name="connsiteY10" fmla="*/ 1284346 h 2801702"/>
              <a:gd name="connsiteX11" fmla="*/ 3682696 w 12192000"/>
              <a:gd name="connsiteY11" fmla="*/ 1275129 h 2801702"/>
              <a:gd name="connsiteX12" fmla="*/ 3681216 w 12192000"/>
              <a:gd name="connsiteY12" fmla="*/ 1242331 h 2801702"/>
              <a:gd name="connsiteX13" fmla="*/ 7691011 w 12192000"/>
              <a:gd name="connsiteY13" fmla="*/ 1207490 h 2801702"/>
              <a:gd name="connsiteX14" fmla="*/ 7576831 w 12192000"/>
              <a:gd name="connsiteY14" fmla="*/ 1306642 h 2801702"/>
              <a:gd name="connsiteX15" fmla="*/ 7454508 w 12192000"/>
              <a:gd name="connsiteY15" fmla="*/ 1428232 h 2801702"/>
              <a:gd name="connsiteX16" fmla="*/ 7239820 w 12192000"/>
              <a:gd name="connsiteY16" fmla="*/ 1703873 h 2801702"/>
              <a:gd name="connsiteX17" fmla="*/ 7081781 w 12192000"/>
              <a:gd name="connsiteY17" fmla="*/ 2013797 h 2801702"/>
              <a:gd name="connsiteX18" fmla="*/ 7020757 w 12192000"/>
              <a:gd name="connsiteY18" fmla="*/ 2323009 h 2801702"/>
              <a:gd name="connsiteX19" fmla="*/ 7070731 w 12192000"/>
              <a:gd name="connsiteY19" fmla="*/ 2510601 h 2801702"/>
              <a:gd name="connsiteX20" fmla="*/ 7225249 w 12192000"/>
              <a:gd name="connsiteY20" fmla="*/ 2572193 h 2801702"/>
              <a:gd name="connsiteX21" fmla="*/ 7403251 w 12192000"/>
              <a:gd name="connsiteY21" fmla="*/ 2534921 h 2801702"/>
              <a:gd name="connsiteX22" fmla="*/ 7580541 w 12192000"/>
              <a:gd name="connsiteY22" fmla="*/ 2430912 h 2801702"/>
              <a:gd name="connsiteX23" fmla="*/ 7748937 w 12192000"/>
              <a:gd name="connsiteY23" fmla="*/ 2274529 h 2801702"/>
              <a:gd name="connsiteX24" fmla="*/ 7898686 w 12192000"/>
              <a:gd name="connsiteY24" fmla="*/ 2116488 h 2801702"/>
              <a:gd name="connsiteX25" fmla="*/ 7794642 w 12192000"/>
              <a:gd name="connsiteY25" fmla="*/ 2029595 h 2801702"/>
              <a:gd name="connsiteX26" fmla="*/ 7705028 w 12192000"/>
              <a:gd name="connsiteY26" fmla="*/ 1873013 h 2801702"/>
              <a:gd name="connsiteX27" fmla="*/ 7652311 w 12192000"/>
              <a:gd name="connsiteY27" fmla="*/ 1690564 h 2801702"/>
              <a:gd name="connsiteX28" fmla="*/ 7635197 w 12192000"/>
              <a:gd name="connsiteY28" fmla="*/ 1487920 h 2801702"/>
              <a:gd name="connsiteX29" fmla="*/ 7661527 w 12192000"/>
              <a:gd name="connsiteY29" fmla="*/ 1289353 h 2801702"/>
              <a:gd name="connsiteX30" fmla="*/ 8000026 w 12192000"/>
              <a:gd name="connsiteY30" fmla="*/ 1169528 h 2801702"/>
              <a:gd name="connsiteX31" fmla="*/ 7945193 w 12192000"/>
              <a:gd name="connsiteY31" fmla="*/ 1191502 h 2801702"/>
              <a:gd name="connsiteX32" fmla="*/ 7894166 w 12192000"/>
              <a:gd name="connsiteY32" fmla="*/ 1257221 h 2801702"/>
              <a:gd name="connsiteX33" fmla="*/ 7857747 w 12192000"/>
              <a:gd name="connsiteY33" fmla="*/ 1360341 h 2801702"/>
              <a:gd name="connsiteX34" fmla="*/ 7844671 w 12192000"/>
              <a:gd name="connsiteY34" fmla="*/ 1487920 h 2801702"/>
              <a:gd name="connsiteX35" fmla="*/ 7855310 w 12192000"/>
              <a:gd name="connsiteY35" fmla="*/ 1623634 h 2801702"/>
              <a:gd name="connsiteX36" fmla="*/ 7888776 w 12192000"/>
              <a:gd name="connsiteY36" fmla="*/ 1762316 h 2801702"/>
              <a:gd name="connsiteX37" fmla="*/ 7945708 w 12192000"/>
              <a:gd name="connsiteY37" fmla="*/ 1883867 h 2801702"/>
              <a:gd name="connsiteX38" fmla="*/ 7982411 w 12192000"/>
              <a:gd name="connsiteY38" fmla="*/ 1960387 h 2801702"/>
              <a:gd name="connsiteX39" fmla="*/ 8024203 w 12192000"/>
              <a:gd name="connsiteY39" fmla="*/ 1833642 h 2801702"/>
              <a:gd name="connsiteX40" fmla="*/ 8069873 w 12192000"/>
              <a:gd name="connsiteY40" fmla="*/ 1679479 h 2801702"/>
              <a:gd name="connsiteX41" fmla="*/ 8096597 w 12192000"/>
              <a:gd name="connsiteY41" fmla="*/ 1539339 h 2801702"/>
              <a:gd name="connsiteX42" fmla="*/ 8104104 w 12192000"/>
              <a:gd name="connsiteY42" fmla="*/ 1432092 h 2801702"/>
              <a:gd name="connsiteX43" fmla="*/ 8093962 w 12192000"/>
              <a:gd name="connsiteY43" fmla="*/ 1320114 h 2801702"/>
              <a:gd name="connsiteX44" fmla="*/ 8067632 w 12192000"/>
              <a:gd name="connsiteY44" fmla="*/ 1234217 h 2801702"/>
              <a:gd name="connsiteX45" fmla="*/ 8033900 w 12192000"/>
              <a:gd name="connsiteY45" fmla="*/ 1184277 h 2801702"/>
              <a:gd name="connsiteX46" fmla="*/ 8000026 w 12192000"/>
              <a:gd name="connsiteY46" fmla="*/ 1169528 h 2801702"/>
              <a:gd name="connsiteX47" fmla="*/ 9571135 w 12192000"/>
              <a:gd name="connsiteY47" fmla="*/ 0 h 2801702"/>
              <a:gd name="connsiteX48" fmla="*/ 9725741 w 12192000"/>
              <a:gd name="connsiteY48" fmla="*/ 91305 h 2801702"/>
              <a:gd name="connsiteX49" fmla="*/ 9521745 w 12192000"/>
              <a:gd name="connsiteY49" fmla="*/ 465971 h 2801702"/>
              <a:gd name="connsiteX50" fmla="*/ 9330524 w 12192000"/>
              <a:gd name="connsiteY50" fmla="*/ 763602 h 2801702"/>
              <a:gd name="connsiteX51" fmla="*/ 10058401 w 12192000"/>
              <a:gd name="connsiteY51" fmla="*/ 763602 h 2801702"/>
              <a:gd name="connsiteX52" fmla="*/ 9998800 w 12192000"/>
              <a:gd name="connsiteY52" fmla="*/ 970800 h 2801702"/>
              <a:gd name="connsiteX53" fmla="*/ 9252562 w 12192000"/>
              <a:gd name="connsiteY53" fmla="*/ 970800 h 2801702"/>
              <a:gd name="connsiteX54" fmla="*/ 9077924 w 12192000"/>
              <a:gd name="connsiteY54" fmla="*/ 1341588 h 2801702"/>
              <a:gd name="connsiteX55" fmla="*/ 8925168 w 12192000"/>
              <a:gd name="connsiteY55" fmla="*/ 1716131 h 2801702"/>
              <a:gd name="connsiteX56" fmla="*/ 8820360 w 12192000"/>
              <a:gd name="connsiteY56" fmla="*/ 2052422 h 2801702"/>
              <a:gd name="connsiteX57" fmla="*/ 8783479 w 12192000"/>
              <a:gd name="connsiteY57" fmla="*/ 2316284 h 2801702"/>
              <a:gd name="connsiteX58" fmla="*/ 8836246 w 12192000"/>
              <a:gd name="connsiteY58" fmla="*/ 2493024 h 2801702"/>
              <a:gd name="connsiteX59" fmla="*/ 8967867 w 12192000"/>
              <a:gd name="connsiteY59" fmla="*/ 2543158 h 2801702"/>
              <a:gd name="connsiteX60" fmla="*/ 9126191 w 12192000"/>
              <a:gd name="connsiteY60" fmla="*/ 2495692 h 2801702"/>
              <a:gd name="connsiteX61" fmla="*/ 9295778 w 12192000"/>
              <a:gd name="connsiteY61" fmla="*/ 2369160 h 2801702"/>
              <a:gd name="connsiteX62" fmla="*/ 9460489 w 12192000"/>
              <a:gd name="connsiteY62" fmla="*/ 2195624 h 2801702"/>
              <a:gd name="connsiteX63" fmla="*/ 9595489 w 12192000"/>
              <a:gd name="connsiteY63" fmla="*/ 2022391 h 2801702"/>
              <a:gd name="connsiteX64" fmla="*/ 9930867 w 12192000"/>
              <a:gd name="connsiteY64" fmla="*/ 1615199 h 2801702"/>
              <a:gd name="connsiteX65" fmla="*/ 11087100 w 12192000"/>
              <a:gd name="connsiteY65" fmla="*/ 593592 h 2801702"/>
              <a:gd name="connsiteX66" fmla="*/ 12145898 w 12192000"/>
              <a:gd name="connsiteY66" fmla="*/ 971417 h 2801702"/>
              <a:gd name="connsiteX67" fmla="*/ 12192000 w 12192000"/>
              <a:gd name="connsiteY67" fmla="*/ 1010623 h 2801702"/>
              <a:gd name="connsiteX68" fmla="*/ 12192000 w 12192000"/>
              <a:gd name="connsiteY68" fmla="*/ 1211102 h 2801702"/>
              <a:gd name="connsiteX69" fmla="*/ 12117536 w 12192000"/>
              <a:gd name="connsiteY69" fmla="*/ 1148261 h 2801702"/>
              <a:gd name="connsiteX70" fmla="*/ 11125200 w 12192000"/>
              <a:gd name="connsiteY70" fmla="*/ 793617 h 2801702"/>
              <a:gd name="connsiteX71" fmla="*/ 9835852 w 12192000"/>
              <a:gd name="connsiteY71" fmla="*/ 2051184 h 2801702"/>
              <a:gd name="connsiteX72" fmla="*/ 9506283 w 12192000"/>
              <a:gd name="connsiteY72" fmla="*/ 2458347 h 2801702"/>
              <a:gd name="connsiteX73" fmla="*/ 9235768 w 12192000"/>
              <a:gd name="connsiteY73" fmla="*/ 2670774 h 2801702"/>
              <a:gd name="connsiteX74" fmla="*/ 8909832 w 12192000"/>
              <a:gd name="connsiteY74" fmla="*/ 2757045 h 2801702"/>
              <a:gd name="connsiteX75" fmla="*/ 8714306 w 12192000"/>
              <a:gd name="connsiteY75" fmla="*/ 2716908 h 2801702"/>
              <a:gd name="connsiteX76" fmla="*/ 8572758 w 12192000"/>
              <a:gd name="connsiteY76" fmla="*/ 2605517 h 2801702"/>
              <a:gd name="connsiteX77" fmla="*/ 8487698 w 12192000"/>
              <a:gd name="connsiteY77" fmla="*/ 2440787 h 2801702"/>
              <a:gd name="connsiteX78" fmla="*/ 8460139 w 12192000"/>
              <a:gd name="connsiteY78" fmla="*/ 2235902 h 2801702"/>
              <a:gd name="connsiteX79" fmla="*/ 8472188 w 12192000"/>
              <a:gd name="connsiteY79" fmla="*/ 2096678 h 2801702"/>
              <a:gd name="connsiteX80" fmla="*/ 8476061 w 12192000"/>
              <a:gd name="connsiteY80" fmla="*/ 2072333 h 2801702"/>
              <a:gd name="connsiteX81" fmla="*/ 8453109 w 12192000"/>
              <a:gd name="connsiteY81" fmla="*/ 2092066 h 2801702"/>
              <a:gd name="connsiteX82" fmla="*/ 8391112 w 12192000"/>
              <a:gd name="connsiteY82" fmla="*/ 2133052 h 2801702"/>
              <a:gd name="connsiteX83" fmla="*/ 8127304 w 12192000"/>
              <a:gd name="connsiteY83" fmla="*/ 2198861 h 2801702"/>
              <a:gd name="connsiteX84" fmla="*/ 8067205 w 12192000"/>
              <a:gd name="connsiteY84" fmla="*/ 2189931 h 2801702"/>
              <a:gd name="connsiteX85" fmla="*/ 7872622 w 12192000"/>
              <a:gd name="connsiteY85" fmla="*/ 2450234 h 2801702"/>
              <a:gd name="connsiteX86" fmla="*/ 7641174 w 12192000"/>
              <a:gd name="connsiteY86" fmla="*/ 2641385 h 2801702"/>
              <a:gd name="connsiteX87" fmla="*/ 7405191 w 12192000"/>
              <a:gd name="connsiteY87" fmla="*/ 2749467 h 2801702"/>
              <a:gd name="connsiteX88" fmla="*/ 7182834 w 12192000"/>
              <a:gd name="connsiteY88" fmla="*/ 2783838 h 2801702"/>
              <a:gd name="connsiteX89" fmla="*/ 6982416 w 12192000"/>
              <a:gd name="connsiteY89" fmla="*/ 2746104 h 2801702"/>
              <a:gd name="connsiteX90" fmla="*/ 6824058 w 12192000"/>
              <a:gd name="connsiteY90" fmla="*/ 2636350 h 2801702"/>
              <a:gd name="connsiteX91" fmla="*/ 6720511 w 12192000"/>
              <a:gd name="connsiteY91" fmla="*/ 2466995 h 2801702"/>
              <a:gd name="connsiteX92" fmla="*/ 6684039 w 12192000"/>
              <a:gd name="connsiteY92" fmla="*/ 2249318 h 2801702"/>
              <a:gd name="connsiteX93" fmla="*/ 6693322 w 12192000"/>
              <a:gd name="connsiteY93" fmla="*/ 2129263 h 2801702"/>
              <a:gd name="connsiteX94" fmla="*/ 6698562 w 12192000"/>
              <a:gd name="connsiteY94" fmla="*/ 2106591 h 2801702"/>
              <a:gd name="connsiteX95" fmla="*/ 6676005 w 12192000"/>
              <a:gd name="connsiteY95" fmla="*/ 2104919 h 2801702"/>
              <a:gd name="connsiteX96" fmla="*/ 6531419 w 12192000"/>
              <a:gd name="connsiteY96" fmla="*/ 2065782 h 2801702"/>
              <a:gd name="connsiteX97" fmla="*/ 6444365 w 12192000"/>
              <a:gd name="connsiteY97" fmla="*/ 1977787 h 2801702"/>
              <a:gd name="connsiteX98" fmla="*/ 6301448 w 12192000"/>
              <a:gd name="connsiteY98" fmla="*/ 2232380 h 2801702"/>
              <a:gd name="connsiteX99" fmla="*/ 6087419 w 12192000"/>
              <a:gd name="connsiteY99" fmla="*/ 2474859 h 2801702"/>
              <a:gd name="connsiteX100" fmla="*/ 5844303 w 12192000"/>
              <a:gd name="connsiteY100" fmla="*/ 2647985 h 2801702"/>
              <a:gd name="connsiteX101" fmla="*/ 5580884 w 12192000"/>
              <a:gd name="connsiteY101" fmla="*/ 2714632 h 2801702"/>
              <a:gd name="connsiteX102" fmla="*/ 5464778 w 12192000"/>
              <a:gd name="connsiteY102" fmla="*/ 2690756 h 2801702"/>
              <a:gd name="connsiteX103" fmla="*/ 5368261 w 12192000"/>
              <a:gd name="connsiteY103" fmla="*/ 2619465 h 2801702"/>
              <a:gd name="connsiteX104" fmla="*/ 5303466 w 12192000"/>
              <a:gd name="connsiteY104" fmla="*/ 2501580 h 2801702"/>
              <a:gd name="connsiteX105" fmla="*/ 5286479 w 12192000"/>
              <a:gd name="connsiteY105" fmla="*/ 2425608 h 2801702"/>
              <a:gd name="connsiteX106" fmla="*/ 5281211 w 12192000"/>
              <a:gd name="connsiteY106" fmla="*/ 2344681 h 2801702"/>
              <a:gd name="connsiteX107" fmla="*/ 5269731 w 12192000"/>
              <a:gd name="connsiteY107" fmla="*/ 2371878 h 2801702"/>
              <a:gd name="connsiteX108" fmla="*/ 5240465 w 12192000"/>
              <a:gd name="connsiteY108" fmla="*/ 2415968 h 2801702"/>
              <a:gd name="connsiteX109" fmla="*/ 5096124 w 12192000"/>
              <a:gd name="connsiteY109" fmla="*/ 2570325 h 2801702"/>
              <a:gd name="connsiteX110" fmla="*/ 4936289 w 12192000"/>
              <a:gd name="connsiteY110" fmla="*/ 2675240 h 2801702"/>
              <a:gd name="connsiteX111" fmla="*/ 4759211 w 12192000"/>
              <a:gd name="connsiteY111" fmla="*/ 2714632 h 2801702"/>
              <a:gd name="connsiteX112" fmla="*/ 4589004 w 12192000"/>
              <a:gd name="connsiteY112" fmla="*/ 2679902 h 2801702"/>
              <a:gd name="connsiteX113" fmla="*/ 4470940 w 12192000"/>
              <a:gd name="connsiteY113" fmla="*/ 2582566 h 2801702"/>
              <a:gd name="connsiteX114" fmla="*/ 4404079 w 12192000"/>
              <a:gd name="connsiteY114" fmla="*/ 2438884 h 2801702"/>
              <a:gd name="connsiteX115" fmla="*/ 4383212 w 12192000"/>
              <a:gd name="connsiteY115" fmla="*/ 2264939 h 2801702"/>
              <a:gd name="connsiteX116" fmla="*/ 4386967 w 12192000"/>
              <a:gd name="connsiteY116" fmla="*/ 2217223 h 2801702"/>
              <a:gd name="connsiteX117" fmla="*/ 4379327 w 12192000"/>
              <a:gd name="connsiteY117" fmla="*/ 2227434 h 2801702"/>
              <a:gd name="connsiteX118" fmla="*/ 4105804 w 12192000"/>
              <a:gd name="connsiteY118" fmla="*/ 2512949 h 2801702"/>
              <a:gd name="connsiteX119" fmla="*/ 3781150 w 12192000"/>
              <a:gd name="connsiteY119" fmla="*/ 2721444 h 2801702"/>
              <a:gd name="connsiteX120" fmla="*/ 3407480 w 12192000"/>
              <a:gd name="connsiteY120" fmla="*/ 2801702 h 2801702"/>
              <a:gd name="connsiteX121" fmla="*/ 3096346 w 12192000"/>
              <a:gd name="connsiteY121" fmla="*/ 2713011 h 2801702"/>
              <a:gd name="connsiteX122" fmla="*/ 2937682 w 12192000"/>
              <a:gd name="connsiteY122" fmla="*/ 2403498 h 2801702"/>
              <a:gd name="connsiteX123" fmla="*/ 3111433 w 12192000"/>
              <a:gd name="connsiteY123" fmla="*/ 2377912 h 2801702"/>
              <a:gd name="connsiteX124" fmla="*/ 3120453 w 12192000"/>
              <a:gd name="connsiteY124" fmla="*/ 2451106 h 2801702"/>
              <a:gd name="connsiteX125" fmla="*/ 3150627 w 12192000"/>
              <a:gd name="connsiteY125" fmla="*/ 2496172 h 2801702"/>
              <a:gd name="connsiteX126" fmla="*/ 3207915 w 12192000"/>
              <a:gd name="connsiteY126" fmla="*/ 2536719 h 2801702"/>
              <a:gd name="connsiteX127" fmla="*/ 3300305 w 12192000"/>
              <a:gd name="connsiteY127" fmla="*/ 2554331 h 2801702"/>
              <a:gd name="connsiteX128" fmla="*/ 3437530 w 12192000"/>
              <a:gd name="connsiteY128" fmla="*/ 2518820 h 2801702"/>
              <a:gd name="connsiteX129" fmla="*/ 3543262 w 12192000"/>
              <a:gd name="connsiteY129" fmla="*/ 2422978 h 2801702"/>
              <a:gd name="connsiteX130" fmla="*/ 3623965 w 12192000"/>
              <a:gd name="connsiteY130" fmla="*/ 2279795 h 2801702"/>
              <a:gd name="connsiteX131" fmla="*/ 3678992 w 12192000"/>
              <a:gd name="connsiteY131" fmla="*/ 2108127 h 2801702"/>
              <a:gd name="connsiteX132" fmla="*/ 3708259 w 12192000"/>
              <a:gd name="connsiteY132" fmla="*/ 1934626 h 2801702"/>
              <a:gd name="connsiteX133" fmla="*/ 3716940 w 12192000"/>
              <a:gd name="connsiteY133" fmla="*/ 1782652 h 2801702"/>
              <a:gd name="connsiteX134" fmla="*/ 3711425 w 12192000"/>
              <a:gd name="connsiteY134" fmla="*/ 1628935 h 2801702"/>
              <a:gd name="connsiteX135" fmla="*/ 3699488 w 12192000"/>
              <a:gd name="connsiteY135" fmla="*/ 1466892 h 2801702"/>
              <a:gd name="connsiteX136" fmla="*/ 3693189 w 12192000"/>
              <a:gd name="connsiteY136" fmla="*/ 1394038 h 2801702"/>
              <a:gd name="connsiteX137" fmla="*/ 3690527 w 12192000"/>
              <a:gd name="connsiteY137" fmla="*/ 1364927 h 2801702"/>
              <a:gd name="connsiteX138" fmla="*/ 3544520 w 12192000"/>
              <a:gd name="connsiteY138" fmla="*/ 1511148 h 2801702"/>
              <a:gd name="connsiteX139" fmla="*/ 3146296 w 12192000"/>
              <a:gd name="connsiteY139" fmla="*/ 1864577 h 2801702"/>
              <a:gd name="connsiteX140" fmla="*/ 2086205 w 12192000"/>
              <a:gd name="connsiteY140" fmla="*/ 2232308 h 2801702"/>
              <a:gd name="connsiteX141" fmla="*/ 985841 w 12192000"/>
              <a:gd name="connsiteY141" fmla="*/ 1712779 h 2801702"/>
              <a:gd name="connsiteX142" fmla="*/ 179737 w 12192000"/>
              <a:gd name="connsiteY142" fmla="*/ 1698025 h 2801702"/>
              <a:gd name="connsiteX143" fmla="*/ 0 w 12192000"/>
              <a:gd name="connsiteY143" fmla="*/ 1728314 h 2801702"/>
              <a:gd name="connsiteX144" fmla="*/ 0 w 12192000"/>
              <a:gd name="connsiteY144" fmla="*/ 1575191 h 2801702"/>
              <a:gd name="connsiteX145" fmla="*/ 163146 w 12192000"/>
              <a:gd name="connsiteY145" fmla="*/ 1554491 h 2801702"/>
              <a:gd name="connsiteX146" fmla="*/ 1035052 w 12192000"/>
              <a:gd name="connsiteY146" fmla="*/ 1574667 h 2801702"/>
              <a:gd name="connsiteX147" fmla="*/ 2122040 w 12192000"/>
              <a:gd name="connsiteY147" fmla="*/ 2056910 h 2801702"/>
              <a:gd name="connsiteX148" fmla="*/ 3313169 w 12192000"/>
              <a:gd name="connsiteY148" fmla="*/ 1493829 h 2801702"/>
              <a:gd name="connsiteX149" fmla="*/ 3592010 w 12192000"/>
              <a:gd name="connsiteY149" fmla="*/ 1141809 h 2801702"/>
              <a:gd name="connsiteX150" fmla="*/ 3851977 w 12192000"/>
              <a:gd name="connsiteY150" fmla="*/ 779223 h 2801702"/>
              <a:gd name="connsiteX151" fmla="*/ 3988899 w 12192000"/>
              <a:gd name="connsiteY151" fmla="*/ 881025 h 2801702"/>
              <a:gd name="connsiteX152" fmla="*/ 3997866 w 12192000"/>
              <a:gd name="connsiteY152" fmla="*/ 898460 h 2801702"/>
              <a:gd name="connsiteX153" fmla="*/ 3961927 w 12192000"/>
              <a:gd name="connsiteY153" fmla="*/ 965124 h 2801702"/>
              <a:gd name="connsiteX154" fmla="*/ 3929262 w 12192000"/>
              <a:gd name="connsiteY154" fmla="*/ 1015207 h 2801702"/>
              <a:gd name="connsiteX155" fmla="*/ 3903696 w 12192000"/>
              <a:gd name="connsiteY155" fmla="*/ 1077067 h 2801702"/>
              <a:gd name="connsiteX156" fmla="*/ 3892931 w 12192000"/>
              <a:gd name="connsiteY156" fmla="*/ 1161949 h 2801702"/>
              <a:gd name="connsiteX157" fmla="*/ 3913587 w 12192000"/>
              <a:gd name="connsiteY157" fmla="*/ 1275262 h 2801702"/>
              <a:gd name="connsiteX158" fmla="*/ 3963385 w 12192000"/>
              <a:gd name="connsiteY158" fmla="*/ 1459046 h 2801702"/>
              <a:gd name="connsiteX159" fmla="*/ 4016404 w 12192000"/>
              <a:gd name="connsiteY159" fmla="*/ 1695918 h 2801702"/>
              <a:gd name="connsiteX160" fmla="*/ 4040280 w 12192000"/>
              <a:gd name="connsiteY160" fmla="*/ 1950104 h 2801702"/>
              <a:gd name="connsiteX161" fmla="*/ 3986354 w 12192000"/>
              <a:gd name="connsiteY161" fmla="*/ 2299595 h 2801702"/>
              <a:gd name="connsiteX162" fmla="*/ 3942284 w 12192000"/>
              <a:gd name="connsiteY162" fmla="*/ 2397467 h 2801702"/>
              <a:gd name="connsiteX163" fmla="*/ 3930219 w 12192000"/>
              <a:gd name="connsiteY163" fmla="*/ 2416194 h 2801702"/>
              <a:gd name="connsiteX164" fmla="*/ 3966796 w 12192000"/>
              <a:gd name="connsiteY164" fmla="*/ 2381218 h 2801702"/>
              <a:gd name="connsiteX165" fmla="*/ 4113668 w 12192000"/>
              <a:gd name="connsiteY165" fmla="*/ 2231900 h 2801702"/>
              <a:gd name="connsiteX166" fmla="*/ 4473427 w 12192000"/>
              <a:gd name="connsiteY166" fmla="*/ 1772832 h 2801702"/>
              <a:gd name="connsiteX167" fmla="*/ 4490591 w 12192000"/>
              <a:gd name="connsiteY167" fmla="*/ 1786196 h 2801702"/>
              <a:gd name="connsiteX168" fmla="*/ 4494994 w 12192000"/>
              <a:gd name="connsiteY168" fmla="*/ 1774308 h 2801702"/>
              <a:gd name="connsiteX169" fmla="*/ 4573079 w 12192000"/>
              <a:gd name="connsiteY169" fmla="*/ 1614737 h 2801702"/>
              <a:gd name="connsiteX170" fmla="*/ 4774103 w 12192000"/>
              <a:gd name="connsiteY170" fmla="*/ 1316289 h 2801702"/>
              <a:gd name="connsiteX171" fmla="*/ 5036260 w 12192000"/>
              <a:gd name="connsiteY171" fmla="*/ 1058333 h 2801702"/>
              <a:gd name="connsiteX172" fmla="*/ 5184389 w 12192000"/>
              <a:gd name="connsiteY172" fmla="*/ 1154120 h 2801702"/>
              <a:gd name="connsiteX173" fmla="*/ 4962531 w 12192000"/>
              <a:gd name="connsiteY173" fmla="*/ 1557308 h 2801702"/>
              <a:gd name="connsiteX174" fmla="*/ 4816394 w 12192000"/>
              <a:gd name="connsiteY174" fmla="*/ 1878671 h 2801702"/>
              <a:gd name="connsiteX175" fmla="*/ 4734500 w 12192000"/>
              <a:gd name="connsiteY175" fmla="*/ 2141306 h 2801702"/>
              <a:gd name="connsiteX176" fmla="*/ 4708791 w 12192000"/>
              <a:gd name="connsiteY176" fmla="*/ 2345319 h 2801702"/>
              <a:gd name="connsiteX177" fmla="*/ 4779317 w 12192000"/>
              <a:gd name="connsiteY177" fmla="*/ 2505193 h 2801702"/>
              <a:gd name="connsiteX178" fmla="*/ 4919636 w 12192000"/>
              <a:gd name="connsiteY178" fmla="*/ 2440094 h 2801702"/>
              <a:gd name="connsiteX179" fmla="*/ 5096642 w 12192000"/>
              <a:gd name="connsiteY179" fmla="*/ 2260881 h 2801702"/>
              <a:gd name="connsiteX180" fmla="*/ 5279501 w 12192000"/>
              <a:gd name="connsiteY180" fmla="*/ 1994832 h 2801702"/>
              <a:gd name="connsiteX181" fmla="*/ 5464209 w 12192000"/>
              <a:gd name="connsiteY181" fmla="*/ 1652277 h 2801702"/>
              <a:gd name="connsiteX182" fmla="*/ 5465917 w 12192000"/>
              <a:gd name="connsiteY182" fmla="*/ 1654483 h 2801702"/>
              <a:gd name="connsiteX183" fmla="*/ 5584230 w 12192000"/>
              <a:gd name="connsiteY183" fmla="*/ 1363151 h 2801702"/>
              <a:gd name="connsiteX184" fmla="*/ 5767195 w 12192000"/>
              <a:gd name="connsiteY184" fmla="*/ 1058333 h 2801702"/>
              <a:gd name="connsiteX185" fmla="*/ 5930127 w 12192000"/>
              <a:gd name="connsiteY185" fmla="*/ 1148143 h 2801702"/>
              <a:gd name="connsiteX186" fmla="*/ 5835353 w 12192000"/>
              <a:gd name="connsiteY186" fmla="*/ 1437341 h 2801702"/>
              <a:gd name="connsiteX187" fmla="*/ 5734405 w 12192000"/>
              <a:gd name="connsiteY187" fmla="*/ 1748652 h 2801702"/>
              <a:gd name="connsiteX188" fmla="*/ 5653544 w 12192000"/>
              <a:gd name="connsiteY188" fmla="*/ 2068611 h 2801702"/>
              <a:gd name="connsiteX189" fmla="*/ 5619776 w 12192000"/>
              <a:gd name="connsiteY189" fmla="*/ 2356492 h 2801702"/>
              <a:gd name="connsiteX190" fmla="*/ 5622533 w 12192000"/>
              <a:gd name="connsiteY190" fmla="*/ 2426376 h 2801702"/>
              <a:gd name="connsiteX191" fmla="*/ 5631395 w 12192000"/>
              <a:gd name="connsiteY191" fmla="*/ 2473168 h 2801702"/>
              <a:gd name="connsiteX192" fmla="*/ 5644026 w 12192000"/>
              <a:gd name="connsiteY192" fmla="*/ 2497222 h 2801702"/>
              <a:gd name="connsiteX193" fmla="*/ 5659024 w 12192000"/>
              <a:gd name="connsiteY193" fmla="*/ 2502950 h 2801702"/>
              <a:gd name="connsiteX194" fmla="*/ 5809271 w 12192000"/>
              <a:gd name="connsiteY194" fmla="*/ 2442086 h 2801702"/>
              <a:gd name="connsiteX195" fmla="*/ 5993126 w 12192000"/>
              <a:gd name="connsiteY195" fmla="*/ 2276840 h 2801702"/>
              <a:gd name="connsiteX196" fmla="*/ 6174134 w 12192000"/>
              <a:gd name="connsiteY196" fmla="*/ 2048151 h 2801702"/>
              <a:gd name="connsiteX197" fmla="*/ 6314596 w 12192000"/>
              <a:gd name="connsiteY197" fmla="*/ 1826277 h 2801702"/>
              <a:gd name="connsiteX198" fmla="*/ 6225283 w 12192000"/>
              <a:gd name="connsiteY198" fmla="*/ 1449955 h 2801702"/>
              <a:gd name="connsiteX199" fmla="*/ 6248145 w 12192000"/>
              <a:gd name="connsiteY199" fmla="*/ 1241209 h 2801702"/>
              <a:gd name="connsiteX200" fmla="*/ 6306928 w 12192000"/>
              <a:gd name="connsiteY200" fmla="*/ 1096869 h 2801702"/>
              <a:gd name="connsiteX201" fmla="*/ 6391615 w 12192000"/>
              <a:gd name="connsiteY201" fmla="*/ 1011916 h 2801702"/>
              <a:gd name="connsiteX202" fmla="*/ 6482938 w 12192000"/>
              <a:gd name="connsiteY202" fmla="*/ 984642 h 2801702"/>
              <a:gd name="connsiteX203" fmla="*/ 6620572 w 12192000"/>
              <a:gd name="connsiteY203" fmla="*/ 1058421 h 2801702"/>
              <a:gd name="connsiteX204" fmla="*/ 6675901 w 12192000"/>
              <a:gd name="connsiteY204" fmla="*/ 1295918 h 2801702"/>
              <a:gd name="connsiteX205" fmla="*/ 6636281 w 12192000"/>
              <a:gd name="connsiteY205" fmla="*/ 1551063 h 2801702"/>
              <a:gd name="connsiteX206" fmla="*/ 6533002 w 12192000"/>
              <a:gd name="connsiteY206" fmla="*/ 1821153 h 2801702"/>
              <a:gd name="connsiteX207" fmla="*/ 6607850 w 12192000"/>
              <a:gd name="connsiteY207" fmla="*/ 1880292 h 2801702"/>
              <a:gd name="connsiteX208" fmla="*/ 6715836 w 12192000"/>
              <a:gd name="connsiteY208" fmla="*/ 1910221 h 2801702"/>
              <a:gd name="connsiteX209" fmla="*/ 6756118 w 12192000"/>
              <a:gd name="connsiteY209" fmla="*/ 1912854 h 2801702"/>
              <a:gd name="connsiteX210" fmla="*/ 6764838 w 12192000"/>
              <a:gd name="connsiteY210" fmla="*/ 1888919 h 2801702"/>
              <a:gd name="connsiteX211" fmla="*/ 6821583 w 12192000"/>
              <a:gd name="connsiteY211" fmla="*/ 1770733 h 2801702"/>
              <a:gd name="connsiteX212" fmla="*/ 6970177 w 12192000"/>
              <a:gd name="connsiteY212" fmla="*/ 1543857 h 2801702"/>
              <a:gd name="connsiteX213" fmla="*/ 7153783 w 12192000"/>
              <a:gd name="connsiteY213" fmla="*/ 1340609 h 2801702"/>
              <a:gd name="connsiteX214" fmla="*/ 7357084 w 12192000"/>
              <a:gd name="connsiteY214" fmla="*/ 1171574 h 2801702"/>
              <a:gd name="connsiteX215" fmla="*/ 7603884 w 12192000"/>
              <a:gd name="connsiteY215" fmla="*/ 1042712 h 2801702"/>
              <a:gd name="connsiteX216" fmla="*/ 8002267 w 12192000"/>
              <a:gd name="connsiteY216" fmla="*/ 962330 h 2801702"/>
              <a:gd name="connsiteX217" fmla="*/ 8139153 w 12192000"/>
              <a:gd name="connsiteY217" fmla="*/ 1001935 h 2801702"/>
              <a:gd name="connsiteX218" fmla="*/ 8237075 w 12192000"/>
              <a:gd name="connsiteY218" fmla="*/ 1105817 h 2801702"/>
              <a:gd name="connsiteX219" fmla="*/ 8294240 w 12192000"/>
              <a:gd name="connsiteY219" fmla="*/ 1254730 h 2801702"/>
              <a:gd name="connsiteX220" fmla="*/ 8313578 w 12192000"/>
              <a:gd name="connsiteY220" fmla="*/ 1432092 h 2801702"/>
              <a:gd name="connsiteX221" fmla="*/ 8302050 w 12192000"/>
              <a:gd name="connsiteY221" fmla="*/ 1583104 h 2801702"/>
              <a:gd name="connsiteX222" fmla="*/ 8268424 w 12192000"/>
              <a:gd name="connsiteY222" fmla="*/ 1751019 h 2801702"/>
              <a:gd name="connsiteX223" fmla="*/ 8214855 w 12192000"/>
              <a:gd name="connsiteY223" fmla="*/ 1918756 h 2801702"/>
              <a:gd name="connsiteX224" fmla="*/ 8182488 w 12192000"/>
              <a:gd name="connsiteY224" fmla="*/ 1984335 h 2801702"/>
              <a:gd name="connsiteX225" fmla="*/ 8170014 w 12192000"/>
              <a:gd name="connsiteY225" fmla="*/ 1999043 h 2801702"/>
              <a:gd name="connsiteX226" fmla="*/ 8193038 w 12192000"/>
              <a:gd name="connsiteY226" fmla="*/ 1997908 h 2801702"/>
              <a:gd name="connsiteX227" fmla="*/ 8241149 w 12192000"/>
              <a:gd name="connsiteY227" fmla="*/ 1989848 h 2801702"/>
              <a:gd name="connsiteX228" fmla="*/ 8323168 w 12192000"/>
              <a:gd name="connsiteY228" fmla="*/ 1956259 h 2801702"/>
              <a:gd name="connsiteX229" fmla="*/ 8397695 w 12192000"/>
              <a:gd name="connsiteY229" fmla="*/ 1892887 h 2801702"/>
              <a:gd name="connsiteX230" fmla="*/ 8496829 w 12192000"/>
              <a:gd name="connsiteY230" fmla="*/ 1772832 h 2801702"/>
              <a:gd name="connsiteX231" fmla="*/ 8694147 w 12192000"/>
              <a:gd name="connsiteY231" fmla="*/ 1359005 h 2801702"/>
              <a:gd name="connsiteX232" fmla="*/ 8908943 w 12192000"/>
              <a:gd name="connsiteY232" fmla="*/ 970800 h 2801702"/>
              <a:gd name="connsiteX233" fmla="*/ 8538279 w 12192000"/>
              <a:gd name="connsiteY233" fmla="*/ 970800 h 2801702"/>
              <a:gd name="connsiteX234" fmla="*/ 8597275 w 12192000"/>
              <a:gd name="connsiteY234" fmla="*/ 763602 h 2801702"/>
              <a:gd name="connsiteX235" fmla="*/ 8992774 w 12192000"/>
              <a:gd name="connsiteY235" fmla="*/ 763602 h 2801702"/>
              <a:gd name="connsiteX236" fmla="*/ 9057197 w 12192000"/>
              <a:gd name="connsiteY236" fmla="*/ 659825 h 2801702"/>
              <a:gd name="connsiteX237" fmla="*/ 9195026 w 12192000"/>
              <a:gd name="connsiteY237" fmla="*/ 443377 h 2801702"/>
              <a:gd name="connsiteX238" fmla="*/ 9364452 w 12192000"/>
              <a:gd name="connsiteY238" fmla="*/ 212126 h 2801702"/>
              <a:gd name="connsiteX239" fmla="*/ 9571135 w 12192000"/>
              <a:gd name="connsiteY239" fmla="*/ 0 h 280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2192000" h="2801702">
                <a:moveTo>
                  <a:pt x="6463249" y="1247537"/>
                </a:moveTo>
                <a:lnTo>
                  <a:pt x="6459341" y="1257907"/>
                </a:lnTo>
                <a:cubicBezTo>
                  <a:pt x="6454713" y="1271452"/>
                  <a:pt x="6450189" y="1287236"/>
                  <a:pt x="6445772" y="1305258"/>
                </a:cubicBezTo>
                <a:cubicBezTo>
                  <a:pt x="6436936" y="1341304"/>
                  <a:pt x="6432516" y="1388799"/>
                  <a:pt x="6432516" y="1447749"/>
                </a:cubicBezTo>
                <a:lnTo>
                  <a:pt x="6437041" y="1505585"/>
                </a:lnTo>
                <a:lnTo>
                  <a:pt x="6442463" y="1476926"/>
                </a:lnTo>
                <a:cubicBezTo>
                  <a:pt x="6456945" y="1410268"/>
                  <a:pt x="6464186" y="1346208"/>
                  <a:pt x="6464186" y="1284745"/>
                </a:cubicBezTo>
                <a:cubicBezTo>
                  <a:pt x="6464186" y="1274076"/>
                  <a:pt x="6464029" y="1264302"/>
                  <a:pt x="6463715" y="1255422"/>
                </a:cubicBezTo>
                <a:close/>
                <a:moveTo>
                  <a:pt x="3681216" y="1242331"/>
                </a:moveTo>
                <a:lnTo>
                  <a:pt x="3681216" y="1283392"/>
                </a:lnTo>
                <a:lnTo>
                  <a:pt x="3683411" y="1284346"/>
                </a:lnTo>
                <a:lnTo>
                  <a:pt x="3682696" y="1275129"/>
                </a:lnTo>
                <a:cubicBezTo>
                  <a:pt x="3681710" y="1260867"/>
                  <a:pt x="3681216" y="1249934"/>
                  <a:pt x="3681216" y="1242331"/>
                </a:cubicBezTo>
                <a:close/>
                <a:moveTo>
                  <a:pt x="7691011" y="1207490"/>
                </a:moveTo>
                <a:lnTo>
                  <a:pt x="7576831" y="1306642"/>
                </a:lnTo>
                <a:cubicBezTo>
                  <a:pt x="7534507" y="1345956"/>
                  <a:pt x="7493732" y="1386488"/>
                  <a:pt x="7454508" y="1428232"/>
                </a:cubicBezTo>
                <a:cubicBezTo>
                  <a:pt x="7376060" y="1511719"/>
                  <a:pt x="7304498" y="1603601"/>
                  <a:pt x="7239820" y="1703873"/>
                </a:cubicBezTo>
                <a:cubicBezTo>
                  <a:pt x="7175145" y="1804143"/>
                  <a:pt x="7122464" y="1907453"/>
                  <a:pt x="7081781" y="2013797"/>
                </a:cubicBezTo>
                <a:cubicBezTo>
                  <a:pt x="7041098" y="2120140"/>
                  <a:pt x="7020757" y="2223212"/>
                  <a:pt x="7020757" y="2323009"/>
                </a:cubicBezTo>
                <a:cubicBezTo>
                  <a:pt x="7020757" y="2407008"/>
                  <a:pt x="7037415" y="2469539"/>
                  <a:pt x="7070731" y="2510601"/>
                </a:cubicBezTo>
                <a:cubicBezTo>
                  <a:pt x="7104050" y="2551663"/>
                  <a:pt x="7155555" y="2572193"/>
                  <a:pt x="7225249" y="2572193"/>
                </a:cubicBezTo>
                <a:cubicBezTo>
                  <a:pt x="7284553" y="2572193"/>
                  <a:pt x="7343888" y="2559769"/>
                  <a:pt x="7403251" y="2534921"/>
                </a:cubicBezTo>
                <a:cubicBezTo>
                  <a:pt x="7462614" y="2510073"/>
                  <a:pt x="7521712" y="2475404"/>
                  <a:pt x="7580541" y="2430912"/>
                </a:cubicBezTo>
                <a:cubicBezTo>
                  <a:pt x="7639371" y="2386423"/>
                  <a:pt x="7695503" y="2334295"/>
                  <a:pt x="7748937" y="2274529"/>
                </a:cubicBezTo>
                <a:cubicBezTo>
                  <a:pt x="7802369" y="2214760"/>
                  <a:pt x="7852286" y="2162080"/>
                  <a:pt x="7898686" y="2116488"/>
                </a:cubicBezTo>
                <a:cubicBezTo>
                  <a:pt x="7865332" y="2105196"/>
                  <a:pt x="7830653" y="2076231"/>
                  <a:pt x="7794642" y="2029595"/>
                </a:cubicBezTo>
                <a:cubicBezTo>
                  <a:pt x="7758632" y="1982958"/>
                  <a:pt x="7728760" y="1930764"/>
                  <a:pt x="7705028" y="1873013"/>
                </a:cubicBezTo>
                <a:cubicBezTo>
                  <a:pt x="7681294" y="1815263"/>
                  <a:pt x="7663722" y="1754447"/>
                  <a:pt x="7652311" y="1690564"/>
                </a:cubicBezTo>
                <a:cubicBezTo>
                  <a:pt x="7640901" y="1626682"/>
                  <a:pt x="7635197" y="1559133"/>
                  <a:pt x="7635197" y="1487920"/>
                </a:cubicBezTo>
                <a:cubicBezTo>
                  <a:pt x="7635197" y="1417729"/>
                  <a:pt x="7643974" y="1351540"/>
                  <a:pt x="7661527" y="1289353"/>
                </a:cubicBezTo>
                <a:close/>
                <a:moveTo>
                  <a:pt x="8000026" y="1169528"/>
                </a:moveTo>
                <a:cubicBezTo>
                  <a:pt x="7981925" y="1169528"/>
                  <a:pt x="7963648" y="1176853"/>
                  <a:pt x="7945193" y="1191502"/>
                </a:cubicBezTo>
                <a:cubicBezTo>
                  <a:pt x="7926736" y="1206148"/>
                  <a:pt x="7909728" y="1228055"/>
                  <a:pt x="7894166" y="1257221"/>
                </a:cubicBezTo>
                <a:cubicBezTo>
                  <a:pt x="7878605" y="1286387"/>
                  <a:pt x="7866465" y="1320761"/>
                  <a:pt x="7857747" y="1360341"/>
                </a:cubicBezTo>
                <a:cubicBezTo>
                  <a:pt x="7849030" y="1399919"/>
                  <a:pt x="7844671" y="1442446"/>
                  <a:pt x="7844671" y="1487920"/>
                </a:cubicBezTo>
                <a:cubicBezTo>
                  <a:pt x="7844671" y="1530217"/>
                  <a:pt x="7848217" y="1575454"/>
                  <a:pt x="7855310" y="1623634"/>
                </a:cubicBezTo>
                <a:cubicBezTo>
                  <a:pt x="7862404" y="1671811"/>
                  <a:pt x="7873558" y="1718039"/>
                  <a:pt x="7888776" y="1762316"/>
                </a:cubicBezTo>
                <a:cubicBezTo>
                  <a:pt x="7903994" y="1806593"/>
                  <a:pt x="7922970" y="1847110"/>
                  <a:pt x="7945708" y="1883867"/>
                </a:cubicBezTo>
                <a:cubicBezTo>
                  <a:pt x="7968444" y="1920624"/>
                  <a:pt x="7980680" y="1946130"/>
                  <a:pt x="7982411" y="1960387"/>
                </a:cubicBezTo>
                <a:cubicBezTo>
                  <a:pt x="7992635" y="1927366"/>
                  <a:pt x="8006567" y="1885118"/>
                  <a:pt x="8024203" y="1833642"/>
                </a:cubicBezTo>
                <a:cubicBezTo>
                  <a:pt x="8041840" y="1782166"/>
                  <a:pt x="8057063" y="1730779"/>
                  <a:pt x="8069873" y="1679479"/>
                </a:cubicBezTo>
                <a:cubicBezTo>
                  <a:pt x="8082683" y="1628181"/>
                  <a:pt x="8091591" y="1581469"/>
                  <a:pt x="8096597" y="1539339"/>
                </a:cubicBezTo>
                <a:cubicBezTo>
                  <a:pt x="8101600" y="1497209"/>
                  <a:pt x="8104104" y="1461459"/>
                  <a:pt x="8104104" y="1432092"/>
                </a:cubicBezTo>
                <a:cubicBezTo>
                  <a:pt x="8104104" y="1391244"/>
                  <a:pt x="8100725" y="1353918"/>
                  <a:pt x="8093962" y="1320114"/>
                </a:cubicBezTo>
                <a:cubicBezTo>
                  <a:pt x="8087203" y="1286310"/>
                  <a:pt x="8078424" y="1257678"/>
                  <a:pt x="8067632" y="1234217"/>
                </a:cubicBezTo>
                <a:cubicBezTo>
                  <a:pt x="8056837" y="1210757"/>
                  <a:pt x="8045594" y="1194111"/>
                  <a:pt x="8033900" y="1184277"/>
                </a:cubicBezTo>
                <a:cubicBezTo>
                  <a:pt x="8022204" y="1174445"/>
                  <a:pt x="8010912" y="1169528"/>
                  <a:pt x="8000026" y="1169528"/>
                </a:cubicBezTo>
                <a:close/>
                <a:moveTo>
                  <a:pt x="9571135" y="0"/>
                </a:moveTo>
                <a:lnTo>
                  <a:pt x="9725741" y="91305"/>
                </a:lnTo>
                <a:cubicBezTo>
                  <a:pt x="9656211" y="223624"/>
                  <a:pt x="9588213" y="348514"/>
                  <a:pt x="9521745" y="465971"/>
                </a:cubicBezTo>
                <a:cubicBezTo>
                  <a:pt x="9455277" y="583429"/>
                  <a:pt x="9391536" y="682641"/>
                  <a:pt x="9330524" y="763602"/>
                </a:cubicBezTo>
                <a:lnTo>
                  <a:pt x="10058401" y="763602"/>
                </a:lnTo>
                <a:lnTo>
                  <a:pt x="9998800" y="970800"/>
                </a:lnTo>
                <a:lnTo>
                  <a:pt x="9252562" y="970800"/>
                </a:lnTo>
                <a:cubicBezTo>
                  <a:pt x="9192688" y="1090548"/>
                  <a:pt x="9134476" y="1214144"/>
                  <a:pt x="9077924" y="1341588"/>
                </a:cubicBezTo>
                <a:cubicBezTo>
                  <a:pt x="9021371" y="1469033"/>
                  <a:pt x="8970452" y="1593880"/>
                  <a:pt x="8925168" y="1716131"/>
                </a:cubicBezTo>
                <a:cubicBezTo>
                  <a:pt x="8879884" y="1838380"/>
                  <a:pt x="8844947" y="1950477"/>
                  <a:pt x="8820360" y="2052422"/>
                </a:cubicBezTo>
                <a:cubicBezTo>
                  <a:pt x="8795772" y="2154366"/>
                  <a:pt x="8783479" y="2242319"/>
                  <a:pt x="8783479" y="2316284"/>
                </a:cubicBezTo>
                <a:cubicBezTo>
                  <a:pt x="8783479" y="2400686"/>
                  <a:pt x="8801068" y="2459598"/>
                  <a:pt x="8836246" y="2493024"/>
                </a:cubicBezTo>
                <a:cubicBezTo>
                  <a:pt x="8871427" y="2526447"/>
                  <a:pt x="8915299" y="2543158"/>
                  <a:pt x="8967867" y="2543158"/>
                </a:cubicBezTo>
                <a:cubicBezTo>
                  <a:pt x="9018180" y="2543158"/>
                  <a:pt x="9070955" y="2527336"/>
                  <a:pt x="9126191" y="2495692"/>
                </a:cubicBezTo>
                <a:cubicBezTo>
                  <a:pt x="9181426" y="2464046"/>
                  <a:pt x="9237957" y="2421870"/>
                  <a:pt x="9295778" y="2369160"/>
                </a:cubicBezTo>
                <a:cubicBezTo>
                  <a:pt x="9353599" y="2316450"/>
                  <a:pt x="9408504" y="2258605"/>
                  <a:pt x="9460489" y="2195624"/>
                </a:cubicBezTo>
                <a:cubicBezTo>
                  <a:pt x="9512475" y="2132642"/>
                  <a:pt x="9517092" y="2119128"/>
                  <a:pt x="9595489" y="2022391"/>
                </a:cubicBezTo>
                <a:cubicBezTo>
                  <a:pt x="9673886" y="1925653"/>
                  <a:pt x="9825141" y="1739031"/>
                  <a:pt x="9930867" y="1615199"/>
                </a:cubicBezTo>
                <a:cubicBezTo>
                  <a:pt x="10036594" y="1491366"/>
                  <a:pt x="10644549" y="711783"/>
                  <a:pt x="11087100" y="593592"/>
                </a:cubicBezTo>
                <a:cubicBezTo>
                  <a:pt x="11419013" y="504950"/>
                  <a:pt x="11869847" y="754776"/>
                  <a:pt x="12145898" y="971417"/>
                </a:cubicBezTo>
                <a:lnTo>
                  <a:pt x="12192000" y="1010623"/>
                </a:lnTo>
                <a:lnTo>
                  <a:pt x="12192000" y="1211102"/>
                </a:lnTo>
                <a:lnTo>
                  <a:pt x="12117536" y="1148261"/>
                </a:lnTo>
                <a:cubicBezTo>
                  <a:pt x="11866258" y="946713"/>
                  <a:pt x="11456126" y="686655"/>
                  <a:pt x="11125200" y="793617"/>
                </a:cubicBezTo>
                <a:cubicBezTo>
                  <a:pt x="10683967" y="936233"/>
                  <a:pt x="10067571" y="1773728"/>
                  <a:pt x="9835852" y="2051184"/>
                </a:cubicBezTo>
                <a:cubicBezTo>
                  <a:pt x="9604133" y="2328639"/>
                  <a:pt x="9606297" y="2355082"/>
                  <a:pt x="9506283" y="2458347"/>
                </a:cubicBezTo>
                <a:cubicBezTo>
                  <a:pt x="9406270" y="2561613"/>
                  <a:pt x="9335042" y="2613262"/>
                  <a:pt x="9235768" y="2670774"/>
                </a:cubicBezTo>
                <a:cubicBezTo>
                  <a:pt x="9136493" y="2728288"/>
                  <a:pt x="9027847" y="2757045"/>
                  <a:pt x="8909832" y="2757045"/>
                </a:cubicBezTo>
                <a:cubicBezTo>
                  <a:pt x="8835511" y="2757045"/>
                  <a:pt x="8770336" y="2743667"/>
                  <a:pt x="8714306" y="2716908"/>
                </a:cubicBezTo>
                <a:cubicBezTo>
                  <a:pt x="8658276" y="2690150"/>
                  <a:pt x="8611092" y="2653020"/>
                  <a:pt x="8572758" y="2605517"/>
                </a:cubicBezTo>
                <a:cubicBezTo>
                  <a:pt x="8534423" y="2558014"/>
                  <a:pt x="8506070" y="2503105"/>
                  <a:pt x="8487698" y="2440787"/>
                </a:cubicBezTo>
                <a:cubicBezTo>
                  <a:pt x="8469326" y="2378470"/>
                  <a:pt x="8460139" y="2310175"/>
                  <a:pt x="8460139" y="2235902"/>
                </a:cubicBezTo>
                <a:cubicBezTo>
                  <a:pt x="8460139" y="2198861"/>
                  <a:pt x="8464156" y="2152453"/>
                  <a:pt x="8472188" y="2096678"/>
                </a:cubicBezTo>
                <a:lnTo>
                  <a:pt x="8476061" y="2072333"/>
                </a:lnTo>
                <a:lnTo>
                  <a:pt x="8453109" y="2092066"/>
                </a:lnTo>
                <a:cubicBezTo>
                  <a:pt x="8432492" y="2108420"/>
                  <a:pt x="8411827" y="2122082"/>
                  <a:pt x="8391112" y="2133052"/>
                </a:cubicBezTo>
                <a:cubicBezTo>
                  <a:pt x="8308253" y="2176925"/>
                  <a:pt x="8220316" y="2198861"/>
                  <a:pt x="8127304" y="2198861"/>
                </a:cubicBezTo>
                <a:cubicBezTo>
                  <a:pt x="8090344" y="2198861"/>
                  <a:pt x="8070313" y="2195884"/>
                  <a:pt x="8067205" y="2189931"/>
                </a:cubicBezTo>
                <a:cubicBezTo>
                  <a:pt x="8013451" y="2285173"/>
                  <a:pt x="7948591" y="2371941"/>
                  <a:pt x="7872622" y="2450234"/>
                </a:cubicBezTo>
                <a:cubicBezTo>
                  <a:pt x="7796653" y="2528528"/>
                  <a:pt x="7719503" y="2592244"/>
                  <a:pt x="7641174" y="2641385"/>
                </a:cubicBezTo>
                <a:cubicBezTo>
                  <a:pt x="7562846" y="2690523"/>
                  <a:pt x="7484185" y="2726552"/>
                  <a:pt x="7405191" y="2749467"/>
                </a:cubicBezTo>
                <a:cubicBezTo>
                  <a:pt x="7326198" y="2772381"/>
                  <a:pt x="7252080" y="2783838"/>
                  <a:pt x="7182834" y="2783838"/>
                </a:cubicBezTo>
                <a:cubicBezTo>
                  <a:pt x="7110080" y="2783838"/>
                  <a:pt x="7043275" y="2771261"/>
                  <a:pt x="6982416" y="2746104"/>
                </a:cubicBezTo>
                <a:cubicBezTo>
                  <a:pt x="6921558" y="2720947"/>
                  <a:pt x="6868772" y="2684363"/>
                  <a:pt x="6824058" y="2636350"/>
                </a:cubicBezTo>
                <a:cubicBezTo>
                  <a:pt x="6779341" y="2588336"/>
                  <a:pt x="6744827" y="2531885"/>
                  <a:pt x="6720511" y="2466995"/>
                </a:cubicBezTo>
                <a:cubicBezTo>
                  <a:pt x="6696197" y="2402103"/>
                  <a:pt x="6684039" y="2329545"/>
                  <a:pt x="6684039" y="2249318"/>
                </a:cubicBezTo>
                <a:cubicBezTo>
                  <a:pt x="6684039" y="2209371"/>
                  <a:pt x="6687134" y="2169351"/>
                  <a:pt x="6693322" y="2129263"/>
                </a:cubicBezTo>
                <a:lnTo>
                  <a:pt x="6698562" y="2106591"/>
                </a:lnTo>
                <a:lnTo>
                  <a:pt x="6676005" y="2104919"/>
                </a:lnTo>
                <a:cubicBezTo>
                  <a:pt x="6617092" y="2098186"/>
                  <a:pt x="6568897" y="2085139"/>
                  <a:pt x="6531419" y="2065782"/>
                </a:cubicBezTo>
                <a:cubicBezTo>
                  <a:pt x="6481450" y="2039973"/>
                  <a:pt x="6452431" y="2010641"/>
                  <a:pt x="6444365" y="1977787"/>
                </a:cubicBezTo>
                <a:cubicBezTo>
                  <a:pt x="6415378" y="2056852"/>
                  <a:pt x="6367739" y="2141716"/>
                  <a:pt x="6301448" y="2232380"/>
                </a:cubicBezTo>
                <a:cubicBezTo>
                  <a:pt x="6235159" y="2323044"/>
                  <a:pt x="6163815" y="2403871"/>
                  <a:pt x="6087419" y="2474859"/>
                </a:cubicBezTo>
                <a:cubicBezTo>
                  <a:pt x="6011023" y="2545844"/>
                  <a:pt x="5929984" y="2603554"/>
                  <a:pt x="5844303" y="2647985"/>
                </a:cubicBezTo>
                <a:cubicBezTo>
                  <a:pt x="5758619" y="2692415"/>
                  <a:pt x="5670814" y="2714632"/>
                  <a:pt x="5580884" y="2714632"/>
                </a:cubicBezTo>
                <a:cubicBezTo>
                  <a:pt x="5539728" y="2714632"/>
                  <a:pt x="5501025" y="2706672"/>
                  <a:pt x="5464778" y="2690756"/>
                </a:cubicBezTo>
                <a:cubicBezTo>
                  <a:pt x="5428531" y="2674838"/>
                  <a:pt x="5396360" y="2651074"/>
                  <a:pt x="5368261" y="2619465"/>
                </a:cubicBezTo>
                <a:cubicBezTo>
                  <a:pt x="5340163" y="2587856"/>
                  <a:pt x="5318565" y="2548561"/>
                  <a:pt x="5303466" y="2501580"/>
                </a:cubicBezTo>
                <a:cubicBezTo>
                  <a:pt x="5295916" y="2478090"/>
                  <a:pt x="5290254" y="2452765"/>
                  <a:pt x="5286479" y="2425608"/>
                </a:cubicBezTo>
                <a:lnTo>
                  <a:pt x="5281211" y="2344681"/>
                </a:lnTo>
                <a:lnTo>
                  <a:pt x="5269731" y="2371878"/>
                </a:lnTo>
                <a:cubicBezTo>
                  <a:pt x="5261797" y="2386467"/>
                  <a:pt x="5252043" y="2401164"/>
                  <a:pt x="5240465" y="2415968"/>
                </a:cubicBezTo>
                <a:cubicBezTo>
                  <a:pt x="5194162" y="2475189"/>
                  <a:pt x="5146048" y="2526643"/>
                  <a:pt x="5096124" y="2570325"/>
                </a:cubicBezTo>
                <a:cubicBezTo>
                  <a:pt x="5046204" y="2614009"/>
                  <a:pt x="4992924" y="2648981"/>
                  <a:pt x="4936289" y="2675240"/>
                </a:cubicBezTo>
                <a:cubicBezTo>
                  <a:pt x="4879655" y="2701500"/>
                  <a:pt x="4820630" y="2714632"/>
                  <a:pt x="4759211" y="2714632"/>
                </a:cubicBezTo>
                <a:cubicBezTo>
                  <a:pt x="4693787" y="2714632"/>
                  <a:pt x="4637051" y="2703054"/>
                  <a:pt x="4589004" y="2679902"/>
                </a:cubicBezTo>
                <a:cubicBezTo>
                  <a:pt x="4540957" y="2656750"/>
                  <a:pt x="4501601" y="2624304"/>
                  <a:pt x="4470940" y="2582566"/>
                </a:cubicBezTo>
                <a:cubicBezTo>
                  <a:pt x="4440280" y="2540828"/>
                  <a:pt x="4417994" y="2492933"/>
                  <a:pt x="4404079" y="2438884"/>
                </a:cubicBezTo>
                <a:cubicBezTo>
                  <a:pt x="4390168" y="2384834"/>
                  <a:pt x="4383212" y="2326852"/>
                  <a:pt x="4383212" y="2264939"/>
                </a:cubicBezTo>
                <a:lnTo>
                  <a:pt x="4386967" y="2217223"/>
                </a:lnTo>
                <a:lnTo>
                  <a:pt x="4379327" y="2227434"/>
                </a:lnTo>
                <a:cubicBezTo>
                  <a:pt x="4297120" y="2332285"/>
                  <a:pt x="4205947" y="2427455"/>
                  <a:pt x="4105804" y="2512949"/>
                </a:cubicBezTo>
                <a:cubicBezTo>
                  <a:pt x="4005663" y="2598442"/>
                  <a:pt x="3897446" y="2667940"/>
                  <a:pt x="3781150" y="2721444"/>
                </a:cubicBezTo>
                <a:cubicBezTo>
                  <a:pt x="3664855" y="2774949"/>
                  <a:pt x="3540298" y="2801702"/>
                  <a:pt x="3407480" y="2801702"/>
                </a:cubicBezTo>
                <a:cubicBezTo>
                  <a:pt x="3285834" y="2801702"/>
                  <a:pt x="3182123" y="2772139"/>
                  <a:pt x="3096346" y="2713011"/>
                </a:cubicBezTo>
                <a:cubicBezTo>
                  <a:pt x="3010568" y="2653886"/>
                  <a:pt x="2957680" y="2550713"/>
                  <a:pt x="2937682" y="2403498"/>
                </a:cubicBezTo>
                <a:lnTo>
                  <a:pt x="3111433" y="2377912"/>
                </a:lnTo>
                <a:cubicBezTo>
                  <a:pt x="3111433" y="2411953"/>
                  <a:pt x="3114439" y="2436352"/>
                  <a:pt x="3120453" y="2451106"/>
                </a:cubicBezTo>
                <a:cubicBezTo>
                  <a:pt x="3126466" y="2465862"/>
                  <a:pt x="3136525" y="2480882"/>
                  <a:pt x="3150627" y="2496172"/>
                </a:cubicBezTo>
                <a:cubicBezTo>
                  <a:pt x="3164728" y="2511460"/>
                  <a:pt x="3183825" y="2524976"/>
                  <a:pt x="3207915" y="2536719"/>
                </a:cubicBezTo>
                <a:cubicBezTo>
                  <a:pt x="3232004" y="2548461"/>
                  <a:pt x="3262800" y="2554331"/>
                  <a:pt x="3300305" y="2554331"/>
                </a:cubicBezTo>
                <a:cubicBezTo>
                  <a:pt x="3352137" y="2554331"/>
                  <a:pt x="3397878" y="2542495"/>
                  <a:pt x="3437530" y="2518820"/>
                </a:cubicBezTo>
                <a:cubicBezTo>
                  <a:pt x="3477180" y="2495147"/>
                  <a:pt x="3512425" y="2463198"/>
                  <a:pt x="3543262" y="2422978"/>
                </a:cubicBezTo>
                <a:cubicBezTo>
                  <a:pt x="3574100" y="2382759"/>
                  <a:pt x="3601001" y="2335030"/>
                  <a:pt x="3623965" y="2279795"/>
                </a:cubicBezTo>
                <a:cubicBezTo>
                  <a:pt x="3646926" y="2224557"/>
                  <a:pt x="3665268" y="2167335"/>
                  <a:pt x="3678992" y="2108127"/>
                </a:cubicBezTo>
                <a:cubicBezTo>
                  <a:pt x="3692715" y="2048916"/>
                  <a:pt x="3702470" y="1991083"/>
                  <a:pt x="3708259" y="1934626"/>
                </a:cubicBezTo>
                <a:cubicBezTo>
                  <a:pt x="3714046" y="1878168"/>
                  <a:pt x="3716940" y="1827509"/>
                  <a:pt x="3716940" y="1782652"/>
                </a:cubicBezTo>
                <a:cubicBezTo>
                  <a:pt x="3716940" y="1737391"/>
                  <a:pt x="3715102" y="1686151"/>
                  <a:pt x="3711425" y="1628935"/>
                </a:cubicBezTo>
                <a:cubicBezTo>
                  <a:pt x="3707749" y="1571718"/>
                  <a:pt x="3703769" y="1517704"/>
                  <a:pt x="3699488" y="1466892"/>
                </a:cubicBezTo>
                <a:cubicBezTo>
                  <a:pt x="3697347" y="1441485"/>
                  <a:pt x="3695248" y="1417201"/>
                  <a:pt x="3693189" y="1394038"/>
                </a:cubicBezTo>
                <a:lnTo>
                  <a:pt x="3690527" y="1364927"/>
                </a:lnTo>
                <a:cubicBezTo>
                  <a:pt x="3646619" y="1418429"/>
                  <a:pt x="3635225" y="1427873"/>
                  <a:pt x="3544520" y="1511148"/>
                </a:cubicBezTo>
                <a:cubicBezTo>
                  <a:pt x="3453815" y="1594423"/>
                  <a:pt x="3384587" y="1706282"/>
                  <a:pt x="3146296" y="1864577"/>
                </a:cubicBezTo>
                <a:cubicBezTo>
                  <a:pt x="2908004" y="2022871"/>
                  <a:pt x="2532006" y="2243321"/>
                  <a:pt x="2086205" y="2232308"/>
                </a:cubicBezTo>
                <a:cubicBezTo>
                  <a:pt x="1640404" y="2221296"/>
                  <a:pt x="1356961" y="1757934"/>
                  <a:pt x="985841" y="1712779"/>
                </a:cubicBezTo>
                <a:cubicBezTo>
                  <a:pt x="695594" y="1661053"/>
                  <a:pt x="418472" y="1667146"/>
                  <a:pt x="179737" y="1698025"/>
                </a:cubicBezTo>
                <a:lnTo>
                  <a:pt x="0" y="1728314"/>
                </a:lnTo>
                <a:lnTo>
                  <a:pt x="0" y="1575191"/>
                </a:lnTo>
                <a:lnTo>
                  <a:pt x="163146" y="1554491"/>
                </a:lnTo>
                <a:cubicBezTo>
                  <a:pt x="415371" y="1528997"/>
                  <a:pt x="763454" y="1515257"/>
                  <a:pt x="1035052" y="1574667"/>
                </a:cubicBezTo>
                <a:cubicBezTo>
                  <a:pt x="1543232" y="1672931"/>
                  <a:pt x="1596304" y="2025933"/>
                  <a:pt x="2122040" y="2056910"/>
                </a:cubicBezTo>
                <a:cubicBezTo>
                  <a:pt x="2647775" y="2087887"/>
                  <a:pt x="3185647" y="1636819"/>
                  <a:pt x="3313169" y="1493829"/>
                </a:cubicBezTo>
                <a:cubicBezTo>
                  <a:pt x="3440691" y="1350840"/>
                  <a:pt x="3502209" y="1260909"/>
                  <a:pt x="3592010" y="1141809"/>
                </a:cubicBezTo>
                <a:cubicBezTo>
                  <a:pt x="3681811" y="1022708"/>
                  <a:pt x="3757636" y="896812"/>
                  <a:pt x="3851977" y="779223"/>
                </a:cubicBezTo>
                <a:lnTo>
                  <a:pt x="3988899" y="881025"/>
                </a:lnTo>
                <a:lnTo>
                  <a:pt x="3997866" y="898460"/>
                </a:lnTo>
                <a:cubicBezTo>
                  <a:pt x="3985815" y="927259"/>
                  <a:pt x="3973834" y="949480"/>
                  <a:pt x="3961927" y="965124"/>
                </a:cubicBezTo>
                <a:cubicBezTo>
                  <a:pt x="3950019" y="980769"/>
                  <a:pt x="3939130" y="997463"/>
                  <a:pt x="3929262" y="1015207"/>
                </a:cubicBezTo>
                <a:cubicBezTo>
                  <a:pt x="3919393" y="1032950"/>
                  <a:pt x="3910871" y="1053571"/>
                  <a:pt x="3903696" y="1077067"/>
                </a:cubicBezTo>
                <a:cubicBezTo>
                  <a:pt x="3896520" y="1100564"/>
                  <a:pt x="3892931" y="1128858"/>
                  <a:pt x="3892931" y="1161949"/>
                </a:cubicBezTo>
                <a:cubicBezTo>
                  <a:pt x="3892931" y="1190249"/>
                  <a:pt x="3899818" y="1228020"/>
                  <a:pt x="3913587" y="1275262"/>
                </a:cubicBezTo>
                <a:cubicBezTo>
                  <a:pt x="3927358" y="1322503"/>
                  <a:pt x="3943958" y="1383764"/>
                  <a:pt x="3963385" y="1459046"/>
                </a:cubicBezTo>
                <a:cubicBezTo>
                  <a:pt x="3982814" y="1534326"/>
                  <a:pt x="4000486" y="1613285"/>
                  <a:pt x="4016404" y="1695918"/>
                </a:cubicBezTo>
                <a:cubicBezTo>
                  <a:pt x="4032322" y="1778554"/>
                  <a:pt x="4040280" y="1863281"/>
                  <a:pt x="4040280" y="1950104"/>
                </a:cubicBezTo>
                <a:cubicBezTo>
                  <a:pt x="4040280" y="2081451"/>
                  <a:pt x="4022303" y="2197948"/>
                  <a:pt x="3986354" y="2299595"/>
                </a:cubicBezTo>
                <a:cubicBezTo>
                  <a:pt x="3972873" y="2337713"/>
                  <a:pt x="3958184" y="2370337"/>
                  <a:pt x="3942284" y="2397467"/>
                </a:cubicBezTo>
                <a:lnTo>
                  <a:pt x="3930219" y="2416194"/>
                </a:lnTo>
                <a:lnTo>
                  <a:pt x="3966796" y="2381218"/>
                </a:lnTo>
                <a:cubicBezTo>
                  <a:pt x="4010288" y="2338646"/>
                  <a:pt x="4059245" y="2288874"/>
                  <a:pt x="4113668" y="2231900"/>
                </a:cubicBezTo>
                <a:cubicBezTo>
                  <a:pt x="4222515" y="2117953"/>
                  <a:pt x="4342435" y="1964930"/>
                  <a:pt x="4473427" y="1772832"/>
                </a:cubicBezTo>
                <a:lnTo>
                  <a:pt x="4490591" y="1786196"/>
                </a:lnTo>
                <a:lnTo>
                  <a:pt x="4494994" y="1774308"/>
                </a:lnTo>
                <a:cubicBezTo>
                  <a:pt x="4518064" y="1720554"/>
                  <a:pt x="4544093" y="1667364"/>
                  <a:pt x="4573079" y="1614737"/>
                </a:cubicBezTo>
                <a:cubicBezTo>
                  <a:pt x="4631056" y="1509483"/>
                  <a:pt x="4698063" y="1410002"/>
                  <a:pt x="4774103" y="1316289"/>
                </a:cubicBezTo>
                <a:cubicBezTo>
                  <a:pt x="4850144" y="1222577"/>
                  <a:pt x="4937528" y="1136591"/>
                  <a:pt x="5036260" y="1058333"/>
                </a:cubicBezTo>
                <a:lnTo>
                  <a:pt x="5184389" y="1154120"/>
                </a:lnTo>
                <a:cubicBezTo>
                  <a:pt x="5096452" y="1305229"/>
                  <a:pt x="5022500" y="1439625"/>
                  <a:pt x="4962531" y="1557308"/>
                </a:cubicBezTo>
                <a:cubicBezTo>
                  <a:pt x="4902562" y="1674991"/>
                  <a:pt x="4853850" y="1782113"/>
                  <a:pt x="4816394" y="1878671"/>
                </a:cubicBezTo>
                <a:cubicBezTo>
                  <a:pt x="4778936" y="1975231"/>
                  <a:pt x="4751640" y="2062776"/>
                  <a:pt x="4734500" y="2141306"/>
                </a:cubicBezTo>
                <a:cubicBezTo>
                  <a:pt x="4717361" y="2219838"/>
                  <a:pt x="4708791" y="2287842"/>
                  <a:pt x="4708791" y="2345319"/>
                </a:cubicBezTo>
                <a:cubicBezTo>
                  <a:pt x="4708791" y="2451901"/>
                  <a:pt x="4732301" y="2505193"/>
                  <a:pt x="4779317" y="2505193"/>
                </a:cubicBezTo>
                <a:cubicBezTo>
                  <a:pt x="4816583" y="2505193"/>
                  <a:pt x="4863357" y="2483493"/>
                  <a:pt x="4919636" y="2440094"/>
                </a:cubicBezTo>
                <a:cubicBezTo>
                  <a:pt x="4975918" y="2396695"/>
                  <a:pt x="5034917" y="2336958"/>
                  <a:pt x="5096642" y="2260881"/>
                </a:cubicBezTo>
                <a:cubicBezTo>
                  <a:pt x="5158366" y="2184807"/>
                  <a:pt x="5219318" y="2096122"/>
                  <a:pt x="5279501" y="1994832"/>
                </a:cubicBezTo>
                <a:cubicBezTo>
                  <a:pt x="5339683" y="1893540"/>
                  <a:pt x="5401252" y="1779354"/>
                  <a:pt x="5464209" y="1652277"/>
                </a:cubicBezTo>
                <a:lnTo>
                  <a:pt x="5465917" y="1654483"/>
                </a:lnTo>
                <a:cubicBezTo>
                  <a:pt x="5492723" y="1564388"/>
                  <a:pt x="5532162" y="1467278"/>
                  <a:pt x="5584230" y="1363151"/>
                </a:cubicBezTo>
                <a:cubicBezTo>
                  <a:pt x="5636298" y="1259025"/>
                  <a:pt x="5697286" y="1157418"/>
                  <a:pt x="5767195" y="1058333"/>
                </a:cubicBezTo>
                <a:lnTo>
                  <a:pt x="5930127" y="1148143"/>
                </a:lnTo>
                <a:cubicBezTo>
                  <a:pt x="5902847" y="1240705"/>
                  <a:pt x="5871258" y="1337104"/>
                  <a:pt x="5835353" y="1437341"/>
                </a:cubicBezTo>
                <a:cubicBezTo>
                  <a:pt x="5799451" y="1537576"/>
                  <a:pt x="5765801" y="1641348"/>
                  <a:pt x="5734405" y="1748652"/>
                </a:cubicBezTo>
                <a:cubicBezTo>
                  <a:pt x="5703010" y="1855959"/>
                  <a:pt x="5676055" y="1962611"/>
                  <a:pt x="5653544" y="2068611"/>
                </a:cubicBezTo>
                <a:cubicBezTo>
                  <a:pt x="5631033" y="2174611"/>
                  <a:pt x="5619776" y="2270573"/>
                  <a:pt x="5619776" y="2356492"/>
                </a:cubicBezTo>
                <a:cubicBezTo>
                  <a:pt x="5619776" y="2384104"/>
                  <a:pt x="5620695" y="2407398"/>
                  <a:pt x="5622533" y="2426376"/>
                </a:cubicBezTo>
                <a:cubicBezTo>
                  <a:pt x="5624371" y="2445354"/>
                  <a:pt x="5627326" y="2460951"/>
                  <a:pt x="5631395" y="2473168"/>
                </a:cubicBezTo>
                <a:cubicBezTo>
                  <a:pt x="5635461" y="2485383"/>
                  <a:pt x="5639672" y="2493402"/>
                  <a:pt x="5644026" y="2497222"/>
                </a:cubicBezTo>
                <a:cubicBezTo>
                  <a:pt x="5648378" y="2501041"/>
                  <a:pt x="5653380" y="2502950"/>
                  <a:pt x="5659024" y="2502950"/>
                </a:cubicBezTo>
                <a:cubicBezTo>
                  <a:pt x="5700346" y="2502950"/>
                  <a:pt x="5750430" y="2482662"/>
                  <a:pt x="5809271" y="2442086"/>
                </a:cubicBezTo>
                <a:cubicBezTo>
                  <a:pt x="5868113" y="2401510"/>
                  <a:pt x="5929398" y="2346429"/>
                  <a:pt x="5993126" y="2276840"/>
                </a:cubicBezTo>
                <a:cubicBezTo>
                  <a:pt x="6056854" y="2207253"/>
                  <a:pt x="6117189" y="2131024"/>
                  <a:pt x="6174134" y="2048151"/>
                </a:cubicBezTo>
                <a:cubicBezTo>
                  <a:pt x="6231078" y="1965279"/>
                  <a:pt x="6277899" y="1891321"/>
                  <a:pt x="6314596" y="1826277"/>
                </a:cubicBezTo>
                <a:cubicBezTo>
                  <a:pt x="6255056" y="1723893"/>
                  <a:pt x="6225283" y="1598453"/>
                  <a:pt x="6225283" y="1449955"/>
                </a:cubicBezTo>
                <a:cubicBezTo>
                  <a:pt x="6225283" y="1368565"/>
                  <a:pt x="6232905" y="1298983"/>
                  <a:pt x="6248145" y="1241209"/>
                </a:cubicBezTo>
                <a:cubicBezTo>
                  <a:pt x="6263387" y="1183434"/>
                  <a:pt x="6282982" y="1135322"/>
                  <a:pt x="6306928" y="1096869"/>
                </a:cubicBezTo>
                <a:cubicBezTo>
                  <a:pt x="6330875" y="1058416"/>
                  <a:pt x="6359104" y="1030098"/>
                  <a:pt x="6391615" y="1011916"/>
                </a:cubicBezTo>
                <a:cubicBezTo>
                  <a:pt x="6424126" y="993733"/>
                  <a:pt x="6454567" y="984642"/>
                  <a:pt x="6482938" y="984642"/>
                </a:cubicBezTo>
                <a:cubicBezTo>
                  <a:pt x="6537806" y="984642"/>
                  <a:pt x="6583683" y="1009235"/>
                  <a:pt x="6620572" y="1058421"/>
                </a:cubicBezTo>
                <a:cubicBezTo>
                  <a:pt x="6657458" y="1107609"/>
                  <a:pt x="6675901" y="1186773"/>
                  <a:pt x="6675901" y="1295918"/>
                </a:cubicBezTo>
                <a:cubicBezTo>
                  <a:pt x="6675901" y="1370500"/>
                  <a:pt x="6662694" y="1455546"/>
                  <a:pt x="6636281" y="1551063"/>
                </a:cubicBezTo>
                <a:cubicBezTo>
                  <a:pt x="6609866" y="1646579"/>
                  <a:pt x="6575441" y="1736609"/>
                  <a:pt x="6533002" y="1821153"/>
                </a:cubicBezTo>
                <a:cubicBezTo>
                  <a:pt x="6550532" y="1840675"/>
                  <a:pt x="6575482" y="1860388"/>
                  <a:pt x="6607850" y="1880292"/>
                </a:cubicBezTo>
                <a:cubicBezTo>
                  <a:pt x="6632127" y="1895217"/>
                  <a:pt x="6668121" y="1905193"/>
                  <a:pt x="6715836" y="1910221"/>
                </a:cubicBezTo>
                <a:lnTo>
                  <a:pt x="6756118" y="1912854"/>
                </a:lnTo>
                <a:lnTo>
                  <a:pt x="6764838" y="1888919"/>
                </a:lnTo>
                <a:cubicBezTo>
                  <a:pt x="6781574" y="1849244"/>
                  <a:pt x="6800489" y="1809849"/>
                  <a:pt x="6821583" y="1770733"/>
                </a:cubicBezTo>
                <a:cubicBezTo>
                  <a:pt x="6863772" y="1692498"/>
                  <a:pt x="6913304" y="1616873"/>
                  <a:pt x="6970177" y="1543857"/>
                </a:cubicBezTo>
                <a:cubicBezTo>
                  <a:pt x="7027049" y="1470842"/>
                  <a:pt x="7088251" y="1403092"/>
                  <a:pt x="7153783" y="1340609"/>
                </a:cubicBezTo>
                <a:cubicBezTo>
                  <a:pt x="7219314" y="1278126"/>
                  <a:pt x="7287081" y="1221782"/>
                  <a:pt x="7357084" y="1171574"/>
                </a:cubicBezTo>
                <a:cubicBezTo>
                  <a:pt x="7427087" y="1121367"/>
                  <a:pt x="7509352" y="1078413"/>
                  <a:pt x="7603884" y="1042712"/>
                </a:cubicBezTo>
                <a:cubicBezTo>
                  <a:pt x="7780677" y="976320"/>
                  <a:pt x="7821076" y="971525"/>
                  <a:pt x="8002267" y="962330"/>
                </a:cubicBezTo>
                <a:cubicBezTo>
                  <a:pt x="8053393" y="959736"/>
                  <a:pt x="8099087" y="975532"/>
                  <a:pt x="8139153" y="1001935"/>
                </a:cubicBezTo>
                <a:cubicBezTo>
                  <a:pt x="8179219" y="1028337"/>
                  <a:pt x="8211859" y="1062965"/>
                  <a:pt x="8237075" y="1105817"/>
                </a:cubicBezTo>
                <a:cubicBezTo>
                  <a:pt x="8262291" y="1148671"/>
                  <a:pt x="8281347" y="1198309"/>
                  <a:pt x="8294240" y="1254730"/>
                </a:cubicBezTo>
                <a:cubicBezTo>
                  <a:pt x="8307132" y="1311153"/>
                  <a:pt x="8313578" y="1370274"/>
                  <a:pt x="8313578" y="1432092"/>
                </a:cubicBezTo>
                <a:cubicBezTo>
                  <a:pt x="8313578" y="1477447"/>
                  <a:pt x="8309735" y="1527785"/>
                  <a:pt x="8302050" y="1583104"/>
                </a:cubicBezTo>
                <a:cubicBezTo>
                  <a:pt x="8294364" y="1638423"/>
                  <a:pt x="8283155" y="1694396"/>
                  <a:pt x="8268424" y="1751019"/>
                </a:cubicBezTo>
                <a:cubicBezTo>
                  <a:pt x="8253694" y="1807643"/>
                  <a:pt x="8235835" y="1863555"/>
                  <a:pt x="8214855" y="1918756"/>
                </a:cubicBezTo>
                <a:cubicBezTo>
                  <a:pt x="8204363" y="1946355"/>
                  <a:pt x="8193574" y="1968215"/>
                  <a:pt x="8182488" y="1984335"/>
                </a:cubicBezTo>
                <a:lnTo>
                  <a:pt x="8170014" y="1999043"/>
                </a:lnTo>
                <a:lnTo>
                  <a:pt x="8193038" y="1997908"/>
                </a:lnTo>
                <a:cubicBezTo>
                  <a:pt x="8210150" y="1996118"/>
                  <a:pt x="8226187" y="1993431"/>
                  <a:pt x="8241149" y="1989848"/>
                </a:cubicBezTo>
                <a:cubicBezTo>
                  <a:pt x="8271075" y="1982685"/>
                  <a:pt x="8298414" y="1971489"/>
                  <a:pt x="8323168" y="1956259"/>
                </a:cubicBezTo>
                <a:cubicBezTo>
                  <a:pt x="8347922" y="1941030"/>
                  <a:pt x="8372764" y="1919907"/>
                  <a:pt x="8397695" y="1892887"/>
                </a:cubicBezTo>
                <a:cubicBezTo>
                  <a:pt x="8422627" y="1865868"/>
                  <a:pt x="8455671" y="1825850"/>
                  <a:pt x="8496829" y="1772832"/>
                </a:cubicBezTo>
                <a:cubicBezTo>
                  <a:pt x="8562603" y="1656891"/>
                  <a:pt x="8628374" y="1496946"/>
                  <a:pt x="8694147" y="1359005"/>
                </a:cubicBezTo>
                <a:cubicBezTo>
                  <a:pt x="8751780" y="1218264"/>
                  <a:pt x="8823379" y="1088862"/>
                  <a:pt x="8908943" y="970800"/>
                </a:cubicBezTo>
                <a:lnTo>
                  <a:pt x="8538279" y="970800"/>
                </a:lnTo>
                <a:lnTo>
                  <a:pt x="8597275" y="763602"/>
                </a:lnTo>
                <a:lnTo>
                  <a:pt x="8992774" y="763602"/>
                </a:lnTo>
                <a:cubicBezTo>
                  <a:pt x="8994934" y="763200"/>
                  <a:pt x="9016406" y="728607"/>
                  <a:pt x="9057197" y="659825"/>
                </a:cubicBezTo>
                <a:cubicBezTo>
                  <a:pt x="9097987" y="591046"/>
                  <a:pt x="9143929" y="518896"/>
                  <a:pt x="9195026" y="443377"/>
                </a:cubicBezTo>
                <a:cubicBezTo>
                  <a:pt x="9246122" y="367859"/>
                  <a:pt x="9302596" y="290776"/>
                  <a:pt x="9364452" y="212126"/>
                </a:cubicBezTo>
                <a:cubicBezTo>
                  <a:pt x="9426307" y="133476"/>
                  <a:pt x="9495201" y="62767"/>
                  <a:pt x="9571135" y="0"/>
                </a:cubicBezTo>
                <a:close/>
              </a:path>
            </a:pathLst>
          </a:custGeom>
          <a:effectLst>
            <a:outerShdw blurRad="330200" dir="18900000" sy="23000" kx="-1200000" algn="bl" rotWithShape="0">
              <a:prstClr val="black">
                <a:alpha val="1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0" y="0"/>
            <a:ext cx="12192000" cy="2149642"/>
          </a:xfrm>
          <a:prstGeom prst="rect">
            <a:avLst/>
          </a:prstGeom>
        </p:spPr>
      </p:pic>
      <p:sp>
        <p:nvSpPr>
          <p:cNvPr id="7" name="Rectangle 6"/>
          <p:cNvSpPr/>
          <p:nvPr userDrawn="1"/>
        </p:nvSpPr>
        <p:spPr>
          <a:xfrm>
            <a:off x="-1" y="0"/>
            <a:ext cx="12192001" cy="2149642"/>
          </a:xfrm>
          <a:prstGeom prst="rect">
            <a:avLst/>
          </a:prstGeom>
          <a:solidFill>
            <a:schemeClr val="accent4">
              <a:lumMod val="20000"/>
              <a:lumOff val="8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Lato Light" panose="020F0502020204030203" pitchFamily="34" charset="0"/>
              <a:ea typeface="Lato Light" panose="020F0502020204030203" pitchFamily="34" charset="0"/>
              <a:cs typeface="Lato Light" panose="020F0502020204030203" pitchFamily="34" charset="0"/>
            </a:endParaRPr>
          </a:p>
        </p:txBody>
      </p:sp>
      <p:grpSp>
        <p:nvGrpSpPr>
          <p:cNvPr id="4" name="Group 3"/>
          <p:cNvGrpSpPr/>
          <p:nvPr userDrawn="1"/>
        </p:nvGrpSpPr>
        <p:grpSpPr>
          <a:xfrm>
            <a:off x="8602180" y="1042305"/>
            <a:ext cx="2431633" cy="4876783"/>
            <a:chOff x="2342936" y="476046"/>
            <a:chExt cx="1935595" cy="3881945"/>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2936" y="476046"/>
              <a:ext cx="1935595" cy="3881945"/>
            </a:xfrm>
            <a:prstGeom prst="rect">
              <a:avLst/>
            </a:prstGeom>
          </p:spPr>
        </p:pic>
        <p:sp>
          <p:nvSpPr>
            <p:cNvPr id="6" name="Freeform 5"/>
            <p:cNvSpPr/>
            <p:nvPr/>
          </p:nvSpPr>
          <p:spPr bwMode="auto">
            <a:xfrm>
              <a:off x="2469778" y="599569"/>
              <a:ext cx="1686986" cy="3633125"/>
            </a:xfrm>
            <a:custGeom>
              <a:avLst/>
              <a:gdLst>
                <a:gd name="T0" fmla="*/ 510 w 570"/>
                <a:gd name="T1" fmla="*/ 0 h 1232"/>
                <a:gd name="T2" fmla="*/ 510 w 570"/>
                <a:gd name="T3" fmla="*/ 0 h 1232"/>
                <a:gd name="T4" fmla="*/ 452 w 570"/>
                <a:gd name="T5" fmla="*/ 0 h 1232"/>
                <a:gd name="T6" fmla="*/ 444 w 570"/>
                <a:gd name="T7" fmla="*/ 7 h 1232"/>
                <a:gd name="T8" fmla="*/ 444 w 570"/>
                <a:gd name="T9" fmla="*/ 8 h 1232"/>
                <a:gd name="T10" fmla="*/ 444 w 570"/>
                <a:gd name="T11" fmla="*/ 8 h 1232"/>
                <a:gd name="T12" fmla="*/ 444 w 570"/>
                <a:gd name="T13" fmla="*/ 16 h 1232"/>
                <a:gd name="T14" fmla="*/ 415 w 570"/>
                <a:gd name="T15" fmla="*/ 45 h 1232"/>
                <a:gd name="T16" fmla="*/ 414 w 570"/>
                <a:gd name="T17" fmla="*/ 45 h 1232"/>
                <a:gd name="T18" fmla="*/ 157 w 570"/>
                <a:gd name="T19" fmla="*/ 45 h 1232"/>
                <a:gd name="T20" fmla="*/ 156 w 570"/>
                <a:gd name="T21" fmla="*/ 45 h 1232"/>
                <a:gd name="T22" fmla="*/ 155 w 570"/>
                <a:gd name="T23" fmla="*/ 45 h 1232"/>
                <a:gd name="T24" fmla="*/ 155 w 570"/>
                <a:gd name="T25" fmla="*/ 45 h 1232"/>
                <a:gd name="T26" fmla="*/ 155 w 570"/>
                <a:gd name="T27" fmla="*/ 45 h 1232"/>
                <a:gd name="T28" fmla="*/ 127 w 570"/>
                <a:gd name="T29" fmla="*/ 16 h 1232"/>
                <a:gd name="T30" fmla="*/ 127 w 570"/>
                <a:gd name="T31" fmla="*/ 7 h 1232"/>
                <a:gd name="T32" fmla="*/ 119 w 570"/>
                <a:gd name="T33" fmla="*/ 0 h 1232"/>
                <a:gd name="T34" fmla="*/ 60 w 570"/>
                <a:gd name="T35" fmla="*/ 0 h 1232"/>
                <a:gd name="T36" fmla="*/ 60 w 570"/>
                <a:gd name="T37" fmla="*/ 0 h 1232"/>
                <a:gd name="T38" fmla="*/ 60 w 570"/>
                <a:gd name="T39" fmla="*/ 0 h 1232"/>
                <a:gd name="T40" fmla="*/ 57 w 570"/>
                <a:gd name="T41" fmla="*/ 0 h 1232"/>
                <a:gd name="T42" fmla="*/ 57 w 570"/>
                <a:gd name="T43" fmla="*/ 0 h 1232"/>
                <a:gd name="T44" fmla="*/ 0 w 570"/>
                <a:gd name="T45" fmla="*/ 60 h 1232"/>
                <a:gd name="T46" fmla="*/ 0 w 570"/>
                <a:gd name="T47" fmla="*/ 1171 h 1232"/>
                <a:gd name="T48" fmla="*/ 0 w 570"/>
                <a:gd name="T49" fmla="*/ 1171 h 1232"/>
                <a:gd name="T50" fmla="*/ 60 w 570"/>
                <a:gd name="T51" fmla="*/ 1232 h 1232"/>
                <a:gd name="T52" fmla="*/ 510 w 570"/>
                <a:gd name="T53" fmla="*/ 1232 h 1232"/>
                <a:gd name="T54" fmla="*/ 570 w 570"/>
                <a:gd name="T55" fmla="*/ 1171 h 1232"/>
                <a:gd name="T56" fmla="*/ 570 w 570"/>
                <a:gd name="T57" fmla="*/ 1171 h 1232"/>
                <a:gd name="T58" fmla="*/ 570 w 570"/>
                <a:gd name="T59" fmla="*/ 60 h 1232"/>
                <a:gd name="T60" fmla="*/ 510 w 570"/>
                <a:gd name="T61" fmla="*/ 0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0" h="1232">
                  <a:moveTo>
                    <a:pt x="510" y="0"/>
                  </a:moveTo>
                  <a:cubicBezTo>
                    <a:pt x="510" y="0"/>
                    <a:pt x="510" y="0"/>
                    <a:pt x="510" y="0"/>
                  </a:cubicBezTo>
                  <a:cubicBezTo>
                    <a:pt x="452" y="0"/>
                    <a:pt x="452" y="0"/>
                    <a:pt x="452" y="0"/>
                  </a:cubicBezTo>
                  <a:cubicBezTo>
                    <a:pt x="447" y="0"/>
                    <a:pt x="444" y="3"/>
                    <a:pt x="444" y="7"/>
                  </a:cubicBezTo>
                  <a:cubicBezTo>
                    <a:pt x="444" y="8"/>
                    <a:pt x="444" y="8"/>
                    <a:pt x="444" y="8"/>
                  </a:cubicBezTo>
                  <a:cubicBezTo>
                    <a:pt x="444" y="8"/>
                    <a:pt x="444" y="8"/>
                    <a:pt x="444" y="8"/>
                  </a:cubicBezTo>
                  <a:cubicBezTo>
                    <a:pt x="444" y="16"/>
                    <a:pt x="444" y="16"/>
                    <a:pt x="444" y="16"/>
                  </a:cubicBezTo>
                  <a:cubicBezTo>
                    <a:pt x="444" y="32"/>
                    <a:pt x="431" y="45"/>
                    <a:pt x="415" y="45"/>
                  </a:cubicBezTo>
                  <a:cubicBezTo>
                    <a:pt x="414" y="45"/>
                    <a:pt x="414" y="45"/>
                    <a:pt x="414" y="45"/>
                  </a:cubicBezTo>
                  <a:cubicBezTo>
                    <a:pt x="157" y="45"/>
                    <a:pt x="157" y="45"/>
                    <a:pt x="157" y="45"/>
                  </a:cubicBezTo>
                  <a:cubicBezTo>
                    <a:pt x="157" y="45"/>
                    <a:pt x="156" y="45"/>
                    <a:pt x="156" y="45"/>
                  </a:cubicBezTo>
                  <a:cubicBezTo>
                    <a:pt x="156" y="45"/>
                    <a:pt x="156" y="45"/>
                    <a:pt x="155" y="45"/>
                  </a:cubicBezTo>
                  <a:cubicBezTo>
                    <a:pt x="155" y="45"/>
                    <a:pt x="155" y="45"/>
                    <a:pt x="155" y="45"/>
                  </a:cubicBezTo>
                  <a:cubicBezTo>
                    <a:pt x="155" y="45"/>
                    <a:pt x="155" y="45"/>
                    <a:pt x="155" y="45"/>
                  </a:cubicBezTo>
                  <a:cubicBezTo>
                    <a:pt x="140" y="44"/>
                    <a:pt x="127" y="31"/>
                    <a:pt x="127" y="16"/>
                  </a:cubicBezTo>
                  <a:cubicBezTo>
                    <a:pt x="127" y="7"/>
                    <a:pt x="127" y="7"/>
                    <a:pt x="127" y="7"/>
                  </a:cubicBezTo>
                  <a:cubicBezTo>
                    <a:pt x="127" y="3"/>
                    <a:pt x="124" y="0"/>
                    <a:pt x="119" y="0"/>
                  </a:cubicBezTo>
                  <a:cubicBezTo>
                    <a:pt x="60" y="0"/>
                    <a:pt x="60" y="0"/>
                    <a:pt x="60" y="0"/>
                  </a:cubicBezTo>
                  <a:cubicBezTo>
                    <a:pt x="60" y="0"/>
                    <a:pt x="60" y="0"/>
                    <a:pt x="60" y="0"/>
                  </a:cubicBezTo>
                  <a:cubicBezTo>
                    <a:pt x="60" y="0"/>
                    <a:pt x="60" y="0"/>
                    <a:pt x="60" y="0"/>
                  </a:cubicBezTo>
                  <a:cubicBezTo>
                    <a:pt x="57" y="0"/>
                    <a:pt x="57" y="0"/>
                    <a:pt x="57" y="0"/>
                  </a:cubicBezTo>
                  <a:cubicBezTo>
                    <a:pt x="57" y="0"/>
                    <a:pt x="57" y="0"/>
                    <a:pt x="57" y="0"/>
                  </a:cubicBezTo>
                  <a:cubicBezTo>
                    <a:pt x="25" y="1"/>
                    <a:pt x="0" y="27"/>
                    <a:pt x="0" y="60"/>
                  </a:cubicBezTo>
                  <a:cubicBezTo>
                    <a:pt x="0" y="1171"/>
                    <a:pt x="0" y="1171"/>
                    <a:pt x="0" y="1171"/>
                  </a:cubicBezTo>
                  <a:cubicBezTo>
                    <a:pt x="0" y="1171"/>
                    <a:pt x="0" y="1171"/>
                    <a:pt x="0" y="1171"/>
                  </a:cubicBezTo>
                  <a:cubicBezTo>
                    <a:pt x="0" y="1205"/>
                    <a:pt x="27" y="1232"/>
                    <a:pt x="60" y="1232"/>
                  </a:cubicBezTo>
                  <a:cubicBezTo>
                    <a:pt x="510" y="1232"/>
                    <a:pt x="510" y="1232"/>
                    <a:pt x="510" y="1232"/>
                  </a:cubicBezTo>
                  <a:cubicBezTo>
                    <a:pt x="543" y="1232"/>
                    <a:pt x="570" y="1205"/>
                    <a:pt x="570" y="1171"/>
                  </a:cubicBezTo>
                  <a:cubicBezTo>
                    <a:pt x="570" y="1171"/>
                    <a:pt x="570" y="1171"/>
                    <a:pt x="570" y="1171"/>
                  </a:cubicBezTo>
                  <a:cubicBezTo>
                    <a:pt x="570" y="60"/>
                    <a:pt x="570" y="60"/>
                    <a:pt x="570" y="60"/>
                  </a:cubicBezTo>
                  <a:cubicBezTo>
                    <a:pt x="570" y="27"/>
                    <a:pt x="543" y="0"/>
                    <a:pt x="510" y="0"/>
                  </a:cubicBezTo>
                  <a:close/>
                </a:path>
              </a:pathLst>
            </a:custGeom>
            <a:solidFill>
              <a:srgbClr val="DDDDDD"/>
            </a:solidFill>
            <a:ln w="3175" cap="flat">
              <a:solidFill>
                <a:schemeClr val="tx1">
                  <a:lumMod val="90000"/>
                  <a:lumOff val="10000"/>
                </a:schemeClr>
              </a:solidFill>
              <a:prstDash val="solid"/>
              <a:miter lim="800000"/>
            </a:ln>
          </p:spPr>
          <p:txBody>
            <a:bodyPr vert="horz" wrap="square" lIns="121920" tIns="60960" rIns="121920" bIns="60960" numCol="1" anchor="t" anchorCtr="0" compatLnSpc="1"/>
            <a:lstStyle/>
            <a:p>
              <a:endParaRPr lang="en-US" sz="2400" baseline="-25000" dirty="0"/>
            </a:p>
          </p:txBody>
        </p:sp>
      </p:grpSp>
      <p:sp>
        <p:nvSpPr>
          <p:cNvPr id="3" name="Picture Placeholder 9"/>
          <p:cNvSpPr>
            <a:spLocks noGrp="1"/>
          </p:cNvSpPr>
          <p:nvPr>
            <p:ph type="pic" sz="quarter" idx="12" hasCustomPrompt="1"/>
          </p:nvPr>
        </p:nvSpPr>
        <p:spPr>
          <a:xfrm>
            <a:off x="8761528" y="1197484"/>
            <a:ext cx="2119313" cy="4564197"/>
          </a:xfrm>
          <a:custGeom>
            <a:avLst/>
            <a:gdLst>
              <a:gd name="connsiteX0" fmla="*/ 158949 w 1589485"/>
              <a:gd name="connsiteY0" fmla="*/ 0 h 3423148"/>
              <a:gd name="connsiteX1" fmla="*/ 167314 w 1589485"/>
              <a:gd name="connsiteY1" fmla="*/ 0 h 3423148"/>
              <a:gd name="connsiteX2" fmla="*/ 331840 w 1589485"/>
              <a:gd name="connsiteY2" fmla="*/ 0 h 3423148"/>
              <a:gd name="connsiteX3" fmla="*/ 354149 w 1589485"/>
              <a:gd name="connsiteY3" fmla="*/ 19450 h 3423148"/>
              <a:gd name="connsiteX4" fmla="*/ 354149 w 1589485"/>
              <a:gd name="connsiteY4" fmla="*/ 44456 h 3423148"/>
              <a:gd name="connsiteX5" fmla="*/ 432229 w 1589485"/>
              <a:gd name="connsiteY5" fmla="*/ 125034 h 3423148"/>
              <a:gd name="connsiteX6" fmla="*/ 435017 w 1589485"/>
              <a:gd name="connsiteY6" fmla="*/ 125034 h 3423148"/>
              <a:gd name="connsiteX7" fmla="*/ 437806 w 1589485"/>
              <a:gd name="connsiteY7" fmla="*/ 125034 h 3423148"/>
              <a:gd name="connsiteX8" fmla="*/ 1154468 w 1589485"/>
              <a:gd name="connsiteY8" fmla="*/ 125034 h 3423148"/>
              <a:gd name="connsiteX9" fmla="*/ 1157257 w 1589485"/>
              <a:gd name="connsiteY9" fmla="*/ 125034 h 3423148"/>
              <a:gd name="connsiteX10" fmla="*/ 1238125 w 1589485"/>
              <a:gd name="connsiteY10" fmla="*/ 44456 h 3423148"/>
              <a:gd name="connsiteX11" fmla="*/ 1238125 w 1589485"/>
              <a:gd name="connsiteY11" fmla="*/ 22228 h 3423148"/>
              <a:gd name="connsiteX12" fmla="*/ 1238125 w 1589485"/>
              <a:gd name="connsiteY12" fmla="*/ 19450 h 3423148"/>
              <a:gd name="connsiteX13" fmla="*/ 1260434 w 1589485"/>
              <a:gd name="connsiteY13" fmla="*/ 0 h 3423148"/>
              <a:gd name="connsiteX14" fmla="*/ 1422171 w 1589485"/>
              <a:gd name="connsiteY14" fmla="*/ 0 h 3423148"/>
              <a:gd name="connsiteX15" fmla="*/ 1589485 w 1589485"/>
              <a:gd name="connsiteY15" fmla="*/ 166712 h 3423148"/>
              <a:gd name="connsiteX16" fmla="*/ 1589485 w 1589485"/>
              <a:gd name="connsiteY16" fmla="*/ 3253658 h 3423148"/>
              <a:gd name="connsiteX17" fmla="*/ 1422171 w 1589485"/>
              <a:gd name="connsiteY17" fmla="*/ 3423148 h 3423148"/>
              <a:gd name="connsiteX18" fmla="*/ 167314 w 1589485"/>
              <a:gd name="connsiteY18" fmla="*/ 3423148 h 3423148"/>
              <a:gd name="connsiteX19" fmla="*/ 0 w 1589485"/>
              <a:gd name="connsiteY19" fmla="*/ 3253658 h 3423148"/>
              <a:gd name="connsiteX20" fmla="*/ 0 w 1589485"/>
              <a:gd name="connsiteY20" fmla="*/ 166712 h 3423148"/>
              <a:gd name="connsiteX21" fmla="*/ 158949 w 1589485"/>
              <a:gd name="connsiteY21" fmla="*/ 0 h 342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9485" h="3423148">
                <a:moveTo>
                  <a:pt x="158949" y="0"/>
                </a:moveTo>
                <a:cubicBezTo>
                  <a:pt x="158949" y="0"/>
                  <a:pt x="158949" y="0"/>
                  <a:pt x="167314" y="0"/>
                </a:cubicBezTo>
                <a:cubicBezTo>
                  <a:pt x="167314" y="0"/>
                  <a:pt x="167314" y="0"/>
                  <a:pt x="331840" y="0"/>
                </a:cubicBezTo>
                <a:cubicBezTo>
                  <a:pt x="345783" y="0"/>
                  <a:pt x="354149" y="8336"/>
                  <a:pt x="354149" y="19450"/>
                </a:cubicBezTo>
                <a:cubicBezTo>
                  <a:pt x="354149" y="19450"/>
                  <a:pt x="354149" y="19450"/>
                  <a:pt x="354149" y="44456"/>
                </a:cubicBezTo>
                <a:cubicBezTo>
                  <a:pt x="354149" y="86134"/>
                  <a:pt x="390400" y="122255"/>
                  <a:pt x="432229" y="125034"/>
                </a:cubicBezTo>
                <a:cubicBezTo>
                  <a:pt x="435017" y="125034"/>
                  <a:pt x="435017" y="125034"/>
                  <a:pt x="435017" y="125034"/>
                </a:cubicBezTo>
                <a:cubicBezTo>
                  <a:pt x="435017" y="125034"/>
                  <a:pt x="437806" y="125034"/>
                  <a:pt x="437806" y="125034"/>
                </a:cubicBezTo>
                <a:cubicBezTo>
                  <a:pt x="437806" y="125034"/>
                  <a:pt x="437806" y="125034"/>
                  <a:pt x="1154468" y="125034"/>
                </a:cubicBezTo>
                <a:cubicBezTo>
                  <a:pt x="1154468" y="125034"/>
                  <a:pt x="1154468" y="125034"/>
                  <a:pt x="1157257" y="125034"/>
                </a:cubicBezTo>
                <a:cubicBezTo>
                  <a:pt x="1201874" y="125034"/>
                  <a:pt x="1238125" y="88913"/>
                  <a:pt x="1238125" y="44456"/>
                </a:cubicBezTo>
                <a:cubicBezTo>
                  <a:pt x="1238125" y="44456"/>
                  <a:pt x="1238125" y="44456"/>
                  <a:pt x="1238125" y="22228"/>
                </a:cubicBezTo>
                <a:cubicBezTo>
                  <a:pt x="1238125" y="22228"/>
                  <a:pt x="1238125" y="22228"/>
                  <a:pt x="1238125" y="19450"/>
                </a:cubicBezTo>
                <a:cubicBezTo>
                  <a:pt x="1238125" y="8336"/>
                  <a:pt x="1246491" y="0"/>
                  <a:pt x="1260434" y="0"/>
                </a:cubicBezTo>
                <a:cubicBezTo>
                  <a:pt x="1260434" y="0"/>
                  <a:pt x="1260434" y="0"/>
                  <a:pt x="1422171" y="0"/>
                </a:cubicBezTo>
                <a:cubicBezTo>
                  <a:pt x="1514194" y="0"/>
                  <a:pt x="1589485" y="75020"/>
                  <a:pt x="1589485" y="166712"/>
                </a:cubicBezTo>
                <a:cubicBezTo>
                  <a:pt x="1589485" y="166712"/>
                  <a:pt x="1589485" y="166712"/>
                  <a:pt x="1589485" y="3253658"/>
                </a:cubicBezTo>
                <a:cubicBezTo>
                  <a:pt x="1589485" y="3348128"/>
                  <a:pt x="1514194" y="3423148"/>
                  <a:pt x="1422171" y="3423148"/>
                </a:cubicBezTo>
                <a:cubicBezTo>
                  <a:pt x="1422171" y="3423148"/>
                  <a:pt x="1422171" y="3423148"/>
                  <a:pt x="167314" y="3423148"/>
                </a:cubicBezTo>
                <a:cubicBezTo>
                  <a:pt x="75291" y="3423148"/>
                  <a:pt x="0" y="3348128"/>
                  <a:pt x="0" y="3253658"/>
                </a:cubicBezTo>
                <a:cubicBezTo>
                  <a:pt x="0" y="3253658"/>
                  <a:pt x="0" y="3253658"/>
                  <a:pt x="0" y="166712"/>
                </a:cubicBezTo>
                <a:cubicBezTo>
                  <a:pt x="0" y="75020"/>
                  <a:pt x="69714" y="2778"/>
                  <a:pt x="158949" y="0"/>
                </a:cubicBezTo>
                <a:close/>
              </a:path>
            </a:pathLst>
          </a:custGeom>
          <a:noFill/>
          <a:ln w="19050">
            <a:noFill/>
          </a:ln>
        </p:spPr>
        <p:txBody>
          <a:bodyPr wrap="square" lIns="0" tIns="91440" rIns="0" bIns="457200" anchor="b">
            <a:noAutofit/>
          </a:bodyPr>
          <a:lstStyle>
            <a:lvl1pPr algn="ctr" rtl="0">
              <a:buNone/>
              <a:defRPr sz="1400">
                <a:solidFill>
                  <a:schemeClr val="tx1">
                    <a:lumMod val="75000"/>
                    <a:lumOff val="25000"/>
                  </a:schemeClr>
                </a:solidFill>
              </a:defRPr>
            </a:lvl1pPr>
          </a:lstStyle>
          <a:p>
            <a:r>
              <a:rPr lang="en-US" dirty="0"/>
              <a:t>Image Holder</a:t>
            </a:r>
          </a:p>
        </p:txBody>
      </p:sp>
    </p:spTree>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3" name="Rectangle 2"/>
          <p:cNvSpPr/>
          <p:nvPr userDrawn="1"/>
        </p:nvSpPr>
        <p:spPr>
          <a:xfrm>
            <a:off x="0" y="0"/>
            <a:ext cx="12192000" cy="4778477"/>
          </a:xfrm>
          <a:prstGeom prst="rect">
            <a:avLst/>
          </a:prstGeom>
          <a:gradFill flip="none" rotWithShape="1">
            <a:gsLst>
              <a:gs pos="6000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6091085" y="1"/>
            <a:ext cx="6100916" cy="47784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allery 2">
    <p:spTree>
      <p:nvGrpSpPr>
        <p:cNvPr id="1" name=""/>
        <p:cNvGrpSpPr/>
        <p:nvPr/>
      </p:nvGrpSpPr>
      <p:grpSpPr>
        <a:xfrm>
          <a:off x="0" y="0"/>
          <a:ext cx="0" cy="0"/>
          <a:chOff x="0" y="0"/>
          <a:chExt cx="0" cy="0"/>
        </a:xfrm>
      </p:grpSpPr>
      <p:sp>
        <p:nvSpPr>
          <p:cNvPr id="14" name="Picture Placeholder 13"/>
          <p:cNvSpPr>
            <a:spLocks noGrp="1"/>
          </p:cNvSpPr>
          <p:nvPr>
            <p:ph type="pic" sz="quarter" idx="30" hasCustomPrompt="1"/>
          </p:nvPr>
        </p:nvSpPr>
        <p:spPr>
          <a:xfrm>
            <a:off x="838200" y="2723879"/>
            <a:ext cx="2538899" cy="3291722"/>
          </a:xfrm>
          <a:solidFill>
            <a:schemeClr val="accent4">
              <a:lumMod val="20000"/>
              <a:lumOff val="80000"/>
            </a:schemeClr>
          </a:solidFill>
        </p:spPr>
        <p:txBody>
          <a:bodyPr lIns="90000" tIns="180000" rIns="90000" bIns="180000"/>
          <a:lstStyle>
            <a:lvl1pPr algn="ctr">
              <a:defRPr/>
            </a:lvl1pPr>
            <a:lvl5pPr algn="ctr">
              <a:defRPr/>
            </a:lvl5pPr>
          </a:lstStyle>
          <a:p>
            <a:pPr lvl="0"/>
            <a:r>
              <a:rPr lang="en-US" dirty="0"/>
              <a:t>Drag picture to placeholder or click to add</a:t>
            </a:r>
          </a:p>
        </p:txBody>
      </p:sp>
      <p:sp>
        <p:nvSpPr>
          <p:cNvPr id="17" name="Picture Placeholder 13"/>
          <p:cNvSpPr>
            <a:spLocks noGrp="1"/>
          </p:cNvSpPr>
          <p:nvPr>
            <p:ph type="pic" sz="quarter" idx="31" hasCustomPrompt="1"/>
          </p:nvPr>
        </p:nvSpPr>
        <p:spPr>
          <a:xfrm>
            <a:off x="3557101" y="842401"/>
            <a:ext cx="2448898" cy="3087157"/>
          </a:xfrm>
          <a:solidFill>
            <a:schemeClr val="accent4">
              <a:lumMod val="20000"/>
              <a:lumOff val="80000"/>
            </a:schemeClr>
          </a:solidFill>
        </p:spPr>
        <p:txBody>
          <a:bodyPr lIns="90000" tIns="180000" rIns="90000" bIns="180000"/>
          <a:lstStyle>
            <a:lvl1pPr algn="ctr">
              <a:defRPr/>
            </a:lvl1pPr>
            <a:lvl5pPr algn="ctr">
              <a:defRPr/>
            </a:lvl5pPr>
          </a:lstStyle>
          <a:p>
            <a:pPr lvl="0"/>
            <a:r>
              <a:rPr lang="en-US" dirty="0"/>
              <a:t>Drag picture to placeholder or click to add</a:t>
            </a:r>
          </a:p>
        </p:txBody>
      </p:sp>
      <p:sp>
        <p:nvSpPr>
          <p:cNvPr id="23" name="Picture Placeholder 13"/>
          <p:cNvSpPr>
            <a:spLocks noGrp="1"/>
          </p:cNvSpPr>
          <p:nvPr>
            <p:ph type="pic" sz="quarter" idx="32" hasCustomPrompt="1"/>
          </p:nvPr>
        </p:nvSpPr>
        <p:spPr>
          <a:xfrm>
            <a:off x="6186001" y="2422937"/>
            <a:ext cx="2448898" cy="2088638"/>
          </a:xfrm>
          <a:solidFill>
            <a:schemeClr val="accent4">
              <a:lumMod val="20000"/>
              <a:lumOff val="80000"/>
            </a:schemeClr>
          </a:solidFill>
        </p:spPr>
        <p:txBody>
          <a:bodyPr lIns="90000" tIns="180000" rIns="90000" bIns="180000"/>
          <a:lstStyle>
            <a:lvl1pPr algn="ctr">
              <a:defRPr/>
            </a:lvl1pPr>
            <a:lvl5pPr algn="ctr">
              <a:defRPr/>
            </a:lvl5pPr>
          </a:lstStyle>
          <a:p>
            <a:pPr lvl="0"/>
            <a:r>
              <a:rPr lang="en-US" dirty="0"/>
              <a:t>Drag picture to placeholder or click to add</a:t>
            </a:r>
          </a:p>
        </p:txBody>
      </p:sp>
      <p:sp>
        <p:nvSpPr>
          <p:cNvPr id="28" name="Picture Placeholder 13"/>
          <p:cNvSpPr>
            <a:spLocks noGrp="1"/>
          </p:cNvSpPr>
          <p:nvPr>
            <p:ph type="pic" sz="quarter" idx="33" hasCustomPrompt="1"/>
          </p:nvPr>
        </p:nvSpPr>
        <p:spPr>
          <a:xfrm>
            <a:off x="8814898" y="842401"/>
            <a:ext cx="2538901" cy="2909756"/>
          </a:xfrm>
          <a:solidFill>
            <a:schemeClr val="accent4">
              <a:lumMod val="20000"/>
              <a:lumOff val="80000"/>
            </a:schemeClr>
          </a:solidFill>
        </p:spPr>
        <p:txBody>
          <a:bodyPr lIns="90000" tIns="180000" rIns="90000" bIns="180000"/>
          <a:lstStyle>
            <a:lvl1pPr algn="ctr">
              <a:defRPr/>
            </a:lvl1pPr>
            <a:lvl5pPr algn="ctr">
              <a:defRPr/>
            </a:lvl5pPr>
          </a:lstStyle>
          <a:p>
            <a:pPr lvl="0"/>
            <a:r>
              <a:rPr lang="en-US" dirty="0"/>
              <a:t>Drag picture to placeholder or click to add</a:t>
            </a:r>
          </a:p>
        </p:txBody>
      </p:sp>
      <p:sp>
        <p:nvSpPr>
          <p:cNvPr id="10" name="Rectangle 9"/>
          <p:cNvSpPr/>
          <p:nvPr userDrawn="1"/>
        </p:nvSpPr>
        <p:spPr>
          <a:xfrm>
            <a:off x="8814898" y="3932157"/>
            <a:ext cx="2538901" cy="20834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pitchFamily="2" charset="77"/>
            </a:endParaRPr>
          </a:p>
        </p:txBody>
      </p:sp>
      <p:sp>
        <p:nvSpPr>
          <p:cNvPr id="11" name="Rectangle 10"/>
          <p:cNvSpPr/>
          <p:nvPr userDrawn="1"/>
        </p:nvSpPr>
        <p:spPr>
          <a:xfrm>
            <a:off x="6186001" y="842401"/>
            <a:ext cx="2448898" cy="1400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pitchFamily="2" charset="77"/>
            </a:endParaRPr>
          </a:p>
        </p:txBody>
      </p:sp>
      <p:sp>
        <p:nvSpPr>
          <p:cNvPr id="12" name="Picture Placeholder 13"/>
          <p:cNvSpPr>
            <a:spLocks noGrp="1"/>
          </p:cNvSpPr>
          <p:nvPr>
            <p:ph type="pic" sz="quarter" idx="34" hasCustomPrompt="1"/>
          </p:nvPr>
        </p:nvSpPr>
        <p:spPr>
          <a:xfrm>
            <a:off x="3557101" y="4691574"/>
            <a:ext cx="5077798" cy="1321429"/>
          </a:xfrm>
          <a:solidFill>
            <a:schemeClr val="accent4">
              <a:lumMod val="20000"/>
              <a:lumOff val="80000"/>
            </a:schemeClr>
          </a:solidFill>
        </p:spPr>
        <p:txBody>
          <a:bodyPr lIns="90000" tIns="180000" rIns="90000" bIns="180000"/>
          <a:lstStyle>
            <a:lvl1pPr algn="ctr">
              <a:defRPr/>
            </a:lvl1pPr>
            <a:lvl5pPr algn="ctr">
              <a:defRPr/>
            </a:lvl5pPr>
          </a:lstStyle>
          <a:p>
            <a:pPr lvl="0"/>
            <a:r>
              <a:rPr lang="en-US" dirty="0"/>
              <a:t>Drag picture to placeholder or click to add</a:t>
            </a:r>
          </a:p>
        </p:txBody>
      </p:sp>
      <p:sp>
        <p:nvSpPr>
          <p:cNvPr id="13" name="Rectangle 12"/>
          <p:cNvSpPr/>
          <p:nvPr userDrawn="1"/>
        </p:nvSpPr>
        <p:spPr>
          <a:xfrm>
            <a:off x="838200" y="842401"/>
            <a:ext cx="2538899" cy="169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pitchFamily="2" charset="77"/>
            </a:endParaRPr>
          </a:p>
        </p:txBody>
      </p:sp>
      <p:sp>
        <p:nvSpPr>
          <p:cNvPr id="15" name="Rectangle 14"/>
          <p:cNvSpPr/>
          <p:nvPr userDrawn="1"/>
        </p:nvSpPr>
        <p:spPr>
          <a:xfrm>
            <a:off x="3557101" y="4109557"/>
            <a:ext cx="2448898" cy="403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pitchFamily="2" charset="77"/>
            </a:endParaRPr>
          </a:p>
        </p:txBody>
      </p:sp>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prstGeom prst="rect">
            <a:avLst/>
          </a:prstGeom>
          <a:solidFill>
            <a:schemeClr val="bg1">
              <a:lumMod val="95000"/>
              <a:alpha val="23000"/>
            </a:schemeClr>
          </a:solidFill>
        </p:spPr>
        <p:txBody>
          <a:bodyPr/>
          <a:lstStyle>
            <a:lvl1pPr marL="0" indent="0" algn="r">
              <a:buNone/>
              <a:defRPr sz="1200">
                <a:solidFill>
                  <a:schemeClr val="tx1">
                    <a:lumMod val="65000"/>
                    <a:lumOff val="35000"/>
                  </a:schemeClr>
                </a:solidFill>
              </a:defRPr>
            </a:lvl1pPr>
          </a:lstStyle>
          <a:p>
            <a:r>
              <a:rPr lang="en-US" dirty="0"/>
              <a:t>Image Placeholder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390650" y="1667375"/>
            <a:ext cx="9410700" cy="4705350"/>
          </a:xfrm>
          <a:custGeom>
            <a:avLst/>
            <a:gdLst>
              <a:gd name="connsiteX0" fmla="*/ 4705350 w 9410700"/>
              <a:gd name="connsiteY0" fmla="*/ 0 h 4705350"/>
              <a:gd name="connsiteX1" fmla="*/ 9410700 w 9410700"/>
              <a:gd name="connsiteY1" fmla="*/ 4705350 h 4705350"/>
              <a:gd name="connsiteX2" fmla="*/ 7058025 w 9410700"/>
              <a:gd name="connsiteY2" fmla="*/ 4705350 h 4705350"/>
              <a:gd name="connsiteX3" fmla="*/ 4705350 w 9410700"/>
              <a:gd name="connsiteY3" fmla="*/ 2352675 h 4705350"/>
              <a:gd name="connsiteX4" fmla="*/ 2352675 w 9410700"/>
              <a:gd name="connsiteY4" fmla="*/ 4705350 h 4705350"/>
              <a:gd name="connsiteX5" fmla="*/ 0 w 9410700"/>
              <a:gd name="connsiteY5" fmla="*/ 4705350 h 4705350"/>
              <a:gd name="connsiteX6" fmla="*/ 4705350 w 9410700"/>
              <a:gd name="connsiteY6" fmla="*/ 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0700" h="4705350">
                <a:moveTo>
                  <a:pt x="4705350" y="0"/>
                </a:moveTo>
                <a:cubicBezTo>
                  <a:pt x="7304043" y="0"/>
                  <a:pt x="9410700" y="2106657"/>
                  <a:pt x="9410700" y="4705350"/>
                </a:cubicBezTo>
                <a:lnTo>
                  <a:pt x="7058025" y="4705350"/>
                </a:lnTo>
                <a:cubicBezTo>
                  <a:pt x="7058025" y="3406003"/>
                  <a:pt x="6004697" y="2352675"/>
                  <a:pt x="4705350" y="2352675"/>
                </a:cubicBezTo>
                <a:cubicBezTo>
                  <a:pt x="3406003" y="2352675"/>
                  <a:pt x="2352675" y="3406003"/>
                  <a:pt x="2352675" y="4705350"/>
                </a:cubicBezTo>
                <a:lnTo>
                  <a:pt x="0" y="4705350"/>
                </a:lnTo>
                <a:cubicBezTo>
                  <a:pt x="0" y="2106657"/>
                  <a:pt x="2106657" y="0"/>
                  <a:pt x="4705350" y="0"/>
                </a:cubicBezTo>
                <a:close/>
              </a:path>
            </a:pathLst>
          </a:custGeom>
        </p:spPr>
        <p:txBody>
          <a:bodyPr wrap="square">
            <a:noAutofit/>
          </a:bodyPr>
          <a:lstStyle/>
          <a:p>
            <a:endParaRPr lang="en-US"/>
          </a:p>
        </p:txBody>
      </p:sp>
    </p:spTree>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ottom Imag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3429000"/>
            <a:ext cx="12192000" cy="3429000"/>
          </a:xfrm>
          <a:prstGeom prst="rect">
            <a:avLst/>
          </a:prstGeom>
          <a:solidFill>
            <a:schemeClr val="bg1">
              <a:lumMod val="95000"/>
            </a:schemeClr>
          </a:solidFill>
        </p:spPr>
        <p:txBody>
          <a:bodyPr>
            <a:normAutofit/>
          </a:bodyPr>
          <a:lstStyle>
            <a:lvl1pPr>
              <a:defRPr sz="1050"/>
            </a:lvl1pPr>
          </a:lstStyle>
          <a:p>
            <a:endParaRPr lang="en-US"/>
          </a:p>
        </p:txBody>
      </p:sp>
    </p:spTree>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laceholder_Image">
    <p:spTree>
      <p:nvGrpSpPr>
        <p:cNvPr id="1" name=""/>
        <p:cNvGrpSpPr/>
        <p:nvPr/>
      </p:nvGrpSpPr>
      <p:grpSpPr>
        <a:xfrm>
          <a:off x="0" y="0"/>
          <a:ext cx="0" cy="0"/>
          <a:chOff x="0" y="0"/>
          <a:chExt cx="0" cy="0"/>
        </a:xfrm>
      </p:grpSpPr>
      <p:sp>
        <p:nvSpPr>
          <p:cNvPr id="11" name="Picture Placeholder 8"/>
          <p:cNvSpPr>
            <a:spLocks noGrp="1"/>
          </p:cNvSpPr>
          <p:nvPr>
            <p:ph type="pic" sz="quarter" idx="15"/>
          </p:nvPr>
        </p:nvSpPr>
        <p:spPr>
          <a:xfrm>
            <a:off x="4824268" y="1200150"/>
            <a:ext cx="6511847" cy="4457700"/>
          </a:xfrm>
          <a:prstGeom prst="rect">
            <a:avLst/>
          </a:prstGeom>
          <a:solidFill>
            <a:schemeClr val="bg1">
              <a:lumMod val="95000"/>
            </a:schemeClr>
          </a:solidFill>
        </p:spPr>
        <p:txBody>
          <a:bodyPr>
            <a:normAutofit/>
          </a:bodyPr>
          <a:lstStyle>
            <a:lvl1pPr>
              <a:defRPr sz="1050"/>
            </a:lvl1pPr>
          </a:lstStyle>
          <a:p>
            <a:endParaRPr lang="en-US"/>
          </a:p>
        </p:txBody>
      </p:sp>
      <p:sp>
        <p:nvSpPr>
          <p:cNvPr id="12" name="Picture Placeholder 8"/>
          <p:cNvSpPr>
            <a:spLocks noGrp="1"/>
          </p:cNvSpPr>
          <p:nvPr>
            <p:ph type="pic" sz="quarter" idx="16"/>
          </p:nvPr>
        </p:nvSpPr>
        <p:spPr>
          <a:xfrm>
            <a:off x="8457856" y="0"/>
            <a:ext cx="3735992" cy="6858000"/>
          </a:xfrm>
          <a:prstGeom prst="rect">
            <a:avLst/>
          </a:prstGeom>
          <a:solidFill>
            <a:schemeClr val="bg1">
              <a:lumMod val="95000"/>
            </a:schemeClr>
          </a:solidFill>
        </p:spPr>
        <p:txBody>
          <a:bodyPr>
            <a:normAutofit/>
          </a:bodyPr>
          <a:lstStyle>
            <a:lvl1pPr>
              <a:defRPr sz="1050"/>
            </a:lvl1pPr>
          </a:lstStyle>
          <a:p>
            <a:endParaRPr lang="en-US"/>
          </a:p>
        </p:txBody>
      </p:sp>
    </p:spTree>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eps to Know the Problem">
    <p:spTree>
      <p:nvGrpSpPr>
        <p:cNvPr id="1" name=""/>
        <p:cNvGrpSpPr/>
        <p:nvPr/>
      </p:nvGrpSpPr>
      <p:grpSpPr>
        <a:xfrm>
          <a:off x="0" y="0"/>
          <a:ext cx="0" cy="0"/>
          <a:chOff x="0" y="0"/>
          <a:chExt cx="0" cy="0"/>
        </a:xfrm>
      </p:grpSpPr>
      <p:sp>
        <p:nvSpPr>
          <p:cNvPr id="5" name="Picture Placeholder 8"/>
          <p:cNvSpPr>
            <a:spLocks noGrp="1"/>
          </p:cNvSpPr>
          <p:nvPr>
            <p:ph type="pic" sz="quarter" idx="14"/>
          </p:nvPr>
        </p:nvSpPr>
        <p:spPr>
          <a:xfrm>
            <a:off x="1445880" y="1056833"/>
            <a:ext cx="9308982" cy="2372168"/>
          </a:xfrm>
          <a:prstGeom prst="rect">
            <a:avLst/>
          </a:prstGeom>
          <a:solidFill>
            <a:schemeClr val="bg1">
              <a:lumMod val="95000"/>
            </a:schemeClr>
          </a:solidFill>
        </p:spPr>
        <p:txBody>
          <a:bodyPr>
            <a:normAutofit/>
          </a:bodyPr>
          <a:lstStyle>
            <a:lvl1pPr>
              <a:defRPr sz="1050"/>
            </a:lvl1pPr>
          </a:lstStyle>
          <a:p>
            <a:endParaRPr lang="en-US"/>
          </a:p>
        </p:txBody>
      </p:sp>
    </p:spTree>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tandar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图片占位符 19"/>
          <p:cNvSpPr>
            <a:spLocks noGrp="1"/>
          </p:cNvSpPr>
          <p:nvPr>
            <p:ph type="pic" sz="quarter" idx="10"/>
          </p:nvPr>
        </p:nvSpPr>
        <p:spPr>
          <a:xfrm>
            <a:off x="780381" y="3828793"/>
            <a:ext cx="2970011" cy="1842760"/>
          </a:xfrm>
          <a:custGeom>
            <a:avLst/>
            <a:gdLst>
              <a:gd name="connsiteX0" fmla="*/ 0 w 2970011"/>
              <a:gd name="connsiteY0" fmla="*/ 0 h 1842760"/>
              <a:gd name="connsiteX1" fmla="*/ 2970011 w 2970011"/>
              <a:gd name="connsiteY1" fmla="*/ 0 h 1842760"/>
              <a:gd name="connsiteX2" fmla="*/ 2970011 w 2970011"/>
              <a:gd name="connsiteY2" fmla="*/ 1842760 h 1842760"/>
              <a:gd name="connsiteX3" fmla="*/ 0 w 2970011"/>
              <a:gd name="connsiteY3" fmla="*/ 1842760 h 1842760"/>
            </a:gdLst>
            <a:ahLst/>
            <a:cxnLst>
              <a:cxn ang="0">
                <a:pos x="connsiteX0" y="connsiteY0"/>
              </a:cxn>
              <a:cxn ang="0">
                <a:pos x="connsiteX1" y="connsiteY1"/>
              </a:cxn>
              <a:cxn ang="0">
                <a:pos x="connsiteX2" y="connsiteY2"/>
              </a:cxn>
              <a:cxn ang="0">
                <a:pos x="connsiteX3" y="connsiteY3"/>
              </a:cxn>
            </a:cxnLst>
            <a:rect l="l" t="t" r="r" b="b"/>
            <a:pathLst>
              <a:path w="2970011" h="1842760">
                <a:moveTo>
                  <a:pt x="0" y="0"/>
                </a:moveTo>
                <a:lnTo>
                  <a:pt x="2970011" y="0"/>
                </a:lnTo>
                <a:lnTo>
                  <a:pt x="2970011" y="1842760"/>
                </a:lnTo>
                <a:lnTo>
                  <a:pt x="0" y="1842760"/>
                </a:lnTo>
                <a:close/>
              </a:path>
            </a:pathLst>
          </a:custGeom>
        </p:spPr>
        <p:txBody>
          <a:bodyPr wrap="square">
            <a:noAutofit/>
          </a:bodyPr>
          <a:lstStyle/>
          <a:p>
            <a:endParaRPr lang="zh-CN" altLang="en-US"/>
          </a:p>
        </p:txBody>
      </p:sp>
      <p:sp>
        <p:nvSpPr>
          <p:cNvPr id="21" name="图片占位符 20"/>
          <p:cNvSpPr>
            <a:spLocks noGrp="1"/>
          </p:cNvSpPr>
          <p:nvPr>
            <p:ph type="pic" sz="quarter" idx="11"/>
          </p:nvPr>
        </p:nvSpPr>
        <p:spPr>
          <a:xfrm>
            <a:off x="4574843" y="3828793"/>
            <a:ext cx="2970011" cy="1842760"/>
          </a:xfrm>
          <a:custGeom>
            <a:avLst/>
            <a:gdLst>
              <a:gd name="connsiteX0" fmla="*/ 0 w 2970011"/>
              <a:gd name="connsiteY0" fmla="*/ 0 h 1842760"/>
              <a:gd name="connsiteX1" fmla="*/ 2970011 w 2970011"/>
              <a:gd name="connsiteY1" fmla="*/ 0 h 1842760"/>
              <a:gd name="connsiteX2" fmla="*/ 2970011 w 2970011"/>
              <a:gd name="connsiteY2" fmla="*/ 1842760 h 1842760"/>
              <a:gd name="connsiteX3" fmla="*/ 0 w 2970011"/>
              <a:gd name="connsiteY3" fmla="*/ 1842760 h 1842760"/>
            </a:gdLst>
            <a:ahLst/>
            <a:cxnLst>
              <a:cxn ang="0">
                <a:pos x="connsiteX0" y="connsiteY0"/>
              </a:cxn>
              <a:cxn ang="0">
                <a:pos x="connsiteX1" y="connsiteY1"/>
              </a:cxn>
              <a:cxn ang="0">
                <a:pos x="connsiteX2" y="connsiteY2"/>
              </a:cxn>
              <a:cxn ang="0">
                <a:pos x="connsiteX3" y="connsiteY3"/>
              </a:cxn>
            </a:cxnLst>
            <a:rect l="l" t="t" r="r" b="b"/>
            <a:pathLst>
              <a:path w="2970011" h="1842760">
                <a:moveTo>
                  <a:pt x="0" y="0"/>
                </a:moveTo>
                <a:lnTo>
                  <a:pt x="2970011" y="0"/>
                </a:lnTo>
                <a:lnTo>
                  <a:pt x="2970011" y="1842760"/>
                </a:lnTo>
                <a:lnTo>
                  <a:pt x="0" y="1842760"/>
                </a:lnTo>
                <a:close/>
              </a:path>
            </a:pathLst>
          </a:custGeom>
        </p:spPr>
        <p:txBody>
          <a:bodyPr wrap="square">
            <a:noAutofit/>
          </a:bodyPr>
          <a:lstStyle/>
          <a:p>
            <a:endParaRPr lang="zh-CN" altLang="en-US"/>
          </a:p>
        </p:txBody>
      </p:sp>
      <p:sp>
        <p:nvSpPr>
          <p:cNvPr id="22" name="图片占位符 21"/>
          <p:cNvSpPr>
            <a:spLocks noGrp="1"/>
          </p:cNvSpPr>
          <p:nvPr>
            <p:ph type="pic" sz="quarter" idx="12"/>
          </p:nvPr>
        </p:nvSpPr>
        <p:spPr>
          <a:xfrm>
            <a:off x="8344819" y="3828793"/>
            <a:ext cx="2970011" cy="1842760"/>
          </a:xfrm>
          <a:custGeom>
            <a:avLst/>
            <a:gdLst>
              <a:gd name="connsiteX0" fmla="*/ 0 w 2970011"/>
              <a:gd name="connsiteY0" fmla="*/ 0 h 1842760"/>
              <a:gd name="connsiteX1" fmla="*/ 2970011 w 2970011"/>
              <a:gd name="connsiteY1" fmla="*/ 0 h 1842760"/>
              <a:gd name="connsiteX2" fmla="*/ 2970011 w 2970011"/>
              <a:gd name="connsiteY2" fmla="*/ 1842760 h 1842760"/>
              <a:gd name="connsiteX3" fmla="*/ 0 w 2970011"/>
              <a:gd name="connsiteY3" fmla="*/ 1842760 h 1842760"/>
            </a:gdLst>
            <a:ahLst/>
            <a:cxnLst>
              <a:cxn ang="0">
                <a:pos x="connsiteX0" y="connsiteY0"/>
              </a:cxn>
              <a:cxn ang="0">
                <a:pos x="connsiteX1" y="connsiteY1"/>
              </a:cxn>
              <a:cxn ang="0">
                <a:pos x="connsiteX2" y="connsiteY2"/>
              </a:cxn>
              <a:cxn ang="0">
                <a:pos x="connsiteX3" y="connsiteY3"/>
              </a:cxn>
            </a:cxnLst>
            <a:rect l="l" t="t" r="r" b="b"/>
            <a:pathLst>
              <a:path w="2970011" h="1842760">
                <a:moveTo>
                  <a:pt x="0" y="0"/>
                </a:moveTo>
                <a:lnTo>
                  <a:pt x="2970011" y="0"/>
                </a:lnTo>
                <a:lnTo>
                  <a:pt x="2970011" y="1842760"/>
                </a:lnTo>
                <a:lnTo>
                  <a:pt x="0" y="1842760"/>
                </a:lnTo>
                <a:close/>
              </a:path>
            </a:pathLst>
          </a:custGeom>
        </p:spPr>
        <p:txBody>
          <a:bodyPr wrap="square">
            <a:noAutofit/>
          </a:bodyPr>
          <a:lstStyle/>
          <a:p>
            <a:endParaRPr lang="zh-CN" altLang="en-US"/>
          </a:p>
        </p:txBody>
      </p:sp>
    </p:spTree>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128474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111856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425190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528469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75405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2"/>
            <a:ext cx="12191998" cy="6858000"/>
          </a:xfrm>
          <a:custGeom>
            <a:avLst/>
            <a:gdLst>
              <a:gd name="connsiteX0" fmla="*/ 11151820 w 12191998"/>
              <a:gd name="connsiteY0" fmla="*/ 0 h 6858000"/>
              <a:gd name="connsiteX1" fmla="*/ 12191998 w 12191998"/>
              <a:gd name="connsiteY1" fmla="*/ 0 h 6858000"/>
              <a:gd name="connsiteX2" fmla="*/ 12191998 w 12191998"/>
              <a:gd name="connsiteY2" fmla="*/ 4808920 h 6858000"/>
              <a:gd name="connsiteX3" fmla="*/ 1040181 w 12191998"/>
              <a:gd name="connsiteY3" fmla="*/ 6858000 h 6858000"/>
              <a:gd name="connsiteX4" fmla="*/ 0 w 12191998"/>
              <a:gd name="connsiteY4" fmla="*/ 6858000 h 6858000"/>
              <a:gd name="connsiteX5" fmla="*/ 0 w 12191998"/>
              <a:gd name="connsiteY5" fmla="*/ 20490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6858000">
                <a:moveTo>
                  <a:pt x="11151820" y="0"/>
                </a:moveTo>
                <a:lnTo>
                  <a:pt x="12191998" y="0"/>
                </a:lnTo>
                <a:lnTo>
                  <a:pt x="12191998" y="4808920"/>
                </a:lnTo>
                <a:lnTo>
                  <a:pt x="1040181" y="6858000"/>
                </a:lnTo>
                <a:lnTo>
                  <a:pt x="0" y="6858000"/>
                </a:lnTo>
                <a:lnTo>
                  <a:pt x="0" y="204908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072886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413510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604604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532768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880672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529280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4246633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4002914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4182690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04748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671483" y="993059"/>
            <a:ext cx="4041059" cy="4041059"/>
          </a:xfrm>
          <a:custGeom>
            <a:avLst/>
            <a:gdLst>
              <a:gd name="connsiteX0" fmla="*/ 55767 w 4041059"/>
              <a:gd name="connsiteY0" fmla="*/ 0 h 4041059"/>
              <a:gd name="connsiteX1" fmla="*/ 3985292 w 4041059"/>
              <a:gd name="connsiteY1" fmla="*/ 0 h 4041059"/>
              <a:gd name="connsiteX2" fmla="*/ 4041059 w 4041059"/>
              <a:gd name="connsiteY2" fmla="*/ 55767 h 4041059"/>
              <a:gd name="connsiteX3" fmla="*/ 4041059 w 4041059"/>
              <a:gd name="connsiteY3" fmla="*/ 3985292 h 4041059"/>
              <a:gd name="connsiteX4" fmla="*/ 3985292 w 4041059"/>
              <a:gd name="connsiteY4" fmla="*/ 4041059 h 4041059"/>
              <a:gd name="connsiteX5" fmla="*/ 55767 w 4041059"/>
              <a:gd name="connsiteY5" fmla="*/ 4041059 h 4041059"/>
              <a:gd name="connsiteX6" fmla="*/ 0 w 4041059"/>
              <a:gd name="connsiteY6" fmla="*/ 3985292 h 4041059"/>
              <a:gd name="connsiteX7" fmla="*/ 0 w 4041059"/>
              <a:gd name="connsiteY7" fmla="*/ 55767 h 4041059"/>
              <a:gd name="connsiteX8" fmla="*/ 55767 w 4041059"/>
              <a:gd name="connsiteY8" fmla="*/ 0 h 404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1059" h="4041059">
                <a:moveTo>
                  <a:pt x="55767" y="0"/>
                </a:moveTo>
                <a:lnTo>
                  <a:pt x="3985292" y="0"/>
                </a:lnTo>
                <a:cubicBezTo>
                  <a:pt x="4016091" y="0"/>
                  <a:pt x="4041059" y="24968"/>
                  <a:pt x="4041059" y="55767"/>
                </a:cubicBezTo>
                <a:lnTo>
                  <a:pt x="4041059" y="3985292"/>
                </a:lnTo>
                <a:cubicBezTo>
                  <a:pt x="4041059" y="4016091"/>
                  <a:pt x="4016091" y="4041059"/>
                  <a:pt x="3985292" y="4041059"/>
                </a:cubicBezTo>
                <a:lnTo>
                  <a:pt x="55767" y="4041059"/>
                </a:lnTo>
                <a:cubicBezTo>
                  <a:pt x="24968" y="4041059"/>
                  <a:pt x="0" y="4016091"/>
                  <a:pt x="0" y="3985292"/>
                </a:cubicBezTo>
                <a:lnTo>
                  <a:pt x="0" y="55767"/>
                </a:lnTo>
                <a:cubicBezTo>
                  <a:pt x="0" y="24968"/>
                  <a:pt x="24968" y="0"/>
                  <a:pt x="55767"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b="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416263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165174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276159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556586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93449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483066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047262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083248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66874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46619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5" name="Freeform: Shape 4"/>
          <p:cNvSpPr/>
          <p:nvPr userDrawn="1"/>
        </p:nvSpPr>
        <p:spPr>
          <a:xfrm rot="17291874">
            <a:off x="5142639" y="301402"/>
            <a:ext cx="7189915" cy="4766281"/>
          </a:xfrm>
          <a:custGeom>
            <a:avLst/>
            <a:gdLst>
              <a:gd name="connsiteX0" fmla="*/ 4737084 w 6038720"/>
              <a:gd name="connsiteY0" fmla="*/ 0 h 4003140"/>
              <a:gd name="connsiteX1" fmla="*/ 6038720 w 6038720"/>
              <a:gd name="connsiteY1" fmla="*/ 3959438 h 4003140"/>
              <a:gd name="connsiteX2" fmla="*/ 6026911 w 6038720"/>
              <a:gd name="connsiteY2" fmla="*/ 3962475 h 4003140"/>
              <a:gd name="connsiteX3" fmla="*/ 5623525 w 6038720"/>
              <a:gd name="connsiteY3" fmla="*/ 4003140 h 4003140"/>
              <a:gd name="connsiteX4" fmla="*/ 2001570 w 6038720"/>
              <a:gd name="connsiteY4" fmla="*/ 4003140 h 4003140"/>
              <a:gd name="connsiteX5" fmla="*/ 0 w 6038720"/>
              <a:gd name="connsiteY5" fmla="*/ 2001570 h 4003140"/>
              <a:gd name="connsiteX6" fmla="*/ 2001570 w 6038720"/>
              <a:gd name="connsiteY6" fmla="*/ 0 h 400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8720" h="4003140">
                <a:moveTo>
                  <a:pt x="4737084" y="0"/>
                </a:moveTo>
                <a:lnTo>
                  <a:pt x="6038720" y="3959438"/>
                </a:lnTo>
                <a:lnTo>
                  <a:pt x="6026911" y="3962475"/>
                </a:lnTo>
                <a:cubicBezTo>
                  <a:pt x="5896614" y="3989138"/>
                  <a:pt x="5761705" y="4003140"/>
                  <a:pt x="5623525" y="4003140"/>
                </a:cubicBezTo>
                <a:lnTo>
                  <a:pt x="2001570" y="4003140"/>
                </a:lnTo>
                <a:cubicBezTo>
                  <a:pt x="896133" y="4003140"/>
                  <a:pt x="0" y="3107007"/>
                  <a:pt x="0" y="2001570"/>
                </a:cubicBezTo>
                <a:cubicBezTo>
                  <a:pt x="0" y="896133"/>
                  <a:pt x="896133" y="0"/>
                  <a:pt x="2001570" y="0"/>
                </a:cubicBezTo>
                <a:close/>
              </a:path>
            </a:pathLst>
          </a:custGeom>
          <a:gradFill flip="none" rotWithShape="1">
            <a:gsLst>
              <a:gs pos="0">
                <a:schemeClr val="accent1">
                  <a:lumMod val="60000"/>
                  <a:lumOff val="40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p:cNvSpPr/>
          <p:nvPr userDrawn="1"/>
        </p:nvSpPr>
        <p:spPr>
          <a:xfrm rot="1161436">
            <a:off x="-455914" y="604912"/>
            <a:ext cx="925630" cy="2676376"/>
          </a:xfrm>
          <a:custGeom>
            <a:avLst/>
            <a:gdLst>
              <a:gd name="connsiteX0" fmla="*/ 0 w 925630"/>
              <a:gd name="connsiteY0" fmla="*/ 41638 h 2676376"/>
              <a:gd name="connsiteX1" fmla="*/ 88538 w 925630"/>
              <a:gd name="connsiteY1" fmla="*/ 14154 h 2676376"/>
              <a:gd name="connsiteX2" fmla="*/ 228944 w 925630"/>
              <a:gd name="connsiteY2" fmla="*/ 0 h 2676376"/>
              <a:gd name="connsiteX3" fmla="*/ 925630 w 925630"/>
              <a:gd name="connsiteY3" fmla="*/ 696686 h 2676376"/>
              <a:gd name="connsiteX4" fmla="*/ 925630 w 925630"/>
              <a:gd name="connsiteY4" fmla="*/ 2676376 h 267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630" h="2676376">
                <a:moveTo>
                  <a:pt x="0" y="41638"/>
                </a:moveTo>
                <a:lnTo>
                  <a:pt x="88538" y="14154"/>
                </a:lnTo>
                <a:cubicBezTo>
                  <a:pt x="133890" y="4874"/>
                  <a:pt x="180848" y="0"/>
                  <a:pt x="228944" y="0"/>
                </a:cubicBezTo>
                <a:cubicBezTo>
                  <a:pt x="613713" y="0"/>
                  <a:pt x="925630" y="311917"/>
                  <a:pt x="925630" y="696686"/>
                </a:cubicBezTo>
                <a:lnTo>
                  <a:pt x="925630" y="2676376"/>
                </a:lnTo>
                <a:close/>
              </a:path>
            </a:pathLst>
          </a:cu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hasCustomPrompt="1"/>
          </p:nvPr>
        </p:nvSpPr>
        <p:spPr>
          <a:xfrm>
            <a:off x="6821683" y="1463594"/>
            <a:ext cx="3234813" cy="4011562"/>
          </a:xfrm>
          <a:custGeom>
            <a:avLst/>
            <a:gdLst>
              <a:gd name="connsiteX0" fmla="*/ 83393 w 3234813"/>
              <a:gd name="connsiteY0" fmla="*/ 0 h 4011562"/>
              <a:gd name="connsiteX1" fmla="*/ 3151420 w 3234813"/>
              <a:gd name="connsiteY1" fmla="*/ 0 h 4011562"/>
              <a:gd name="connsiteX2" fmla="*/ 3234813 w 3234813"/>
              <a:gd name="connsiteY2" fmla="*/ 83393 h 4011562"/>
              <a:gd name="connsiteX3" fmla="*/ 3234813 w 3234813"/>
              <a:gd name="connsiteY3" fmla="*/ 3928169 h 4011562"/>
              <a:gd name="connsiteX4" fmla="*/ 3151420 w 3234813"/>
              <a:gd name="connsiteY4" fmla="*/ 4011562 h 4011562"/>
              <a:gd name="connsiteX5" fmla="*/ 83393 w 3234813"/>
              <a:gd name="connsiteY5" fmla="*/ 4011562 h 4011562"/>
              <a:gd name="connsiteX6" fmla="*/ 0 w 3234813"/>
              <a:gd name="connsiteY6" fmla="*/ 3928169 h 4011562"/>
              <a:gd name="connsiteX7" fmla="*/ 0 w 3234813"/>
              <a:gd name="connsiteY7" fmla="*/ 83393 h 4011562"/>
              <a:gd name="connsiteX8" fmla="*/ 83393 w 3234813"/>
              <a:gd name="connsiteY8" fmla="*/ 0 h 401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4813" h="4011562">
                <a:moveTo>
                  <a:pt x="83393" y="0"/>
                </a:moveTo>
                <a:lnTo>
                  <a:pt x="3151420" y="0"/>
                </a:lnTo>
                <a:cubicBezTo>
                  <a:pt x="3197477" y="0"/>
                  <a:pt x="3234813" y="37336"/>
                  <a:pt x="3234813" y="83393"/>
                </a:cubicBezTo>
                <a:lnTo>
                  <a:pt x="3234813" y="3928169"/>
                </a:lnTo>
                <a:cubicBezTo>
                  <a:pt x="3234813" y="3974226"/>
                  <a:pt x="3197477" y="4011562"/>
                  <a:pt x="3151420" y="4011562"/>
                </a:cubicBezTo>
                <a:lnTo>
                  <a:pt x="83393" y="4011562"/>
                </a:lnTo>
                <a:cubicBezTo>
                  <a:pt x="37336" y="4011562"/>
                  <a:pt x="0" y="3974226"/>
                  <a:pt x="0" y="3928169"/>
                </a:cubicBezTo>
                <a:lnTo>
                  <a:pt x="0" y="83393"/>
                </a:lnTo>
                <a:cubicBezTo>
                  <a:pt x="0" y="37336"/>
                  <a:pt x="37336" y="0"/>
                  <a:pt x="83393" y="0"/>
                </a:cubicBezTo>
                <a:close/>
              </a:path>
            </a:pathLst>
          </a:custGeom>
          <a:effectLst>
            <a:outerShdw blurRad="508000" dist="38100" dir="2700000" algn="tl" rotWithShape="0">
              <a:prstClr val="black">
                <a:alpha val="24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Lst>
  </p:timing>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145143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359288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602307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348033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904936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090533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970448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1801366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4164463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33864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12" name="Rectangle 11"/>
          <p:cNvSpPr/>
          <p:nvPr userDrawn="1"/>
        </p:nvSpPr>
        <p:spPr>
          <a:xfrm>
            <a:off x="1" y="0"/>
            <a:ext cx="6096000" cy="6858000"/>
          </a:xfrm>
          <a:prstGeom prst="rect">
            <a:avLst/>
          </a:prstGeom>
          <a:gradFill>
            <a:gsLst>
              <a:gs pos="0">
                <a:schemeClr val="accent1"/>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hasCustomPrompt="1"/>
          </p:nvPr>
        </p:nvSpPr>
        <p:spPr>
          <a:xfrm>
            <a:off x="4005943" y="667657"/>
            <a:ext cx="4180114" cy="6190343"/>
          </a:xfrm>
          <a:prstGeom prst="rect">
            <a:avLst/>
          </a:prstGeom>
          <a:effectLst>
            <a:outerShdw blurRad="635000" sx="102000" sy="102000" algn="ctr"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0-#ppt_w/2"/>
                                          </p:val>
                                        </p:tav>
                                        <p:tav tm="100000">
                                          <p:val>
                                            <p:strVal val="#ppt_x"/>
                                          </p:val>
                                        </p:tav>
                                      </p:tavLst>
                                    </p:anim>
                                    <p:anim calcmode="lin" valueType="num">
                                      <p:cBhvr additive="base">
                                        <p:cTn id="12"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657359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722125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5685219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92895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6666932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308112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004920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8240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5309516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0631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673600" y="502920"/>
            <a:ext cx="6431279" cy="585216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41836943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864225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0675303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9092291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7972920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049111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480686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25677266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916879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51275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2" name="Picture Placeholder 11"/>
          <p:cNvSpPr>
            <a:spLocks noGrp="1"/>
          </p:cNvSpPr>
          <p:nvPr userDrawn="1">
            <p:ph type="pic" sz="quarter" idx="10" hasCustomPrompt="1"/>
          </p:nvPr>
        </p:nvSpPr>
        <p:spPr>
          <a:xfrm>
            <a:off x="4513006" y="933450"/>
            <a:ext cx="3859020" cy="2535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3" name="Picture Placeholder 11"/>
          <p:cNvSpPr>
            <a:spLocks noGrp="1"/>
          </p:cNvSpPr>
          <p:nvPr userDrawn="1">
            <p:ph type="pic" sz="quarter" idx="11" hasCustomPrompt="1"/>
          </p:nvPr>
        </p:nvSpPr>
        <p:spPr>
          <a:xfrm>
            <a:off x="8525160" y="1794069"/>
            <a:ext cx="1666118" cy="166611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4" name="Picture Placeholder 11"/>
          <p:cNvSpPr>
            <a:spLocks noGrp="1"/>
          </p:cNvSpPr>
          <p:nvPr userDrawn="1">
            <p:ph type="pic" sz="quarter" idx="12" hasCustomPrompt="1"/>
          </p:nvPr>
        </p:nvSpPr>
        <p:spPr>
          <a:xfrm>
            <a:off x="5228697" y="3591390"/>
            <a:ext cx="1495098" cy="16604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5" name="Picture Placeholder 11"/>
          <p:cNvSpPr>
            <a:spLocks noGrp="1"/>
          </p:cNvSpPr>
          <p:nvPr userDrawn="1">
            <p:ph type="pic" sz="quarter" idx="13" hasCustomPrompt="1"/>
          </p:nvPr>
        </p:nvSpPr>
        <p:spPr>
          <a:xfrm>
            <a:off x="6876927" y="3582201"/>
            <a:ext cx="2053277" cy="253284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6" name="Picture Placeholder 11"/>
          <p:cNvSpPr>
            <a:spLocks noGrp="1"/>
          </p:cNvSpPr>
          <p:nvPr userDrawn="1">
            <p:ph type="pic" sz="quarter" idx="14" hasCustomPrompt="1"/>
          </p:nvPr>
        </p:nvSpPr>
        <p:spPr>
          <a:xfrm>
            <a:off x="9083336" y="3573012"/>
            <a:ext cx="2053277" cy="253284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1+#ppt_w/2"/>
                                          </p:val>
                                        </p:tav>
                                        <p:tav tm="100000">
                                          <p:val>
                                            <p:strVal val="#ppt_x"/>
                                          </p:val>
                                        </p:tav>
                                      </p:tavLst>
                                    </p:anim>
                                    <p:anim calcmode="lin" valueType="num">
                                      <p:cBhvr additive="base">
                                        <p:cTn id="12" dur="75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1+#ppt_w/2"/>
                                          </p:val>
                                        </p:tav>
                                        <p:tav tm="100000">
                                          <p:val>
                                            <p:strVal val="#ppt_x"/>
                                          </p:val>
                                        </p:tav>
                                      </p:tavLst>
                                    </p:anim>
                                    <p:anim calcmode="lin" valueType="num">
                                      <p:cBhvr additive="base">
                                        <p:cTn id="16" dur="125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7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hf sldNum="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39089506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2729607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Tree>
    <p:extLst>
      <p:ext uri="{BB962C8B-B14F-4D97-AF65-F5344CB8AC3E}">
        <p14:creationId xmlns:p14="http://schemas.microsoft.com/office/powerpoint/2010/main" val="11164293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06709A-1D96-4906-B160-114C9C407F69}" type="datetimeFigureOut">
              <a:rPr lang="zh-CN" altLang="en-US" smtClean="0"/>
              <a:t>2023/8/27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791F4F-F1F0-4EF0-9BC6-0B58822B4635}" type="slidenum">
              <a:rPr lang="zh-CN" altLang="en-US" smtClean="0"/>
              <a:t>‹#›</a:t>
            </a:fld>
            <a:endParaRPr lang="zh-CN" altLang="en-US"/>
          </a:p>
        </p:txBody>
      </p:sp>
      <p:sp>
        <p:nvSpPr>
          <p:cNvPr id="6" name="TextBox 5"/>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285945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tandar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6107113" cy="6858000"/>
          </a:xfrm>
        </p:spPr>
        <p:txBody>
          <a:bodyPr/>
          <a:lstStyle/>
          <a:p>
            <a:endParaRPr lang="zh-CN" altLang="en-US"/>
          </a:p>
        </p:txBody>
      </p:sp>
    </p:spTree>
  </p:cSld>
  <p:clrMapOvr>
    <a:masterClrMapping/>
  </p:clrMapOvr>
  <p:hf sldNum="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tandar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268779" y="1843549"/>
            <a:ext cx="5091066" cy="3857501"/>
          </a:xfrm>
          <a:custGeom>
            <a:avLst/>
            <a:gdLst>
              <a:gd name="connsiteX0" fmla="*/ 0 w 5091066"/>
              <a:gd name="connsiteY0" fmla="*/ 0 h 3857501"/>
              <a:gd name="connsiteX1" fmla="*/ 5091066 w 5091066"/>
              <a:gd name="connsiteY1" fmla="*/ 0 h 3857501"/>
              <a:gd name="connsiteX2" fmla="*/ 5091066 w 5091066"/>
              <a:gd name="connsiteY2" fmla="*/ 3857501 h 3857501"/>
              <a:gd name="connsiteX3" fmla="*/ 0 w 5091066"/>
              <a:gd name="connsiteY3" fmla="*/ 3857501 h 3857501"/>
            </a:gdLst>
            <a:ahLst/>
            <a:cxnLst>
              <a:cxn ang="0">
                <a:pos x="connsiteX0" y="connsiteY0"/>
              </a:cxn>
              <a:cxn ang="0">
                <a:pos x="connsiteX1" y="connsiteY1"/>
              </a:cxn>
              <a:cxn ang="0">
                <a:pos x="connsiteX2" y="connsiteY2"/>
              </a:cxn>
              <a:cxn ang="0">
                <a:pos x="connsiteX3" y="connsiteY3"/>
              </a:cxn>
            </a:cxnLst>
            <a:rect l="l" t="t" r="r" b="b"/>
            <a:pathLst>
              <a:path w="5091066" h="3857501">
                <a:moveTo>
                  <a:pt x="0" y="0"/>
                </a:moveTo>
                <a:lnTo>
                  <a:pt x="5091066" y="0"/>
                </a:lnTo>
                <a:lnTo>
                  <a:pt x="5091066" y="3857501"/>
                </a:lnTo>
                <a:lnTo>
                  <a:pt x="0" y="3857501"/>
                </a:lnTo>
                <a:close/>
              </a:path>
            </a:pathLst>
          </a:custGeom>
        </p:spPr>
        <p:txBody>
          <a:bodyPr wrap="square">
            <a:noAutofit/>
          </a:bodyPr>
          <a:lstStyle/>
          <a:p>
            <a:endParaRPr lang="zh-CN" altLang="en-US"/>
          </a:p>
        </p:txBody>
      </p:sp>
    </p:spTree>
  </p:cSld>
  <p:clrMapOvr>
    <a:masterClrMapping/>
  </p:clrMapOvr>
  <p:hf sldNum="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6297149" y="576471"/>
            <a:ext cx="1850574" cy="1850574"/>
          </a:xfrm>
          <a:custGeom>
            <a:avLst/>
            <a:gdLst>
              <a:gd name="connsiteX0" fmla="*/ 925287 w 1850574"/>
              <a:gd name="connsiteY0" fmla="*/ 0 h 1850574"/>
              <a:gd name="connsiteX1" fmla="*/ 1850574 w 1850574"/>
              <a:gd name="connsiteY1" fmla="*/ 925287 h 1850574"/>
              <a:gd name="connsiteX2" fmla="*/ 925287 w 1850574"/>
              <a:gd name="connsiteY2" fmla="*/ 1850574 h 1850574"/>
              <a:gd name="connsiteX3" fmla="*/ 0 w 1850574"/>
              <a:gd name="connsiteY3" fmla="*/ 925287 h 1850574"/>
              <a:gd name="connsiteX4" fmla="*/ 925287 w 1850574"/>
              <a:gd name="connsiteY4" fmla="*/ 0 h 185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574" h="1850574">
                <a:moveTo>
                  <a:pt x="925287" y="0"/>
                </a:moveTo>
                <a:cubicBezTo>
                  <a:pt x="1436309" y="0"/>
                  <a:pt x="1850574" y="414265"/>
                  <a:pt x="1850574" y="925287"/>
                </a:cubicBezTo>
                <a:cubicBezTo>
                  <a:pt x="1850574" y="1436309"/>
                  <a:pt x="1436309" y="1850574"/>
                  <a:pt x="925287" y="1850574"/>
                </a:cubicBezTo>
                <a:cubicBezTo>
                  <a:pt x="414265" y="1850574"/>
                  <a:pt x="0" y="1436309"/>
                  <a:pt x="0" y="925287"/>
                </a:cubicBezTo>
                <a:cubicBezTo>
                  <a:pt x="0" y="414265"/>
                  <a:pt x="414265" y="0"/>
                  <a:pt x="925287" y="0"/>
                </a:cubicBezTo>
                <a:close/>
              </a:path>
            </a:pathLst>
          </a:custGeom>
          <a:solidFill>
            <a:schemeClr val="bg1"/>
          </a:solidFill>
          <a:ln w="69850">
            <a:gradFill>
              <a:gsLst>
                <a:gs pos="0">
                  <a:schemeClr val="accent1"/>
                </a:gs>
                <a:gs pos="100000">
                  <a:schemeClr val="accent1">
                    <a:lumMod val="75000"/>
                  </a:schemeClr>
                </a:gs>
              </a:gsLst>
              <a:lin ang="5400000" scaled="1"/>
            </a:gradFill>
          </a:ln>
          <a:effectLst>
            <a:outerShdw blurRad="508000" dist="152400" dir="720000" sx="102000" sy="102000" algn="ctr" rotWithShape="0">
              <a:prstClr val="black">
                <a:alpha val="40000"/>
              </a:prstClr>
            </a:outerShdw>
          </a:effectLst>
        </p:spPr>
        <p:txBody>
          <a:bodyPr wrap="square">
            <a:noAutofit/>
          </a:bodyPr>
          <a:lstStyle/>
          <a:p>
            <a:endParaRPr lang="en-US"/>
          </a:p>
        </p:txBody>
      </p:sp>
      <p:sp>
        <p:nvSpPr>
          <p:cNvPr id="14" name="Picture Placeholder 13"/>
          <p:cNvSpPr>
            <a:spLocks noGrp="1"/>
          </p:cNvSpPr>
          <p:nvPr>
            <p:ph type="pic" sz="quarter" idx="13"/>
          </p:nvPr>
        </p:nvSpPr>
        <p:spPr>
          <a:xfrm>
            <a:off x="6297149" y="2656388"/>
            <a:ext cx="1850574" cy="1850574"/>
          </a:xfrm>
          <a:custGeom>
            <a:avLst/>
            <a:gdLst>
              <a:gd name="connsiteX0" fmla="*/ 925287 w 1850574"/>
              <a:gd name="connsiteY0" fmla="*/ 0 h 1850574"/>
              <a:gd name="connsiteX1" fmla="*/ 1850574 w 1850574"/>
              <a:gd name="connsiteY1" fmla="*/ 925287 h 1850574"/>
              <a:gd name="connsiteX2" fmla="*/ 925287 w 1850574"/>
              <a:gd name="connsiteY2" fmla="*/ 1850574 h 1850574"/>
              <a:gd name="connsiteX3" fmla="*/ 0 w 1850574"/>
              <a:gd name="connsiteY3" fmla="*/ 925287 h 1850574"/>
              <a:gd name="connsiteX4" fmla="*/ 925287 w 1850574"/>
              <a:gd name="connsiteY4" fmla="*/ 0 h 185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574" h="1850574">
                <a:moveTo>
                  <a:pt x="925287" y="0"/>
                </a:moveTo>
                <a:cubicBezTo>
                  <a:pt x="1436309" y="0"/>
                  <a:pt x="1850574" y="414265"/>
                  <a:pt x="1850574" y="925287"/>
                </a:cubicBezTo>
                <a:cubicBezTo>
                  <a:pt x="1850574" y="1436309"/>
                  <a:pt x="1436309" y="1850574"/>
                  <a:pt x="925287" y="1850574"/>
                </a:cubicBezTo>
                <a:cubicBezTo>
                  <a:pt x="414265" y="1850574"/>
                  <a:pt x="0" y="1436309"/>
                  <a:pt x="0" y="925287"/>
                </a:cubicBezTo>
                <a:cubicBezTo>
                  <a:pt x="0" y="414265"/>
                  <a:pt x="414265" y="0"/>
                  <a:pt x="925287" y="0"/>
                </a:cubicBezTo>
                <a:close/>
              </a:path>
            </a:pathLst>
          </a:custGeom>
          <a:solidFill>
            <a:schemeClr val="bg1"/>
          </a:solidFill>
          <a:ln w="69850">
            <a:solidFill>
              <a:schemeClr val="bg1"/>
            </a:solidFill>
          </a:ln>
          <a:effectLst>
            <a:outerShdw blurRad="508000" dist="152400" dir="720000" sx="102000" sy="102000" algn="ctr" rotWithShape="0">
              <a:prstClr val="black">
                <a:alpha val="40000"/>
              </a:prstClr>
            </a:outerShdw>
          </a:effectLst>
        </p:spPr>
        <p:txBody>
          <a:bodyPr wrap="square">
            <a:noAutofit/>
          </a:bodyPr>
          <a:lstStyle/>
          <a:p>
            <a:endParaRPr lang="en-US"/>
          </a:p>
        </p:txBody>
      </p:sp>
      <p:sp>
        <p:nvSpPr>
          <p:cNvPr id="9" name="Picture Placeholder 8"/>
          <p:cNvSpPr>
            <a:spLocks noGrp="1"/>
          </p:cNvSpPr>
          <p:nvPr>
            <p:ph type="pic" sz="quarter" idx="10"/>
          </p:nvPr>
        </p:nvSpPr>
        <p:spPr>
          <a:xfrm>
            <a:off x="735495" y="576471"/>
            <a:ext cx="1850574" cy="1850574"/>
          </a:xfrm>
          <a:custGeom>
            <a:avLst/>
            <a:gdLst>
              <a:gd name="connsiteX0" fmla="*/ 925287 w 1850574"/>
              <a:gd name="connsiteY0" fmla="*/ 0 h 1850574"/>
              <a:gd name="connsiteX1" fmla="*/ 1850574 w 1850574"/>
              <a:gd name="connsiteY1" fmla="*/ 925287 h 1850574"/>
              <a:gd name="connsiteX2" fmla="*/ 925287 w 1850574"/>
              <a:gd name="connsiteY2" fmla="*/ 1850574 h 1850574"/>
              <a:gd name="connsiteX3" fmla="*/ 0 w 1850574"/>
              <a:gd name="connsiteY3" fmla="*/ 925287 h 1850574"/>
              <a:gd name="connsiteX4" fmla="*/ 925287 w 1850574"/>
              <a:gd name="connsiteY4" fmla="*/ 0 h 185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574" h="1850574">
                <a:moveTo>
                  <a:pt x="925287" y="0"/>
                </a:moveTo>
                <a:cubicBezTo>
                  <a:pt x="1436309" y="0"/>
                  <a:pt x="1850574" y="414265"/>
                  <a:pt x="1850574" y="925287"/>
                </a:cubicBezTo>
                <a:cubicBezTo>
                  <a:pt x="1850574" y="1436309"/>
                  <a:pt x="1436309" y="1850574"/>
                  <a:pt x="925287" y="1850574"/>
                </a:cubicBezTo>
                <a:cubicBezTo>
                  <a:pt x="414265" y="1850574"/>
                  <a:pt x="0" y="1436309"/>
                  <a:pt x="0" y="925287"/>
                </a:cubicBezTo>
                <a:cubicBezTo>
                  <a:pt x="0" y="414265"/>
                  <a:pt x="414265" y="0"/>
                  <a:pt x="925287" y="0"/>
                </a:cubicBezTo>
                <a:close/>
              </a:path>
            </a:pathLst>
          </a:custGeom>
          <a:solidFill>
            <a:schemeClr val="bg1"/>
          </a:solidFill>
          <a:ln w="69850">
            <a:solidFill>
              <a:schemeClr val="bg1"/>
            </a:solidFill>
          </a:ln>
          <a:effectLst>
            <a:outerShdw blurRad="508000" dist="152400" dir="720000" sx="102000" sy="102000" algn="ctr" rotWithShape="0">
              <a:prstClr val="black">
                <a:alpha val="40000"/>
              </a:prstClr>
            </a:outerShdw>
          </a:effectLst>
        </p:spPr>
        <p:txBody>
          <a:bodyPr wrap="square">
            <a:noAutofit/>
          </a:bodyPr>
          <a:lstStyle/>
          <a:p>
            <a:endParaRPr lang="en-US"/>
          </a:p>
        </p:txBody>
      </p:sp>
      <p:sp>
        <p:nvSpPr>
          <p:cNvPr id="12" name="Picture Placeholder 11"/>
          <p:cNvSpPr>
            <a:spLocks noGrp="1"/>
          </p:cNvSpPr>
          <p:nvPr>
            <p:ph type="pic" sz="quarter" idx="11"/>
          </p:nvPr>
        </p:nvSpPr>
        <p:spPr>
          <a:xfrm>
            <a:off x="735495" y="2656388"/>
            <a:ext cx="1850574" cy="1850574"/>
          </a:xfrm>
          <a:custGeom>
            <a:avLst/>
            <a:gdLst>
              <a:gd name="connsiteX0" fmla="*/ 925287 w 1850574"/>
              <a:gd name="connsiteY0" fmla="*/ 0 h 1850574"/>
              <a:gd name="connsiteX1" fmla="*/ 1850574 w 1850574"/>
              <a:gd name="connsiteY1" fmla="*/ 925287 h 1850574"/>
              <a:gd name="connsiteX2" fmla="*/ 925287 w 1850574"/>
              <a:gd name="connsiteY2" fmla="*/ 1850574 h 1850574"/>
              <a:gd name="connsiteX3" fmla="*/ 0 w 1850574"/>
              <a:gd name="connsiteY3" fmla="*/ 925287 h 1850574"/>
              <a:gd name="connsiteX4" fmla="*/ 925287 w 1850574"/>
              <a:gd name="connsiteY4" fmla="*/ 0 h 185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574" h="1850574">
                <a:moveTo>
                  <a:pt x="925287" y="0"/>
                </a:moveTo>
                <a:cubicBezTo>
                  <a:pt x="1436309" y="0"/>
                  <a:pt x="1850574" y="414265"/>
                  <a:pt x="1850574" y="925287"/>
                </a:cubicBezTo>
                <a:cubicBezTo>
                  <a:pt x="1850574" y="1436309"/>
                  <a:pt x="1436309" y="1850574"/>
                  <a:pt x="925287" y="1850574"/>
                </a:cubicBezTo>
                <a:cubicBezTo>
                  <a:pt x="414265" y="1850574"/>
                  <a:pt x="0" y="1436309"/>
                  <a:pt x="0" y="925287"/>
                </a:cubicBezTo>
                <a:cubicBezTo>
                  <a:pt x="0" y="414265"/>
                  <a:pt x="414265" y="0"/>
                  <a:pt x="925287" y="0"/>
                </a:cubicBezTo>
                <a:close/>
              </a:path>
            </a:pathLst>
          </a:custGeom>
          <a:solidFill>
            <a:schemeClr val="bg1"/>
          </a:solidFill>
          <a:ln w="69850">
            <a:gradFill>
              <a:gsLst>
                <a:gs pos="0">
                  <a:schemeClr val="accent1"/>
                </a:gs>
                <a:gs pos="100000">
                  <a:schemeClr val="accent1">
                    <a:lumMod val="75000"/>
                  </a:schemeClr>
                </a:gs>
              </a:gsLst>
              <a:lin ang="5400000" scaled="1"/>
            </a:gradFill>
          </a:ln>
          <a:effectLst>
            <a:outerShdw blurRad="508000" dist="152400" dir="720000" sx="102000" sy="102000" algn="ctr" rotWithShape="0">
              <a:prstClr val="black">
                <a:alpha val="40000"/>
              </a:prstClr>
            </a:outerShdw>
          </a:effectLst>
        </p:spPr>
        <p:txBody>
          <a:bodyPr wrap="square">
            <a:noAutofit/>
          </a:bodyPr>
          <a:lstStyle/>
          <a:p>
            <a:endParaRPr lang="en-US"/>
          </a:p>
        </p:txBody>
      </p:sp>
    </p:spTree>
  </p:cSld>
  <p:clrMapOvr>
    <a:masterClrMapping/>
  </p:clrMapOvr>
  <p:transition spd="slow">
    <p:push dir="u"/>
  </p:transition>
  <p:hf sldNum="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481921" y="-1455510"/>
            <a:ext cx="3685350" cy="3687081"/>
          </a:xfrm>
          <a:prstGeom prst="diamond">
            <a:avLst/>
          </a:prstGeom>
          <a:solidFill>
            <a:schemeClr val="bg1">
              <a:lumMod val="95000"/>
            </a:schemeClr>
          </a:solidFill>
          <a:effectLst>
            <a:outerShdw blurRad="1270000" dist="50800" dir="5400000" sx="89000" sy="89000" algn="ctr" rotWithShape="0">
              <a:srgbClr val="000000">
                <a:alpha val="54000"/>
              </a:srgbClr>
            </a:outerShdw>
          </a:effectLst>
        </p:spPr>
        <p:txBody>
          <a:bodyPr/>
          <a:lstStyle/>
          <a:p>
            <a:endParaRPr lang="en-US" dirty="0"/>
          </a:p>
        </p:txBody>
      </p:sp>
      <p:sp>
        <p:nvSpPr>
          <p:cNvPr id="5" name="Picture Placeholder 3"/>
          <p:cNvSpPr>
            <a:spLocks noGrp="1"/>
          </p:cNvSpPr>
          <p:nvPr>
            <p:ph type="pic" sz="quarter" idx="11"/>
          </p:nvPr>
        </p:nvSpPr>
        <p:spPr>
          <a:xfrm>
            <a:off x="1385702" y="-258081"/>
            <a:ext cx="3685350" cy="3687081"/>
          </a:xfrm>
          <a:prstGeom prst="diamond">
            <a:avLst/>
          </a:prstGeom>
          <a:solidFill>
            <a:schemeClr val="bg1">
              <a:lumMod val="95000"/>
            </a:schemeClr>
          </a:solidFill>
          <a:effectLst>
            <a:outerShdw blurRad="1270000" dist="50800" dir="5400000" sx="89000" sy="89000" algn="ctr" rotWithShape="0">
              <a:srgbClr val="000000">
                <a:alpha val="54000"/>
              </a:srgbClr>
            </a:outerShdw>
          </a:effectLst>
        </p:spPr>
        <p:txBody>
          <a:bodyPr/>
          <a:lstStyle/>
          <a:p>
            <a:endParaRPr lang="en-US"/>
          </a:p>
        </p:txBody>
      </p:sp>
      <p:sp>
        <p:nvSpPr>
          <p:cNvPr id="6" name="Picture Placeholder 3"/>
          <p:cNvSpPr>
            <a:spLocks noGrp="1"/>
          </p:cNvSpPr>
          <p:nvPr>
            <p:ph type="pic" sz="quarter" idx="12"/>
          </p:nvPr>
        </p:nvSpPr>
        <p:spPr>
          <a:xfrm>
            <a:off x="4253325" y="-1455510"/>
            <a:ext cx="3685350" cy="3687081"/>
          </a:xfrm>
          <a:prstGeom prst="diamond">
            <a:avLst/>
          </a:prstGeom>
          <a:solidFill>
            <a:schemeClr val="bg1">
              <a:lumMod val="95000"/>
            </a:schemeClr>
          </a:solidFill>
          <a:effectLst>
            <a:outerShdw blurRad="1270000" dist="50800" dir="5400000" sx="89000" sy="89000" algn="ctr" rotWithShape="0">
              <a:srgbClr val="000000">
                <a:alpha val="54000"/>
              </a:srgbClr>
            </a:outerShdw>
          </a:effectLst>
        </p:spPr>
        <p:txBody>
          <a:bodyPr/>
          <a:lstStyle/>
          <a:p>
            <a:endParaRPr lang="en-US"/>
          </a:p>
        </p:txBody>
      </p:sp>
      <p:sp>
        <p:nvSpPr>
          <p:cNvPr id="7" name="Picture Placeholder 3"/>
          <p:cNvSpPr>
            <a:spLocks noGrp="1"/>
          </p:cNvSpPr>
          <p:nvPr>
            <p:ph type="pic" sz="quarter" idx="13"/>
          </p:nvPr>
        </p:nvSpPr>
        <p:spPr>
          <a:xfrm>
            <a:off x="9988571" y="-1455510"/>
            <a:ext cx="3685350" cy="3687081"/>
          </a:xfrm>
          <a:prstGeom prst="diamond">
            <a:avLst/>
          </a:prstGeom>
          <a:solidFill>
            <a:schemeClr val="bg1">
              <a:lumMod val="95000"/>
            </a:schemeClr>
          </a:solidFill>
          <a:effectLst>
            <a:outerShdw blurRad="1270000" dist="50800" dir="5400000" sx="89000" sy="89000" algn="ctr" rotWithShape="0">
              <a:srgbClr val="000000">
                <a:alpha val="54000"/>
              </a:srgbClr>
            </a:outerShdw>
          </a:effectLst>
        </p:spPr>
        <p:txBody>
          <a:bodyPr/>
          <a:lstStyle/>
          <a:p>
            <a:endParaRPr lang="en-US" dirty="0"/>
          </a:p>
        </p:txBody>
      </p:sp>
      <p:sp>
        <p:nvSpPr>
          <p:cNvPr id="8" name="Picture Placeholder 3"/>
          <p:cNvSpPr>
            <a:spLocks noGrp="1"/>
          </p:cNvSpPr>
          <p:nvPr>
            <p:ph type="pic" sz="quarter" idx="14"/>
          </p:nvPr>
        </p:nvSpPr>
        <p:spPr>
          <a:xfrm>
            <a:off x="7120948" y="-258081"/>
            <a:ext cx="3685350" cy="3687081"/>
          </a:xfrm>
          <a:prstGeom prst="diamond">
            <a:avLst/>
          </a:prstGeom>
          <a:solidFill>
            <a:schemeClr val="bg1">
              <a:lumMod val="95000"/>
            </a:schemeClr>
          </a:solidFill>
          <a:effectLst>
            <a:outerShdw blurRad="1270000" dist="50800" dir="5400000" sx="89000" sy="89000" algn="ctr" rotWithShape="0">
              <a:srgbClr val="000000">
                <a:alpha val="54000"/>
              </a:srgbClr>
            </a:outerShdw>
          </a:effectLst>
        </p:spPr>
        <p:txBody>
          <a:bodyPr/>
          <a:lstStyle/>
          <a:p>
            <a:endParaRPr lang="en-US"/>
          </a:p>
        </p:txBody>
      </p:sp>
    </p:spTree>
  </p:cSld>
  <p:clrMapOvr>
    <a:masterClrMapping/>
  </p:clrMapOvr>
  <p:transition spd="slow">
    <p:push dir="u"/>
  </p:transition>
  <p:hf sldNum="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2023/8/27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75355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2023/8/27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7915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1" name="Picture Placeholder 40"/>
          <p:cNvSpPr>
            <a:spLocks noGrp="1"/>
          </p:cNvSpPr>
          <p:nvPr>
            <p:ph type="pic" sz="quarter" idx="14" hasCustomPrompt="1"/>
          </p:nvPr>
        </p:nvSpPr>
        <p:spPr>
          <a:xfrm>
            <a:off x="3492498" y="3533998"/>
            <a:ext cx="1084942" cy="1084942"/>
          </a:xfrm>
          <a:custGeom>
            <a:avLst/>
            <a:gdLst>
              <a:gd name="connsiteX0" fmla="*/ 542471 w 1084942"/>
              <a:gd name="connsiteY0" fmla="*/ 0 h 1084942"/>
              <a:gd name="connsiteX1" fmla="*/ 1084942 w 1084942"/>
              <a:gd name="connsiteY1" fmla="*/ 542471 h 1084942"/>
              <a:gd name="connsiteX2" fmla="*/ 542471 w 1084942"/>
              <a:gd name="connsiteY2" fmla="*/ 1084942 h 1084942"/>
              <a:gd name="connsiteX3" fmla="*/ 0 w 1084942"/>
              <a:gd name="connsiteY3" fmla="*/ 542471 h 1084942"/>
              <a:gd name="connsiteX4" fmla="*/ 542471 w 1084942"/>
              <a:gd name="connsiteY4" fmla="*/ 0 h 1084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942" h="1084942">
                <a:moveTo>
                  <a:pt x="542471" y="0"/>
                </a:moveTo>
                <a:cubicBezTo>
                  <a:pt x="842069" y="0"/>
                  <a:pt x="1084942" y="242873"/>
                  <a:pt x="1084942" y="542471"/>
                </a:cubicBezTo>
                <a:cubicBezTo>
                  <a:pt x="1084942" y="842069"/>
                  <a:pt x="842069" y="1084942"/>
                  <a:pt x="542471" y="1084942"/>
                </a:cubicBezTo>
                <a:cubicBezTo>
                  <a:pt x="242873" y="1084942"/>
                  <a:pt x="0" y="842069"/>
                  <a:pt x="0" y="542471"/>
                </a:cubicBezTo>
                <a:cubicBezTo>
                  <a:pt x="0" y="242873"/>
                  <a:pt x="242873" y="0"/>
                  <a:pt x="542471"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38" name="Picture Placeholder 37"/>
          <p:cNvSpPr>
            <a:spLocks noGrp="1"/>
          </p:cNvSpPr>
          <p:nvPr>
            <p:ph type="pic" sz="quarter" idx="13" hasCustomPrompt="1"/>
          </p:nvPr>
        </p:nvSpPr>
        <p:spPr>
          <a:xfrm>
            <a:off x="2126340" y="4601028"/>
            <a:ext cx="2002972" cy="2002972"/>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2" h="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35" name="Picture Placeholder 34"/>
          <p:cNvSpPr>
            <a:spLocks noGrp="1"/>
          </p:cNvSpPr>
          <p:nvPr>
            <p:ph type="pic" sz="quarter" idx="12" hasCustomPrompt="1"/>
          </p:nvPr>
        </p:nvSpPr>
        <p:spPr>
          <a:xfrm>
            <a:off x="4677226" y="3389087"/>
            <a:ext cx="1810660" cy="1810660"/>
          </a:xfrm>
          <a:custGeom>
            <a:avLst/>
            <a:gdLst>
              <a:gd name="connsiteX0" fmla="*/ 905330 w 1810660"/>
              <a:gd name="connsiteY0" fmla="*/ 0 h 1810660"/>
              <a:gd name="connsiteX1" fmla="*/ 1810660 w 1810660"/>
              <a:gd name="connsiteY1" fmla="*/ 905330 h 1810660"/>
              <a:gd name="connsiteX2" fmla="*/ 905330 w 1810660"/>
              <a:gd name="connsiteY2" fmla="*/ 1810660 h 1810660"/>
              <a:gd name="connsiteX3" fmla="*/ 0 w 1810660"/>
              <a:gd name="connsiteY3" fmla="*/ 905330 h 1810660"/>
              <a:gd name="connsiteX4" fmla="*/ 905330 w 1810660"/>
              <a:gd name="connsiteY4" fmla="*/ 0 h 181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660" h="1810660">
                <a:moveTo>
                  <a:pt x="905330" y="0"/>
                </a:moveTo>
                <a:cubicBezTo>
                  <a:pt x="1405330" y="0"/>
                  <a:pt x="1810660" y="405330"/>
                  <a:pt x="1810660" y="905330"/>
                </a:cubicBezTo>
                <a:cubicBezTo>
                  <a:pt x="1810660" y="1405330"/>
                  <a:pt x="1405330" y="1810660"/>
                  <a:pt x="905330" y="1810660"/>
                </a:cubicBezTo>
                <a:cubicBezTo>
                  <a:pt x="405330" y="1810660"/>
                  <a:pt x="0" y="1405330"/>
                  <a:pt x="0" y="905330"/>
                </a:cubicBezTo>
                <a:cubicBezTo>
                  <a:pt x="0" y="405330"/>
                  <a:pt x="405330" y="0"/>
                  <a:pt x="90533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30" name="Picture Placeholder 29"/>
          <p:cNvSpPr>
            <a:spLocks noGrp="1"/>
          </p:cNvSpPr>
          <p:nvPr>
            <p:ph type="pic" sz="quarter" idx="10" hasCustomPrompt="1"/>
          </p:nvPr>
        </p:nvSpPr>
        <p:spPr>
          <a:xfrm>
            <a:off x="1030514" y="2119086"/>
            <a:ext cx="2481942" cy="2481942"/>
          </a:xfrm>
          <a:custGeom>
            <a:avLst/>
            <a:gdLst>
              <a:gd name="connsiteX0" fmla="*/ 1240971 w 2481942"/>
              <a:gd name="connsiteY0" fmla="*/ 0 h 2481942"/>
              <a:gd name="connsiteX1" fmla="*/ 2481942 w 2481942"/>
              <a:gd name="connsiteY1" fmla="*/ 1240971 h 2481942"/>
              <a:gd name="connsiteX2" fmla="*/ 1240971 w 2481942"/>
              <a:gd name="connsiteY2" fmla="*/ 2481942 h 2481942"/>
              <a:gd name="connsiteX3" fmla="*/ 0 w 2481942"/>
              <a:gd name="connsiteY3" fmla="*/ 1240971 h 2481942"/>
              <a:gd name="connsiteX4" fmla="*/ 1240971 w 2481942"/>
              <a:gd name="connsiteY4" fmla="*/ 0 h 248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2" h="2481942">
                <a:moveTo>
                  <a:pt x="1240971" y="0"/>
                </a:moveTo>
                <a:cubicBezTo>
                  <a:pt x="1926340" y="0"/>
                  <a:pt x="2481942" y="555602"/>
                  <a:pt x="2481942" y="1240971"/>
                </a:cubicBezTo>
                <a:cubicBezTo>
                  <a:pt x="2481942" y="1926340"/>
                  <a:pt x="1926340" y="2481942"/>
                  <a:pt x="1240971" y="2481942"/>
                </a:cubicBezTo>
                <a:cubicBezTo>
                  <a:pt x="555602" y="2481942"/>
                  <a:pt x="0" y="1926340"/>
                  <a:pt x="0" y="1240971"/>
                </a:cubicBezTo>
                <a:cubicBezTo>
                  <a:pt x="0" y="555602"/>
                  <a:pt x="555602" y="0"/>
                  <a:pt x="1240971"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31" name="Picture Placeholder 30"/>
          <p:cNvSpPr>
            <a:spLocks noGrp="1"/>
          </p:cNvSpPr>
          <p:nvPr>
            <p:ph type="pic" sz="quarter" idx="11" hasCustomPrompt="1"/>
          </p:nvPr>
        </p:nvSpPr>
        <p:spPr>
          <a:xfrm>
            <a:off x="3330570" y="645425"/>
            <a:ext cx="2776768" cy="2776768"/>
          </a:xfrm>
          <a:custGeom>
            <a:avLst/>
            <a:gdLst>
              <a:gd name="connsiteX0" fmla="*/ 1388384 w 2776768"/>
              <a:gd name="connsiteY0" fmla="*/ 0 h 2776768"/>
              <a:gd name="connsiteX1" fmla="*/ 2776768 w 2776768"/>
              <a:gd name="connsiteY1" fmla="*/ 1388384 h 2776768"/>
              <a:gd name="connsiteX2" fmla="*/ 1388384 w 2776768"/>
              <a:gd name="connsiteY2" fmla="*/ 2776768 h 2776768"/>
              <a:gd name="connsiteX3" fmla="*/ 0 w 2776768"/>
              <a:gd name="connsiteY3" fmla="*/ 1388384 h 2776768"/>
              <a:gd name="connsiteX4" fmla="*/ 1388384 w 2776768"/>
              <a:gd name="connsiteY4" fmla="*/ 0 h 2776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768" h="2776768">
                <a:moveTo>
                  <a:pt x="1388384" y="0"/>
                </a:moveTo>
                <a:cubicBezTo>
                  <a:pt x="2155167" y="0"/>
                  <a:pt x="2776768" y="621601"/>
                  <a:pt x="2776768" y="1388384"/>
                </a:cubicBezTo>
                <a:cubicBezTo>
                  <a:pt x="2776768" y="2155167"/>
                  <a:pt x="2155167" y="2776768"/>
                  <a:pt x="1388384" y="2776768"/>
                </a:cubicBezTo>
                <a:cubicBezTo>
                  <a:pt x="621601" y="2776768"/>
                  <a:pt x="0" y="2155167"/>
                  <a:pt x="0" y="1388384"/>
                </a:cubicBezTo>
                <a:cubicBezTo>
                  <a:pt x="0" y="621601"/>
                  <a:pt x="621601" y="0"/>
                  <a:pt x="1388384"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250" fill="hold"/>
                                        <p:tgtEl>
                                          <p:spTgt spid="35"/>
                                        </p:tgtEl>
                                        <p:attrNameLst>
                                          <p:attrName>ppt_x</p:attrName>
                                        </p:attrNameLst>
                                      </p:cBhvr>
                                      <p:tavLst>
                                        <p:tav tm="0">
                                          <p:val>
                                            <p:strVal val="0-#ppt_w/2"/>
                                          </p:val>
                                        </p:tav>
                                        <p:tav tm="100000">
                                          <p:val>
                                            <p:strVal val="#ppt_x"/>
                                          </p:val>
                                        </p:tav>
                                      </p:tavLst>
                                    </p:anim>
                                    <p:anim calcmode="lin" valueType="num">
                                      <p:cBhvr additive="base">
                                        <p:cTn id="12" dur="12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0-#ppt_w/2"/>
                                          </p:val>
                                        </p:tav>
                                        <p:tav tm="100000">
                                          <p:val>
                                            <p:strVal val="#ppt_x"/>
                                          </p:val>
                                        </p:tav>
                                      </p:tavLst>
                                    </p:anim>
                                    <p:anim calcmode="lin" valueType="num">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0-#ppt_w/2"/>
                                          </p:val>
                                        </p:tav>
                                        <p:tav tm="100000">
                                          <p:val>
                                            <p:strVal val="#ppt_x"/>
                                          </p:val>
                                        </p:tav>
                                      </p:tavLst>
                                    </p:anim>
                                    <p:anim calcmode="lin" valueType="num">
                                      <p:cBhvr additive="base">
                                        <p:cTn id="24"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8" grpId="0"/>
      <p:bldP spid="35" grpId="0"/>
      <p:bldP spid="30" grpId="0"/>
      <p:bldP spid="31" grpId="0"/>
    </p:bldLst>
  </p:timing>
  <p:hf sldNum="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90680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6709A-1D96-4906-B160-114C9C407F69}" type="datetimeFigureOut">
              <a:rPr lang="zh-CN" altLang="en-US" smtClean="0"/>
              <a:t>2023/8/27</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91F4F-F1F0-4EF0-9BC6-0B58822B463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7" r:id="rId55"/>
    <p:sldLayoutId id="2147483708" r:id="rId56"/>
    <p:sldLayoutId id="2147483709" r:id="rId57"/>
    <p:sldLayoutId id="2147483710" r:id="rId58"/>
    <p:sldLayoutId id="2147483711" r:id="rId59"/>
    <p:sldLayoutId id="2147483712" r:id="rId60"/>
    <p:sldLayoutId id="2147483713" r:id="rId61"/>
    <p:sldLayoutId id="2147483714" r:id="rId62"/>
    <p:sldLayoutId id="2147483715" r:id="rId63"/>
    <p:sldLayoutId id="2147483716" r:id="rId64"/>
    <p:sldLayoutId id="2147483717" r:id="rId65"/>
    <p:sldLayoutId id="2147483718" r:id="rId66"/>
    <p:sldLayoutId id="2147483719" r:id="rId67"/>
    <p:sldLayoutId id="2147483720" r:id="rId68"/>
    <p:sldLayoutId id="2147483721" r:id="rId69"/>
    <p:sldLayoutId id="2147483722" r:id="rId70"/>
    <p:sldLayoutId id="2147483723" r:id="rId71"/>
    <p:sldLayoutId id="2147483724" r:id="rId72"/>
    <p:sldLayoutId id="2147483725" r:id="rId73"/>
    <p:sldLayoutId id="2147483726" r:id="rId74"/>
    <p:sldLayoutId id="2147483727" r:id="rId75"/>
    <p:sldLayoutId id="2147483728" r:id="rId76"/>
    <p:sldLayoutId id="2147483729" r:id="rId77"/>
    <p:sldLayoutId id="2147483730" r:id="rId78"/>
    <p:sldLayoutId id="2147483731" r:id="rId79"/>
    <p:sldLayoutId id="2147483732" r:id="rId80"/>
    <p:sldLayoutId id="2147483733" r:id="rId81"/>
    <p:sldLayoutId id="2147483734" r:id="rId82"/>
    <p:sldLayoutId id="2147483735" r:id="rId83"/>
    <p:sldLayoutId id="2147483673" r:id="rId84"/>
    <p:sldLayoutId id="2147483674" r:id="rId85"/>
    <p:sldLayoutId id="2147483675" r:id="rId86"/>
    <p:sldLayoutId id="2147483676" r:id="rId87"/>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5480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8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6" name="文本框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1182945" y="2426153"/>
            <a:ext cx="9849393" cy="1200329"/>
          </a:xfrm>
          <a:prstGeom prst="rect">
            <a:avLst/>
          </a:prstGeom>
          <a:noFill/>
          <a:effectLst>
            <a:outerShdw blurRad="50800" dist="38100" dir="2700000" algn="tl" rotWithShape="0">
              <a:prstClr val="black">
                <a:alpha val="18000"/>
              </a:prstClr>
            </a:outerShdw>
          </a:effectLst>
        </p:spPr>
        <p:txBody>
          <a:bodyPr wrap="square" rtlCol="0">
            <a:spAutoFit/>
          </a:bodyPr>
          <a:lstStyle/>
          <a:p>
            <a:pPr algn="ctr"/>
            <a:r>
              <a:rPr lang="en-US" altLang="zh-CN" sz="7200" b="1" dirty="0">
                <a:effectLst>
                  <a:outerShdw blurRad="127000" dist="50800" dir="2700000" sx="101000" sy="101000" algn="tl" rotWithShape="0">
                    <a:schemeClr val="accent3">
                      <a:alpha val="40000"/>
                    </a:schemeClr>
                  </a:outerShdw>
                </a:effectLst>
                <a:latin typeface="Adobe Caslon Pro Bold" pitchFamily="18" charset="0"/>
                <a:ea typeface="微软雅黑"/>
                <a:sym typeface="Arial"/>
              </a:rPr>
              <a:t>FREE PPT TEMPLATE</a:t>
            </a:r>
            <a:endParaRPr lang="zh-CN" altLang="en-US" sz="7200" b="1" dirty="0">
              <a:effectLst>
                <a:outerShdw blurRad="127000" dist="50800" dir="2700000" sx="101000" sy="101000" algn="tl" rotWithShape="0">
                  <a:schemeClr val="accent3">
                    <a:alpha val="40000"/>
                  </a:schemeClr>
                </a:outerShdw>
              </a:effectLst>
              <a:latin typeface="Adobe Caslon Pro Bold" pitchFamily="18" charset="0"/>
              <a:ea typeface="微软雅黑"/>
              <a:sym typeface="Arial"/>
            </a:endParaRPr>
          </a:p>
        </p:txBody>
      </p:sp>
      <p:sp>
        <p:nvSpPr>
          <p:cNvPr id="17" name="文本框 1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1608908" y="3621919"/>
            <a:ext cx="8974183" cy="646331"/>
          </a:xfrm>
          <a:prstGeom prst="rect">
            <a:avLst/>
          </a:prstGeom>
          <a:noFill/>
        </p:spPr>
        <p:txBody>
          <a:bodyPr wrap="square" rtlCol="0">
            <a:spAutoFit/>
          </a:bodyPr>
          <a:lstStyle/>
          <a:p>
            <a:pPr algn="ctr"/>
            <a:r>
              <a:rPr lang="en-US" altLang="zh-CN" sz="3600" dirty="0">
                <a:latin typeface="Arial"/>
                <a:ea typeface="微软雅黑"/>
                <a:cs typeface="Roboto Light" charset="0"/>
                <a:sym typeface="Arial"/>
              </a:rPr>
              <a:t>Insert the Subtitle of Your Presentation</a:t>
            </a:r>
          </a:p>
        </p:txBody>
      </p:sp>
      <p:sp>
        <p:nvSpPr>
          <p:cNvPr id="15" name="Freeform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6029264" y="6204930"/>
            <a:ext cx="133472" cy="180662"/>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alpha val="70000"/>
            </a:schemeClr>
          </a:solidFill>
          <a:ln>
            <a:noFill/>
          </a:ln>
        </p:spPr>
        <p:txBody>
          <a:bodyPr vert="horz" wrap="square" lIns="45842" tIns="22921" rIns="45842" bIns="22921" numCol="1" anchor="t" anchorCtr="0" compatLnSpc="1"/>
          <a:lstStyle/>
          <a:p>
            <a:endParaRPr lang="en-US" sz="900">
              <a:latin typeface="Arial"/>
              <a:ea typeface="微软雅黑"/>
              <a:sym typeface="Arial"/>
            </a:endParaRP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
        <p:nvSpPr>
          <p:cNvPr id="4" name="Rounded Rectangle 7">
            <a:extLst>
              <a:ext uri="{FF2B5EF4-FFF2-40B4-BE49-F238E27FC236}">
                <a16:creationId xmlns:a16="http://schemas.microsoft.com/office/drawing/2014/main" id="{04347491-409E-A2AF-287C-C089D19CFA13}"/>
              </a:ext>
            </a:extLst>
          </p:cNvPr>
          <p:cNvSpPr/>
          <p:nvPr/>
        </p:nvSpPr>
        <p:spPr>
          <a:xfrm>
            <a:off x="9585448" y="36284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accent6">
                    <a:lumMod val="75000"/>
                  </a:schemeClr>
                </a:solidFill>
              </a:rPr>
              <a:t>LOGO</a:t>
            </a:r>
            <a:endParaRPr lang="ko-KR" altLang="en-US" sz="2700" dirty="0">
              <a:solidFill>
                <a:schemeClr val="accent6">
                  <a:lumMod val="75000"/>
                </a:schemeClr>
              </a:solidFill>
            </a:endParaRPr>
          </a:p>
        </p:txBody>
      </p:sp>
      <p:grpSp>
        <p:nvGrpSpPr>
          <p:cNvPr id="5" name="组合 4">
            <a:extLst>
              <a:ext uri="{FF2B5EF4-FFF2-40B4-BE49-F238E27FC236}">
                <a16:creationId xmlns:a16="http://schemas.microsoft.com/office/drawing/2014/main" id="{4780FFCF-551F-89C1-6CD4-6395C2437BE2}"/>
              </a:ext>
            </a:extLst>
          </p:cNvPr>
          <p:cNvGrpSpPr/>
          <p:nvPr/>
        </p:nvGrpSpPr>
        <p:grpSpPr>
          <a:xfrm>
            <a:off x="4047072" y="4961748"/>
            <a:ext cx="4022319" cy="327543"/>
            <a:chOff x="4414802" y="4745227"/>
            <a:chExt cx="4022319" cy="327543"/>
          </a:xfrm>
        </p:grpSpPr>
        <p:grpSp>
          <p:nvGrpSpPr>
            <p:cNvPr id="6" name="组合 5">
              <a:extLst>
                <a:ext uri="{FF2B5EF4-FFF2-40B4-BE49-F238E27FC236}">
                  <a16:creationId xmlns:a16="http://schemas.microsoft.com/office/drawing/2014/main" id="{167D65B4-0742-C55E-FAB7-5F67656BAE6D}"/>
                </a:ext>
              </a:extLst>
            </p:cNvPr>
            <p:cNvGrpSpPr/>
            <p:nvPr/>
          </p:nvGrpSpPr>
          <p:grpSpPr>
            <a:xfrm>
              <a:off x="6916771" y="4765241"/>
              <a:ext cx="290407" cy="290407"/>
              <a:chOff x="2895100" y="5545226"/>
              <a:chExt cx="290407" cy="290407"/>
            </a:xfrm>
            <a:solidFill>
              <a:schemeClr val="bg1"/>
            </a:solidFill>
          </p:grpSpPr>
          <p:sp>
            <p:nvSpPr>
              <p:cNvPr id="14" name="Oval 15">
                <a:extLst>
                  <a:ext uri="{FF2B5EF4-FFF2-40B4-BE49-F238E27FC236}">
                    <a16:creationId xmlns:a16="http://schemas.microsoft.com/office/drawing/2014/main" id="{21451882-A679-86E3-C964-E421DAFF50D0}"/>
                  </a:ext>
                </a:extLst>
              </p:cNvPr>
              <p:cNvSpPr>
                <a:spLocks/>
              </p:cNvSpPr>
              <p:nvPr/>
            </p:nvSpPr>
            <p:spPr bwMode="auto">
              <a:xfrm>
                <a:off x="2895100" y="5545226"/>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19" name="Group 16">
                <a:extLst>
                  <a:ext uri="{FF2B5EF4-FFF2-40B4-BE49-F238E27FC236}">
                    <a16:creationId xmlns:a16="http://schemas.microsoft.com/office/drawing/2014/main" id="{1444B678-09A0-B8FA-E474-2E40C5D36692}"/>
                  </a:ext>
                </a:extLst>
              </p:cNvPr>
              <p:cNvGrpSpPr>
                <a:grpSpLocks/>
              </p:cNvGrpSpPr>
              <p:nvPr/>
            </p:nvGrpSpPr>
            <p:grpSpPr bwMode="auto">
              <a:xfrm>
                <a:off x="2988289" y="5588481"/>
                <a:ext cx="104062" cy="190050"/>
                <a:chOff x="4982" y="3116"/>
                <a:chExt cx="215" cy="392"/>
              </a:xfrm>
              <a:grpFill/>
            </p:grpSpPr>
            <p:sp>
              <p:nvSpPr>
                <p:cNvPr id="20" name="Freeform 17">
                  <a:extLst>
                    <a:ext uri="{FF2B5EF4-FFF2-40B4-BE49-F238E27FC236}">
                      <a16:creationId xmlns:a16="http://schemas.microsoft.com/office/drawing/2014/main" id="{AA7D83B4-316E-460F-7FF0-171DED3A23D8}"/>
                    </a:ext>
                  </a:extLst>
                </p:cNvPr>
                <p:cNvSpPr>
                  <a:spLocks/>
                </p:cNvSpPr>
                <p:nvPr/>
              </p:nvSpPr>
              <p:spPr bwMode="auto">
                <a:xfrm>
                  <a:off x="4988" y="3116"/>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1" name="Freeform 18">
                  <a:extLst>
                    <a:ext uri="{FF2B5EF4-FFF2-40B4-BE49-F238E27FC236}">
                      <a16:creationId xmlns:a16="http://schemas.microsoft.com/office/drawing/2014/main" id="{8C6D4808-B776-395D-8F44-F3953476445A}"/>
                    </a:ext>
                  </a:extLst>
                </p:cNvPr>
                <p:cNvSpPr>
                  <a:spLocks/>
                </p:cNvSpPr>
                <p:nvPr/>
              </p:nvSpPr>
              <p:spPr bwMode="auto">
                <a:xfrm>
                  <a:off x="4982" y="3286"/>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7" name="组合 6">
              <a:extLst>
                <a:ext uri="{FF2B5EF4-FFF2-40B4-BE49-F238E27FC236}">
                  <a16:creationId xmlns:a16="http://schemas.microsoft.com/office/drawing/2014/main" id="{7D0A7496-CF72-64D8-41E5-2550DDF734B3}"/>
                </a:ext>
              </a:extLst>
            </p:cNvPr>
            <p:cNvGrpSpPr/>
            <p:nvPr/>
          </p:nvGrpSpPr>
          <p:grpSpPr>
            <a:xfrm>
              <a:off x="4414802" y="4745227"/>
              <a:ext cx="290407" cy="290407"/>
              <a:chOff x="732769" y="5535598"/>
              <a:chExt cx="290407" cy="290407"/>
            </a:xfrm>
            <a:solidFill>
              <a:schemeClr val="bg1"/>
            </a:solidFill>
          </p:grpSpPr>
          <p:sp>
            <p:nvSpPr>
              <p:cNvPr id="10" name="Oval 10">
                <a:extLst>
                  <a:ext uri="{FF2B5EF4-FFF2-40B4-BE49-F238E27FC236}">
                    <a16:creationId xmlns:a16="http://schemas.microsoft.com/office/drawing/2014/main" id="{0B1B9938-0078-1160-BD96-B838037AEFA3}"/>
                  </a:ext>
                </a:extLst>
              </p:cNvPr>
              <p:cNvSpPr>
                <a:spLocks/>
              </p:cNvSpPr>
              <p:nvPr/>
            </p:nvSpPr>
            <p:spPr bwMode="auto">
              <a:xfrm>
                <a:off x="732769" y="5535598"/>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1" name="组合 10">
                <a:extLst>
                  <a:ext uri="{FF2B5EF4-FFF2-40B4-BE49-F238E27FC236}">
                    <a16:creationId xmlns:a16="http://schemas.microsoft.com/office/drawing/2014/main" id="{C529CF5B-E3A2-771A-999E-6583283E67DD}"/>
                  </a:ext>
                </a:extLst>
              </p:cNvPr>
              <p:cNvGrpSpPr/>
              <p:nvPr/>
            </p:nvGrpSpPr>
            <p:grpSpPr>
              <a:xfrm>
                <a:off x="811795" y="5598991"/>
                <a:ext cx="132841" cy="151011"/>
                <a:chOff x="860980" y="3583766"/>
                <a:chExt cx="100336" cy="114060"/>
              </a:xfrm>
              <a:grpFill/>
            </p:grpSpPr>
            <p:sp>
              <p:nvSpPr>
                <p:cNvPr id="12" name="Freeform 12">
                  <a:extLst>
                    <a:ext uri="{FF2B5EF4-FFF2-40B4-BE49-F238E27FC236}">
                      <a16:creationId xmlns:a16="http://schemas.microsoft.com/office/drawing/2014/main" id="{2322FD72-7566-9E73-2AE5-35D5D40235B2}"/>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3" name="Freeform 13">
                  <a:extLst>
                    <a:ext uri="{FF2B5EF4-FFF2-40B4-BE49-F238E27FC236}">
                      <a16:creationId xmlns:a16="http://schemas.microsoft.com/office/drawing/2014/main" id="{7472FBF5-5CD2-134D-3B7E-459BAA081064}"/>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8" name="Text Box 20">
              <a:extLst>
                <a:ext uri="{FF2B5EF4-FFF2-40B4-BE49-F238E27FC236}">
                  <a16:creationId xmlns:a16="http://schemas.microsoft.com/office/drawing/2014/main" id="{2D2C9385-A4FD-DBD4-5A8C-313F81273CCD}"/>
                </a:ext>
              </a:extLst>
            </p:cNvPr>
            <p:cNvSpPr txBox="1">
              <a:spLocks/>
            </p:cNvSpPr>
            <p:nvPr/>
          </p:nvSpPr>
          <p:spPr bwMode="auto">
            <a:xfrm>
              <a:off x="7232945" y="4764993"/>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9" name="矩形 8">
              <a:extLst>
                <a:ext uri="{FF2B5EF4-FFF2-40B4-BE49-F238E27FC236}">
                  <a16:creationId xmlns:a16="http://schemas.microsoft.com/office/drawing/2014/main" id="{6619BC9B-F06D-A557-46F9-998F196BFE05}"/>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Report </a:t>
              </a:r>
              <a:r>
                <a:rPr lang="zh-CN" altLang="en-US" sz="1400" dirty="0">
                  <a:solidFill>
                    <a:srgbClr val="36396E"/>
                  </a:solidFill>
                  <a:cs typeface="+mn-ea"/>
                  <a:sym typeface="+mn-lt"/>
                </a:rPr>
                <a:t>：</a:t>
              </a:r>
              <a:r>
                <a:rPr lang="en-US" altLang="zh-CN" sz="1400" dirty="0">
                  <a:solidFill>
                    <a:srgbClr val="36396E"/>
                  </a:solidFill>
                  <a:cs typeface="+mn-ea"/>
                  <a:sym typeface="+mn-lt"/>
                </a:rPr>
                <a:t>freeppt7.com</a:t>
              </a:r>
              <a:endParaRPr lang="zh-CN" altLang="en-US" sz="1400" dirty="0">
                <a:solidFill>
                  <a:srgbClr val="36396E"/>
                </a:solidFill>
                <a:cs typeface="+mn-ea"/>
                <a:sym typeface="+mn-l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0" y="0"/>
            <a:ext cx="12192000"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0" name="Rectangle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80381" y="2858774"/>
            <a:ext cx="3106988" cy="799231"/>
          </a:xfrm>
          <a:prstGeom prst="rect">
            <a:avLst/>
          </a:prstGeom>
          <a:solidFill>
            <a:srgbClr val="19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21" name="Rectangle 3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346307" y="2858774"/>
            <a:ext cx="3106988" cy="799231"/>
          </a:xfrm>
          <a:prstGeom prst="rect">
            <a:avLst/>
          </a:prstGeom>
          <a:solidFill>
            <a:srgbClr val="E6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22" name="Rectangle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565718" y="2858774"/>
            <a:ext cx="3106988" cy="7992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23" name="Rechteck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346308" y="1814052"/>
            <a:ext cx="2968522" cy="3857501"/>
          </a:xfrm>
          <a:prstGeom prst="rect">
            <a:avLst/>
          </a:prstGeom>
          <a:solidFill>
            <a:schemeClr val="bg1"/>
          </a:solidFill>
          <a:ln w="127000">
            <a:noFill/>
          </a:ln>
          <a:effectLst>
            <a:outerShdw blurRad="190500" dist="635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a:ea typeface="微软雅黑"/>
              <a:sym typeface="Arial"/>
            </a:endParaRPr>
          </a:p>
        </p:txBody>
      </p:sp>
      <p:sp>
        <p:nvSpPr>
          <p:cNvPr id="24" name="Rechteck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553475" y="1814052"/>
            <a:ext cx="2979136" cy="3857501"/>
          </a:xfrm>
          <a:prstGeom prst="rect">
            <a:avLst/>
          </a:prstGeom>
          <a:solidFill>
            <a:schemeClr val="bg1"/>
          </a:solidFill>
          <a:ln w="127000">
            <a:noFill/>
          </a:ln>
          <a:effectLst>
            <a:outerShdw blurRad="190500" dist="635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a:ea typeface="微软雅黑"/>
              <a:sym typeface="Arial"/>
            </a:endParaRPr>
          </a:p>
        </p:txBody>
      </p:sp>
      <p:sp>
        <p:nvSpPr>
          <p:cNvPr id="25" name="Rechteck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80381" y="1814052"/>
            <a:ext cx="2970011" cy="3857501"/>
          </a:xfrm>
          <a:prstGeom prst="rect">
            <a:avLst/>
          </a:prstGeom>
          <a:solidFill>
            <a:schemeClr val="bg1"/>
          </a:solidFill>
          <a:ln w="127000">
            <a:noFill/>
          </a:ln>
          <a:effectLst>
            <a:outerShdw blurRad="190500" dist="635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a:ea typeface="微软雅黑"/>
              <a:sym typeface="Arial"/>
            </a:endParaRPr>
          </a:p>
        </p:txBody>
      </p:sp>
      <p:sp>
        <p:nvSpPr>
          <p:cNvPr id="31" name="Shape 60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416234" y="3157389"/>
            <a:ext cx="2129858" cy="523971"/>
          </a:xfrm>
          <a:prstGeom prst="rect">
            <a:avLst/>
          </a:prstGeom>
          <a:noFill/>
          <a:ln>
            <a:noFill/>
          </a:ln>
          <a:effectLst/>
        </p:spPr>
        <p:txBody>
          <a:bodyPr lIns="91412" tIns="45700" rIns="91412" bIns="45700" anchor="t" anchorCtr="0">
            <a:noAutofit/>
          </a:bodyPr>
          <a:lstStyle/>
          <a:p>
            <a:pPr lvl="0">
              <a:lnSpc>
                <a:spcPct val="150000"/>
              </a:lnSpc>
              <a:defRPr/>
            </a:pPr>
            <a:r>
              <a:rPr lang="en-US" altLang="zh-CN" sz="1200" dirty="0">
                <a:solidFill>
                  <a:schemeClr val="bg2">
                    <a:lumMod val="50000"/>
                  </a:schemeClr>
                </a:solidFill>
                <a:latin typeface="Arial"/>
                <a:ea typeface="微软雅黑"/>
                <a:sym typeface="Arial"/>
              </a:rPr>
              <a:t>Click here to add content, content to match the title.  </a:t>
            </a:r>
          </a:p>
        </p:txBody>
      </p:sp>
      <p:sp>
        <p:nvSpPr>
          <p:cNvPr id="34" name="Shape 60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412279" y="2804427"/>
            <a:ext cx="1929232" cy="400091"/>
          </a:xfrm>
          <a:prstGeom prst="rect">
            <a:avLst/>
          </a:prstGeom>
          <a:noFill/>
          <a:ln>
            <a:noFill/>
          </a:ln>
          <a:effectLst/>
        </p:spPr>
        <p:txBody>
          <a:bodyPr lIns="91412" tIns="45700" rIns="91412" bIns="45700" anchor="t" anchorCtr="0">
            <a:noAutofit/>
          </a:bodyPr>
          <a:lstStyle/>
          <a:p>
            <a:pPr>
              <a:lnSpc>
                <a:spcPct val="130000"/>
              </a:lnSpc>
              <a:buSzPct val="25000"/>
            </a:pPr>
            <a:r>
              <a:rPr lang="en-US" altLang="zh-CN" sz="1500" dirty="0">
                <a:latin typeface="Arial"/>
                <a:ea typeface="微软雅黑"/>
                <a:cs typeface="Roboto"/>
                <a:sym typeface="Arial"/>
              </a:rPr>
              <a:t>Option01</a:t>
            </a:r>
            <a:endParaRPr lang="id-ID" sz="1500" dirty="0">
              <a:latin typeface="Arial"/>
              <a:ea typeface="微软雅黑"/>
              <a:cs typeface="Roboto"/>
              <a:sym typeface="Arial"/>
            </a:endParaRPr>
          </a:p>
        </p:txBody>
      </p:sp>
      <p:sp>
        <p:nvSpPr>
          <p:cNvPr id="35" name="Textfeld 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9032161" y="2353182"/>
            <a:ext cx="1737042" cy="361637"/>
          </a:xfrm>
          <a:prstGeom prst="rect">
            <a:avLst/>
          </a:prstGeom>
          <a:noFill/>
        </p:spPr>
        <p:txBody>
          <a:bodyPr wrap="square" rtlCol="0">
            <a:spAutoFit/>
          </a:bodyPr>
          <a:lstStyle/>
          <a:p>
            <a:r>
              <a:rPr lang="en-US" sz="1750" b="1">
                <a:latin typeface="Arial"/>
                <a:ea typeface="微软雅黑"/>
                <a:sym typeface="Arial"/>
              </a:rPr>
              <a:t>#510</a:t>
            </a:r>
            <a:endParaRPr lang="de-DE" sz="1750" b="1">
              <a:latin typeface="Arial"/>
              <a:ea typeface="微软雅黑"/>
              <a:sym typeface="Arial"/>
            </a:endParaRPr>
          </a:p>
        </p:txBody>
      </p:sp>
      <p:sp>
        <p:nvSpPr>
          <p:cNvPr id="42" name="Textfeld 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5227123" y="2353182"/>
            <a:ext cx="1737042" cy="361637"/>
          </a:xfrm>
          <a:prstGeom prst="rect">
            <a:avLst/>
          </a:prstGeom>
          <a:noFill/>
        </p:spPr>
        <p:txBody>
          <a:bodyPr wrap="square" rtlCol="0">
            <a:spAutoFit/>
          </a:bodyPr>
          <a:lstStyle/>
          <a:p>
            <a:r>
              <a:rPr lang="en-US" sz="1750" b="1">
                <a:solidFill>
                  <a:schemeClr val="accent1"/>
                </a:solidFill>
                <a:latin typeface="Arial"/>
                <a:ea typeface="微软雅黑"/>
                <a:sym typeface="Arial"/>
              </a:rPr>
              <a:t>TESTDRIVE</a:t>
            </a:r>
            <a:endParaRPr lang="de-DE" sz="1750" b="1">
              <a:solidFill>
                <a:schemeClr val="accent1"/>
              </a:solidFill>
              <a:latin typeface="Arial"/>
              <a:ea typeface="微软雅黑"/>
              <a:sym typeface="Arial"/>
            </a:endParaRPr>
          </a:p>
        </p:txBody>
      </p:sp>
      <p:sp>
        <p:nvSpPr>
          <p:cNvPr id="48" name="Textfeld 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1446487" y="2353182"/>
            <a:ext cx="1737042" cy="361637"/>
          </a:xfrm>
          <a:prstGeom prst="rect">
            <a:avLst/>
          </a:prstGeom>
          <a:noFill/>
        </p:spPr>
        <p:txBody>
          <a:bodyPr wrap="square" rtlCol="0">
            <a:spAutoFit/>
          </a:bodyPr>
          <a:lstStyle/>
          <a:p>
            <a:r>
              <a:rPr lang="en-US" sz="1750" b="1">
                <a:latin typeface="Arial"/>
                <a:ea typeface="微软雅黑"/>
                <a:sym typeface="Arial"/>
              </a:rPr>
              <a:t>#83</a:t>
            </a:r>
            <a:endParaRPr lang="de-DE" sz="1750" b="1">
              <a:latin typeface="Arial"/>
              <a:ea typeface="微软雅黑"/>
              <a:sym typeface="Arial"/>
            </a:endParaRPr>
          </a:p>
        </p:txBody>
      </p:sp>
      <p:sp>
        <p:nvSpPr>
          <p:cNvPr id="7" name="Ellipse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28300" y="1930251"/>
            <a:ext cx="70541" cy="7054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66" name="Ellipse 6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811419" y="1930251"/>
            <a:ext cx="70541" cy="7054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68" name="Ellipse 6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616457" y="1930251"/>
            <a:ext cx="70541" cy="7054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pic>
        <p:nvPicPr>
          <p:cNvPr id="30" name="Picture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noChangeArrowheads="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3" name="图片占位符 3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1"/>
          </p:nvPr>
        </p:nvPicPr>
        <p:blipFill rotWithShape="1">
          <a:blip r:embed="rId4" cstate="email">
            <a:extLst>
              <a:ext uri="{28A0092B-C50C-407E-A947-70E740481C1C}">
                <a14:useLocalDpi xmlns:a14="http://schemas.microsoft.com/office/drawing/2010/main"/>
              </a:ext>
            </a:extLst>
          </a:blip>
          <a:srcRect r="-381"/>
          <a:stretch>
            <a:fillRect/>
          </a:stretch>
        </p:blipFill>
        <p:spPr>
          <a:xfrm>
            <a:off x="4530773" y="3828793"/>
            <a:ext cx="3014081" cy="1842760"/>
          </a:xfrm>
          <a:prstGeom prst="rect">
            <a:avLst/>
          </a:prstGeom>
        </p:spPr>
      </p:pic>
      <p:pic>
        <p:nvPicPr>
          <p:cNvPr id="36" name="Picture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noChangeArrowheads="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7" name="Shape 60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227123" y="3167014"/>
            <a:ext cx="2129858" cy="523971"/>
          </a:xfrm>
          <a:prstGeom prst="rect">
            <a:avLst/>
          </a:prstGeom>
          <a:noFill/>
          <a:ln>
            <a:noFill/>
          </a:ln>
          <a:effectLst/>
        </p:spPr>
        <p:txBody>
          <a:bodyPr lIns="91412" tIns="45700" rIns="91412" bIns="45700" anchor="t" anchorCtr="0">
            <a:noAutofit/>
          </a:bodyPr>
          <a:lstStyle/>
          <a:p>
            <a:pPr lvl="0">
              <a:lnSpc>
                <a:spcPct val="150000"/>
              </a:lnSpc>
              <a:defRPr/>
            </a:pPr>
            <a:r>
              <a:rPr lang="en-US" altLang="zh-CN" sz="1200" dirty="0">
                <a:solidFill>
                  <a:schemeClr val="bg2">
                    <a:lumMod val="50000"/>
                  </a:schemeClr>
                </a:solidFill>
                <a:latin typeface="Arial"/>
                <a:ea typeface="微软雅黑"/>
                <a:sym typeface="Arial"/>
              </a:rPr>
              <a:t>Click here to add content, content to match the title.  </a:t>
            </a:r>
          </a:p>
        </p:txBody>
      </p:sp>
      <p:sp>
        <p:nvSpPr>
          <p:cNvPr id="38" name="Shape 60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223168" y="2814052"/>
            <a:ext cx="1929232" cy="400091"/>
          </a:xfrm>
          <a:prstGeom prst="rect">
            <a:avLst/>
          </a:prstGeom>
          <a:noFill/>
          <a:ln>
            <a:noFill/>
          </a:ln>
          <a:effectLst/>
        </p:spPr>
        <p:txBody>
          <a:bodyPr lIns="91412" tIns="45700" rIns="91412" bIns="45700" anchor="t" anchorCtr="0">
            <a:noAutofit/>
          </a:bodyPr>
          <a:lstStyle/>
          <a:p>
            <a:pPr>
              <a:lnSpc>
                <a:spcPct val="130000"/>
              </a:lnSpc>
              <a:buSzPct val="25000"/>
            </a:pPr>
            <a:r>
              <a:rPr lang="en-US" altLang="zh-CN" sz="1500" dirty="0">
                <a:latin typeface="Arial"/>
                <a:ea typeface="微软雅黑"/>
                <a:cs typeface="Roboto"/>
                <a:sym typeface="Arial"/>
              </a:rPr>
              <a:t>Option02</a:t>
            </a:r>
            <a:endParaRPr lang="id-ID" sz="1500" dirty="0">
              <a:latin typeface="Arial"/>
              <a:ea typeface="微软雅黑"/>
              <a:cs typeface="Roboto"/>
              <a:sym typeface="Arial"/>
            </a:endParaRPr>
          </a:p>
        </p:txBody>
      </p:sp>
      <p:sp>
        <p:nvSpPr>
          <p:cNvPr id="39" name="Shape 60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9071880" y="3157389"/>
            <a:ext cx="2129858" cy="523971"/>
          </a:xfrm>
          <a:prstGeom prst="rect">
            <a:avLst/>
          </a:prstGeom>
          <a:noFill/>
          <a:ln>
            <a:noFill/>
          </a:ln>
          <a:effectLst/>
        </p:spPr>
        <p:txBody>
          <a:bodyPr lIns="91412" tIns="45700" rIns="91412" bIns="45700" anchor="t" anchorCtr="0">
            <a:noAutofit/>
          </a:bodyPr>
          <a:lstStyle/>
          <a:p>
            <a:pPr lvl="0">
              <a:lnSpc>
                <a:spcPct val="150000"/>
              </a:lnSpc>
              <a:defRPr/>
            </a:pPr>
            <a:r>
              <a:rPr lang="en-US" altLang="zh-CN" sz="1200" dirty="0">
                <a:solidFill>
                  <a:schemeClr val="bg2">
                    <a:lumMod val="50000"/>
                  </a:schemeClr>
                </a:solidFill>
                <a:latin typeface="Arial"/>
                <a:ea typeface="微软雅黑"/>
                <a:sym typeface="Arial"/>
              </a:rPr>
              <a:t>Click here to add content, content to match the title.  </a:t>
            </a:r>
          </a:p>
        </p:txBody>
      </p:sp>
      <p:sp>
        <p:nvSpPr>
          <p:cNvPr id="40" name="Shape 60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9067925" y="2804427"/>
            <a:ext cx="1929232" cy="400091"/>
          </a:xfrm>
          <a:prstGeom prst="rect">
            <a:avLst/>
          </a:prstGeom>
          <a:noFill/>
          <a:ln>
            <a:noFill/>
          </a:ln>
          <a:effectLst/>
        </p:spPr>
        <p:txBody>
          <a:bodyPr lIns="91412" tIns="45700" rIns="91412" bIns="45700" anchor="t" anchorCtr="0">
            <a:noAutofit/>
          </a:bodyPr>
          <a:lstStyle/>
          <a:p>
            <a:pPr>
              <a:lnSpc>
                <a:spcPct val="130000"/>
              </a:lnSpc>
              <a:buSzPct val="25000"/>
            </a:pPr>
            <a:r>
              <a:rPr lang="en-US" altLang="zh-CN" sz="1500" dirty="0">
                <a:latin typeface="Arial"/>
                <a:ea typeface="微软雅黑"/>
                <a:cs typeface="Roboto"/>
                <a:sym typeface="Arial"/>
              </a:rPr>
              <a:t>Option03</a:t>
            </a:r>
            <a:endParaRPr lang="id-ID" sz="1500" dirty="0">
              <a:latin typeface="Arial"/>
              <a:ea typeface="微软雅黑"/>
              <a:cs typeface="Roboto"/>
              <a:sym typeface="Arial"/>
            </a:endParaRPr>
          </a:p>
        </p:txBody>
      </p:sp>
      <p:sp>
        <p:nvSpPr>
          <p:cNvPr id="41" name="TextBox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585374" y="642818"/>
            <a:ext cx="7229281" cy="707886"/>
          </a:xfrm>
          <a:prstGeom prst="rect">
            <a:avLst/>
          </a:prstGeom>
          <a:noFill/>
        </p:spPr>
        <p:txBody>
          <a:bodyPr wrap="square" rtlCol="0">
            <a:spAutoFit/>
          </a:bodyPr>
          <a:lstStyle/>
          <a:p>
            <a:pPr algn="ctr"/>
            <a:r>
              <a:rPr lang="en-US" sz="4000" b="1" dirty="0">
                <a:solidFill>
                  <a:schemeClr val="accent3"/>
                </a:solidFill>
                <a:latin typeface="Arial"/>
                <a:ea typeface="微软雅黑"/>
                <a:sym typeface="Arial"/>
              </a:rPr>
              <a:t>LATEST PROJECT</a:t>
            </a:r>
          </a:p>
        </p:txBody>
      </p:sp>
      <p:sp>
        <p:nvSpPr>
          <p:cNvPr id="43"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162652" y="520201"/>
            <a:ext cx="6074724" cy="276999"/>
          </a:xfrm>
          <a:prstGeom prst="rect">
            <a:avLst/>
          </a:prstGeom>
          <a:noFill/>
        </p:spPr>
        <p:txBody>
          <a:bodyPr wrap="square" rtlCol="0">
            <a:spAutoFit/>
          </a:bodyPr>
          <a:lstStyle/>
          <a:p>
            <a:pPr algn="ctr"/>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44"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5389884" y="1350704"/>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占位符 3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prstGeom prst="rect">
            <a:avLst/>
          </a:prstGeom>
        </p:spPr>
      </p:pic>
      <p:sp>
        <p:nvSpPr>
          <p:cNvPr id="81" name="Rectangle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909939" y="2888270"/>
            <a:ext cx="3106988" cy="7992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25" name="Rechteck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80380" y="1843549"/>
            <a:ext cx="5091066" cy="3857501"/>
          </a:xfrm>
          <a:prstGeom prst="rect">
            <a:avLst/>
          </a:prstGeom>
          <a:solidFill>
            <a:schemeClr val="bg1"/>
          </a:solidFill>
          <a:ln w="127000">
            <a:noFill/>
          </a:ln>
          <a:effectLst>
            <a:outerShdw blurRad="190500" dist="635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a:ea typeface="微软雅黑"/>
              <a:sym typeface="Arial"/>
            </a:endParaRPr>
          </a:p>
        </p:txBody>
      </p:sp>
      <p:sp>
        <p:nvSpPr>
          <p:cNvPr id="7" name="Ellipse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28300" y="1959747"/>
            <a:ext cx="70541" cy="7054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26" name="Rectangle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1359844" y="2888270"/>
            <a:ext cx="145481" cy="7992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35" name="Ellipse 3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516698" y="1959747"/>
            <a:ext cx="70541" cy="7054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41" name="Ellipse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058985" y="2681650"/>
            <a:ext cx="2061363" cy="2061364"/>
          </a:xfrm>
          <a:prstGeom prst="ellipse">
            <a:avLst/>
          </a:prstGeom>
          <a:solidFill>
            <a:schemeClr val="bg1"/>
          </a:solidFill>
          <a:ln>
            <a:noFill/>
          </a:ln>
          <a:effectLst>
            <a:outerShdw blurRad="977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a:ea typeface="微软雅黑"/>
              <a:sym typeface="Arial"/>
            </a:endParaRPr>
          </a:p>
        </p:txBody>
      </p:sp>
      <p:sp>
        <p:nvSpPr>
          <p:cNvPr id="42" name="Freeform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6483468" y="3036607"/>
            <a:ext cx="304234" cy="30337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43" name="Freeform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6124774" y="2919203"/>
            <a:ext cx="365268" cy="163427"/>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44" name="Freeform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6740752" y="3335284"/>
            <a:ext cx="163385" cy="363484"/>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45" name="Freeform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6740752" y="3736337"/>
            <a:ext cx="163385" cy="36536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46" name="Freeform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6483468" y="4095125"/>
            <a:ext cx="304234" cy="30431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47" name="Freeform 1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6124774" y="4354354"/>
            <a:ext cx="365268" cy="161549"/>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48" name="Freeform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5723825" y="4354354"/>
            <a:ext cx="363390" cy="161549"/>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52" name="Freeform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5425225" y="4095125"/>
            <a:ext cx="303295" cy="30431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53" name="Freeform 1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5307852" y="3736337"/>
            <a:ext cx="163385" cy="36536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54" name="Freeform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5307852" y="3335284"/>
            <a:ext cx="163385" cy="363484"/>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2"/>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55" name="Freeform 1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5425225" y="3036607"/>
            <a:ext cx="303295" cy="30337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2"/>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56" name="Freeform 1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bwMode="auto">
          <a:xfrm>
            <a:off x="5723825" y="2919203"/>
            <a:ext cx="363390" cy="163427"/>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2"/>
          </a:solidFill>
          <a:ln>
            <a:noFill/>
          </a:ln>
        </p:spPr>
        <p:txBody>
          <a:bodyPr vert="horz" wrap="square" lIns="45720" tIns="22860" rIns="45720" bIns="22860" numCol="1" anchor="t" anchorCtr="0" compatLnSpc="1"/>
          <a:lstStyle/>
          <a:p>
            <a:endParaRPr lang="id-ID" sz="900">
              <a:latin typeface="Arial"/>
              <a:ea typeface="微软雅黑"/>
              <a:sym typeface="Arial"/>
            </a:endParaRPr>
          </a:p>
        </p:txBody>
      </p:sp>
      <p:sp>
        <p:nvSpPr>
          <p:cNvPr id="57" name="Freeform 12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ChangeArrowheads="1"/>
          </p:cNvSpPr>
          <p:nvPr/>
        </p:nvSpPr>
        <p:spPr bwMode="auto">
          <a:xfrm>
            <a:off x="5796368" y="3460272"/>
            <a:ext cx="589755" cy="603733"/>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1"/>
          </a:solidFill>
          <a:ln>
            <a:noFill/>
          </a:ln>
          <a:effectLst/>
        </p:spPr>
        <p:txBody>
          <a:bodyPr wrap="none" lIns="45712" tIns="22856" rIns="45712" bIns="22856" anchor="ctr"/>
          <a:lstStyle/>
          <a:p>
            <a:pPr>
              <a:defRPr/>
            </a:pPr>
            <a:endParaRPr lang="en-US" sz="900" dirty="0">
              <a:latin typeface="Arial"/>
              <a:ea typeface="微软雅黑"/>
              <a:sym typeface="Arial"/>
            </a:endParaRPr>
          </a:p>
        </p:txBody>
      </p:sp>
      <p:sp>
        <p:nvSpPr>
          <p:cNvPr id="50" name="Shape 6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609061" y="2752836"/>
            <a:ext cx="2222674" cy="400091"/>
          </a:xfrm>
          <a:prstGeom prst="rect">
            <a:avLst/>
          </a:prstGeom>
          <a:noFill/>
          <a:ln>
            <a:noFill/>
          </a:ln>
          <a:effectLst/>
        </p:spPr>
        <p:txBody>
          <a:bodyPr lIns="91412" tIns="45700" rIns="91412" bIns="45700" anchor="t" anchorCtr="0">
            <a:noAutofit/>
          </a:bodyPr>
          <a:lstStyle/>
          <a:p>
            <a:pPr algn="r">
              <a:lnSpc>
                <a:spcPct val="130000"/>
              </a:lnSpc>
              <a:buSzPct val="25000"/>
            </a:pPr>
            <a:r>
              <a:rPr lang="id-ID" sz="1500" dirty="0">
                <a:latin typeface="Arial"/>
                <a:ea typeface="微软雅黑"/>
                <a:cs typeface="Roboto"/>
                <a:sym typeface="Arial"/>
              </a:rPr>
              <a:t>Web Design</a:t>
            </a:r>
          </a:p>
        </p:txBody>
      </p:sp>
      <p:sp>
        <p:nvSpPr>
          <p:cNvPr id="51" name="Ellipse 4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073127" y="2946351"/>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bg2">
                  <a:lumMod val="50000"/>
                </a:schemeClr>
              </a:solidFill>
              <a:latin typeface="Arial"/>
              <a:ea typeface="微软雅黑"/>
              <a:sym typeface="Arial"/>
            </a:endParaRPr>
          </a:p>
        </p:txBody>
      </p:sp>
      <p:sp>
        <p:nvSpPr>
          <p:cNvPr id="58" name="Shape 385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210735" y="3053436"/>
            <a:ext cx="139886" cy="171437"/>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a:effectLst/>
        </p:spPr>
        <p:txBody>
          <a:bodyPr lIns="45713" tIns="22850" rIns="45713" bIns="22850" anchor="ctr" anchorCtr="0">
            <a:noAutofit/>
          </a:bodyPr>
          <a:lstStyle/>
          <a:p>
            <a:endParaRPr>
              <a:solidFill>
                <a:schemeClr val="bg2">
                  <a:lumMod val="50000"/>
                </a:schemeClr>
              </a:solidFill>
              <a:latin typeface="Arial"/>
              <a:ea typeface="微软雅黑"/>
              <a:cs typeface="Lato"/>
              <a:sym typeface="Arial"/>
            </a:endParaRPr>
          </a:p>
        </p:txBody>
      </p:sp>
      <p:sp>
        <p:nvSpPr>
          <p:cNvPr id="83" name="Shape 6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609061" y="4010149"/>
            <a:ext cx="2222674" cy="400091"/>
          </a:xfrm>
          <a:prstGeom prst="rect">
            <a:avLst/>
          </a:prstGeom>
          <a:noFill/>
          <a:ln>
            <a:noFill/>
          </a:ln>
          <a:effectLst/>
        </p:spPr>
        <p:txBody>
          <a:bodyPr lIns="91412" tIns="45700" rIns="91412" bIns="45700" anchor="t" anchorCtr="0">
            <a:noAutofit/>
          </a:bodyPr>
          <a:lstStyle/>
          <a:p>
            <a:pPr algn="r">
              <a:lnSpc>
                <a:spcPct val="130000"/>
              </a:lnSpc>
              <a:buSzPct val="25000"/>
            </a:pPr>
            <a:r>
              <a:rPr lang="id-ID" sz="1500">
                <a:latin typeface="Arial"/>
                <a:ea typeface="微软雅黑"/>
                <a:cs typeface="Roboto"/>
                <a:sym typeface="Arial"/>
              </a:rPr>
              <a:t>Web Design</a:t>
            </a:r>
          </a:p>
        </p:txBody>
      </p:sp>
      <p:sp>
        <p:nvSpPr>
          <p:cNvPr id="85" name="Ellipse 4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073127" y="4203664"/>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bg2">
                  <a:lumMod val="50000"/>
                </a:schemeClr>
              </a:solidFill>
              <a:latin typeface="Arial"/>
              <a:ea typeface="微软雅黑"/>
              <a:sym typeface="Arial"/>
            </a:endParaRPr>
          </a:p>
        </p:txBody>
      </p:sp>
      <p:sp>
        <p:nvSpPr>
          <p:cNvPr id="86" name="Shape 385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210735" y="4310749"/>
            <a:ext cx="139886" cy="171437"/>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a:effectLst/>
        </p:spPr>
        <p:txBody>
          <a:bodyPr lIns="45713" tIns="22850" rIns="45713" bIns="22850" anchor="ctr" anchorCtr="0">
            <a:noAutofit/>
          </a:bodyPr>
          <a:lstStyle/>
          <a:p>
            <a:endParaRPr>
              <a:solidFill>
                <a:schemeClr val="bg2">
                  <a:lumMod val="50000"/>
                </a:schemeClr>
              </a:solidFill>
              <a:latin typeface="Arial"/>
              <a:ea typeface="微软雅黑"/>
              <a:cs typeface="Lato"/>
              <a:sym typeface="Arial"/>
            </a:endParaRPr>
          </a:p>
        </p:txBody>
      </p:sp>
      <p:sp>
        <p:nvSpPr>
          <p:cNvPr id="34" name="TextBox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324111" y="476763"/>
            <a:ext cx="7889335" cy="830997"/>
          </a:xfrm>
          <a:prstGeom prst="rect">
            <a:avLst/>
          </a:prstGeom>
          <a:noFill/>
        </p:spPr>
        <p:txBody>
          <a:bodyPr wrap="square" rtlCol="0">
            <a:spAutoFit/>
          </a:bodyPr>
          <a:lstStyle/>
          <a:p>
            <a:pPr algn="ctr"/>
            <a:r>
              <a:rPr lang="en-US" sz="4800" b="1" dirty="0">
                <a:solidFill>
                  <a:schemeClr val="tx2"/>
                </a:solidFill>
                <a:latin typeface="Arial"/>
                <a:ea typeface="微软雅黑"/>
                <a:cs typeface="Montserrat Bold" charset="0"/>
                <a:sym typeface="Arial"/>
              </a:rPr>
              <a:t>Describing the Problem</a:t>
            </a:r>
          </a:p>
        </p:txBody>
      </p:sp>
      <p:sp>
        <p:nvSpPr>
          <p:cNvPr id="36"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44387" y="386987"/>
            <a:ext cx="10745079" cy="276999"/>
          </a:xfrm>
          <a:prstGeom prst="rect">
            <a:avLst/>
          </a:prstGeom>
          <a:noFill/>
        </p:spPr>
        <p:txBody>
          <a:bodyPr wrap="square" rtlCol="0">
            <a:spAutoFit/>
          </a:bodyPr>
          <a:lstStyle/>
          <a:p>
            <a:pPr algn="ctr"/>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37"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4767936" y="1403017"/>
            <a:ext cx="2497981"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Shape 60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738276" y="3109370"/>
            <a:ext cx="2023554" cy="523971"/>
          </a:xfrm>
          <a:prstGeom prst="rect">
            <a:avLst/>
          </a:prstGeom>
          <a:noFill/>
          <a:ln>
            <a:noFill/>
          </a:ln>
          <a:effectLst/>
        </p:spPr>
        <p:txBody>
          <a:bodyPr lIns="91412" tIns="45700" rIns="91412" bIns="45700" anchor="t" anchorCtr="0">
            <a:noAutofit/>
          </a:bodyPr>
          <a:lstStyle/>
          <a:p>
            <a:pPr lvl="0" algn="r">
              <a:lnSpc>
                <a:spcPct val="150000"/>
              </a:lnSpc>
              <a:defRPr/>
            </a:pPr>
            <a:r>
              <a:rPr lang="en-US" altLang="zh-CN" sz="1200" dirty="0">
                <a:solidFill>
                  <a:schemeClr val="bg2">
                    <a:lumMod val="50000"/>
                  </a:schemeClr>
                </a:solidFill>
                <a:latin typeface="Arial"/>
                <a:ea typeface="微软雅黑"/>
                <a:sym typeface="Arial"/>
              </a:rPr>
              <a:t>Click here to add content, content to match the title.  </a:t>
            </a:r>
          </a:p>
        </p:txBody>
      </p:sp>
      <p:sp>
        <p:nvSpPr>
          <p:cNvPr id="39" name="Shape 60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854535" y="4395226"/>
            <a:ext cx="2023554" cy="523971"/>
          </a:xfrm>
          <a:prstGeom prst="rect">
            <a:avLst/>
          </a:prstGeom>
          <a:noFill/>
          <a:ln>
            <a:noFill/>
          </a:ln>
          <a:effectLst/>
        </p:spPr>
        <p:txBody>
          <a:bodyPr lIns="91412" tIns="45700" rIns="91412" bIns="45700" anchor="t" anchorCtr="0">
            <a:noAutofit/>
          </a:bodyPr>
          <a:lstStyle/>
          <a:p>
            <a:pPr lvl="0" algn="r">
              <a:lnSpc>
                <a:spcPct val="150000"/>
              </a:lnSpc>
              <a:defRPr/>
            </a:pPr>
            <a:r>
              <a:rPr lang="en-US" altLang="zh-CN" sz="1200" dirty="0">
                <a:solidFill>
                  <a:schemeClr val="bg2">
                    <a:lumMod val="50000"/>
                  </a:schemeClr>
                </a:solidFill>
                <a:latin typeface="Arial"/>
                <a:ea typeface="微软雅黑"/>
                <a:sym typeface="Arial"/>
              </a:rPr>
              <a:t>Click here to add content, content to match the title.  </a:t>
            </a: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550504" y="874644"/>
            <a:ext cx="4015409" cy="1254227"/>
          </a:xfrm>
          <a:prstGeom prst="roundRect">
            <a:avLst/>
          </a:prstGeom>
          <a:gradFill>
            <a:gsLst>
              <a:gs pos="100000">
                <a:schemeClr val="accent4">
                  <a:lumMod val="75000"/>
                </a:schemeClr>
              </a:gs>
              <a:gs pos="1000">
                <a:schemeClr val="accent4"/>
              </a:gs>
            </a:gsLst>
            <a:lin ang="2700000" scaled="1"/>
          </a:gradFill>
          <a:ln>
            <a:noFill/>
          </a:ln>
          <a:effectLst>
            <a:outerShdw blurRad="355600" dist="2286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0" name="Rectangle: Rounded Corners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660782" y="2954562"/>
            <a:ext cx="4015409" cy="1254227"/>
          </a:xfrm>
          <a:prstGeom prst="roundRect">
            <a:avLst/>
          </a:prstGeom>
          <a:solidFill>
            <a:schemeClr val="bg1"/>
          </a:solidFill>
          <a:ln>
            <a:noFill/>
          </a:ln>
          <a:effectLst>
            <a:outerShdw blurRad="355600" dist="2286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1" name="Rectangle: Rounded Corners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155710" y="874644"/>
            <a:ext cx="4015409" cy="1254227"/>
          </a:xfrm>
          <a:prstGeom prst="roundRect">
            <a:avLst/>
          </a:prstGeom>
          <a:solidFill>
            <a:schemeClr val="bg1"/>
          </a:solidFill>
          <a:ln>
            <a:noFill/>
          </a:ln>
          <a:effectLst>
            <a:outerShdw blurRad="355600" dist="2286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2" name="Rectangle: Rounded Corners 1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265988" y="2954562"/>
            <a:ext cx="4015409" cy="1254227"/>
          </a:xfrm>
          <a:prstGeom prst="roundRect">
            <a:avLst/>
          </a:prstGeom>
          <a:gradFill>
            <a:gsLst>
              <a:gs pos="100000">
                <a:schemeClr val="accent4">
                  <a:lumMod val="75000"/>
                </a:schemeClr>
              </a:gs>
              <a:gs pos="1000">
                <a:schemeClr val="accent4"/>
              </a:gs>
            </a:gsLst>
            <a:lin ang="2700000" scaled="1"/>
          </a:gradFill>
          <a:ln>
            <a:noFill/>
          </a:ln>
          <a:effectLst>
            <a:outerShdw blurRad="355600" dist="2286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25" name="Group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flipV="1">
            <a:off x="4257155" y="3866322"/>
            <a:ext cx="1153010" cy="184768"/>
            <a:chOff x="4346506" y="3757345"/>
            <a:chExt cx="1770464" cy="283714"/>
          </a:xfrm>
        </p:grpSpPr>
        <p:sp>
          <p:nvSpPr>
            <p:cNvPr id="26" name="5-Point Star 15"/>
            <p:cNvSpPr/>
            <p:nvPr/>
          </p:nvSpPr>
          <p:spPr>
            <a:xfrm>
              <a:off x="4721423"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7" name="5-Point Star 16"/>
            <p:cNvSpPr/>
            <p:nvPr/>
          </p:nvSpPr>
          <p:spPr>
            <a:xfrm>
              <a:off x="5091133"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8" name="5-Point Star 17"/>
            <p:cNvSpPr/>
            <p:nvPr/>
          </p:nvSpPr>
          <p:spPr>
            <a:xfrm>
              <a:off x="5460843"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9" name="5-Point Star 18"/>
            <p:cNvSpPr/>
            <p:nvPr/>
          </p:nvSpPr>
          <p:spPr>
            <a:xfrm>
              <a:off x="4346506"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0" name="5-Point Star 19"/>
            <p:cNvSpPr/>
            <p:nvPr/>
          </p:nvSpPr>
          <p:spPr>
            <a:xfrm>
              <a:off x="5833256"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grpSp>
        <p:nvGrpSpPr>
          <p:cNvPr id="31" name="Group 3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flipV="1">
            <a:off x="9914957" y="3866322"/>
            <a:ext cx="1153010" cy="184768"/>
            <a:chOff x="4346506" y="3757345"/>
            <a:chExt cx="1770464" cy="283714"/>
          </a:xfrm>
          <a:solidFill>
            <a:schemeClr val="bg1"/>
          </a:solidFill>
        </p:grpSpPr>
        <p:sp>
          <p:nvSpPr>
            <p:cNvPr id="32" name="5-Point Star 15"/>
            <p:cNvSpPr/>
            <p:nvPr/>
          </p:nvSpPr>
          <p:spPr>
            <a:xfrm>
              <a:off x="4721423" y="3757345"/>
              <a:ext cx="283714" cy="28371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3" name="5-Point Star 16"/>
            <p:cNvSpPr/>
            <p:nvPr/>
          </p:nvSpPr>
          <p:spPr>
            <a:xfrm>
              <a:off x="5091133" y="3757345"/>
              <a:ext cx="283714" cy="28371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4" name="5-Point Star 17"/>
            <p:cNvSpPr/>
            <p:nvPr/>
          </p:nvSpPr>
          <p:spPr>
            <a:xfrm>
              <a:off x="5460843" y="3757345"/>
              <a:ext cx="283714" cy="28371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5" name="5-Point Star 18"/>
            <p:cNvSpPr/>
            <p:nvPr/>
          </p:nvSpPr>
          <p:spPr>
            <a:xfrm>
              <a:off x="4346506" y="3757345"/>
              <a:ext cx="283714" cy="28371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6" name="5-Point Star 19"/>
            <p:cNvSpPr/>
            <p:nvPr/>
          </p:nvSpPr>
          <p:spPr>
            <a:xfrm>
              <a:off x="5833256" y="3757345"/>
              <a:ext cx="283714" cy="28371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grpSp>
        <p:nvGrpSpPr>
          <p:cNvPr id="37" name="Group 3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flipV="1">
            <a:off x="4257155" y="1772479"/>
            <a:ext cx="1153010" cy="184768"/>
            <a:chOff x="4346506" y="3757345"/>
            <a:chExt cx="1770464" cy="283714"/>
          </a:xfrm>
          <a:solidFill>
            <a:schemeClr val="bg1"/>
          </a:solidFill>
        </p:grpSpPr>
        <p:sp>
          <p:nvSpPr>
            <p:cNvPr id="38" name="5-Point Star 15"/>
            <p:cNvSpPr/>
            <p:nvPr/>
          </p:nvSpPr>
          <p:spPr>
            <a:xfrm>
              <a:off x="4721423" y="3757345"/>
              <a:ext cx="283714" cy="28371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9" name="5-Point Star 16"/>
            <p:cNvSpPr/>
            <p:nvPr/>
          </p:nvSpPr>
          <p:spPr>
            <a:xfrm>
              <a:off x="5091133" y="3757345"/>
              <a:ext cx="283714" cy="28371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0" name="5-Point Star 17"/>
            <p:cNvSpPr/>
            <p:nvPr/>
          </p:nvSpPr>
          <p:spPr>
            <a:xfrm>
              <a:off x="5460843" y="3757345"/>
              <a:ext cx="283714" cy="28371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1" name="5-Point Star 18"/>
            <p:cNvSpPr/>
            <p:nvPr/>
          </p:nvSpPr>
          <p:spPr>
            <a:xfrm>
              <a:off x="4346506" y="3757345"/>
              <a:ext cx="283714" cy="28371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2" name="5-Point Star 19"/>
            <p:cNvSpPr/>
            <p:nvPr/>
          </p:nvSpPr>
          <p:spPr>
            <a:xfrm>
              <a:off x="5833256" y="3757345"/>
              <a:ext cx="283714" cy="28371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grpSp>
        <p:nvGrpSpPr>
          <p:cNvPr id="43" name="Group 4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flipV="1">
            <a:off x="9914957" y="1772479"/>
            <a:ext cx="1153010" cy="184768"/>
            <a:chOff x="4346506" y="3757345"/>
            <a:chExt cx="1770464" cy="283714"/>
          </a:xfrm>
        </p:grpSpPr>
        <p:sp>
          <p:nvSpPr>
            <p:cNvPr id="44" name="5-Point Star 15"/>
            <p:cNvSpPr/>
            <p:nvPr/>
          </p:nvSpPr>
          <p:spPr>
            <a:xfrm>
              <a:off x="4721423"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5" name="5-Point Star 16"/>
            <p:cNvSpPr/>
            <p:nvPr/>
          </p:nvSpPr>
          <p:spPr>
            <a:xfrm>
              <a:off x="5091133"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6" name="5-Point Star 17"/>
            <p:cNvSpPr/>
            <p:nvPr/>
          </p:nvSpPr>
          <p:spPr>
            <a:xfrm>
              <a:off x="5460843"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7" name="5-Point Star 18"/>
            <p:cNvSpPr/>
            <p:nvPr/>
          </p:nvSpPr>
          <p:spPr>
            <a:xfrm>
              <a:off x="4346506"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8" name="5-Point Star 19"/>
            <p:cNvSpPr/>
            <p:nvPr/>
          </p:nvSpPr>
          <p:spPr>
            <a:xfrm>
              <a:off x="5833256"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sp>
        <p:nvSpPr>
          <p:cNvPr id="49" name="Rectangle 4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968917" y="3178734"/>
            <a:ext cx="2152124" cy="523220"/>
          </a:xfrm>
          <a:prstGeom prst="rect">
            <a:avLst/>
          </a:prstGeom>
        </p:spPr>
        <p:txBody>
          <a:bodyPr wrap="square">
            <a:spAutoFit/>
          </a:bodyPr>
          <a:lstStyle/>
          <a:p>
            <a:r>
              <a:rPr lang="en-US" sz="1400" i="1" dirty="0">
                <a:solidFill>
                  <a:schemeClr val="tx1">
                    <a:lumMod val="65000"/>
                    <a:lumOff val="35000"/>
                  </a:schemeClr>
                </a:solidFill>
                <a:latin typeface="Arial"/>
                <a:ea typeface="微软雅黑"/>
                <a:sym typeface="Arial"/>
              </a:rPr>
              <a:t>“Lorem ipsum dolor sit </a:t>
            </a:r>
            <a:r>
              <a:rPr lang="en-US" sz="1400" i="1" dirty="0" err="1">
                <a:solidFill>
                  <a:schemeClr val="tx1">
                    <a:lumMod val="65000"/>
                    <a:lumOff val="35000"/>
                  </a:schemeClr>
                </a:solidFill>
                <a:latin typeface="Arial"/>
                <a:ea typeface="微软雅黑"/>
                <a:sym typeface="Arial"/>
              </a:rPr>
              <a:t>amet</a:t>
            </a:r>
            <a:r>
              <a:rPr lang="en-US" sz="1400" i="1" dirty="0">
                <a:solidFill>
                  <a:schemeClr val="tx1">
                    <a:lumMod val="65000"/>
                    <a:lumOff val="35000"/>
                  </a:schemeClr>
                </a:solidFill>
                <a:latin typeface="Arial"/>
                <a:ea typeface="微软雅黑"/>
                <a:sym typeface="Arial"/>
              </a:rPr>
              <a:t>, </a:t>
            </a:r>
            <a:r>
              <a:rPr lang="en-US" sz="1400" i="1" dirty="0" err="1">
                <a:solidFill>
                  <a:schemeClr val="tx1">
                    <a:lumMod val="65000"/>
                    <a:lumOff val="35000"/>
                  </a:schemeClr>
                </a:solidFill>
                <a:latin typeface="Arial"/>
                <a:ea typeface="微软雅黑"/>
                <a:sym typeface="Arial"/>
              </a:rPr>
              <a:t>consectetur</a:t>
            </a:r>
            <a:r>
              <a:rPr lang="en-US" sz="1400" i="1" dirty="0">
                <a:solidFill>
                  <a:schemeClr val="tx1">
                    <a:lumMod val="65000"/>
                    <a:lumOff val="35000"/>
                  </a:schemeClr>
                </a:solidFill>
                <a:latin typeface="Arial"/>
                <a:ea typeface="微软雅黑"/>
                <a:sym typeface="Arial"/>
              </a:rPr>
              <a:t>”</a:t>
            </a:r>
            <a:endParaRPr lang="en-US" sz="1400" b="1" i="1" dirty="0">
              <a:solidFill>
                <a:schemeClr val="tx1">
                  <a:lumMod val="65000"/>
                  <a:lumOff val="35000"/>
                </a:schemeClr>
              </a:solidFill>
              <a:latin typeface="Arial"/>
              <a:ea typeface="微软雅黑"/>
              <a:cs typeface="Lato Light"/>
              <a:sym typeface="Arial"/>
            </a:endParaRPr>
          </a:p>
        </p:txBody>
      </p:sp>
      <p:sp>
        <p:nvSpPr>
          <p:cNvPr id="50" name="Rectangle 4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555865" y="3178734"/>
            <a:ext cx="2152124" cy="523220"/>
          </a:xfrm>
          <a:prstGeom prst="rect">
            <a:avLst/>
          </a:prstGeom>
        </p:spPr>
        <p:txBody>
          <a:bodyPr wrap="square">
            <a:spAutoFit/>
          </a:bodyPr>
          <a:lstStyle/>
          <a:p>
            <a:r>
              <a:rPr lang="en-US" sz="1400" i="1" dirty="0">
                <a:solidFill>
                  <a:schemeClr val="bg1"/>
                </a:solidFill>
                <a:latin typeface="Arial"/>
                <a:ea typeface="微软雅黑"/>
                <a:sym typeface="Arial"/>
              </a:rPr>
              <a:t>“Lorem ipsum dolor sit </a:t>
            </a:r>
            <a:r>
              <a:rPr lang="en-US" sz="1400" i="1" dirty="0" err="1">
                <a:solidFill>
                  <a:schemeClr val="bg1"/>
                </a:solidFill>
                <a:latin typeface="Arial"/>
                <a:ea typeface="微软雅黑"/>
                <a:sym typeface="Arial"/>
              </a:rPr>
              <a:t>amet</a:t>
            </a:r>
            <a:r>
              <a:rPr lang="en-US" sz="1400" i="1" dirty="0">
                <a:solidFill>
                  <a:schemeClr val="bg1"/>
                </a:solidFill>
                <a:latin typeface="Arial"/>
                <a:ea typeface="微软雅黑"/>
                <a:sym typeface="Arial"/>
              </a:rPr>
              <a:t>, </a:t>
            </a:r>
            <a:r>
              <a:rPr lang="en-US" sz="1400" i="1" dirty="0" err="1">
                <a:solidFill>
                  <a:schemeClr val="bg1"/>
                </a:solidFill>
                <a:latin typeface="Arial"/>
                <a:ea typeface="微软雅黑"/>
                <a:sym typeface="Arial"/>
              </a:rPr>
              <a:t>consectetur</a:t>
            </a:r>
            <a:r>
              <a:rPr lang="en-US" sz="1400" i="1" dirty="0">
                <a:solidFill>
                  <a:schemeClr val="bg1"/>
                </a:solidFill>
                <a:latin typeface="Arial"/>
                <a:ea typeface="微软雅黑"/>
                <a:sym typeface="Arial"/>
              </a:rPr>
              <a:t>”</a:t>
            </a:r>
            <a:endParaRPr lang="en-US" sz="1400" b="1" i="1" dirty="0">
              <a:solidFill>
                <a:schemeClr val="bg1"/>
              </a:solidFill>
              <a:latin typeface="Arial"/>
              <a:ea typeface="微软雅黑"/>
              <a:cs typeface="Lato Light"/>
              <a:sym typeface="Arial"/>
            </a:endParaRPr>
          </a:p>
        </p:txBody>
      </p:sp>
      <p:sp>
        <p:nvSpPr>
          <p:cNvPr id="51" name="Rectangle 5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968917" y="1084891"/>
            <a:ext cx="2152124" cy="523220"/>
          </a:xfrm>
          <a:prstGeom prst="rect">
            <a:avLst/>
          </a:prstGeom>
        </p:spPr>
        <p:txBody>
          <a:bodyPr wrap="square">
            <a:spAutoFit/>
          </a:bodyPr>
          <a:lstStyle/>
          <a:p>
            <a:r>
              <a:rPr lang="en-US" sz="1400" i="1" dirty="0">
                <a:solidFill>
                  <a:schemeClr val="bg1"/>
                </a:solidFill>
                <a:latin typeface="Arial"/>
                <a:ea typeface="微软雅黑"/>
                <a:sym typeface="Arial"/>
              </a:rPr>
              <a:t>“Lorem ipsum dolor sit </a:t>
            </a:r>
            <a:r>
              <a:rPr lang="en-US" sz="1400" i="1" dirty="0" err="1">
                <a:solidFill>
                  <a:schemeClr val="bg1"/>
                </a:solidFill>
                <a:latin typeface="Arial"/>
                <a:ea typeface="微软雅黑"/>
                <a:sym typeface="Arial"/>
              </a:rPr>
              <a:t>amet</a:t>
            </a:r>
            <a:r>
              <a:rPr lang="en-US" sz="1400" i="1" dirty="0">
                <a:solidFill>
                  <a:schemeClr val="bg1"/>
                </a:solidFill>
                <a:latin typeface="Arial"/>
                <a:ea typeface="微软雅黑"/>
                <a:sym typeface="Arial"/>
              </a:rPr>
              <a:t>, </a:t>
            </a:r>
            <a:r>
              <a:rPr lang="en-US" sz="1400" i="1" dirty="0" err="1">
                <a:solidFill>
                  <a:schemeClr val="bg1"/>
                </a:solidFill>
                <a:latin typeface="Arial"/>
                <a:ea typeface="微软雅黑"/>
                <a:sym typeface="Arial"/>
              </a:rPr>
              <a:t>consectetur</a:t>
            </a:r>
            <a:r>
              <a:rPr lang="en-US" sz="1400" i="1" dirty="0">
                <a:solidFill>
                  <a:schemeClr val="bg1"/>
                </a:solidFill>
                <a:latin typeface="Arial"/>
                <a:ea typeface="微软雅黑"/>
                <a:sym typeface="Arial"/>
              </a:rPr>
              <a:t>”</a:t>
            </a:r>
            <a:endParaRPr lang="en-US" sz="1400" b="1" i="1" dirty="0">
              <a:solidFill>
                <a:schemeClr val="bg1"/>
              </a:solidFill>
              <a:latin typeface="Arial"/>
              <a:ea typeface="微软雅黑"/>
              <a:cs typeface="Lato Light"/>
              <a:sym typeface="Arial"/>
            </a:endParaRPr>
          </a:p>
        </p:txBody>
      </p:sp>
      <p:sp>
        <p:nvSpPr>
          <p:cNvPr id="52" name="Rectangle 5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555865" y="1084891"/>
            <a:ext cx="2152124" cy="523220"/>
          </a:xfrm>
          <a:prstGeom prst="rect">
            <a:avLst/>
          </a:prstGeom>
        </p:spPr>
        <p:txBody>
          <a:bodyPr wrap="square">
            <a:spAutoFit/>
          </a:bodyPr>
          <a:lstStyle/>
          <a:p>
            <a:r>
              <a:rPr lang="en-US" sz="1400" i="1" dirty="0">
                <a:solidFill>
                  <a:schemeClr val="tx1">
                    <a:lumMod val="65000"/>
                    <a:lumOff val="35000"/>
                  </a:schemeClr>
                </a:solidFill>
                <a:latin typeface="Arial"/>
                <a:ea typeface="微软雅黑"/>
                <a:sym typeface="Arial"/>
              </a:rPr>
              <a:t>“Lorem ipsum dolor sit </a:t>
            </a:r>
            <a:r>
              <a:rPr lang="en-US" sz="1400" i="1" dirty="0" err="1">
                <a:solidFill>
                  <a:schemeClr val="tx1">
                    <a:lumMod val="65000"/>
                    <a:lumOff val="35000"/>
                  </a:schemeClr>
                </a:solidFill>
                <a:latin typeface="Arial"/>
                <a:ea typeface="微软雅黑"/>
                <a:sym typeface="Arial"/>
              </a:rPr>
              <a:t>amet</a:t>
            </a:r>
            <a:r>
              <a:rPr lang="en-US" sz="1400" i="1" dirty="0">
                <a:solidFill>
                  <a:schemeClr val="tx1">
                    <a:lumMod val="65000"/>
                    <a:lumOff val="35000"/>
                  </a:schemeClr>
                </a:solidFill>
                <a:latin typeface="Arial"/>
                <a:ea typeface="微软雅黑"/>
                <a:sym typeface="Arial"/>
              </a:rPr>
              <a:t>, </a:t>
            </a:r>
            <a:r>
              <a:rPr lang="en-US" sz="1400" i="1" dirty="0" err="1">
                <a:solidFill>
                  <a:schemeClr val="tx1">
                    <a:lumMod val="65000"/>
                    <a:lumOff val="35000"/>
                  </a:schemeClr>
                </a:solidFill>
                <a:latin typeface="Arial"/>
                <a:ea typeface="微软雅黑"/>
                <a:sym typeface="Arial"/>
              </a:rPr>
              <a:t>consectetur</a:t>
            </a:r>
            <a:r>
              <a:rPr lang="en-US" sz="1400" i="1" dirty="0">
                <a:solidFill>
                  <a:schemeClr val="tx1">
                    <a:lumMod val="65000"/>
                    <a:lumOff val="35000"/>
                  </a:schemeClr>
                </a:solidFill>
                <a:latin typeface="Arial"/>
                <a:ea typeface="微软雅黑"/>
                <a:sym typeface="Arial"/>
              </a:rPr>
              <a:t>”</a:t>
            </a:r>
            <a:endParaRPr lang="en-US" sz="1400" b="1" i="1" dirty="0">
              <a:solidFill>
                <a:schemeClr val="tx1">
                  <a:lumMod val="65000"/>
                  <a:lumOff val="35000"/>
                </a:schemeClr>
              </a:solidFill>
              <a:latin typeface="Arial"/>
              <a:ea typeface="微软雅黑"/>
              <a:cs typeface="Lato Light"/>
              <a:sym typeface="Arial"/>
            </a:endParaRPr>
          </a:p>
        </p:txBody>
      </p:sp>
      <p:sp>
        <p:nvSpPr>
          <p:cNvPr id="53" name="TextBox 5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038642" y="4805136"/>
            <a:ext cx="8120479" cy="1138260"/>
          </a:xfrm>
          <a:prstGeom prst="rect">
            <a:avLst/>
          </a:prstGeom>
          <a:noFill/>
        </p:spPr>
        <p:txBody>
          <a:bodyPr wrap="square" rtlCol="0">
            <a:spAutoFit/>
          </a:bodyPr>
          <a:lstStyle/>
          <a:p>
            <a:pPr algn="ctr">
              <a:lnSpc>
                <a:spcPct val="150000"/>
              </a:lnSpc>
            </a:pPr>
            <a:r>
              <a:rPr lang="en-US" sz="2400" i="1" dirty="0">
                <a:solidFill>
                  <a:schemeClr val="accent3">
                    <a:lumMod val="75000"/>
                  </a:schemeClr>
                </a:solidFill>
                <a:latin typeface="Arial"/>
                <a:ea typeface="微软雅黑"/>
                <a:sym typeface="Arial"/>
              </a:rPr>
              <a:t>“Creativity Is The </a:t>
            </a:r>
            <a:r>
              <a:rPr lang="en-US" sz="2400" b="1" i="1" dirty="0">
                <a:solidFill>
                  <a:schemeClr val="accent3">
                    <a:lumMod val="75000"/>
                  </a:schemeClr>
                </a:solidFill>
                <a:latin typeface="Arial"/>
                <a:ea typeface="微软雅黑"/>
                <a:sym typeface="Arial"/>
              </a:rPr>
              <a:t>Key Of Success</a:t>
            </a:r>
            <a:r>
              <a:rPr lang="en-US" sz="2400" i="1" dirty="0">
                <a:solidFill>
                  <a:schemeClr val="accent3">
                    <a:lumMod val="75000"/>
                  </a:schemeClr>
                </a:solidFill>
                <a:latin typeface="Arial"/>
                <a:ea typeface="微软雅黑"/>
                <a:sym typeface="Arial"/>
              </a:rPr>
              <a:t>. Create </a:t>
            </a:r>
            <a:r>
              <a:rPr lang="en-US" sz="2400" b="1" i="1" dirty="0">
                <a:solidFill>
                  <a:schemeClr val="accent3">
                    <a:lumMod val="75000"/>
                  </a:schemeClr>
                </a:solidFill>
                <a:latin typeface="Arial"/>
                <a:ea typeface="微软雅黑"/>
                <a:sym typeface="Arial"/>
              </a:rPr>
              <a:t>Amazing Presentation </a:t>
            </a:r>
            <a:r>
              <a:rPr lang="en-US" sz="2400" i="1" dirty="0">
                <a:solidFill>
                  <a:schemeClr val="accent3">
                    <a:lumMod val="75000"/>
                  </a:schemeClr>
                </a:solidFill>
                <a:latin typeface="Arial"/>
                <a:ea typeface="微软雅黑"/>
                <a:sym typeface="Arial"/>
              </a:rPr>
              <a:t>With Our Template”</a:t>
            </a:r>
          </a:p>
        </p:txBody>
      </p:sp>
      <p:pic>
        <p:nvPicPr>
          <p:cNvPr id="2" name="图片占位符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4" name="图片占位符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a:fillRect/>
          </a:stretch>
        </p:blipFill>
        <p:spPr/>
      </p:pic>
      <p:pic>
        <p:nvPicPr>
          <p:cNvPr id="14" name="图片占位符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3"/>
          </p:nvPr>
        </p:nvPicPr>
        <p:blipFill rotWithShape="1">
          <a:blip r:embed="rId5" cstate="email">
            <a:extLst>
              <a:ext uri="{28A0092B-C50C-407E-A947-70E740481C1C}">
                <a14:useLocalDpi xmlns:a14="http://schemas.microsoft.com/office/drawing/2010/main"/>
              </a:ext>
            </a:extLst>
          </a:blip>
          <a:srcRect/>
          <a:stretch>
            <a:fillRect/>
          </a:stretch>
        </p:blipFill>
        <p:spPr/>
      </p:pic>
      <p:pic>
        <p:nvPicPr>
          <p:cNvPr id="15" name="图片占位符 1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1"/>
          </p:nvPr>
        </p:nvPicPr>
        <p:blipFill rotWithShape="1">
          <a:blip r:embed="rId6" cstate="email">
            <a:extLst>
              <a:ext uri="{28A0092B-C50C-407E-A947-70E740481C1C}">
                <a14:useLocalDpi xmlns:a14="http://schemas.microsoft.com/office/drawing/2010/main"/>
              </a:ext>
            </a:extLst>
          </a:blip>
          <a:srcRect/>
          <a:stretch>
            <a:fillRect/>
          </a:stretch>
        </p:blipFill>
        <p:spPr/>
      </p:pic>
      <p:sp>
        <p:nvSpPr>
          <p:cNvPr id="3"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Freeform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6029264" y="6204930"/>
            <a:ext cx="133472" cy="180662"/>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alpha val="70000"/>
            </a:schemeClr>
          </a:solidFill>
          <a:ln>
            <a:noFill/>
          </a:ln>
        </p:spPr>
        <p:txBody>
          <a:bodyPr vert="horz" wrap="square" lIns="45842" tIns="22921" rIns="45842" bIns="22921" numCol="1" anchor="t" anchorCtr="0" compatLnSpc="1"/>
          <a:lstStyle/>
          <a:p>
            <a:endParaRPr lang="en-US" sz="900">
              <a:latin typeface="Arial"/>
              <a:ea typeface="微软雅黑"/>
              <a:sym typeface="Arial"/>
            </a:endParaRPr>
          </a:p>
        </p:txBody>
      </p:sp>
      <p:sp>
        <p:nvSpPr>
          <p:cNvPr id="6" name="文本框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316800" y="2243280"/>
            <a:ext cx="7558399" cy="1446550"/>
          </a:xfrm>
          <a:prstGeom prst="rect">
            <a:avLst/>
          </a:prstGeom>
          <a:noFill/>
          <a:effectLst>
            <a:outerShdw blurRad="50800" dist="38100" dir="2700000" algn="tl" rotWithShape="0">
              <a:prstClr val="black">
                <a:alpha val="18000"/>
              </a:prstClr>
            </a:outerShdw>
          </a:effectLst>
        </p:spPr>
        <p:txBody>
          <a:bodyPr wrap="square" rtlCol="0">
            <a:spAutoFit/>
          </a:bodyPr>
          <a:lstStyle>
            <a:defPPr>
              <a:defRPr lang="zh-CN"/>
            </a:defPPr>
            <a:lvl1pPr algn="dist">
              <a:defRPr sz="8800" b="1">
                <a:solidFill>
                  <a:schemeClr val="accent6">
                    <a:lumMod val="25000"/>
                  </a:schemeClr>
                </a:solidFill>
                <a:effectLst>
                  <a:outerShdw blurRad="127000" dist="50800" dir="2700000" sx="101000" sy="101000" algn="tl" rotWithShape="0">
                    <a:schemeClr val="accent3">
                      <a:alpha val="40000"/>
                    </a:schemeClr>
                  </a:outerShdw>
                </a:effectLst>
                <a:latin typeface="Arial"/>
                <a:ea typeface="微软雅黑"/>
              </a:defRPr>
            </a:lvl1pPr>
          </a:lstStyle>
          <a:p>
            <a:r>
              <a:rPr lang="en-US" altLang="zh-CN" dirty="0">
                <a:sym typeface="Arial"/>
              </a:rPr>
              <a:t>PART TWO</a:t>
            </a:r>
            <a:endParaRPr lang="zh-CN" altLang="en-US" dirty="0">
              <a:sym typeface="Arial"/>
            </a:endParaRPr>
          </a:p>
        </p:txBody>
      </p:sp>
      <p:sp>
        <p:nvSpPr>
          <p:cNvPr id="7" name="文本框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433918" y="3572091"/>
            <a:ext cx="7274858" cy="707886"/>
          </a:xfrm>
          <a:prstGeom prst="rect">
            <a:avLst/>
          </a:prstGeom>
          <a:noFill/>
        </p:spPr>
        <p:txBody>
          <a:bodyPr wrap="square" rtlCol="0">
            <a:spAutoFit/>
          </a:bodyPr>
          <a:lstStyle/>
          <a:p>
            <a:pPr algn="dist"/>
            <a:r>
              <a:rPr lang="en-US" altLang="zh-CN" sz="2000" spc="600" dirty="0">
                <a:solidFill>
                  <a:schemeClr val="accent6">
                    <a:lumMod val="25000"/>
                  </a:schemeClr>
                </a:solidFill>
                <a:latin typeface="Arial"/>
                <a:ea typeface="微软雅黑"/>
                <a:cs typeface="Roboto Light" charset="0"/>
                <a:sym typeface="Arial"/>
              </a:rPr>
              <a:t>PRESENTATION TEMPLATE</a:t>
            </a:r>
            <a:endParaRPr lang="ru-RU" altLang="zh-CN" sz="2000" dirty="0">
              <a:solidFill>
                <a:schemeClr val="accent6">
                  <a:lumMod val="25000"/>
                </a:schemeClr>
              </a:solidFill>
              <a:latin typeface="Arial"/>
              <a:ea typeface="微软雅黑"/>
              <a:sym typeface="Arial"/>
            </a:endParaRPr>
          </a:p>
          <a:p>
            <a:pPr algn="dist"/>
            <a:endParaRPr lang="zh-CN" altLang="en-US" sz="2000" dirty="0">
              <a:solidFill>
                <a:schemeClr val="accent6">
                  <a:lumMod val="25000"/>
                </a:schemeClr>
              </a:solidFill>
              <a:latin typeface="Arial"/>
              <a:ea typeface="微软雅黑"/>
              <a:sym typeface="Arial"/>
            </a:endParaRP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sp>
        <p:nvSpPr>
          <p:cNvPr id="11" name="Rectangle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457241" y="0"/>
            <a:ext cx="3729480" cy="6858000"/>
          </a:xfrm>
          <a:prstGeom prst="rect">
            <a:avLst/>
          </a:prstGeom>
          <a:solidFill>
            <a:schemeClr val="accent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a:ea typeface="微软雅黑"/>
              <a:sym typeface="Arial"/>
            </a:endParaRPr>
          </a:p>
        </p:txBody>
      </p:sp>
      <p:pic>
        <p:nvPicPr>
          <p:cNvPr id="10" name="图片占位符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
        <p:nvSpPr>
          <p:cNvPr id="12" name="TextBox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566031" y="889526"/>
            <a:ext cx="4460231" cy="830997"/>
          </a:xfrm>
          <a:prstGeom prst="rect">
            <a:avLst/>
          </a:prstGeom>
          <a:noFill/>
        </p:spPr>
        <p:txBody>
          <a:bodyPr wrap="square" rtlCol="0">
            <a:spAutoFit/>
          </a:bodyPr>
          <a:lstStyle/>
          <a:p>
            <a:r>
              <a:rPr lang="en-US" sz="4800" b="1" dirty="0">
                <a:solidFill>
                  <a:schemeClr val="tx2"/>
                </a:solidFill>
                <a:latin typeface="Arial"/>
                <a:ea typeface="微软雅黑"/>
                <a:cs typeface="Montserrat Bold" charset="0"/>
                <a:sym typeface="Arial"/>
              </a:rPr>
              <a:t>Our Team</a:t>
            </a:r>
          </a:p>
        </p:txBody>
      </p:sp>
      <p:sp>
        <p:nvSpPr>
          <p:cNvPr id="13"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566031" y="711151"/>
            <a:ext cx="6074724" cy="276999"/>
          </a:xfrm>
          <a:prstGeom prst="rect">
            <a:avLst/>
          </a:prstGeom>
          <a:noFill/>
        </p:spPr>
        <p:txBody>
          <a:bodyPr wrap="square" rtlCol="0">
            <a:spAutoFit/>
          </a:bodyPr>
          <a:lstStyle/>
          <a:p>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14"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712786" y="1720523"/>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83197" y="1932523"/>
            <a:ext cx="3851643" cy="1668214"/>
          </a:xfrm>
          <a:prstGeom prst="rect">
            <a:avLst/>
          </a:prstGeom>
        </p:spPr>
        <p:txBody>
          <a:bodyPr wrap="square">
            <a:spAutoFit/>
          </a:bodyPr>
          <a:lstStyle/>
          <a:p>
            <a:pPr lvl="0">
              <a:lnSpc>
                <a:spcPct val="150000"/>
              </a:lnSpc>
              <a:defRPr/>
            </a:pPr>
            <a:r>
              <a:rPr lang="en-US" altLang="zh-CN" sz="1400" dirty="0">
                <a:solidFill>
                  <a:schemeClr val="bg2">
                    <a:lumMod val="50000"/>
                  </a:schemeClr>
                </a:solidFill>
                <a:latin typeface="Arial"/>
                <a:ea typeface="微软雅黑"/>
                <a:sym typeface="Arial"/>
              </a:rPr>
              <a:t>Click here to add text content, such as keywords, some brief introductions, etc.. You'll have some fun now With me and the gang, learning from each other While we do our thing.</a:t>
            </a:r>
          </a:p>
        </p:txBody>
      </p:sp>
      <p:graphicFrame>
        <p:nvGraphicFramePr>
          <p:cNvPr id="20" name="Table 1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aphicFramePr>
            <a:graphicFrameLocks noGrp="1"/>
          </p:cNvGraphicFramePr>
          <p:nvPr/>
        </p:nvGraphicFramePr>
        <p:xfrm>
          <a:off x="647991" y="3918885"/>
          <a:ext cx="3722054" cy="2116155"/>
        </p:xfrm>
        <a:graphic>
          <a:graphicData uri="http://schemas.openxmlformats.org/drawingml/2006/table">
            <a:tbl>
              <a:tblPr firstRow="1" bandRow="1">
                <a:tableStyleId>{5C22544A-7EE6-4342-B048-85BDC9FD1C3A}</a:tableStyleId>
              </a:tblPr>
              <a:tblGrid>
                <a:gridCol w="2661462">
                  <a:extLst>
                    <a:ext uri="{9D8B030D-6E8A-4147-A177-3AD203B41FA5}">
                      <a16:colId xmlns:a16="http://schemas.microsoft.com/office/drawing/2014/main" val="20000"/>
                    </a:ext>
                  </a:extLst>
                </a:gridCol>
                <a:gridCol w="1060592">
                  <a:extLst>
                    <a:ext uri="{9D8B030D-6E8A-4147-A177-3AD203B41FA5}">
                      <a16:colId xmlns:a16="http://schemas.microsoft.com/office/drawing/2014/main" val="20001"/>
                    </a:ext>
                  </a:extLst>
                </a:gridCol>
              </a:tblGrid>
              <a:tr h="380970">
                <a:tc>
                  <a:txBody>
                    <a:bodyPr/>
                    <a:lstStyle/>
                    <a:p>
                      <a:r>
                        <a:rPr lang="en-US" sz="1100" b="0" dirty="0">
                          <a:solidFill>
                            <a:schemeClr val="bg2"/>
                          </a:solidFill>
                          <a:latin typeface="Arial"/>
                          <a:ea typeface="微软雅黑"/>
                          <a:sym typeface="Arial"/>
                        </a:rPr>
                        <a:t>Business Model</a:t>
                      </a:r>
                    </a:p>
                  </a:txBody>
                  <a:tcPr marL="79625" marR="79625" marT="39812" marB="39812"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r>
                        <a:rPr lang="en-US" sz="1100" b="0">
                          <a:solidFill>
                            <a:schemeClr val="bg2"/>
                          </a:solidFill>
                          <a:latin typeface="Arial"/>
                          <a:ea typeface="微软雅黑"/>
                          <a:sym typeface="Arial"/>
                        </a:rPr>
                        <a:t>Percent</a:t>
                      </a:r>
                    </a:p>
                  </a:txBody>
                  <a:tcPr marL="79625" marR="79625" marT="39812" marB="39812"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0"/>
                  </a:ext>
                </a:extLst>
              </a:tr>
              <a:tr h="578395">
                <a:tc>
                  <a:txBody>
                    <a:bodyPr/>
                    <a:lstStyle/>
                    <a:p>
                      <a:r>
                        <a:rPr lang="en-US" sz="1100" b="0" dirty="0">
                          <a:solidFill>
                            <a:schemeClr val="tx2"/>
                          </a:solidFill>
                          <a:latin typeface="Arial"/>
                          <a:ea typeface="微软雅黑"/>
                          <a:sym typeface="Arial"/>
                        </a:rPr>
                        <a:t>Design Inspire</a:t>
                      </a:r>
                    </a:p>
                  </a:txBody>
                  <a:tcPr marL="79625" marR="79625" marT="39812" marB="39812" anchor="ctr">
                    <a:lnL w="12700" cmpd="sng">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0">
                          <a:solidFill>
                            <a:schemeClr val="tx2"/>
                          </a:solidFill>
                          <a:latin typeface="Arial"/>
                          <a:ea typeface="微软雅黑"/>
                          <a:sym typeface="Arial"/>
                        </a:rPr>
                        <a:t>95%</a:t>
                      </a:r>
                    </a:p>
                  </a:txBody>
                  <a:tcPr marL="79625" marR="79625" marT="39812" marB="39812" anchor="ctr">
                    <a:lnL w="3175" cap="flat" cmpd="sng" algn="ctr">
                      <a:solidFill>
                        <a:schemeClr val="bg1">
                          <a:lumMod val="50000"/>
                        </a:schemeClr>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8395">
                <a:tc>
                  <a:txBody>
                    <a:bodyPr/>
                    <a:lstStyle/>
                    <a:p>
                      <a:r>
                        <a:rPr lang="en-US" sz="1100" b="0">
                          <a:solidFill>
                            <a:schemeClr val="tx2"/>
                          </a:solidFill>
                          <a:latin typeface="Arial"/>
                          <a:ea typeface="微软雅黑"/>
                          <a:sym typeface="Arial"/>
                        </a:rPr>
                        <a:t>Consulting of Fashion</a:t>
                      </a:r>
                    </a:p>
                  </a:txBody>
                  <a:tcPr marL="79625" marR="79625" marT="39812" marB="39812"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a:solidFill>
                            <a:schemeClr val="tx2"/>
                          </a:solidFill>
                          <a:latin typeface="Arial"/>
                          <a:ea typeface="微软雅黑"/>
                          <a:sym typeface="Arial"/>
                        </a:rPr>
                        <a:t>80%</a:t>
                      </a:r>
                    </a:p>
                  </a:txBody>
                  <a:tcPr marL="79625" marR="79625" marT="39812" marB="39812"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8395">
                <a:tc>
                  <a:txBody>
                    <a:bodyPr/>
                    <a:lstStyle/>
                    <a:p>
                      <a:r>
                        <a:rPr lang="en-US" sz="1100" b="0">
                          <a:solidFill>
                            <a:schemeClr val="tx2"/>
                          </a:solidFill>
                          <a:latin typeface="Arial"/>
                          <a:ea typeface="微软雅黑"/>
                          <a:sym typeface="Arial"/>
                        </a:rPr>
                        <a:t>Design Department</a:t>
                      </a:r>
                    </a:p>
                  </a:txBody>
                  <a:tcPr marL="79625" marR="79625" marT="39812" marB="39812"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2"/>
                          </a:solidFill>
                          <a:latin typeface="Arial"/>
                          <a:ea typeface="微软雅黑"/>
                          <a:sym typeface="Arial"/>
                        </a:rPr>
                        <a:t>65%</a:t>
                      </a:r>
                    </a:p>
                  </a:txBody>
                  <a:tcPr marL="79625" marR="79625" marT="39812" marB="39812"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矩形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581595" y="1166525"/>
            <a:ext cx="7040072" cy="4834890"/>
          </a:xfrm>
          <a:prstGeom prst="rect">
            <a:avLst/>
          </a:prstGeom>
          <a:gradFill flip="none" rotWithShape="1">
            <a:gsLst>
              <a:gs pos="17000">
                <a:schemeClr val="tx1">
                  <a:alpha val="0"/>
                </a:schemeClr>
              </a:gs>
              <a:gs pos="100000">
                <a:schemeClr val="tx1"/>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a:ea typeface="微软雅黑"/>
              <a:sym typeface="Arial"/>
            </a:endParaRPr>
          </a:p>
        </p:txBody>
      </p:sp>
      <p:grpSp>
        <p:nvGrpSpPr>
          <p:cNvPr id="21" name="Group 4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flipV="1">
            <a:off x="10186669" y="5513115"/>
            <a:ext cx="1153010" cy="184768"/>
            <a:chOff x="4346506" y="3757345"/>
            <a:chExt cx="1770464" cy="283714"/>
          </a:xfrm>
        </p:grpSpPr>
        <p:sp>
          <p:nvSpPr>
            <p:cNvPr id="22" name="5-Point Star 15"/>
            <p:cNvSpPr/>
            <p:nvPr/>
          </p:nvSpPr>
          <p:spPr>
            <a:xfrm>
              <a:off x="4721423"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3" name="5-Point Star 16"/>
            <p:cNvSpPr/>
            <p:nvPr/>
          </p:nvSpPr>
          <p:spPr>
            <a:xfrm>
              <a:off x="5091133"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4" name="5-Point Star 17"/>
            <p:cNvSpPr/>
            <p:nvPr/>
          </p:nvSpPr>
          <p:spPr>
            <a:xfrm>
              <a:off x="5460843"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5" name="5-Point Star 18"/>
            <p:cNvSpPr/>
            <p:nvPr/>
          </p:nvSpPr>
          <p:spPr>
            <a:xfrm>
              <a:off x="4346506"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6" name="5-Point Star 19"/>
            <p:cNvSpPr/>
            <p:nvPr/>
          </p:nvSpPr>
          <p:spPr>
            <a:xfrm>
              <a:off x="5833256" y="3757345"/>
              <a:ext cx="283714" cy="2837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sp>
        <p:nvSpPr>
          <p:cNvPr id="27" name="TextBox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314884" y="5121612"/>
            <a:ext cx="4460231" cy="369332"/>
          </a:xfrm>
          <a:prstGeom prst="rect">
            <a:avLst/>
          </a:prstGeom>
          <a:noFill/>
        </p:spPr>
        <p:txBody>
          <a:bodyPr wrap="square" rtlCol="0">
            <a:spAutoFit/>
          </a:bodyPr>
          <a:lstStyle/>
          <a:p>
            <a:pPr algn="ctr"/>
            <a:r>
              <a:rPr lang="en-US" dirty="0">
                <a:solidFill>
                  <a:schemeClr val="bg1"/>
                </a:solidFill>
                <a:latin typeface="Arial"/>
                <a:ea typeface="微软雅黑"/>
                <a:cs typeface="Montserrat Bold" charset="0"/>
                <a:sym typeface="Arial"/>
              </a:rPr>
              <a:t>Our Team</a:t>
            </a:r>
          </a:p>
        </p:txBody>
      </p:sp>
      <p:sp>
        <p:nvSpPr>
          <p:cNvPr id="28"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4330937" y="5507756"/>
            <a:ext cx="3264673" cy="276999"/>
          </a:xfrm>
          <a:prstGeom prst="rect">
            <a:avLst/>
          </a:prstGeom>
          <a:noFill/>
        </p:spPr>
        <p:txBody>
          <a:bodyPr wrap="square" rtlCol="0">
            <a:spAutoFit/>
          </a:bodyPr>
          <a:lstStyle/>
          <a:p>
            <a:pPr algn="ctr"/>
            <a:r>
              <a:rPr lang="id-ID" sz="1200" dirty="0">
                <a:solidFill>
                  <a:schemeClr val="bg1"/>
                </a:solidFill>
                <a:latin typeface="Arial"/>
                <a:ea typeface="微软雅黑"/>
                <a:cs typeface="Lato" panose="020F0502020204030203" pitchFamily="34" charset="0"/>
                <a:sym typeface="Arial"/>
              </a:rPr>
              <a:t>SUBTITLE TEXT GOES HERE</a:t>
            </a: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25" name="TextBox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64472" y="913814"/>
            <a:ext cx="4460231" cy="1569660"/>
          </a:xfrm>
          <a:prstGeom prst="rect">
            <a:avLst/>
          </a:prstGeom>
          <a:noFill/>
        </p:spPr>
        <p:txBody>
          <a:bodyPr wrap="square" rtlCol="0">
            <a:spAutoFit/>
          </a:bodyPr>
          <a:lstStyle/>
          <a:p>
            <a:r>
              <a:rPr lang="en-US" sz="4800" b="1" dirty="0">
                <a:solidFill>
                  <a:schemeClr val="tx2"/>
                </a:solidFill>
                <a:latin typeface="Arial"/>
                <a:ea typeface="微软雅黑"/>
                <a:cs typeface="Montserrat Bold" charset="0"/>
                <a:sym typeface="Arial"/>
              </a:rPr>
              <a:t>Describing the Problem</a:t>
            </a:r>
          </a:p>
        </p:txBody>
      </p:sp>
      <p:sp>
        <p:nvSpPr>
          <p:cNvPr id="2" name="Rectangle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099016" y="1088572"/>
            <a:ext cx="5676900" cy="3842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a:ea typeface="微软雅黑"/>
              <a:sym typeface="Arial"/>
            </a:endParaRPr>
          </a:p>
        </p:txBody>
      </p:sp>
      <p:sp>
        <p:nvSpPr>
          <p:cNvPr id="13"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968258" y="636815"/>
            <a:ext cx="6074724" cy="276999"/>
          </a:xfrm>
          <a:prstGeom prst="rect">
            <a:avLst/>
          </a:prstGeom>
          <a:noFill/>
        </p:spPr>
        <p:txBody>
          <a:bodyPr wrap="square" rtlCol="0">
            <a:spAutoFit/>
          </a:bodyPr>
          <a:lstStyle/>
          <a:p>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15"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968258" y="2552000"/>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615387" y="642750"/>
            <a:ext cx="1127618" cy="1127618"/>
          </a:xfrm>
          <a:prstGeom prst="rect">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aphicFrame>
        <p:nvGraphicFramePr>
          <p:cNvPr id="21" name="Content Placeholder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aphicFramePr/>
          <p:nvPr/>
        </p:nvGraphicFramePr>
        <p:xfrm>
          <a:off x="850838" y="3437213"/>
          <a:ext cx="5043945" cy="3420787"/>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852531" y="4286478"/>
            <a:ext cx="1127618" cy="1127618"/>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3" name="矩形 2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378412" y="528688"/>
            <a:ext cx="5118108" cy="4402541"/>
          </a:xfrm>
          <a:prstGeom prst="rect">
            <a:avLst/>
          </a:prstGeom>
          <a:gradFill flip="none" rotWithShape="1">
            <a:gsLst>
              <a:gs pos="17000">
                <a:schemeClr val="tx1">
                  <a:alpha val="0"/>
                </a:schemeClr>
              </a:gs>
              <a:gs pos="100000">
                <a:schemeClr val="tx1"/>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a:ea typeface="微软雅黑"/>
              <a:sym typeface="Arial"/>
            </a:endParaRPr>
          </a:p>
        </p:txBody>
      </p:sp>
      <p:sp>
        <p:nvSpPr>
          <p:cNvPr id="35" name="TextBox 3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577765" y="1499583"/>
            <a:ext cx="4719401" cy="1446550"/>
          </a:xfrm>
          <a:prstGeom prst="rect">
            <a:avLst/>
          </a:prstGeom>
          <a:noFill/>
        </p:spPr>
        <p:txBody>
          <a:bodyPr wrap="square" rtlCol="0">
            <a:spAutoFit/>
          </a:bodyPr>
          <a:lstStyle/>
          <a:p>
            <a:pPr algn="ctr"/>
            <a:r>
              <a:rPr lang="en-US" sz="4400" b="1" dirty="0">
                <a:solidFill>
                  <a:schemeClr val="bg1"/>
                </a:solidFill>
                <a:latin typeface="Arial"/>
                <a:ea typeface="微软雅黑"/>
                <a:cs typeface="Montserrat Bold" charset="0"/>
                <a:sym typeface="Arial"/>
              </a:rPr>
              <a:t>What’s the Main Problem?</a:t>
            </a:r>
          </a:p>
        </p:txBody>
      </p:sp>
      <p:grpSp>
        <p:nvGrpSpPr>
          <p:cNvPr id="16" name="组合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7949622" y="4030663"/>
            <a:ext cx="1975686" cy="397241"/>
            <a:chOff x="5108157" y="5618725"/>
            <a:chExt cx="1975686" cy="397241"/>
          </a:xfrm>
        </p:grpSpPr>
        <p:sp>
          <p:nvSpPr>
            <p:cNvPr id="17" name="Rectangle: Rounded Corners 22"/>
            <p:cNvSpPr/>
            <p:nvPr/>
          </p:nvSpPr>
          <p:spPr>
            <a:xfrm>
              <a:off x="5205833" y="5633874"/>
              <a:ext cx="1780335" cy="382092"/>
            </a:xfrm>
            <a:prstGeom prst="roundRect">
              <a:avLst>
                <a:gd name="adj" fmla="val 50000"/>
              </a:avLst>
            </a:prstGeom>
            <a:gradFill>
              <a:gsLst>
                <a:gs pos="0">
                  <a:schemeClr val="accent4"/>
                </a:gs>
                <a:gs pos="100000">
                  <a:schemeClr val="accent4">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8" name="TextBox 23"/>
            <p:cNvSpPr txBox="1"/>
            <p:nvPr/>
          </p:nvSpPr>
          <p:spPr>
            <a:xfrm>
              <a:off x="5108157" y="5618725"/>
              <a:ext cx="1975686" cy="336695"/>
            </a:xfrm>
            <a:prstGeom prst="rect">
              <a:avLst/>
            </a:prstGeom>
            <a:noFill/>
          </p:spPr>
          <p:txBody>
            <a:bodyPr wrap="square" rtlCol="0">
              <a:spAutoFit/>
            </a:bodyPr>
            <a:lstStyle/>
            <a:p>
              <a:pPr algn="ctr">
                <a:lnSpc>
                  <a:spcPct val="150000"/>
                </a:lnSpc>
              </a:pPr>
              <a:r>
                <a:rPr lang="en-US" sz="1200" dirty="0">
                  <a:solidFill>
                    <a:schemeClr val="bg1"/>
                  </a:solidFill>
                  <a:latin typeface="Arial"/>
                  <a:ea typeface="微软雅黑"/>
                  <a:sym typeface="Arial"/>
                </a:rPr>
                <a:t>Company Objectives</a:t>
              </a:r>
            </a:p>
          </p:txBody>
        </p:sp>
      </p:grpSp>
      <p:sp>
        <p:nvSpPr>
          <p:cNvPr id="22"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549952" y="2850704"/>
            <a:ext cx="4747214" cy="1021883"/>
          </a:xfrm>
          <a:prstGeom prst="rect">
            <a:avLst/>
          </a:prstGeom>
        </p:spPr>
        <p:txBody>
          <a:bodyPr wrap="square">
            <a:spAutoFit/>
          </a:bodyPr>
          <a:lstStyle/>
          <a:p>
            <a:pPr lvl="0" algn="ctr">
              <a:lnSpc>
                <a:spcPct val="150000"/>
              </a:lnSpc>
              <a:defRPr/>
            </a:pPr>
            <a:r>
              <a:rPr lang="en-US" altLang="zh-CN" sz="1400" dirty="0">
                <a:solidFill>
                  <a:schemeClr val="bg1"/>
                </a:solidFill>
                <a:latin typeface="Arial"/>
                <a:ea typeface="微软雅黑"/>
                <a:sym typeface="Arial"/>
              </a:rPr>
              <a:t>Click here to add text content, such as keywords, some brief introductions, etc.. You'll have some fun now With me and the gang</a:t>
            </a:r>
          </a:p>
        </p:txBody>
      </p:sp>
      <p:sp>
        <p:nvSpPr>
          <p:cNvPr id="29" name="Rectangle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89766" y="2852832"/>
            <a:ext cx="1344679" cy="3000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200" dirty="0">
                <a:solidFill>
                  <a:schemeClr val="bg1"/>
                </a:solidFill>
                <a:latin typeface="Arial"/>
                <a:ea typeface="微软雅黑"/>
                <a:sym typeface="Arial"/>
              </a:rPr>
              <a:t>Active Users</a:t>
            </a:r>
          </a:p>
        </p:txBody>
      </p:sp>
      <p:sp>
        <p:nvSpPr>
          <p:cNvPr id="30" name="Rectangle 3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034186" y="2852832"/>
            <a:ext cx="1344679" cy="3000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200">
                <a:solidFill>
                  <a:schemeClr val="bg1"/>
                </a:solidFill>
                <a:latin typeface="Arial"/>
                <a:ea typeface="微软雅黑"/>
                <a:sym typeface="Arial"/>
              </a:rPr>
              <a:t>Active Users</a:t>
            </a:r>
          </a:p>
        </p:txBody>
      </p:sp>
      <p:sp>
        <p:nvSpPr>
          <p:cNvPr id="31" name="Rectangle 3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461976" y="2850704"/>
            <a:ext cx="1344679"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200">
                <a:solidFill>
                  <a:schemeClr val="bg1"/>
                </a:solidFill>
                <a:latin typeface="Arial"/>
                <a:ea typeface="微软雅黑"/>
                <a:sym typeface="Arial"/>
              </a:rPr>
              <a:t>Active Users</a:t>
            </a:r>
          </a:p>
        </p:txBody>
      </p:sp>
      <p:sp>
        <p:nvSpPr>
          <p:cNvPr id="3"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2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090342" y="2787153"/>
            <a:ext cx="2000135" cy="1862048"/>
          </a:xfrm>
          <a:prstGeom prst="rect">
            <a:avLst/>
          </a:prstGeom>
          <a:noFill/>
        </p:spPr>
        <p:txBody>
          <a:bodyPr wrap="square" rtlCol="0">
            <a:spAutoFit/>
          </a:bodyPr>
          <a:lstStyle/>
          <a:p>
            <a:pPr algn="r"/>
            <a:r>
              <a:rPr lang="en-US" sz="11500" spc="-300" dirty="0">
                <a:solidFill>
                  <a:schemeClr val="bg1">
                    <a:lumMod val="95000"/>
                    <a:alpha val="60000"/>
                  </a:schemeClr>
                </a:solidFill>
                <a:latin typeface="Arial"/>
                <a:ea typeface="微软雅黑"/>
                <a:sym typeface="Arial"/>
              </a:rPr>
              <a:t>01</a:t>
            </a:r>
          </a:p>
        </p:txBody>
      </p:sp>
      <p:pic>
        <p:nvPicPr>
          <p:cNvPr id="68"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2" name="Rectangle 1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574970" y="0"/>
            <a:ext cx="5617031" cy="6858001"/>
          </a:xfrm>
          <a:prstGeom prst="rect">
            <a:avLst/>
          </a:prstGeom>
          <a:gradFill flip="none" rotWithShape="1">
            <a:gsLst>
              <a:gs pos="0">
                <a:schemeClr val="accent1">
                  <a:alpha val="12000"/>
                </a:schemeClr>
              </a:gs>
              <a:gs pos="100000">
                <a:schemeClr val="accent1">
                  <a:lumMod val="50000"/>
                  <a:alpha val="7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139" name="Group 1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5686476" y="766444"/>
            <a:ext cx="5126667" cy="5325112"/>
            <a:chOff x="5686476" y="766444"/>
            <a:chExt cx="5126667" cy="5325112"/>
          </a:xfrm>
        </p:grpSpPr>
        <p:sp>
          <p:nvSpPr>
            <p:cNvPr id="43" name="Rectangle: Rounded Corners 42"/>
            <p:cNvSpPr/>
            <p:nvPr/>
          </p:nvSpPr>
          <p:spPr>
            <a:xfrm>
              <a:off x="5688692" y="766444"/>
              <a:ext cx="5124451" cy="5325112"/>
            </a:xfrm>
            <a:prstGeom prst="roundRect">
              <a:avLst>
                <a:gd name="adj" fmla="val 801"/>
              </a:avLst>
            </a:prstGeom>
            <a:solidFill>
              <a:schemeClr val="bg1"/>
            </a:solidFill>
            <a:ln>
              <a:noFill/>
            </a:ln>
            <a:effectLst>
              <a:outerShdw blurRad="508000" dist="889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cxnSp>
          <p:nvCxnSpPr>
            <p:cNvPr id="40" name="Straight Connector 39"/>
            <p:cNvCxnSpPr/>
            <p:nvPr/>
          </p:nvCxnSpPr>
          <p:spPr>
            <a:xfrm>
              <a:off x="5686476" y="1375180"/>
              <a:ext cx="512666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5973535" y="1947613"/>
            <a:ext cx="4554766" cy="3541130"/>
            <a:chOff x="5973535" y="1352597"/>
            <a:chExt cx="4554766" cy="4281288"/>
          </a:xfrm>
        </p:grpSpPr>
        <p:grpSp>
          <p:nvGrpSpPr>
            <p:cNvPr id="82" name="Group 81"/>
            <p:cNvGrpSpPr/>
            <p:nvPr/>
          </p:nvGrpSpPr>
          <p:grpSpPr>
            <a:xfrm flipH="1">
              <a:off x="8051659" y="2666766"/>
              <a:ext cx="1350673" cy="2967117"/>
              <a:chOff x="3024188" y="3378200"/>
              <a:chExt cx="2609851" cy="2530475"/>
            </a:xfrm>
          </p:grpSpPr>
          <p:sp>
            <p:nvSpPr>
              <p:cNvPr id="98"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adFill>
                <a:gsLst>
                  <a:gs pos="0">
                    <a:schemeClr val="accent6"/>
                  </a:gs>
                  <a:gs pos="100000">
                    <a:schemeClr val="accent6">
                      <a:lumMod val="75000"/>
                    </a:schemeClr>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sp>
            <p:nvSpPr>
              <p:cNvPr id="99" name="Freeform 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gradFill>
                <a:gsLst>
                  <a:gs pos="0">
                    <a:schemeClr val="accent6">
                      <a:lumMod val="60000"/>
                      <a:lumOff val="40000"/>
                    </a:schemeClr>
                  </a:gs>
                  <a:gs pos="100000">
                    <a:schemeClr val="accent6"/>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grpSp>
        <p:grpSp>
          <p:nvGrpSpPr>
            <p:cNvPr id="83" name="Group 82"/>
            <p:cNvGrpSpPr/>
            <p:nvPr/>
          </p:nvGrpSpPr>
          <p:grpSpPr>
            <a:xfrm flipH="1">
              <a:off x="9180092" y="1352597"/>
              <a:ext cx="1348209" cy="4281286"/>
              <a:chOff x="4338638" y="2257425"/>
              <a:chExt cx="2605088" cy="3651250"/>
            </a:xfrm>
          </p:grpSpPr>
          <p:sp>
            <p:nvSpPr>
              <p:cNvPr id="96"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adFill>
                <a:gsLst>
                  <a:gs pos="70000">
                    <a:schemeClr val="accent5"/>
                  </a:gs>
                  <a:gs pos="100000">
                    <a:schemeClr val="accent5">
                      <a:lumMod val="75000"/>
                    </a:schemeClr>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sp>
            <p:nvSpPr>
              <p:cNvPr id="97"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gradFill>
                <a:gsLst>
                  <a:gs pos="23000">
                    <a:schemeClr val="accent5">
                      <a:lumMod val="60000"/>
                      <a:lumOff val="40000"/>
                    </a:schemeClr>
                  </a:gs>
                  <a:gs pos="100000">
                    <a:schemeClr val="accent5"/>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grpSp>
        <p:grpSp>
          <p:nvGrpSpPr>
            <p:cNvPr id="84" name="Group 83"/>
            <p:cNvGrpSpPr/>
            <p:nvPr/>
          </p:nvGrpSpPr>
          <p:grpSpPr>
            <a:xfrm flipH="1">
              <a:off x="8586270" y="3333158"/>
              <a:ext cx="1348209" cy="2300727"/>
              <a:chOff x="5661026" y="3946525"/>
              <a:chExt cx="2605088" cy="1962150"/>
            </a:xfrm>
          </p:grpSpPr>
          <p:sp>
            <p:nvSpPr>
              <p:cNvPr id="94"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gradFill>
                <a:gsLst>
                  <a:gs pos="0">
                    <a:schemeClr val="accent4"/>
                  </a:gs>
                  <a:gs pos="100000">
                    <a:schemeClr val="accent4">
                      <a:lumMod val="75000"/>
                    </a:schemeClr>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sp>
            <p:nvSpPr>
              <p:cNvPr id="95"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gradFill>
                <a:gsLst>
                  <a:gs pos="0">
                    <a:schemeClr val="accent4">
                      <a:lumMod val="60000"/>
                      <a:lumOff val="40000"/>
                    </a:schemeClr>
                  </a:gs>
                  <a:gs pos="100000">
                    <a:schemeClr val="accent4"/>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grpSp>
        <p:grpSp>
          <p:nvGrpSpPr>
            <p:cNvPr id="85" name="Group 84"/>
            <p:cNvGrpSpPr/>
            <p:nvPr/>
          </p:nvGrpSpPr>
          <p:grpSpPr>
            <a:xfrm flipH="1">
              <a:off x="6648576" y="2145565"/>
              <a:ext cx="1350673" cy="3488318"/>
              <a:chOff x="6970713" y="2933700"/>
              <a:chExt cx="2609851" cy="2974975"/>
            </a:xfrm>
          </p:grpSpPr>
          <p:sp>
            <p:nvSpPr>
              <p:cNvPr id="92"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gradFill>
                <a:gsLst>
                  <a:gs pos="0">
                    <a:schemeClr val="accent3">
                      <a:lumMod val="60000"/>
                      <a:lumOff val="40000"/>
                    </a:schemeClr>
                  </a:gs>
                  <a:gs pos="100000">
                    <a:schemeClr val="accent3"/>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sp>
            <p:nvSpPr>
              <p:cNvPr id="93"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gradFill>
                <a:gsLst>
                  <a:gs pos="0">
                    <a:schemeClr val="accent3"/>
                  </a:gs>
                  <a:gs pos="100000">
                    <a:schemeClr val="accent3">
                      <a:lumMod val="75000"/>
                    </a:schemeClr>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grpSp>
        <p:grpSp>
          <p:nvGrpSpPr>
            <p:cNvPr id="86" name="Group 85"/>
            <p:cNvGrpSpPr/>
            <p:nvPr/>
          </p:nvGrpSpPr>
          <p:grpSpPr>
            <a:xfrm flipH="1">
              <a:off x="7281754" y="4809271"/>
              <a:ext cx="1348209" cy="824614"/>
              <a:chOff x="8293101" y="5205412"/>
              <a:chExt cx="2605088" cy="703264"/>
            </a:xfrm>
          </p:grpSpPr>
          <p:sp>
            <p:nvSpPr>
              <p:cNvPr id="90" name="Freeform 15"/>
              <p:cNvSpPr/>
              <p:nvPr/>
            </p:nvSpPr>
            <p:spPr bwMode="auto">
              <a:xfrm>
                <a:off x="8293101" y="5205412"/>
                <a:ext cx="1301750" cy="703263"/>
              </a:xfrm>
              <a:custGeom>
                <a:avLst/>
                <a:gdLst>
                  <a:gd name="T0" fmla="*/ 333 w 347"/>
                  <a:gd name="T1" fmla="*/ 14 h 187"/>
                  <a:gd name="T2" fmla="*/ 0 w 347"/>
                  <a:gd name="T3" fmla="*/ 187 h 187"/>
                  <a:gd name="T4" fmla="*/ 347 w 347"/>
                  <a:gd name="T5" fmla="*/ 187 h 187"/>
                  <a:gd name="T6" fmla="*/ 347 w 347"/>
                  <a:gd name="T7" fmla="*/ 0 h 187"/>
                  <a:gd name="T8" fmla="*/ 333 w 347"/>
                  <a:gd name="T9" fmla="*/ 14 h 187"/>
                </a:gdLst>
                <a:ahLst/>
                <a:cxnLst>
                  <a:cxn ang="0">
                    <a:pos x="T0" y="T1"/>
                  </a:cxn>
                  <a:cxn ang="0">
                    <a:pos x="T2" y="T3"/>
                  </a:cxn>
                  <a:cxn ang="0">
                    <a:pos x="T4" y="T5"/>
                  </a:cxn>
                  <a:cxn ang="0">
                    <a:pos x="T6" y="T7"/>
                  </a:cxn>
                  <a:cxn ang="0">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gradFill>
                <a:gsLst>
                  <a:gs pos="0">
                    <a:schemeClr val="accent2"/>
                  </a:gs>
                  <a:gs pos="100000">
                    <a:schemeClr val="accent2">
                      <a:lumMod val="75000"/>
                    </a:schemeClr>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sp>
            <p:nvSpPr>
              <p:cNvPr id="91" name="Freeform 16"/>
              <p:cNvSpPr/>
              <p:nvPr/>
            </p:nvSpPr>
            <p:spPr bwMode="auto">
              <a:xfrm>
                <a:off x="9594851" y="5205413"/>
                <a:ext cx="1303338" cy="703263"/>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gradFill>
                <a:gsLst>
                  <a:gs pos="0">
                    <a:schemeClr val="accent2">
                      <a:lumMod val="60000"/>
                      <a:lumOff val="40000"/>
                    </a:schemeClr>
                  </a:gs>
                  <a:gs pos="100000">
                    <a:schemeClr val="accent2"/>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grpSp>
        <p:grpSp>
          <p:nvGrpSpPr>
            <p:cNvPr id="87" name="Group 86"/>
            <p:cNvGrpSpPr/>
            <p:nvPr/>
          </p:nvGrpSpPr>
          <p:grpSpPr>
            <a:xfrm flipH="1">
              <a:off x="5973535" y="4003270"/>
              <a:ext cx="1348209" cy="1630613"/>
              <a:chOff x="1706563" y="4518025"/>
              <a:chExt cx="2605088" cy="1390650"/>
            </a:xfrm>
          </p:grpSpPr>
          <p:sp>
            <p:nvSpPr>
              <p:cNvPr id="88"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gradFill>
                <a:gsLst>
                  <a:gs pos="61000">
                    <a:schemeClr val="accent1"/>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sp>
            <p:nvSpPr>
              <p:cNvPr id="89"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gradFill>
                <a:gsLst>
                  <a:gs pos="0">
                    <a:schemeClr val="accent1">
                      <a:lumMod val="60000"/>
                      <a:lumOff val="40000"/>
                    </a:schemeClr>
                  </a:gs>
                  <a:gs pos="100000">
                    <a:schemeClr val="accent1"/>
                  </a:gs>
                </a:gsLst>
                <a:lin ang="5400000" scaled="1"/>
              </a:gradFill>
              <a:ln>
                <a:noFill/>
              </a:ln>
            </p:spPr>
            <p:txBody>
              <a:bodyPr vert="horz" wrap="square" lIns="91440" tIns="45720" rIns="91440" bIns="45720" numCol="1" anchor="t" anchorCtr="0" compatLnSpc="1"/>
              <a:lstStyle/>
              <a:p>
                <a:endParaRPr lang="id-ID" sz="2000">
                  <a:latin typeface="Arial"/>
                  <a:ea typeface="微软雅黑"/>
                  <a:sym typeface="Arial"/>
                </a:endParaRPr>
              </a:p>
            </p:txBody>
          </p:sp>
        </p:grpSp>
        <p:cxnSp>
          <p:nvCxnSpPr>
            <p:cNvPr id="81" name="Straight Connector 80"/>
            <p:cNvCxnSpPr/>
            <p:nvPr/>
          </p:nvCxnSpPr>
          <p:spPr>
            <a:xfrm>
              <a:off x="5973535" y="5633883"/>
              <a:ext cx="4554766" cy="0"/>
            </a:xfrm>
            <a:prstGeom prst="line">
              <a:avLst/>
            </a:prstGeom>
            <a:ln w="381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252629" y="3839875"/>
            <a:ext cx="789200" cy="295145"/>
          </a:xfrm>
          <a:prstGeom prst="rect">
            <a:avLst/>
          </a:prstGeom>
          <a:noFill/>
        </p:spPr>
        <p:txBody>
          <a:bodyPr wrap="square" rtlCol="0">
            <a:spAutoFit/>
          </a:bodyPr>
          <a:lstStyle/>
          <a:p>
            <a:pPr algn="ctr">
              <a:lnSpc>
                <a:spcPct val="120000"/>
              </a:lnSpc>
            </a:pPr>
            <a:r>
              <a:rPr lang="en-US" sz="1200" dirty="0">
                <a:solidFill>
                  <a:schemeClr val="bg1">
                    <a:lumMod val="65000"/>
                  </a:schemeClr>
                </a:solidFill>
                <a:latin typeface="Arial"/>
                <a:ea typeface="微软雅黑"/>
                <a:sym typeface="Arial"/>
              </a:rPr>
              <a:t>$2700</a:t>
            </a:r>
          </a:p>
        </p:txBody>
      </p:sp>
      <p:sp>
        <p:nvSpPr>
          <p:cNvPr id="101" name="TextBox 10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7562998" y="4455222"/>
            <a:ext cx="789200" cy="295145"/>
          </a:xfrm>
          <a:prstGeom prst="rect">
            <a:avLst/>
          </a:prstGeom>
          <a:noFill/>
        </p:spPr>
        <p:txBody>
          <a:bodyPr wrap="square" rtlCol="0">
            <a:spAutoFit/>
          </a:bodyPr>
          <a:lstStyle/>
          <a:p>
            <a:pPr algn="ctr">
              <a:lnSpc>
                <a:spcPct val="120000"/>
              </a:lnSpc>
            </a:pPr>
            <a:r>
              <a:rPr lang="en-US" sz="1200" dirty="0">
                <a:solidFill>
                  <a:schemeClr val="bg1">
                    <a:lumMod val="65000"/>
                  </a:schemeClr>
                </a:solidFill>
                <a:latin typeface="Arial"/>
                <a:ea typeface="微软雅黑"/>
                <a:sym typeface="Arial"/>
              </a:rPr>
              <a:t>$1600</a:t>
            </a:r>
          </a:p>
        </p:txBody>
      </p:sp>
      <p:sp>
        <p:nvSpPr>
          <p:cNvPr id="102" name="TextBox 10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872643" y="3214129"/>
            <a:ext cx="789200" cy="295145"/>
          </a:xfrm>
          <a:prstGeom prst="rect">
            <a:avLst/>
          </a:prstGeom>
          <a:noFill/>
        </p:spPr>
        <p:txBody>
          <a:bodyPr wrap="square" rtlCol="0">
            <a:spAutoFit/>
          </a:bodyPr>
          <a:lstStyle/>
          <a:p>
            <a:pPr algn="ctr">
              <a:lnSpc>
                <a:spcPct val="120000"/>
              </a:lnSpc>
            </a:pPr>
            <a:r>
              <a:rPr lang="en-US" sz="1200" dirty="0">
                <a:solidFill>
                  <a:schemeClr val="bg1">
                    <a:lumMod val="65000"/>
                  </a:schemeClr>
                </a:solidFill>
                <a:latin typeface="Arial"/>
                <a:ea typeface="微软雅黑"/>
                <a:sym typeface="Arial"/>
              </a:rPr>
              <a:t>$4250</a:t>
            </a:r>
          </a:p>
        </p:txBody>
      </p:sp>
      <p:sp>
        <p:nvSpPr>
          <p:cNvPr id="103" name="TextBox 10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347771" y="2694546"/>
            <a:ext cx="789200" cy="295145"/>
          </a:xfrm>
          <a:prstGeom prst="rect">
            <a:avLst/>
          </a:prstGeom>
          <a:noFill/>
        </p:spPr>
        <p:txBody>
          <a:bodyPr wrap="square" rtlCol="0">
            <a:spAutoFit/>
          </a:bodyPr>
          <a:lstStyle/>
          <a:p>
            <a:pPr algn="ctr">
              <a:lnSpc>
                <a:spcPct val="120000"/>
              </a:lnSpc>
            </a:pPr>
            <a:r>
              <a:rPr lang="en-US" sz="1200" dirty="0">
                <a:solidFill>
                  <a:schemeClr val="bg1">
                    <a:lumMod val="65000"/>
                  </a:schemeClr>
                </a:solidFill>
                <a:latin typeface="Arial"/>
                <a:ea typeface="微软雅黑"/>
                <a:sym typeface="Arial"/>
              </a:rPr>
              <a:t>$5900</a:t>
            </a:r>
          </a:p>
        </p:txBody>
      </p:sp>
      <p:sp>
        <p:nvSpPr>
          <p:cNvPr id="104" name="TextBox 10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928200" y="2271319"/>
            <a:ext cx="789200" cy="295145"/>
          </a:xfrm>
          <a:prstGeom prst="rect">
            <a:avLst/>
          </a:prstGeom>
          <a:noFill/>
        </p:spPr>
        <p:txBody>
          <a:bodyPr wrap="square" rtlCol="0">
            <a:spAutoFit/>
          </a:bodyPr>
          <a:lstStyle/>
          <a:p>
            <a:pPr algn="ctr">
              <a:lnSpc>
                <a:spcPct val="120000"/>
              </a:lnSpc>
            </a:pPr>
            <a:r>
              <a:rPr lang="en-US" sz="1200" dirty="0">
                <a:solidFill>
                  <a:schemeClr val="bg1">
                    <a:lumMod val="65000"/>
                  </a:schemeClr>
                </a:solidFill>
                <a:latin typeface="Arial"/>
                <a:ea typeface="微软雅黑"/>
                <a:sym typeface="Arial"/>
              </a:rPr>
              <a:t>$7680</a:t>
            </a:r>
          </a:p>
        </p:txBody>
      </p:sp>
      <p:sp>
        <p:nvSpPr>
          <p:cNvPr id="105" name="TextBox 10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9450979" y="1636489"/>
            <a:ext cx="789200" cy="295145"/>
          </a:xfrm>
          <a:prstGeom prst="rect">
            <a:avLst/>
          </a:prstGeom>
          <a:noFill/>
        </p:spPr>
        <p:txBody>
          <a:bodyPr wrap="square" rtlCol="0">
            <a:spAutoFit/>
          </a:bodyPr>
          <a:lstStyle/>
          <a:p>
            <a:pPr algn="ctr">
              <a:lnSpc>
                <a:spcPct val="120000"/>
              </a:lnSpc>
            </a:pPr>
            <a:r>
              <a:rPr lang="en-US" sz="1200" dirty="0">
                <a:solidFill>
                  <a:schemeClr val="bg1">
                    <a:lumMod val="65000"/>
                  </a:schemeClr>
                </a:solidFill>
                <a:latin typeface="Arial"/>
                <a:ea typeface="微软雅黑"/>
                <a:sym typeface="Arial"/>
              </a:rPr>
              <a:t>$12000</a:t>
            </a:r>
          </a:p>
        </p:txBody>
      </p:sp>
      <p:sp>
        <p:nvSpPr>
          <p:cNvPr id="107" name="TextBox 10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712403" y="5588666"/>
            <a:ext cx="3077029" cy="230832"/>
          </a:xfrm>
          <a:prstGeom prst="rect">
            <a:avLst/>
          </a:prstGeom>
          <a:noFill/>
        </p:spPr>
        <p:txBody>
          <a:bodyPr wrap="square" rtlCol="0">
            <a:spAutoFit/>
          </a:bodyPr>
          <a:lstStyle/>
          <a:p>
            <a:pPr algn="ctr"/>
            <a:r>
              <a:rPr lang="en-US" sz="900" i="1" dirty="0" err="1">
                <a:solidFill>
                  <a:schemeClr val="bg1">
                    <a:lumMod val="65000"/>
                  </a:schemeClr>
                </a:solidFill>
                <a:latin typeface="Arial"/>
                <a:ea typeface="微软雅黑"/>
                <a:sym typeface="Arial"/>
              </a:rPr>
              <a:t>Enim</a:t>
            </a:r>
            <a:r>
              <a:rPr lang="en-US" sz="900" i="1" dirty="0">
                <a:solidFill>
                  <a:schemeClr val="bg1">
                    <a:lumMod val="65000"/>
                  </a:schemeClr>
                </a:solidFill>
                <a:latin typeface="Arial"/>
                <a:ea typeface="微软雅黑"/>
                <a:sym typeface="Arial"/>
              </a:rPr>
              <a:t> </a:t>
            </a:r>
            <a:r>
              <a:rPr lang="en-US" sz="900" i="1" dirty="0" err="1">
                <a:solidFill>
                  <a:schemeClr val="bg1">
                    <a:lumMod val="65000"/>
                  </a:schemeClr>
                </a:solidFill>
                <a:latin typeface="Arial"/>
                <a:ea typeface="微软雅黑"/>
                <a:sym typeface="Arial"/>
              </a:rPr>
              <a:t>ipsam</a:t>
            </a:r>
            <a:r>
              <a:rPr lang="en-US" sz="900" i="1" dirty="0">
                <a:solidFill>
                  <a:schemeClr val="bg1">
                    <a:lumMod val="65000"/>
                  </a:schemeClr>
                </a:solidFill>
                <a:latin typeface="Arial"/>
                <a:ea typeface="微软雅黑"/>
                <a:sym typeface="Arial"/>
              </a:rPr>
              <a:t> </a:t>
            </a:r>
            <a:r>
              <a:rPr lang="en-US" sz="900" i="1" dirty="0" err="1">
                <a:solidFill>
                  <a:schemeClr val="bg1">
                    <a:lumMod val="65000"/>
                  </a:schemeClr>
                </a:solidFill>
                <a:latin typeface="Arial"/>
                <a:ea typeface="微软雅黑"/>
                <a:sym typeface="Arial"/>
              </a:rPr>
              <a:t>voluptatem</a:t>
            </a:r>
            <a:r>
              <a:rPr lang="en-US" sz="900" i="1" dirty="0">
                <a:solidFill>
                  <a:schemeClr val="bg1">
                    <a:lumMod val="65000"/>
                  </a:schemeClr>
                </a:solidFill>
                <a:latin typeface="Arial"/>
                <a:ea typeface="微软雅黑"/>
                <a:sym typeface="Arial"/>
              </a:rPr>
              <a:t> </a:t>
            </a:r>
            <a:r>
              <a:rPr lang="en-US" sz="900" i="1" dirty="0" err="1">
                <a:solidFill>
                  <a:schemeClr val="bg1">
                    <a:lumMod val="65000"/>
                  </a:schemeClr>
                </a:solidFill>
                <a:latin typeface="Arial"/>
                <a:ea typeface="微软雅黑"/>
                <a:sym typeface="Arial"/>
              </a:rPr>
              <a:t>quia</a:t>
            </a:r>
            <a:r>
              <a:rPr lang="en-US" sz="900" i="1" dirty="0">
                <a:solidFill>
                  <a:schemeClr val="bg1">
                    <a:lumMod val="65000"/>
                  </a:schemeClr>
                </a:solidFill>
                <a:latin typeface="Arial"/>
                <a:ea typeface="微软雅黑"/>
                <a:sym typeface="Arial"/>
              </a:rPr>
              <a:t> </a:t>
            </a:r>
            <a:r>
              <a:rPr lang="en-US" sz="900" i="1" dirty="0" err="1">
                <a:solidFill>
                  <a:schemeClr val="bg1">
                    <a:lumMod val="65000"/>
                  </a:schemeClr>
                </a:solidFill>
                <a:latin typeface="Arial"/>
                <a:ea typeface="微软雅黑"/>
                <a:sym typeface="Arial"/>
              </a:rPr>
              <a:t>voluptas</a:t>
            </a:r>
            <a:r>
              <a:rPr lang="en-US" sz="900" i="1" dirty="0">
                <a:solidFill>
                  <a:schemeClr val="bg1">
                    <a:lumMod val="65000"/>
                  </a:schemeClr>
                </a:solidFill>
                <a:latin typeface="Arial"/>
                <a:ea typeface="微软雅黑"/>
                <a:sym typeface="Arial"/>
              </a:rPr>
              <a:t> sit </a:t>
            </a:r>
            <a:r>
              <a:rPr lang="en-US" sz="900" i="1" dirty="0" err="1">
                <a:solidFill>
                  <a:schemeClr val="bg1">
                    <a:lumMod val="65000"/>
                  </a:schemeClr>
                </a:solidFill>
                <a:latin typeface="Arial"/>
                <a:ea typeface="微软雅黑"/>
                <a:sym typeface="Arial"/>
              </a:rPr>
              <a:t>aspernatur</a:t>
            </a:r>
            <a:r>
              <a:rPr lang="en-US" sz="900" i="1" dirty="0">
                <a:solidFill>
                  <a:schemeClr val="bg1">
                    <a:lumMod val="65000"/>
                  </a:schemeClr>
                </a:solidFill>
                <a:latin typeface="Arial"/>
                <a:ea typeface="微软雅黑"/>
                <a:sym typeface="Arial"/>
              </a:rPr>
              <a:t> </a:t>
            </a:r>
            <a:r>
              <a:rPr lang="en-US" sz="900" i="1" dirty="0" err="1">
                <a:solidFill>
                  <a:schemeClr val="bg1">
                    <a:lumMod val="65000"/>
                  </a:schemeClr>
                </a:solidFill>
                <a:latin typeface="Arial"/>
                <a:ea typeface="微软雅黑"/>
                <a:sym typeface="Arial"/>
              </a:rPr>
              <a:t>aut</a:t>
            </a:r>
            <a:r>
              <a:rPr lang="en-US" sz="900" i="1" dirty="0">
                <a:solidFill>
                  <a:schemeClr val="bg1">
                    <a:lumMod val="65000"/>
                  </a:schemeClr>
                </a:solidFill>
                <a:latin typeface="Arial"/>
                <a:ea typeface="微软雅黑"/>
                <a:sym typeface="Arial"/>
              </a:rPr>
              <a:t>.</a:t>
            </a:r>
          </a:p>
        </p:txBody>
      </p:sp>
      <p:grpSp>
        <p:nvGrpSpPr>
          <p:cNvPr id="37" name="Group 3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5333266" y="2779137"/>
            <a:ext cx="706422" cy="706422"/>
            <a:chOff x="5333266" y="2779137"/>
            <a:chExt cx="706422" cy="706422"/>
          </a:xfrm>
        </p:grpSpPr>
        <p:sp>
          <p:nvSpPr>
            <p:cNvPr id="28" name="Oval 27"/>
            <p:cNvSpPr/>
            <p:nvPr/>
          </p:nvSpPr>
          <p:spPr>
            <a:xfrm>
              <a:off x="5333266" y="2779137"/>
              <a:ext cx="706422" cy="706422"/>
            </a:xfrm>
            <a:prstGeom prst="ellipse">
              <a:avLst/>
            </a:prstGeom>
            <a:gradFill flip="none" rotWithShape="1">
              <a:gsLst>
                <a:gs pos="0">
                  <a:schemeClr val="accent1"/>
                </a:gs>
                <a:gs pos="100000">
                  <a:schemeClr val="accent1">
                    <a:lumMod val="75000"/>
                  </a:schemeClr>
                </a:gs>
              </a:gsLst>
              <a:path path="circle">
                <a:fillToRect r="100000" b="100000"/>
              </a:path>
              <a:tileRect l="-100000" t="-100000"/>
            </a:gradFill>
            <a:ln>
              <a:noFill/>
            </a:ln>
            <a:effectLst>
              <a:outerShdw blurRad="215900" dist="508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微软雅黑"/>
                <a:sym typeface="Arial"/>
              </a:endParaRPr>
            </a:p>
          </p:txBody>
        </p:sp>
        <p:sp>
          <p:nvSpPr>
            <p:cNvPr id="110" name="Freeform 23"/>
            <p:cNvSpPr>
              <a:spLocks noEditPoints="1"/>
            </p:cNvSpPr>
            <p:nvPr/>
          </p:nvSpPr>
          <p:spPr bwMode="auto">
            <a:xfrm>
              <a:off x="5544395" y="3018841"/>
              <a:ext cx="284163" cy="227013"/>
            </a:xfrm>
            <a:custGeom>
              <a:avLst/>
              <a:gdLst>
                <a:gd name="T0" fmla="*/ 70 w 179"/>
                <a:gd name="T1" fmla="*/ 0 h 143"/>
                <a:gd name="T2" fmla="*/ 40 w 179"/>
                <a:gd name="T3" fmla="*/ 0 h 143"/>
                <a:gd name="T4" fmla="*/ 40 w 179"/>
                <a:gd name="T5" fmla="*/ 51 h 143"/>
                <a:gd name="T6" fmla="*/ 19 w 179"/>
                <a:gd name="T7" fmla="*/ 51 h 143"/>
                <a:gd name="T8" fmla="*/ 19 w 179"/>
                <a:gd name="T9" fmla="*/ 132 h 143"/>
                <a:gd name="T10" fmla="*/ 70 w 179"/>
                <a:gd name="T11" fmla="*/ 132 h 143"/>
                <a:gd name="T12" fmla="*/ 70 w 179"/>
                <a:gd name="T13" fmla="*/ 0 h 143"/>
                <a:gd name="T14" fmla="*/ 40 w 179"/>
                <a:gd name="T15" fmla="*/ 124 h 143"/>
                <a:gd name="T16" fmla="*/ 26 w 179"/>
                <a:gd name="T17" fmla="*/ 124 h 143"/>
                <a:gd name="T18" fmla="*/ 26 w 179"/>
                <a:gd name="T19" fmla="*/ 59 h 143"/>
                <a:gd name="T20" fmla="*/ 40 w 179"/>
                <a:gd name="T21" fmla="*/ 59 h 143"/>
                <a:gd name="T22" fmla="*/ 40 w 179"/>
                <a:gd name="T23" fmla="*/ 124 h 143"/>
                <a:gd name="T24" fmla="*/ 62 w 179"/>
                <a:gd name="T25" fmla="*/ 124 h 143"/>
                <a:gd name="T26" fmla="*/ 48 w 179"/>
                <a:gd name="T27" fmla="*/ 124 h 143"/>
                <a:gd name="T28" fmla="*/ 48 w 179"/>
                <a:gd name="T29" fmla="*/ 8 h 143"/>
                <a:gd name="T30" fmla="*/ 62 w 179"/>
                <a:gd name="T31" fmla="*/ 8 h 143"/>
                <a:gd name="T32" fmla="*/ 62 w 179"/>
                <a:gd name="T33" fmla="*/ 124 h 143"/>
                <a:gd name="T34" fmla="*/ 161 w 179"/>
                <a:gd name="T35" fmla="*/ 0 h 143"/>
                <a:gd name="T36" fmla="*/ 132 w 179"/>
                <a:gd name="T37" fmla="*/ 0 h 143"/>
                <a:gd name="T38" fmla="*/ 132 w 179"/>
                <a:gd name="T39" fmla="*/ 51 h 143"/>
                <a:gd name="T40" fmla="*/ 110 w 179"/>
                <a:gd name="T41" fmla="*/ 51 h 143"/>
                <a:gd name="T42" fmla="*/ 110 w 179"/>
                <a:gd name="T43" fmla="*/ 132 h 143"/>
                <a:gd name="T44" fmla="*/ 161 w 179"/>
                <a:gd name="T45" fmla="*/ 132 h 143"/>
                <a:gd name="T46" fmla="*/ 161 w 179"/>
                <a:gd name="T47" fmla="*/ 0 h 143"/>
                <a:gd name="T48" fmla="*/ 132 w 179"/>
                <a:gd name="T49" fmla="*/ 124 h 143"/>
                <a:gd name="T50" fmla="*/ 117 w 179"/>
                <a:gd name="T51" fmla="*/ 124 h 143"/>
                <a:gd name="T52" fmla="*/ 117 w 179"/>
                <a:gd name="T53" fmla="*/ 59 h 143"/>
                <a:gd name="T54" fmla="*/ 132 w 179"/>
                <a:gd name="T55" fmla="*/ 59 h 143"/>
                <a:gd name="T56" fmla="*/ 132 w 179"/>
                <a:gd name="T57" fmla="*/ 124 h 143"/>
                <a:gd name="T58" fmla="*/ 153 w 179"/>
                <a:gd name="T59" fmla="*/ 124 h 143"/>
                <a:gd name="T60" fmla="*/ 139 w 179"/>
                <a:gd name="T61" fmla="*/ 124 h 143"/>
                <a:gd name="T62" fmla="*/ 139 w 179"/>
                <a:gd name="T63" fmla="*/ 8 h 143"/>
                <a:gd name="T64" fmla="*/ 153 w 179"/>
                <a:gd name="T65" fmla="*/ 8 h 143"/>
                <a:gd name="T66" fmla="*/ 153 w 179"/>
                <a:gd name="T67" fmla="*/ 124 h 143"/>
                <a:gd name="T68" fmla="*/ 0 w 179"/>
                <a:gd name="T69" fmla="*/ 135 h 143"/>
                <a:gd name="T70" fmla="*/ 0 w 179"/>
                <a:gd name="T71" fmla="*/ 143 h 143"/>
                <a:gd name="T72" fmla="*/ 179 w 179"/>
                <a:gd name="T73" fmla="*/ 143 h 143"/>
                <a:gd name="T74" fmla="*/ 179 w 179"/>
                <a:gd name="T75" fmla="*/ 135 h 143"/>
                <a:gd name="T76" fmla="*/ 0 w 179"/>
                <a:gd name="T77" fmla="*/ 1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143">
                  <a:moveTo>
                    <a:pt x="70" y="0"/>
                  </a:moveTo>
                  <a:lnTo>
                    <a:pt x="40" y="0"/>
                  </a:lnTo>
                  <a:lnTo>
                    <a:pt x="40" y="51"/>
                  </a:lnTo>
                  <a:lnTo>
                    <a:pt x="19" y="51"/>
                  </a:lnTo>
                  <a:lnTo>
                    <a:pt x="19" y="132"/>
                  </a:lnTo>
                  <a:lnTo>
                    <a:pt x="70" y="132"/>
                  </a:lnTo>
                  <a:lnTo>
                    <a:pt x="70" y="0"/>
                  </a:lnTo>
                  <a:close/>
                  <a:moveTo>
                    <a:pt x="40" y="124"/>
                  </a:moveTo>
                  <a:lnTo>
                    <a:pt x="26" y="124"/>
                  </a:lnTo>
                  <a:lnTo>
                    <a:pt x="26" y="59"/>
                  </a:lnTo>
                  <a:lnTo>
                    <a:pt x="40" y="59"/>
                  </a:lnTo>
                  <a:lnTo>
                    <a:pt x="40" y="124"/>
                  </a:lnTo>
                  <a:close/>
                  <a:moveTo>
                    <a:pt x="62" y="124"/>
                  </a:moveTo>
                  <a:lnTo>
                    <a:pt x="48" y="124"/>
                  </a:lnTo>
                  <a:lnTo>
                    <a:pt x="48" y="8"/>
                  </a:lnTo>
                  <a:lnTo>
                    <a:pt x="62" y="8"/>
                  </a:lnTo>
                  <a:lnTo>
                    <a:pt x="62" y="124"/>
                  </a:lnTo>
                  <a:close/>
                  <a:moveTo>
                    <a:pt x="161" y="0"/>
                  </a:moveTo>
                  <a:lnTo>
                    <a:pt x="132" y="0"/>
                  </a:lnTo>
                  <a:lnTo>
                    <a:pt x="132" y="51"/>
                  </a:lnTo>
                  <a:lnTo>
                    <a:pt x="110" y="51"/>
                  </a:lnTo>
                  <a:lnTo>
                    <a:pt x="110" y="132"/>
                  </a:lnTo>
                  <a:lnTo>
                    <a:pt x="161" y="132"/>
                  </a:lnTo>
                  <a:lnTo>
                    <a:pt x="161" y="0"/>
                  </a:lnTo>
                  <a:close/>
                  <a:moveTo>
                    <a:pt x="132" y="124"/>
                  </a:moveTo>
                  <a:lnTo>
                    <a:pt x="117" y="124"/>
                  </a:lnTo>
                  <a:lnTo>
                    <a:pt x="117" y="59"/>
                  </a:lnTo>
                  <a:lnTo>
                    <a:pt x="132" y="59"/>
                  </a:lnTo>
                  <a:lnTo>
                    <a:pt x="132" y="124"/>
                  </a:lnTo>
                  <a:close/>
                  <a:moveTo>
                    <a:pt x="153" y="124"/>
                  </a:moveTo>
                  <a:lnTo>
                    <a:pt x="139" y="124"/>
                  </a:lnTo>
                  <a:lnTo>
                    <a:pt x="139" y="8"/>
                  </a:lnTo>
                  <a:lnTo>
                    <a:pt x="153" y="8"/>
                  </a:lnTo>
                  <a:lnTo>
                    <a:pt x="153" y="124"/>
                  </a:lnTo>
                  <a:close/>
                  <a:moveTo>
                    <a:pt x="0" y="135"/>
                  </a:moveTo>
                  <a:lnTo>
                    <a:pt x="0" y="143"/>
                  </a:lnTo>
                  <a:lnTo>
                    <a:pt x="179" y="143"/>
                  </a:lnTo>
                  <a:lnTo>
                    <a:pt x="179" y="135"/>
                  </a:lnTo>
                  <a:lnTo>
                    <a:pt x="0" y="135"/>
                  </a:ln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sp>
        <p:nvSpPr>
          <p:cNvPr id="138" name="TextBox 13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5926964" y="928004"/>
            <a:ext cx="2597857" cy="584775"/>
          </a:xfrm>
          <a:prstGeom prst="rect">
            <a:avLst/>
          </a:prstGeom>
          <a:noFill/>
        </p:spPr>
        <p:txBody>
          <a:bodyPr wrap="square" rtlCol="0">
            <a:spAutoFit/>
          </a:bodyPr>
          <a:lstStyle/>
          <a:p>
            <a:r>
              <a:rPr lang="en-US" sz="1600" b="1" dirty="0">
                <a:solidFill>
                  <a:schemeClr val="tx1">
                    <a:lumMod val="65000"/>
                    <a:lumOff val="35000"/>
                  </a:schemeClr>
                </a:solidFill>
                <a:latin typeface="Arial"/>
                <a:ea typeface="微软雅黑"/>
                <a:sym typeface="Arial"/>
              </a:rPr>
              <a:t>Business Mountain Chart</a:t>
            </a:r>
          </a:p>
        </p:txBody>
      </p:sp>
      <p:sp>
        <p:nvSpPr>
          <p:cNvPr id="65" name="TextBox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485338" y="897533"/>
            <a:ext cx="4460231" cy="1569660"/>
          </a:xfrm>
          <a:prstGeom prst="rect">
            <a:avLst/>
          </a:prstGeom>
          <a:noFill/>
        </p:spPr>
        <p:txBody>
          <a:bodyPr wrap="square" rtlCol="0">
            <a:spAutoFit/>
          </a:bodyPr>
          <a:lstStyle/>
          <a:p>
            <a:r>
              <a:rPr lang="en-US" sz="4800" b="1" dirty="0">
                <a:solidFill>
                  <a:schemeClr val="tx2"/>
                </a:solidFill>
                <a:latin typeface="Arial"/>
                <a:ea typeface="微软雅黑"/>
                <a:cs typeface="Montserrat Bold" charset="0"/>
                <a:sym typeface="Arial"/>
              </a:rPr>
              <a:t>Business</a:t>
            </a:r>
          </a:p>
          <a:p>
            <a:r>
              <a:rPr lang="en-US" sz="4800" b="1" dirty="0">
                <a:solidFill>
                  <a:schemeClr val="tx2"/>
                </a:solidFill>
                <a:latin typeface="Arial"/>
                <a:ea typeface="微软雅黑"/>
                <a:cs typeface="Montserrat Bold" charset="0"/>
                <a:sym typeface="Arial"/>
              </a:rPr>
              <a:t>Chart Slide</a:t>
            </a:r>
          </a:p>
        </p:txBody>
      </p:sp>
      <p:sp>
        <p:nvSpPr>
          <p:cNvPr id="66"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566031" y="711151"/>
            <a:ext cx="6074724" cy="276999"/>
          </a:xfrm>
          <a:prstGeom prst="rect">
            <a:avLst/>
          </a:prstGeom>
          <a:noFill/>
        </p:spPr>
        <p:txBody>
          <a:bodyPr wrap="square" rtlCol="0">
            <a:spAutoFit/>
          </a:bodyPr>
          <a:lstStyle/>
          <a:p>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67"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656128" y="2612881"/>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Freeform 3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790337" y="3034780"/>
            <a:ext cx="350042" cy="306047"/>
          </a:xfrm>
          <a:custGeom>
            <a:avLst/>
            <a:gdLst>
              <a:gd name="T0" fmla="*/ 90 w 200"/>
              <a:gd name="T1" fmla="*/ 8 h 176"/>
              <a:gd name="T2" fmla="*/ 169 w 200"/>
              <a:gd name="T3" fmla="*/ 66 h 176"/>
              <a:gd name="T4" fmla="*/ 176 w 200"/>
              <a:gd name="T5" fmla="*/ 63 h 176"/>
              <a:gd name="T6" fmla="*/ 90 w 200"/>
              <a:gd name="T7" fmla="*/ 0 h 176"/>
              <a:gd name="T8" fmla="*/ 46 w 200"/>
              <a:gd name="T9" fmla="*/ 11 h 176"/>
              <a:gd name="T10" fmla="*/ 50 w 200"/>
              <a:gd name="T11" fmla="*/ 18 h 176"/>
              <a:gd name="T12" fmla="*/ 90 w 200"/>
              <a:gd name="T13" fmla="*/ 8 h 176"/>
              <a:gd name="T14" fmla="*/ 92 w 200"/>
              <a:gd name="T15" fmla="*/ 84 h 176"/>
              <a:gd name="T16" fmla="*/ 92 w 200"/>
              <a:gd name="T17" fmla="*/ 86 h 176"/>
              <a:gd name="T18" fmla="*/ 14 w 200"/>
              <a:gd name="T19" fmla="*/ 8 h 176"/>
              <a:gd name="T20" fmla="*/ 8 w 200"/>
              <a:gd name="T21" fmla="*/ 13 h 176"/>
              <a:gd name="T22" fmla="*/ 23 w 200"/>
              <a:gd name="T23" fmla="*/ 29 h 176"/>
              <a:gd name="T24" fmla="*/ 0 w 200"/>
              <a:gd name="T25" fmla="*/ 88 h 176"/>
              <a:gd name="T26" fmla="*/ 90 w 200"/>
              <a:gd name="T27" fmla="*/ 176 h 176"/>
              <a:gd name="T28" fmla="*/ 149 w 200"/>
              <a:gd name="T29" fmla="*/ 154 h 176"/>
              <a:gd name="T30" fmla="*/ 166 w 200"/>
              <a:gd name="T31" fmla="*/ 171 h 176"/>
              <a:gd name="T32" fmla="*/ 172 w 200"/>
              <a:gd name="T33" fmla="*/ 166 h 176"/>
              <a:gd name="T34" fmla="*/ 155 w 200"/>
              <a:gd name="T35" fmla="*/ 149 h 176"/>
              <a:gd name="T36" fmla="*/ 180 w 200"/>
              <a:gd name="T37" fmla="*/ 92 h 176"/>
              <a:gd name="T38" fmla="*/ 200 w 200"/>
              <a:gd name="T39" fmla="*/ 92 h 176"/>
              <a:gd name="T40" fmla="*/ 200 w 200"/>
              <a:gd name="T41" fmla="*/ 84 h 176"/>
              <a:gd name="T42" fmla="*/ 92 w 200"/>
              <a:gd name="T43" fmla="*/ 84 h 176"/>
              <a:gd name="T44" fmla="*/ 90 w 200"/>
              <a:gd name="T45" fmla="*/ 168 h 176"/>
              <a:gd name="T46" fmla="*/ 8 w 200"/>
              <a:gd name="T47" fmla="*/ 88 h 176"/>
              <a:gd name="T48" fmla="*/ 29 w 200"/>
              <a:gd name="T49" fmla="*/ 34 h 176"/>
              <a:gd name="T50" fmla="*/ 143 w 200"/>
              <a:gd name="T51" fmla="*/ 149 h 176"/>
              <a:gd name="T52" fmla="*/ 90 w 200"/>
              <a:gd name="T53" fmla="*/ 168 h 176"/>
              <a:gd name="T54" fmla="*/ 149 w 200"/>
              <a:gd name="T55" fmla="*/ 143 h 176"/>
              <a:gd name="T56" fmla="*/ 98 w 200"/>
              <a:gd name="T57" fmla="*/ 92 h 176"/>
              <a:gd name="T58" fmla="*/ 172 w 200"/>
              <a:gd name="T59" fmla="*/ 92 h 176"/>
              <a:gd name="T60" fmla="*/ 149 w 200"/>
              <a:gd name="T61"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76">
                <a:moveTo>
                  <a:pt x="90" y="8"/>
                </a:moveTo>
                <a:cubicBezTo>
                  <a:pt x="126" y="8"/>
                  <a:pt x="159" y="32"/>
                  <a:pt x="169" y="66"/>
                </a:cubicBezTo>
                <a:cubicBezTo>
                  <a:pt x="176" y="63"/>
                  <a:pt x="176" y="63"/>
                  <a:pt x="176" y="63"/>
                </a:cubicBezTo>
                <a:cubicBezTo>
                  <a:pt x="165" y="26"/>
                  <a:pt x="130" y="0"/>
                  <a:pt x="90" y="0"/>
                </a:cubicBezTo>
                <a:cubicBezTo>
                  <a:pt x="75" y="0"/>
                  <a:pt x="59" y="4"/>
                  <a:pt x="46" y="11"/>
                </a:cubicBezTo>
                <a:cubicBezTo>
                  <a:pt x="50" y="18"/>
                  <a:pt x="50" y="18"/>
                  <a:pt x="50" y="18"/>
                </a:cubicBezTo>
                <a:cubicBezTo>
                  <a:pt x="62" y="11"/>
                  <a:pt x="76" y="8"/>
                  <a:pt x="90" y="8"/>
                </a:cubicBezTo>
                <a:close/>
                <a:moveTo>
                  <a:pt x="92" y="84"/>
                </a:moveTo>
                <a:cubicBezTo>
                  <a:pt x="92" y="86"/>
                  <a:pt x="92" y="86"/>
                  <a:pt x="92" y="86"/>
                </a:cubicBezTo>
                <a:cubicBezTo>
                  <a:pt x="14" y="8"/>
                  <a:pt x="14" y="8"/>
                  <a:pt x="14" y="8"/>
                </a:cubicBezTo>
                <a:cubicBezTo>
                  <a:pt x="8" y="13"/>
                  <a:pt x="8" y="13"/>
                  <a:pt x="8" y="13"/>
                </a:cubicBezTo>
                <a:cubicBezTo>
                  <a:pt x="23" y="29"/>
                  <a:pt x="23" y="29"/>
                  <a:pt x="23" y="29"/>
                </a:cubicBezTo>
                <a:cubicBezTo>
                  <a:pt x="8" y="45"/>
                  <a:pt x="0" y="66"/>
                  <a:pt x="0" y="88"/>
                </a:cubicBezTo>
                <a:cubicBezTo>
                  <a:pt x="0" y="136"/>
                  <a:pt x="40" y="176"/>
                  <a:pt x="90" y="176"/>
                </a:cubicBezTo>
                <a:cubicBezTo>
                  <a:pt x="112" y="176"/>
                  <a:pt x="133" y="168"/>
                  <a:pt x="149" y="154"/>
                </a:cubicBezTo>
                <a:cubicBezTo>
                  <a:pt x="166" y="171"/>
                  <a:pt x="166" y="171"/>
                  <a:pt x="166" y="171"/>
                </a:cubicBezTo>
                <a:cubicBezTo>
                  <a:pt x="172" y="166"/>
                  <a:pt x="172" y="166"/>
                  <a:pt x="172" y="166"/>
                </a:cubicBezTo>
                <a:cubicBezTo>
                  <a:pt x="155" y="149"/>
                  <a:pt x="155" y="149"/>
                  <a:pt x="155" y="149"/>
                </a:cubicBezTo>
                <a:cubicBezTo>
                  <a:pt x="169" y="134"/>
                  <a:pt x="179" y="114"/>
                  <a:pt x="180" y="92"/>
                </a:cubicBezTo>
                <a:cubicBezTo>
                  <a:pt x="200" y="92"/>
                  <a:pt x="200" y="92"/>
                  <a:pt x="200" y="92"/>
                </a:cubicBezTo>
                <a:cubicBezTo>
                  <a:pt x="200" y="84"/>
                  <a:pt x="200" y="84"/>
                  <a:pt x="200" y="84"/>
                </a:cubicBezTo>
                <a:lnTo>
                  <a:pt x="92" y="84"/>
                </a:lnTo>
                <a:close/>
                <a:moveTo>
                  <a:pt x="90" y="168"/>
                </a:moveTo>
                <a:cubicBezTo>
                  <a:pt x="45" y="168"/>
                  <a:pt x="8" y="132"/>
                  <a:pt x="8" y="88"/>
                </a:cubicBezTo>
                <a:cubicBezTo>
                  <a:pt x="8" y="68"/>
                  <a:pt x="15" y="49"/>
                  <a:pt x="29" y="34"/>
                </a:cubicBezTo>
                <a:cubicBezTo>
                  <a:pt x="143" y="149"/>
                  <a:pt x="143" y="149"/>
                  <a:pt x="143" y="149"/>
                </a:cubicBezTo>
                <a:cubicBezTo>
                  <a:pt x="129" y="161"/>
                  <a:pt x="110" y="168"/>
                  <a:pt x="90" y="168"/>
                </a:cubicBezTo>
                <a:close/>
                <a:moveTo>
                  <a:pt x="149" y="143"/>
                </a:moveTo>
                <a:cubicBezTo>
                  <a:pt x="98" y="92"/>
                  <a:pt x="98" y="92"/>
                  <a:pt x="98" y="92"/>
                </a:cubicBezTo>
                <a:cubicBezTo>
                  <a:pt x="172" y="92"/>
                  <a:pt x="172" y="92"/>
                  <a:pt x="172" y="92"/>
                </a:cubicBezTo>
                <a:cubicBezTo>
                  <a:pt x="171" y="112"/>
                  <a:pt x="162" y="130"/>
                  <a:pt x="149" y="143"/>
                </a:cubicBezTo>
                <a:close/>
              </a:path>
            </a:pathLst>
          </a:custGeom>
          <a:solidFill>
            <a:schemeClr val="accent1"/>
          </a:solidFill>
          <a:ln>
            <a:noFill/>
          </a:ln>
        </p:spPr>
        <p:txBody>
          <a:bodyPr vert="horz" wrap="square" lIns="91440" tIns="45720" rIns="91440" bIns="45720" numCol="1" anchor="t" anchorCtr="0" compatLnSpc="1"/>
          <a:lstStyle/>
          <a:p>
            <a:endParaRPr lang="en-US">
              <a:solidFill>
                <a:schemeClr val="accent1"/>
              </a:solidFill>
              <a:latin typeface="Arial"/>
              <a:ea typeface="微软雅黑"/>
              <a:sym typeface="Arial"/>
            </a:endParaRPr>
          </a:p>
        </p:txBody>
      </p:sp>
      <p:sp>
        <p:nvSpPr>
          <p:cNvPr id="70" name="TextBox 2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717419" y="3409046"/>
            <a:ext cx="3120571" cy="276999"/>
          </a:xfrm>
          <a:prstGeom prst="rect">
            <a:avLst/>
          </a:prstGeom>
          <a:noFill/>
        </p:spPr>
        <p:txBody>
          <a:bodyPr wrap="square" rtlCol="0">
            <a:spAutoFit/>
          </a:bodyPr>
          <a:lstStyle/>
          <a:p>
            <a:r>
              <a:rPr lang="en-US" sz="1200" dirty="0">
                <a:solidFill>
                  <a:schemeClr val="tx1">
                    <a:lumMod val="65000"/>
                    <a:lumOff val="35000"/>
                  </a:schemeClr>
                </a:solidFill>
                <a:latin typeface="Arial"/>
                <a:ea typeface="微软雅黑"/>
                <a:sym typeface="Arial"/>
              </a:rPr>
              <a:t>POINT NUMBER ONE</a:t>
            </a:r>
          </a:p>
        </p:txBody>
      </p:sp>
      <p:grpSp>
        <p:nvGrpSpPr>
          <p:cNvPr id="72" name="Group 5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717419" y="4796097"/>
            <a:ext cx="3120571" cy="650975"/>
            <a:chOff x="6461326" y="3800765"/>
            <a:chExt cx="3120571" cy="650975"/>
          </a:xfrm>
        </p:grpSpPr>
        <p:sp>
          <p:nvSpPr>
            <p:cNvPr id="73" name="TextBox 41"/>
            <p:cNvSpPr txBox="1"/>
            <p:nvPr/>
          </p:nvSpPr>
          <p:spPr>
            <a:xfrm>
              <a:off x="6461326" y="4174741"/>
              <a:ext cx="3120571" cy="276999"/>
            </a:xfrm>
            <a:prstGeom prst="rect">
              <a:avLst/>
            </a:prstGeom>
            <a:noFill/>
          </p:spPr>
          <p:txBody>
            <a:bodyPr wrap="square" rtlCol="0">
              <a:spAutoFit/>
            </a:bodyPr>
            <a:lstStyle/>
            <a:p>
              <a:r>
                <a:rPr lang="en-US" sz="1200" dirty="0">
                  <a:solidFill>
                    <a:schemeClr val="tx1">
                      <a:lumMod val="65000"/>
                      <a:lumOff val="35000"/>
                    </a:schemeClr>
                  </a:solidFill>
                  <a:latin typeface="Arial"/>
                  <a:ea typeface="微软雅黑"/>
                  <a:sym typeface="Arial"/>
                </a:rPr>
                <a:t>POINT NUMBER TWO</a:t>
              </a:r>
            </a:p>
          </p:txBody>
        </p:sp>
        <p:sp>
          <p:nvSpPr>
            <p:cNvPr id="74" name="Freeform 31"/>
            <p:cNvSpPr>
              <a:spLocks noEditPoints="1"/>
            </p:cNvSpPr>
            <p:nvPr/>
          </p:nvSpPr>
          <p:spPr bwMode="auto">
            <a:xfrm>
              <a:off x="6534243" y="3800765"/>
              <a:ext cx="306047" cy="307959"/>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sp>
        <p:nvSpPr>
          <p:cNvPr id="75" name="矩形 7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17418" y="3672475"/>
            <a:ext cx="4108063" cy="523220"/>
          </a:xfrm>
          <a:prstGeom prst="rect">
            <a:avLst/>
          </a:prstGeom>
        </p:spPr>
        <p:txBody>
          <a:bodyPr wrap="square">
            <a:spAutoFit/>
          </a:bodyPr>
          <a:lstStyle/>
          <a:p>
            <a:r>
              <a:rPr lang="en-US" altLang="zh-CN" sz="1400" dirty="0">
                <a:solidFill>
                  <a:schemeClr val="tx2"/>
                </a:solidFill>
                <a:latin typeface="Arial"/>
                <a:ea typeface="微软雅黑"/>
                <a:sym typeface="Arial"/>
              </a:rPr>
              <a:t>Click here to add text content, such as keywords, some brief introductions, etc.</a:t>
            </a:r>
            <a:endParaRPr lang="zh-CN" altLang="en-US" sz="1400" dirty="0">
              <a:solidFill>
                <a:schemeClr val="tx2"/>
              </a:solidFill>
              <a:latin typeface="Arial"/>
              <a:ea typeface="微软雅黑"/>
              <a:sym typeface="Arial"/>
            </a:endParaRPr>
          </a:p>
        </p:txBody>
      </p:sp>
      <p:sp>
        <p:nvSpPr>
          <p:cNvPr id="77" name="矩形 7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58871" y="5422919"/>
            <a:ext cx="4108063" cy="523220"/>
          </a:xfrm>
          <a:prstGeom prst="rect">
            <a:avLst/>
          </a:prstGeom>
        </p:spPr>
        <p:txBody>
          <a:bodyPr wrap="square">
            <a:spAutoFit/>
          </a:bodyPr>
          <a:lstStyle/>
          <a:p>
            <a:r>
              <a:rPr lang="en-US" altLang="zh-CN" sz="1400" dirty="0">
                <a:solidFill>
                  <a:schemeClr val="tx2"/>
                </a:solidFill>
                <a:latin typeface="Arial"/>
                <a:ea typeface="微软雅黑"/>
                <a:sym typeface="Arial"/>
              </a:rPr>
              <a:t>Click here to add text content, such as keywords, some brief introductions, etc.</a:t>
            </a:r>
            <a:endParaRPr lang="zh-CN" altLang="en-US" sz="1400" dirty="0">
              <a:solidFill>
                <a:schemeClr val="tx2"/>
              </a:solidFill>
              <a:latin typeface="Arial"/>
              <a:ea typeface="微软雅黑"/>
              <a:sym typeface="Arial"/>
            </a:endParaRPr>
          </a:p>
        </p:txBody>
      </p:sp>
      <p:sp>
        <p:nvSpPr>
          <p:cNvPr id="119" name="TextBox 2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098135" y="4557717"/>
            <a:ext cx="2000135" cy="1862048"/>
          </a:xfrm>
          <a:prstGeom prst="rect">
            <a:avLst/>
          </a:prstGeom>
          <a:noFill/>
        </p:spPr>
        <p:txBody>
          <a:bodyPr wrap="square" rtlCol="0">
            <a:spAutoFit/>
          </a:bodyPr>
          <a:lstStyle/>
          <a:p>
            <a:pPr algn="r"/>
            <a:r>
              <a:rPr lang="en-US" sz="11500" spc="-300" dirty="0">
                <a:solidFill>
                  <a:schemeClr val="bg1">
                    <a:lumMod val="95000"/>
                    <a:alpha val="60000"/>
                  </a:schemeClr>
                </a:solidFill>
                <a:latin typeface="Arial"/>
                <a:ea typeface="微软雅黑"/>
                <a:sym typeface="Arial"/>
              </a:rPr>
              <a:t>02</a:t>
            </a: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949245" y="2324395"/>
            <a:ext cx="3689460" cy="812530"/>
          </a:xfrm>
          <a:prstGeom prst="rect">
            <a:avLst/>
          </a:prstGeom>
          <a:noFill/>
        </p:spPr>
        <p:txBody>
          <a:bodyPr wrap="square" lIns="0" tIns="0" rIns="0" bIns="0" rtlCol="0">
            <a:spAutoFit/>
          </a:bodyPr>
          <a:lstStyle/>
          <a:p>
            <a:pPr algn="r">
              <a:lnSpc>
                <a:spcPct val="80000"/>
              </a:lnSpc>
            </a:pPr>
            <a:r>
              <a:rPr lang="en-US" sz="3200" b="1" dirty="0">
                <a:solidFill>
                  <a:schemeClr val="accent1"/>
                </a:solidFill>
                <a:latin typeface="Arial"/>
                <a:ea typeface="微软雅黑"/>
                <a:cs typeface="Lato" panose="020F0502020204030203" pitchFamily="34" charset="0"/>
                <a:sym typeface="Arial"/>
              </a:rPr>
              <a:t>HEIJIALUO</a:t>
            </a:r>
          </a:p>
          <a:p>
            <a:pPr algn="r">
              <a:lnSpc>
                <a:spcPct val="80000"/>
              </a:lnSpc>
            </a:pPr>
            <a:r>
              <a:rPr lang="id-ID" sz="3200" b="1" dirty="0">
                <a:latin typeface="Arial"/>
                <a:ea typeface="微软雅黑"/>
                <a:cs typeface="Lato" panose="020F0502020204030203" pitchFamily="34" charset="0"/>
                <a:sym typeface="Arial"/>
              </a:rPr>
              <a:t> MOCKUP SLIDE</a:t>
            </a:r>
          </a:p>
        </p:txBody>
      </p:sp>
      <p:cxnSp>
        <p:nvCxnSpPr>
          <p:cNvPr id="11" name="Straight Connector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7814443" y="2324395"/>
            <a:ext cx="14877" cy="720101"/>
          </a:xfrm>
          <a:prstGeom prst="line">
            <a:avLst/>
          </a:prstGeom>
          <a:ln w="142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
        <p:nvSpPr>
          <p:cNvPr id="12" name="Rectangle: Rounded Corners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488370" y="4408094"/>
            <a:ext cx="1607630" cy="1566228"/>
          </a:xfrm>
          <a:prstGeom prst="roundRect">
            <a:avLst>
              <a:gd name="adj" fmla="val 2842"/>
            </a:avLst>
          </a:prstGeom>
          <a:gradFill>
            <a:gsLst>
              <a:gs pos="2000">
                <a:schemeClr val="accent3"/>
              </a:gs>
              <a:gs pos="100000">
                <a:schemeClr val="accent3">
                  <a:lumMod val="75000"/>
                </a:schemeClr>
              </a:gs>
            </a:gsLst>
            <a:lin ang="2700000" scaled="1"/>
          </a:gradFill>
          <a:ln>
            <a:noFill/>
          </a:ln>
          <a:effectLst>
            <a:outerShdw blurRad="1270000" dist="381000" dir="8100000" sx="90000" sy="9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Arial"/>
              <a:ea typeface="微软雅黑"/>
              <a:sym typeface="Arial"/>
            </a:endParaRPr>
          </a:p>
        </p:txBody>
      </p:sp>
      <p:sp>
        <p:nvSpPr>
          <p:cNvPr id="13" name="Rectangle: Rounded Corners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775071" y="4408094"/>
            <a:ext cx="1607630" cy="1566228"/>
          </a:xfrm>
          <a:prstGeom prst="roundRect">
            <a:avLst>
              <a:gd name="adj" fmla="val 2842"/>
            </a:avLst>
          </a:prstGeom>
          <a:gradFill>
            <a:gsLst>
              <a:gs pos="2000">
                <a:schemeClr val="accent2"/>
              </a:gs>
              <a:gs pos="100000">
                <a:schemeClr val="accent2">
                  <a:lumMod val="75000"/>
                </a:schemeClr>
              </a:gs>
            </a:gsLst>
            <a:lin ang="2700000" scaled="1"/>
          </a:gradFill>
          <a:ln>
            <a:noFill/>
          </a:ln>
          <a:effectLst>
            <a:outerShdw blurRad="1270000" dist="381000" dir="8100000" sx="90000" sy="9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Arial"/>
              <a:ea typeface="微软雅黑"/>
              <a:sym typeface="Arial"/>
            </a:endParaRPr>
          </a:p>
        </p:txBody>
      </p:sp>
      <p:sp>
        <p:nvSpPr>
          <p:cNvPr id="14" name="Rectangle: Rounded Corners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61771" y="4408094"/>
            <a:ext cx="1607630" cy="1566228"/>
          </a:xfrm>
          <a:prstGeom prst="roundRect">
            <a:avLst>
              <a:gd name="adj" fmla="val 2842"/>
            </a:avLst>
          </a:prstGeom>
          <a:gradFill>
            <a:gsLst>
              <a:gs pos="2000">
                <a:schemeClr val="accent1"/>
              </a:gs>
              <a:gs pos="100000">
                <a:schemeClr val="accent1">
                  <a:lumMod val="75000"/>
                </a:schemeClr>
              </a:gs>
            </a:gsLst>
            <a:lin ang="2700000" scaled="1"/>
          </a:gradFill>
          <a:ln>
            <a:noFill/>
          </a:ln>
          <a:effectLst>
            <a:outerShdw blurRad="1270000" dist="381000" dir="8100000" sx="90000" sy="9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Arial"/>
              <a:ea typeface="微软雅黑"/>
              <a:sym typeface="Arial"/>
            </a:endParaRPr>
          </a:p>
        </p:txBody>
      </p:sp>
      <p:sp>
        <p:nvSpPr>
          <p:cNvPr id="15" name="Freeform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ChangeArrowheads="1"/>
          </p:cNvSpPr>
          <p:nvPr/>
        </p:nvSpPr>
        <p:spPr bwMode="auto">
          <a:xfrm>
            <a:off x="3925315" y="5518958"/>
            <a:ext cx="306068" cy="310408"/>
          </a:xfrm>
          <a:custGeom>
            <a:avLst/>
            <a:gdLst>
              <a:gd name="T0" fmla="*/ 211227 w 497"/>
              <a:gd name="T1" fmla="*/ 3596 h 505"/>
              <a:gd name="T2" fmla="*/ 211227 w 497"/>
              <a:gd name="T3" fmla="*/ 3596 h 505"/>
              <a:gd name="T4" fmla="*/ 203571 w 497"/>
              <a:gd name="T5" fmla="*/ 0 h 505"/>
              <a:gd name="T6" fmla="*/ 199518 w 497"/>
              <a:gd name="T7" fmla="*/ 7642 h 505"/>
              <a:gd name="T8" fmla="*/ 171594 w 497"/>
              <a:gd name="T9" fmla="*/ 75521 h 505"/>
              <a:gd name="T10" fmla="*/ 167541 w 497"/>
              <a:gd name="T11" fmla="*/ 63384 h 505"/>
              <a:gd name="T12" fmla="*/ 155831 w 497"/>
              <a:gd name="T13" fmla="*/ 59338 h 505"/>
              <a:gd name="T14" fmla="*/ 119350 w 497"/>
              <a:gd name="T15" fmla="*/ 59338 h 505"/>
              <a:gd name="T16" fmla="*/ 108091 w 497"/>
              <a:gd name="T17" fmla="*/ 63384 h 505"/>
              <a:gd name="T18" fmla="*/ 4053 w 497"/>
              <a:gd name="T19" fmla="*/ 134859 h 505"/>
              <a:gd name="T20" fmla="*/ 4053 w 497"/>
              <a:gd name="T21" fmla="*/ 151042 h 505"/>
              <a:gd name="T22" fmla="*/ 47740 w 497"/>
              <a:gd name="T23" fmla="*/ 218472 h 505"/>
              <a:gd name="T24" fmla="*/ 63954 w 497"/>
              <a:gd name="T25" fmla="*/ 222518 h 505"/>
              <a:gd name="T26" fmla="*/ 167541 w 497"/>
              <a:gd name="T27" fmla="*/ 146997 h 505"/>
              <a:gd name="T28" fmla="*/ 175648 w 497"/>
              <a:gd name="T29" fmla="*/ 138905 h 505"/>
              <a:gd name="T30" fmla="*/ 187357 w 497"/>
              <a:gd name="T31" fmla="*/ 102943 h 505"/>
              <a:gd name="T32" fmla="*/ 183754 w 497"/>
              <a:gd name="T33" fmla="*/ 91255 h 505"/>
              <a:gd name="T34" fmla="*/ 179701 w 497"/>
              <a:gd name="T35" fmla="*/ 83163 h 505"/>
              <a:gd name="T36" fmla="*/ 211227 w 497"/>
              <a:gd name="T37" fmla="*/ 3596 h 505"/>
              <a:gd name="T38" fmla="*/ 163487 w 497"/>
              <a:gd name="T39" fmla="*/ 111034 h 505"/>
              <a:gd name="T40" fmla="*/ 163487 w 497"/>
              <a:gd name="T41" fmla="*/ 111034 h 505"/>
              <a:gd name="T42" fmla="*/ 139617 w 497"/>
              <a:gd name="T43" fmla="*/ 102943 h 505"/>
              <a:gd name="T44" fmla="*/ 143671 w 497"/>
              <a:gd name="T45" fmla="*/ 79117 h 505"/>
              <a:gd name="T46" fmla="*/ 163487 w 497"/>
              <a:gd name="T47" fmla="*/ 79117 h 505"/>
              <a:gd name="T48" fmla="*/ 159884 w 497"/>
              <a:gd name="T49" fmla="*/ 83163 h 505"/>
              <a:gd name="T50" fmla="*/ 155831 w 497"/>
              <a:gd name="T51" fmla="*/ 91255 h 505"/>
              <a:gd name="T52" fmla="*/ 159884 w 497"/>
              <a:gd name="T53" fmla="*/ 95301 h 505"/>
              <a:gd name="T54" fmla="*/ 163487 w 497"/>
              <a:gd name="T55" fmla="*/ 95301 h 505"/>
              <a:gd name="T56" fmla="*/ 171594 w 497"/>
              <a:gd name="T57" fmla="*/ 91255 h 505"/>
              <a:gd name="T58" fmla="*/ 163487 w 497"/>
              <a:gd name="T59" fmla="*/ 111034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bg1"/>
          </a:solidFill>
          <a:ln>
            <a:noFill/>
          </a:ln>
          <a:effectLst/>
        </p:spPr>
        <p:txBody>
          <a:bodyPr wrap="none" lIns="34290" tIns="17145" rIns="34290" bIns="17145" anchor="ctr"/>
          <a:lstStyle/>
          <a:p>
            <a:endParaRPr lang="en-US" sz="1400" dirty="0">
              <a:latin typeface="Arial"/>
              <a:ea typeface="微软雅黑"/>
              <a:sym typeface="Arial"/>
            </a:endParaRPr>
          </a:p>
        </p:txBody>
      </p:sp>
      <p:sp>
        <p:nvSpPr>
          <p:cNvPr id="16" name="Freeform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ChangeArrowheads="1"/>
          </p:cNvSpPr>
          <p:nvPr/>
        </p:nvSpPr>
        <p:spPr bwMode="auto">
          <a:xfrm>
            <a:off x="5643892" y="5552603"/>
            <a:ext cx="306068" cy="243117"/>
          </a:xfrm>
          <a:custGeom>
            <a:avLst/>
            <a:gdLst>
              <a:gd name="T0" fmla="*/ 111694 w 497"/>
              <a:gd name="T1" fmla="*/ 66842 h 399"/>
              <a:gd name="T2" fmla="*/ 111694 w 497"/>
              <a:gd name="T3" fmla="*/ 66842 h 399"/>
              <a:gd name="T4" fmla="*/ 79717 w 497"/>
              <a:gd name="T5" fmla="*/ 98481 h 399"/>
              <a:gd name="T6" fmla="*/ 111694 w 497"/>
              <a:gd name="T7" fmla="*/ 130119 h 399"/>
              <a:gd name="T8" fmla="*/ 143671 w 497"/>
              <a:gd name="T9" fmla="*/ 98481 h 399"/>
              <a:gd name="T10" fmla="*/ 111694 w 497"/>
              <a:gd name="T11" fmla="*/ 66842 h 399"/>
              <a:gd name="T12" fmla="*/ 199067 w 497"/>
              <a:gd name="T13" fmla="*/ 31193 h 399"/>
              <a:gd name="T14" fmla="*/ 199067 w 497"/>
              <a:gd name="T15" fmla="*/ 31193 h 399"/>
              <a:gd name="T16" fmla="*/ 175197 w 497"/>
              <a:gd name="T17" fmla="*/ 31193 h 399"/>
              <a:gd name="T18" fmla="*/ 163487 w 497"/>
              <a:gd name="T19" fmla="*/ 27182 h 399"/>
              <a:gd name="T20" fmla="*/ 159434 w 497"/>
              <a:gd name="T21" fmla="*/ 3565 h 399"/>
              <a:gd name="T22" fmla="*/ 147274 w 497"/>
              <a:gd name="T23" fmla="*/ 0 h 399"/>
              <a:gd name="T24" fmla="*/ 71610 w 497"/>
              <a:gd name="T25" fmla="*/ 0 h 399"/>
              <a:gd name="T26" fmla="*/ 63954 w 497"/>
              <a:gd name="T27" fmla="*/ 3565 h 399"/>
              <a:gd name="T28" fmla="*/ 55397 w 497"/>
              <a:gd name="T29" fmla="*/ 27182 h 399"/>
              <a:gd name="T30" fmla="*/ 47740 w 497"/>
              <a:gd name="T31" fmla="*/ 31193 h 399"/>
              <a:gd name="T32" fmla="*/ 23870 w 497"/>
              <a:gd name="T33" fmla="*/ 31193 h 399"/>
              <a:gd name="T34" fmla="*/ 0 w 497"/>
              <a:gd name="T35" fmla="*/ 54811 h 399"/>
              <a:gd name="T36" fmla="*/ 0 w 497"/>
              <a:gd name="T37" fmla="*/ 153737 h 399"/>
              <a:gd name="T38" fmla="*/ 23870 w 497"/>
              <a:gd name="T39" fmla="*/ 177354 h 399"/>
              <a:gd name="T40" fmla="*/ 199067 w 497"/>
              <a:gd name="T41" fmla="*/ 177354 h 399"/>
              <a:gd name="T42" fmla="*/ 223388 w 497"/>
              <a:gd name="T43" fmla="*/ 153737 h 399"/>
              <a:gd name="T44" fmla="*/ 223388 w 497"/>
              <a:gd name="T45" fmla="*/ 54811 h 399"/>
              <a:gd name="T46" fmla="*/ 199067 w 497"/>
              <a:gd name="T47" fmla="*/ 31193 h 399"/>
              <a:gd name="T48" fmla="*/ 111694 w 497"/>
              <a:gd name="T49" fmla="*/ 153737 h 399"/>
              <a:gd name="T50" fmla="*/ 111694 w 497"/>
              <a:gd name="T51" fmla="*/ 153737 h 399"/>
              <a:gd name="T52" fmla="*/ 55397 w 497"/>
              <a:gd name="T53" fmla="*/ 98481 h 399"/>
              <a:gd name="T54" fmla="*/ 111694 w 497"/>
              <a:gd name="T55" fmla="*/ 43225 h 399"/>
              <a:gd name="T56" fmla="*/ 167541 w 497"/>
              <a:gd name="T57" fmla="*/ 98481 h 399"/>
              <a:gd name="T58" fmla="*/ 111694 w 497"/>
              <a:gd name="T59" fmla="*/ 153737 h 399"/>
              <a:gd name="T60" fmla="*/ 191411 w 497"/>
              <a:gd name="T61" fmla="*/ 70853 h 399"/>
              <a:gd name="T62" fmla="*/ 191411 w 497"/>
              <a:gd name="T63" fmla="*/ 70853 h 399"/>
              <a:gd name="T64" fmla="*/ 183304 w 497"/>
              <a:gd name="T65" fmla="*/ 62832 h 399"/>
              <a:gd name="T66" fmla="*/ 191411 w 497"/>
              <a:gd name="T67" fmla="*/ 54811 h 399"/>
              <a:gd name="T68" fmla="*/ 199067 w 497"/>
              <a:gd name="T69" fmla="*/ 62832 h 399"/>
              <a:gd name="T70" fmla="*/ 191411 w 497"/>
              <a:gd name="T71" fmla="*/ 70853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bg1"/>
          </a:solidFill>
          <a:ln>
            <a:noFill/>
          </a:ln>
          <a:effectLst/>
        </p:spPr>
        <p:txBody>
          <a:bodyPr wrap="none" lIns="34290" tIns="17145" rIns="34290" bIns="17145" anchor="ctr"/>
          <a:lstStyle/>
          <a:p>
            <a:endParaRPr lang="en-US" sz="1400" dirty="0">
              <a:latin typeface="Arial"/>
              <a:ea typeface="微软雅黑"/>
              <a:sym typeface="Arial"/>
            </a:endParaRPr>
          </a:p>
        </p:txBody>
      </p:sp>
      <p:sp>
        <p:nvSpPr>
          <p:cNvPr id="18" name="Freeform 2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ChangeArrowheads="1"/>
          </p:cNvSpPr>
          <p:nvPr/>
        </p:nvSpPr>
        <p:spPr bwMode="auto">
          <a:xfrm>
            <a:off x="2166048" y="5533067"/>
            <a:ext cx="273507" cy="282190"/>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lIns="34290" tIns="17145" rIns="34290" bIns="17145" anchor="ctr"/>
          <a:lstStyle/>
          <a:p>
            <a:endParaRPr lang="en-US" sz="1400" dirty="0">
              <a:latin typeface="Arial"/>
              <a:ea typeface="微软雅黑"/>
              <a:sym typeface="Arial"/>
            </a:endParaRPr>
          </a:p>
        </p:txBody>
      </p:sp>
      <p:grpSp>
        <p:nvGrpSpPr>
          <p:cNvPr id="19" name="Group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148939" y="4509740"/>
            <a:ext cx="1375560" cy="999292"/>
            <a:chOff x="11004301" y="6890842"/>
            <a:chExt cx="1815552" cy="1318929"/>
          </a:xfrm>
        </p:grpSpPr>
        <p:sp>
          <p:nvSpPr>
            <p:cNvPr id="20" name="Rectangle 11"/>
            <p:cNvSpPr/>
            <p:nvPr/>
          </p:nvSpPr>
          <p:spPr>
            <a:xfrm>
              <a:off x="11004301" y="6890842"/>
              <a:ext cx="1815552" cy="434151"/>
            </a:xfrm>
            <a:prstGeom prst="rect">
              <a:avLst/>
            </a:prstGeom>
          </p:spPr>
          <p:txBody>
            <a:bodyPr wrap="square">
              <a:spAutoFit/>
            </a:bodyPr>
            <a:lstStyle/>
            <a:p>
              <a:pPr>
                <a:lnSpc>
                  <a:spcPct val="120000"/>
                </a:lnSpc>
              </a:pPr>
              <a:r>
                <a:rPr lang="en-US" sz="1400" b="1" dirty="0">
                  <a:solidFill>
                    <a:schemeClr val="bg1"/>
                  </a:solidFill>
                  <a:latin typeface="Arial"/>
                  <a:ea typeface="微软雅黑"/>
                  <a:cs typeface="Segoe UI Light" panose="020B0502040204020203" pitchFamily="34" charset="0"/>
                  <a:sym typeface="Arial"/>
                </a:rPr>
                <a:t>Packet A</a:t>
              </a:r>
            </a:p>
          </p:txBody>
        </p:sp>
        <p:sp>
          <p:nvSpPr>
            <p:cNvPr id="21" name="Rectangle 36"/>
            <p:cNvSpPr/>
            <p:nvPr/>
          </p:nvSpPr>
          <p:spPr>
            <a:xfrm>
              <a:off x="11031740" y="7343670"/>
              <a:ext cx="1676000" cy="866101"/>
            </a:xfrm>
            <a:prstGeom prst="rect">
              <a:avLst/>
            </a:prstGeom>
          </p:spPr>
          <p:txBody>
            <a:bodyPr wrap="square">
              <a:spAutoFit/>
            </a:bodyPr>
            <a:lstStyle/>
            <a:p>
              <a:pPr>
                <a:lnSpc>
                  <a:spcPct val="120000"/>
                </a:lnSpc>
              </a:pPr>
              <a:r>
                <a:rPr lang="en-US" sz="1050" dirty="0">
                  <a:solidFill>
                    <a:schemeClr val="bg1"/>
                  </a:solidFill>
                  <a:latin typeface="Arial"/>
                  <a:ea typeface="微软雅黑"/>
                  <a:cs typeface="Segoe UI" panose="020B0502040204020203" pitchFamily="34" charset="0"/>
                  <a:sym typeface="Arial"/>
                </a:rPr>
                <a:t>Click here to add content, content to match the title. </a:t>
              </a:r>
            </a:p>
          </p:txBody>
        </p:sp>
      </p:grpSp>
      <p:grpSp>
        <p:nvGrpSpPr>
          <p:cNvPr id="22" name="Group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2862239" y="4509740"/>
            <a:ext cx="1375560" cy="999292"/>
            <a:chOff x="13265624" y="6890842"/>
            <a:chExt cx="1815552" cy="1318929"/>
          </a:xfrm>
        </p:grpSpPr>
        <p:sp>
          <p:nvSpPr>
            <p:cNvPr id="23" name="Rectangle 25"/>
            <p:cNvSpPr/>
            <p:nvPr/>
          </p:nvSpPr>
          <p:spPr>
            <a:xfrm>
              <a:off x="13265624" y="6890842"/>
              <a:ext cx="1815552" cy="434151"/>
            </a:xfrm>
            <a:prstGeom prst="rect">
              <a:avLst/>
            </a:prstGeom>
          </p:spPr>
          <p:txBody>
            <a:bodyPr wrap="square">
              <a:spAutoFit/>
            </a:bodyPr>
            <a:lstStyle/>
            <a:p>
              <a:pPr>
                <a:lnSpc>
                  <a:spcPct val="120000"/>
                </a:lnSpc>
              </a:pPr>
              <a:r>
                <a:rPr lang="en-US" sz="1400" b="1" dirty="0">
                  <a:solidFill>
                    <a:schemeClr val="bg1"/>
                  </a:solidFill>
                  <a:latin typeface="Arial"/>
                  <a:ea typeface="微软雅黑"/>
                  <a:cs typeface="Segoe UI Light" panose="020B0502040204020203" pitchFamily="34" charset="0"/>
                  <a:sym typeface="Arial"/>
                </a:rPr>
                <a:t>Packet B</a:t>
              </a:r>
            </a:p>
          </p:txBody>
        </p:sp>
        <p:sp>
          <p:nvSpPr>
            <p:cNvPr id="24" name="Rectangle 37"/>
            <p:cNvSpPr/>
            <p:nvPr/>
          </p:nvSpPr>
          <p:spPr>
            <a:xfrm>
              <a:off x="13265624" y="7343670"/>
              <a:ext cx="1676000" cy="866101"/>
            </a:xfrm>
            <a:prstGeom prst="rect">
              <a:avLst/>
            </a:prstGeom>
          </p:spPr>
          <p:txBody>
            <a:bodyPr wrap="square">
              <a:spAutoFit/>
            </a:bodyPr>
            <a:lstStyle/>
            <a:p>
              <a:pPr>
                <a:lnSpc>
                  <a:spcPct val="120000"/>
                </a:lnSpc>
              </a:pPr>
              <a:r>
                <a:rPr lang="en-US" sz="1050" dirty="0">
                  <a:solidFill>
                    <a:schemeClr val="bg1"/>
                  </a:solidFill>
                  <a:latin typeface="Arial"/>
                  <a:ea typeface="微软雅黑"/>
                  <a:cs typeface="Segoe UI" panose="020B0502040204020203" pitchFamily="34" charset="0"/>
                  <a:sym typeface="Arial"/>
                </a:rPr>
                <a:t>Click here to add content, content to match the title. </a:t>
              </a:r>
            </a:p>
          </p:txBody>
        </p:sp>
      </p:grpSp>
      <p:grpSp>
        <p:nvGrpSpPr>
          <p:cNvPr id="25" name="Group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4575539" y="4509740"/>
            <a:ext cx="1375560" cy="999292"/>
            <a:chOff x="15526947" y="6890842"/>
            <a:chExt cx="1815552" cy="1318929"/>
          </a:xfrm>
        </p:grpSpPr>
        <p:sp>
          <p:nvSpPr>
            <p:cNvPr id="26" name="Rectangle 29"/>
            <p:cNvSpPr/>
            <p:nvPr/>
          </p:nvSpPr>
          <p:spPr>
            <a:xfrm>
              <a:off x="15526947" y="6890842"/>
              <a:ext cx="1815552" cy="434151"/>
            </a:xfrm>
            <a:prstGeom prst="rect">
              <a:avLst/>
            </a:prstGeom>
          </p:spPr>
          <p:txBody>
            <a:bodyPr wrap="square">
              <a:spAutoFit/>
            </a:bodyPr>
            <a:lstStyle/>
            <a:p>
              <a:pPr>
                <a:lnSpc>
                  <a:spcPct val="120000"/>
                </a:lnSpc>
              </a:pPr>
              <a:r>
                <a:rPr lang="en-US" sz="1400" b="1" dirty="0">
                  <a:solidFill>
                    <a:schemeClr val="bg1"/>
                  </a:solidFill>
                  <a:latin typeface="Arial"/>
                  <a:ea typeface="微软雅黑"/>
                  <a:cs typeface="Segoe UI Light" panose="020B0502040204020203" pitchFamily="34" charset="0"/>
                  <a:sym typeface="Arial"/>
                </a:rPr>
                <a:t>Packet C</a:t>
              </a:r>
            </a:p>
          </p:txBody>
        </p:sp>
        <p:sp>
          <p:nvSpPr>
            <p:cNvPr id="27" name="Rectangle 38"/>
            <p:cNvSpPr/>
            <p:nvPr/>
          </p:nvSpPr>
          <p:spPr>
            <a:xfrm>
              <a:off x="15526947" y="7343670"/>
              <a:ext cx="1676000" cy="866101"/>
            </a:xfrm>
            <a:prstGeom prst="rect">
              <a:avLst/>
            </a:prstGeom>
          </p:spPr>
          <p:txBody>
            <a:bodyPr wrap="square">
              <a:spAutoFit/>
            </a:bodyPr>
            <a:lstStyle/>
            <a:p>
              <a:pPr>
                <a:lnSpc>
                  <a:spcPct val="120000"/>
                </a:lnSpc>
              </a:pPr>
              <a:r>
                <a:rPr lang="en-US" sz="1050" dirty="0">
                  <a:solidFill>
                    <a:schemeClr val="bg1"/>
                  </a:solidFill>
                  <a:latin typeface="Arial"/>
                  <a:ea typeface="微软雅黑"/>
                  <a:cs typeface="Segoe UI" panose="020B0502040204020203" pitchFamily="34" charset="0"/>
                  <a:sym typeface="Arial"/>
                </a:rPr>
                <a:t>Click here to add content, content to match the title. </a:t>
              </a:r>
            </a:p>
          </p:txBody>
        </p:sp>
      </p:grpSp>
      <p:sp>
        <p:nvSpPr>
          <p:cNvPr id="28" name="Rectangle: Rounded Corners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221690" y="4408094"/>
            <a:ext cx="1607630" cy="1566228"/>
          </a:xfrm>
          <a:prstGeom prst="roundRect">
            <a:avLst>
              <a:gd name="adj" fmla="val 2842"/>
            </a:avLst>
          </a:prstGeom>
          <a:gradFill>
            <a:gsLst>
              <a:gs pos="2000">
                <a:schemeClr val="accent1"/>
              </a:gs>
              <a:gs pos="100000">
                <a:schemeClr val="accent5"/>
              </a:gs>
            </a:gsLst>
            <a:lin ang="2700000" scaled="1"/>
          </a:gradFill>
          <a:ln>
            <a:noFill/>
          </a:ln>
          <a:effectLst>
            <a:outerShdw blurRad="1270000" dist="381000" dir="8100000" sx="90000" sy="9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Arial"/>
              <a:ea typeface="微软雅黑"/>
              <a:sym typeface="Arial"/>
            </a:endParaRPr>
          </a:p>
        </p:txBody>
      </p:sp>
      <p:grpSp>
        <p:nvGrpSpPr>
          <p:cNvPr id="30" name="Group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308859" y="4509740"/>
            <a:ext cx="1375560" cy="999292"/>
            <a:chOff x="15526947" y="6890842"/>
            <a:chExt cx="1815552" cy="1318929"/>
          </a:xfrm>
        </p:grpSpPr>
        <p:sp>
          <p:nvSpPr>
            <p:cNvPr id="31" name="Rectangle 29"/>
            <p:cNvSpPr/>
            <p:nvPr/>
          </p:nvSpPr>
          <p:spPr>
            <a:xfrm>
              <a:off x="15526947" y="6890842"/>
              <a:ext cx="1815552" cy="434151"/>
            </a:xfrm>
            <a:prstGeom prst="rect">
              <a:avLst/>
            </a:prstGeom>
          </p:spPr>
          <p:txBody>
            <a:bodyPr wrap="square">
              <a:spAutoFit/>
            </a:bodyPr>
            <a:lstStyle/>
            <a:p>
              <a:pPr>
                <a:lnSpc>
                  <a:spcPct val="120000"/>
                </a:lnSpc>
              </a:pPr>
              <a:r>
                <a:rPr lang="en-US" sz="1400" b="1" dirty="0">
                  <a:solidFill>
                    <a:schemeClr val="bg1"/>
                  </a:solidFill>
                  <a:latin typeface="Arial"/>
                  <a:ea typeface="微软雅黑"/>
                  <a:cs typeface="Segoe UI Light" panose="020B0502040204020203" pitchFamily="34" charset="0"/>
                  <a:sym typeface="Arial"/>
                </a:rPr>
                <a:t>Packet D</a:t>
              </a:r>
            </a:p>
          </p:txBody>
        </p:sp>
        <p:sp>
          <p:nvSpPr>
            <p:cNvPr id="32" name="Rectangle 38"/>
            <p:cNvSpPr/>
            <p:nvPr/>
          </p:nvSpPr>
          <p:spPr>
            <a:xfrm>
              <a:off x="15526947" y="7343670"/>
              <a:ext cx="1676000" cy="866101"/>
            </a:xfrm>
            <a:prstGeom prst="rect">
              <a:avLst/>
            </a:prstGeom>
          </p:spPr>
          <p:txBody>
            <a:bodyPr wrap="square">
              <a:spAutoFit/>
            </a:bodyPr>
            <a:lstStyle/>
            <a:p>
              <a:pPr>
                <a:lnSpc>
                  <a:spcPct val="120000"/>
                </a:lnSpc>
              </a:pPr>
              <a:r>
                <a:rPr lang="en-US" sz="1050" dirty="0">
                  <a:solidFill>
                    <a:schemeClr val="bg1"/>
                  </a:solidFill>
                  <a:latin typeface="Arial"/>
                  <a:ea typeface="微软雅黑"/>
                  <a:cs typeface="Segoe UI" panose="020B0502040204020203" pitchFamily="34" charset="0"/>
                  <a:sym typeface="Arial"/>
                </a:rPr>
                <a:t>Click here to add content, content to match the title. </a:t>
              </a:r>
            </a:p>
          </p:txBody>
        </p:sp>
      </p:grpSp>
      <p:sp>
        <p:nvSpPr>
          <p:cNvPr id="33"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61771" y="3191917"/>
            <a:ext cx="6593102" cy="1021883"/>
          </a:xfrm>
          <a:prstGeom prst="rect">
            <a:avLst/>
          </a:prstGeom>
        </p:spPr>
        <p:txBody>
          <a:bodyPr wrap="square">
            <a:spAutoFit/>
          </a:bodyPr>
          <a:lstStyle/>
          <a:p>
            <a:pPr algn="r">
              <a:lnSpc>
                <a:spcPct val="150000"/>
              </a:lnSpc>
              <a:defRPr/>
            </a:pPr>
            <a:r>
              <a:rPr lang="en-US" altLang="zh-CN" sz="1400" dirty="0">
                <a:solidFill>
                  <a:schemeClr val="tx2"/>
                </a:solidFill>
                <a:latin typeface="Arial"/>
                <a:ea typeface="微软雅黑"/>
                <a:sym typeface="Arial"/>
              </a:rPr>
              <a:t>Click here to add text content, such as keywords, some brief introductions, etc.. You'll have some fun now With me and the </a:t>
            </a:r>
            <a:r>
              <a:rPr lang="en-US" altLang="zh-CN" sz="1400" dirty="0" err="1">
                <a:solidFill>
                  <a:schemeClr val="tx2"/>
                </a:solidFill>
                <a:latin typeface="Arial"/>
                <a:ea typeface="微软雅黑"/>
                <a:sym typeface="Arial"/>
              </a:rPr>
              <a:t>gangClick</a:t>
            </a:r>
            <a:r>
              <a:rPr lang="en-US" altLang="zh-CN" sz="1400" dirty="0">
                <a:solidFill>
                  <a:schemeClr val="tx2"/>
                </a:solidFill>
                <a:latin typeface="Arial"/>
                <a:ea typeface="微软雅黑"/>
                <a:sym typeface="Arial"/>
              </a:rPr>
              <a:t> here to add content, content to match the title. , and this is </a:t>
            </a:r>
            <a:r>
              <a:rPr lang="en-US" altLang="zh-CN" sz="1400" dirty="0" err="1">
                <a:solidFill>
                  <a:schemeClr val="tx2"/>
                </a:solidFill>
                <a:latin typeface="Arial"/>
                <a:ea typeface="微软雅黑"/>
                <a:sym typeface="Arial"/>
              </a:rPr>
              <a:t>gonna</a:t>
            </a:r>
            <a:endParaRPr lang="en-US" altLang="zh-CN" sz="1400" dirty="0">
              <a:solidFill>
                <a:schemeClr val="tx2"/>
              </a:solidFill>
              <a:latin typeface="Arial"/>
              <a:ea typeface="微软雅黑"/>
              <a:sym typeface="Arial"/>
            </a:endParaRP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Freeform: Shape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5400000" flipH="1">
            <a:off x="2666999" y="-2666998"/>
            <a:ext cx="6858000" cy="12191999"/>
          </a:xfrm>
          <a:custGeom>
            <a:avLst/>
            <a:gdLst>
              <a:gd name="connsiteX0" fmla="*/ 6858000 w 6858000"/>
              <a:gd name="connsiteY0" fmla="*/ 1040178 h 12191999"/>
              <a:gd name="connsiteX1" fmla="*/ 6858000 w 6858000"/>
              <a:gd name="connsiteY1" fmla="*/ 0 h 12191999"/>
              <a:gd name="connsiteX2" fmla="*/ 2049080 w 6858000"/>
              <a:gd name="connsiteY2" fmla="*/ 0 h 12191999"/>
              <a:gd name="connsiteX3" fmla="*/ 0 w 6858000"/>
              <a:gd name="connsiteY3" fmla="*/ 11151818 h 12191999"/>
              <a:gd name="connsiteX4" fmla="*/ 0 w 6858000"/>
              <a:gd name="connsiteY4" fmla="*/ 12191999 h 12191999"/>
              <a:gd name="connsiteX5" fmla="*/ 4808920 w 6858000"/>
              <a:gd name="connsiteY5"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12191999">
                <a:moveTo>
                  <a:pt x="6858000" y="1040178"/>
                </a:moveTo>
                <a:lnTo>
                  <a:pt x="6858000" y="0"/>
                </a:lnTo>
                <a:lnTo>
                  <a:pt x="2049080" y="0"/>
                </a:lnTo>
                <a:lnTo>
                  <a:pt x="0" y="11151818"/>
                </a:lnTo>
                <a:lnTo>
                  <a:pt x="0" y="12191999"/>
                </a:lnTo>
                <a:lnTo>
                  <a:pt x="4808920" y="12191999"/>
                </a:lnTo>
                <a:close/>
              </a:path>
            </a:pathLst>
          </a:custGeom>
          <a:gradFill flip="none" rotWithShape="1">
            <a:gsLst>
              <a:gs pos="2000">
                <a:schemeClr val="accent3"/>
              </a:gs>
              <a:gs pos="89000">
                <a:schemeClr val="accent1">
                  <a:alpha val="4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54" name="Rectangle: Rounded Corners 5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056033" y="647330"/>
            <a:ext cx="1127618" cy="1127618"/>
          </a:xfrm>
          <a:prstGeom prst="roundRect">
            <a:avLst>
              <a:gd name="adj" fmla="val 8819"/>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35" name="Group 3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282164" y="994722"/>
            <a:ext cx="4463148" cy="1862048"/>
            <a:chOff x="6228375" y="2304570"/>
            <a:chExt cx="4463148" cy="1862048"/>
          </a:xfrm>
        </p:grpSpPr>
        <p:sp>
          <p:nvSpPr>
            <p:cNvPr id="19" name="Rectangle: Rounded Corners 18"/>
            <p:cNvSpPr/>
            <p:nvPr/>
          </p:nvSpPr>
          <p:spPr>
            <a:xfrm>
              <a:off x="6228375" y="2389361"/>
              <a:ext cx="4463148" cy="1622029"/>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7" name="TextBox 26"/>
            <p:cNvSpPr txBox="1"/>
            <p:nvPr/>
          </p:nvSpPr>
          <p:spPr>
            <a:xfrm>
              <a:off x="8667824" y="2304570"/>
              <a:ext cx="2000135" cy="1862048"/>
            </a:xfrm>
            <a:prstGeom prst="rect">
              <a:avLst/>
            </a:prstGeom>
            <a:noFill/>
          </p:spPr>
          <p:txBody>
            <a:bodyPr wrap="square" rtlCol="0">
              <a:spAutoFit/>
            </a:bodyPr>
            <a:lstStyle/>
            <a:p>
              <a:pPr algn="r"/>
              <a:r>
                <a:rPr lang="en-US" sz="11500" spc="-300" dirty="0">
                  <a:solidFill>
                    <a:schemeClr val="bg1">
                      <a:lumMod val="95000"/>
                      <a:alpha val="60000"/>
                    </a:schemeClr>
                  </a:solidFill>
                  <a:latin typeface="Arial"/>
                  <a:ea typeface="微软雅黑"/>
                  <a:sym typeface="Arial"/>
                </a:rPr>
                <a:t>01</a:t>
              </a:r>
            </a:p>
          </p:txBody>
        </p:sp>
      </p:grpSp>
      <p:sp>
        <p:nvSpPr>
          <p:cNvPr id="21" name="Freeform 3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6588033" y="1271173"/>
            <a:ext cx="350042" cy="306047"/>
          </a:xfrm>
          <a:custGeom>
            <a:avLst/>
            <a:gdLst>
              <a:gd name="T0" fmla="*/ 90 w 200"/>
              <a:gd name="T1" fmla="*/ 8 h 176"/>
              <a:gd name="T2" fmla="*/ 169 w 200"/>
              <a:gd name="T3" fmla="*/ 66 h 176"/>
              <a:gd name="T4" fmla="*/ 176 w 200"/>
              <a:gd name="T5" fmla="*/ 63 h 176"/>
              <a:gd name="T6" fmla="*/ 90 w 200"/>
              <a:gd name="T7" fmla="*/ 0 h 176"/>
              <a:gd name="T8" fmla="*/ 46 w 200"/>
              <a:gd name="T9" fmla="*/ 11 h 176"/>
              <a:gd name="T10" fmla="*/ 50 w 200"/>
              <a:gd name="T11" fmla="*/ 18 h 176"/>
              <a:gd name="T12" fmla="*/ 90 w 200"/>
              <a:gd name="T13" fmla="*/ 8 h 176"/>
              <a:gd name="T14" fmla="*/ 92 w 200"/>
              <a:gd name="T15" fmla="*/ 84 h 176"/>
              <a:gd name="T16" fmla="*/ 92 w 200"/>
              <a:gd name="T17" fmla="*/ 86 h 176"/>
              <a:gd name="T18" fmla="*/ 14 w 200"/>
              <a:gd name="T19" fmla="*/ 8 h 176"/>
              <a:gd name="T20" fmla="*/ 8 w 200"/>
              <a:gd name="T21" fmla="*/ 13 h 176"/>
              <a:gd name="T22" fmla="*/ 23 w 200"/>
              <a:gd name="T23" fmla="*/ 29 h 176"/>
              <a:gd name="T24" fmla="*/ 0 w 200"/>
              <a:gd name="T25" fmla="*/ 88 h 176"/>
              <a:gd name="T26" fmla="*/ 90 w 200"/>
              <a:gd name="T27" fmla="*/ 176 h 176"/>
              <a:gd name="T28" fmla="*/ 149 w 200"/>
              <a:gd name="T29" fmla="*/ 154 h 176"/>
              <a:gd name="T30" fmla="*/ 166 w 200"/>
              <a:gd name="T31" fmla="*/ 171 h 176"/>
              <a:gd name="T32" fmla="*/ 172 w 200"/>
              <a:gd name="T33" fmla="*/ 166 h 176"/>
              <a:gd name="T34" fmla="*/ 155 w 200"/>
              <a:gd name="T35" fmla="*/ 149 h 176"/>
              <a:gd name="T36" fmla="*/ 180 w 200"/>
              <a:gd name="T37" fmla="*/ 92 h 176"/>
              <a:gd name="T38" fmla="*/ 200 w 200"/>
              <a:gd name="T39" fmla="*/ 92 h 176"/>
              <a:gd name="T40" fmla="*/ 200 w 200"/>
              <a:gd name="T41" fmla="*/ 84 h 176"/>
              <a:gd name="T42" fmla="*/ 92 w 200"/>
              <a:gd name="T43" fmla="*/ 84 h 176"/>
              <a:gd name="T44" fmla="*/ 90 w 200"/>
              <a:gd name="T45" fmla="*/ 168 h 176"/>
              <a:gd name="T46" fmla="*/ 8 w 200"/>
              <a:gd name="T47" fmla="*/ 88 h 176"/>
              <a:gd name="T48" fmla="*/ 29 w 200"/>
              <a:gd name="T49" fmla="*/ 34 h 176"/>
              <a:gd name="T50" fmla="*/ 143 w 200"/>
              <a:gd name="T51" fmla="*/ 149 h 176"/>
              <a:gd name="T52" fmla="*/ 90 w 200"/>
              <a:gd name="T53" fmla="*/ 168 h 176"/>
              <a:gd name="T54" fmla="*/ 149 w 200"/>
              <a:gd name="T55" fmla="*/ 143 h 176"/>
              <a:gd name="T56" fmla="*/ 98 w 200"/>
              <a:gd name="T57" fmla="*/ 92 h 176"/>
              <a:gd name="T58" fmla="*/ 172 w 200"/>
              <a:gd name="T59" fmla="*/ 92 h 176"/>
              <a:gd name="T60" fmla="*/ 149 w 200"/>
              <a:gd name="T61"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76">
                <a:moveTo>
                  <a:pt x="90" y="8"/>
                </a:moveTo>
                <a:cubicBezTo>
                  <a:pt x="126" y="8"/>
                  <a:pt x="159" y="32"/>
                  <a:pt x="169" y="66"/>
                </a:cubicBezTo>
                <a:cubicBezTo>
                  <a:pt x="176" y="63"/>
                  <a:pt x="176" y="63"/>
                  <a:pt x="176" y="63"/>
                </a:cubicBezTo>
                <a:cubicBezTo>
                  <a:pt x="165" y="26"/>
                  <a:pt x="130" y="0"/>
                  <a:pt x="90" y="0"/>
                </a:cubicBezTo>
                <a:cubicBezTo>
                  <a:pt x="75" y="0"/>
                  <a:pt x="59" y="4"/>
                  <a:pt x="46" y="11"/>
                </a:cubicBezTo>
                <a:cubicBezTo>
                  <a:pt x="50" y="18"/>
                  <a:pt x="50" y="18"/>
                  <a:pt x="50" y="18"/>
                </a:cubicBezTo>
                <a:cubicBezTo>
                  <a:pt x="62" y="11"/>
                  <a:pt x="76" y="8"/>
                  <a:pt x="90" y="8"/>
                </a:cubicBezTo>
                <a:close/>
                <a:moveTo>
                  <a:pt x="92" y="84"/>
                </a:moveTo>
                <a:cubicBezTo>
                  <a:pt x="92" y="86"/>
                  <a:pt x="92" y="86"/>
                  <a:pt x="92" y="86"/>
                </a:cubicBezTo>
                <a:cubicBezTo>
                  <a:pt x="14" y="8"/>
                  <a:pt x="14" y="8"/>
                  <a:pt x="14" y="8"/>
                </a:cubicBezTo>
                <a:cubicBezTo>
                  <a:pt x="8" y="13"/>
                  <a:pt x="8" y="13"/>
                  <a:pt x="8" y="13"/>
                </a:cubicBezTo>
                <a:cubicBezTo>
                  <a:pt x="23" y="29"/>
                  <a:pt x="23" y="29"/>
                  <a:pt x="23" y="29"/>
                </a:cubicBezTo>
                <a:cubicBezTo>
                  <a:pt x="8" y="45"/>
                  <a:pt x="0" y="66"/>
                  <a:pt x="0" y="88"/>
                </a:cubicBezTo>
                <a:cubicBezTo>
                  <a:pt x="0" y="136"/>
                  <a:pt x="40" y="176"/>
                  <a:pt x="90" y="176"/>
                </a:cubicBezTo>
                <a:cubicBezTo>
                  <a:pt x="112" y="176"/>
                  <a:pt x="133" y="168"/>
                  <a:pt x="149" y="154"/>
                </a:cubicBezTo>
                <a:cubicBezTo>
                  <a:pt x="166" y="171"/>
                  <a:pt x="166" y="171"/>
                  <a:pt x="166" y="171"/>
                </a:cubicBezTo>
                <a:cubicBezTo>
                  <a:pt x="172" y="166"/>
                  <a:pt x="172" y="166"/>
                  <a:pt x="172" y="166"/>
                </a:cubicBezTo>
                <a:cubicBezTo>
                  <a:pt x="155" y="149"/>
                  <a:pt x="155" y="149"/>
                  <a:pt x="155" y="149"/>
                </a:cubicBezTo>
                <a:cubicBezTo>
                  <a:pt x="169" y="134"/>
                  <a:pt x="179" y="114"/>
                  <a:pt x="180" y="92"/>
                </a:cubicBezTo>
                <a:cubicBezTo>
                  <a:pt x="200" y="92"/>
                  <a:pt x="200" y="92"/>
                  <a:pt x="200" y="92"/>
                </a:cubicBezTo>
                <a:cubicBezTo>
                  <a:pt x="200" y="84"/>
                  <a:pt x="200" y="84"/>
                  <a:pt x="200" y="84"/>
                </a:cubicBezTo>
                <a:lnTo>
                  <a:pt x="92" y="84"/>
                </a:lnTo>
                <a:close/>
                <a:moveTo>
                  <a:pt x="90" y="168"/>
                </a:moveTo>
                <a:cubicBezTo>
                  <a:pt x="45" y="168"/>
                  <a:pt x="8" y="132"/>
                  <a:pt x="8" y="88"/>
                </a:cubicBezTo>
                <a:cubicBezTo>
                  <a:pt x="8" y="68"/>
                  <a:pt x="15" y="49"/>
                  <a:pt x="29" y="34"/>
                </a:cubicBezTo>
                <a:cubicBezTo>
                  <a:pt x="143" y="149"/>
                  <a:pt x="143" y="149"/>
                  <a:pt x="143" y="149"/>
                </a:cubicBezTo>
                <a:cubicBezTo>
                  <a:pt x="129" y="161"/>
                  <a:pt x="110" y="168"/>
                  <a:pt x="90" y="168"/>
                </a:cubicBezTo>
                <a:close/>
                <a:moveTo>
                  <a:pt x="149" y="143"/>
                </a:moveTo>
                <a:cubicBezTo>
                  <a:pt x="98" y="92"/>
                  <a:pt x="98" y="92"/>
                  <a:pt x="98" y="92"/>
                </a:cubicBezTo>
                <a:cubicBezTo>
                  <a:pt x="172" y="92"/>
                  <a:pt x="172" y="92"/>
                  <a:pt x="172" y="92"/>
                </a:cubicBezTo>
                <a:cubicBezTo>
                  <a:pt x="171" y="112"/>
                  <a:pt x="162" y="130"/>
                  <a:pt x="149" y="143"/>
                </a:cubicBezTo>
                <a:close/>
              </a:path>
            </a:pathLst>
          </a:custGeom>
          <a:solidFill>
            <a:schemeClr val="accent1"/>
          </a:solidFill>
          <a:ln>
            <a:noFill/>
          </a:ln>
        </p:spPr>
        <p:txBody>
          <a:bodyPr vert="horz" wrap="square" lIns="91440" tIns="45720" rIns="91440" bIns="45720" numCol="1" anchor="t" anchorCtr="0" compatLnSpc="1"/>
          <a:lstStyle/>
          <a:p>
            <a:endParaRPr lang="en-US">
              <a:solidFill>
                <a:schemeClr val="accent1"/>
              </a:solidFill>
              <a:latin typeface="Arial"/>
              <a:ea typeface="微软雅黑"/>
              <a:sym typeface="Arial"/>
            </a:endParaRPr>
          </a:p>
        </p:txBody>
      </p:sp>
      <p:sp>
        <p:nvSpPr>
          <p:cNvPr id="23" name="TextBox 2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515115" y="1645439"/>
            <a:ext cx="3120571" cy="276999"/>
          </a:xfrm>
          <a:prstGeom prst="rect">
            <a:avLst/>
          </a:prstGeom>
          <a:noFill/>
        </p:spPr>
        <p:txBody>
          <a:bodyPr wrap="square" rtlCol="0">
            <a:spAutoFit/>
          </a:bodyPr>
          <a:lstStyle/>
          <a:p>
            <a:r>
              <a:rPr lang="en-US" sz="1200" dirty="0">
                <a:solidFill>
                  <a:schemeClr val="tx1">
                    <a:lumMod val="65000"/>
                    <a:lumOff val="35000"/>
                  </a:schemeClr>
                </a:solidFill>
                <a:latin typeface="Arial"/>
                <a:ea typeface="微软雅黑"/>
                <a:sym typeface="Arial"/>
              </a:rPr>
              <a:t>POINT NUMBER ONE</a:t>
            </a:r>
          </a:p>
        </p:txBody>
      </p:sp>
      <p:sp>
        <p:nvSpPr>
          <p:cNvPr id="32" name="TextBox 3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496136" y="2361930"/>
            <a:ext cx="2642334" cy="369332"/>
          </a:xfrm>
          <a:prstGeom prst="rect">
            <a:avLst/>
          </a:prstGeom>
          <a:noFill/>
        </p:spPr>
        <p:txBody>
          <a:bodyPr wrap="square" rtlCol="0">
            <a:spAutoFit/>
          </a:bodyPr>
          <a:lstStyle/>
          <a:p>
            <a:r>
              <a:rPr lang="en-US" sz="900" i="1" dirty="0">
                <a:solidFill>
                  <a:schemeClr val="accent1"/>
                </a:solidFill>
                <a:latin typeface="Arial"/>
                <a:ea typeface="微软雅黑"/>
                <a:sym typeface="Arial"/>
              </a:rPr>
              <a:t>Click here to add content, content to match the title. </a:t>
            </a:r>
          </a:p>
        </p:txBody>
      </p:sp>
      <p:grpSp>
        <p:nvGrpSpPr>
          <p:cNvPr id="36" name="Group 3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282164" y="2755749"/>
            <a:ext cx="4463148" cy="1862048"/>
            <a:chOff x="6228375" y="2304570"/>
            <a:chExt cx="4463148" cy="1862048"/>
          </a:xfrm>
        </p:grpSpPr>
        <p:sp>
          <p:nvSpPr>
            <p:cNvPr id="37" name="Rectangle: Rounded Corners 36"/>
            <p:cNvSpPr/>
            <p:nvPr/>
          </p:nvSpPr>
          <p:spPr>
            <a:xfrm>
              <a:off x="6228375" y="2389361"/>
              <a:ext cx="4463148" cy="1622029"/>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8" name="TextBox 37"/>
            <p:cNvSpPr txBox="1"/>
            <p:nvPr/>
          </p:nvSpPr>
          <p:spPr>
            <a:xfrm>
              <a:off x="8667824" y="2304570"/>
              <a:ext cx="2000135" cy="1862048"/>
            </a:xfrm>
            <a:prstGeom prst="rect">
              <a:avLst/>
            </a:prstGeom>
            <a:noFill/>
          </p:spPr>
          <p:txBody>
            <a:bodyPr wrap="square" rtlCol="0">
              <a:spAutoFit/>
            </a:bodyPr>
            <a:lstStyle/>
            <a:p>
              <a:pPr algn="r"/>
              <a:r>
                <a:rPr lang="en-US" sz="11500" spc="-300" dirty="0">
                  <a:solidFill>
                    <a:schemeClr val="bg1">
                      <a:lumMod val="95000"/>
                      <a:alpha val="60000"/>
                    </a:schemeClr>
                  </a:solidFill>
                  <a:latin typeface="Arial"/>
                  <a:ea typeface="微软雅黑"/>
                  <a:sym typeface="Arial"/>
                </a:rPr>
                <a:t>02</a:t>
              </a:r>
            </a:p>
          </p:txBody>
        </p:sp>
      </p:grpSp>
      <p:grpSp>
        <p:nvGrpSpPr>
          <p:cNvPr id="58" name="Group 5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515115" y="3032490"/>
            <a:ext cx="3120571" cy="650975"/>
            <a:chOff x="6461326" y="3800765"/>
            <a:chExt cx="3120571" cy="650975"/>
          </a:xfrm>
        </p:grpSpPr>
        <p:sp>
          <p:nvSpPr>
            <p:cNvPr id="42" name="TextBox 41"/>
            <p:cNvSpPr txBox="1"/>
            <p:nvPr/>
          </p:nvSpPr>
          <p:spPr>
            <a:xfrm>
              <a:off x="6461326" y="4174741"/>
              <a:ext cx="3120571" cy="276999"/>
            </a:xfrm>
            <a:prstGeom prst="rect">
              <a:avLst/>
            </a:prstGeom>
            <a:noFill/>
          </p:spPr>
          <p:txBody>
            <a:bodyPr wrap="square" rtlCol="0">
              <a:spAutoFit/>
            </a:bodyPr>
            <a:lstStyle/>
            <a:p>
              <a:r>
                <a:rPr lang="en-US" sz="1200" dirty="0">
                  <a:solidFill>
                    <a:schemeClr val="tx1">
                      <a:lumMod val="65000"/>
                      <a:lumOff val="35000"/>
                    </a:schemeClr>
                  </a:solidFill>
                  <a:latin typeface="Arial"/>
                  <a:ea typeface="微软雅黑"/>
                  <a:sym typeface="Arial"/>
                </a:rPr>
                <a:t>POINT NUMBER TWO</a:t>
              </a:r>
            </a:p>
          </p:txBody>
        </p:sp>
        <p:sp>
          <p:nvSpPr>
            <p:cNvPr id="22" name="Freeform 31"/>
            <p:cNvSpPr>
              <a:spLocks noEditPoints="1"/>
            </p:cNvSpPr>
            <p:nvPr/>
          </p:nvSpPr>
          <p:spPr bwMode="auto">
            <a:xfrm>
              <a:off x="6534243" y="3800765"/>
              <a:ext cx="306047" cy="307959"/>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sp>
        <p:nvSpPr>
          <p:cNvPr id="34" name="TextBox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77773" y="2527983"/>
            <a:ext cx="2986869" cy="707886"/>
          </a:xfrm>
          <a:prstGeom prst="rect">
            <a:avLst/>
          </a:prstGeom>
          <a:noFill/>
        </p:spPr>
        <p:txBody>
          <a:bodyPr wrap="square" rtlCol="0">
            <a:spAutoFit/>
          </a:bodyPr>
          <a:lstStyle/>
          <a:p>
            <a:r>
              <a:rPr lang="id-ID" sz="4000" b="1" dirty="0">
                <a:solidFill>
                  <a:schemeClr val="bg1"/>
                </a:solidFill>
                <a:latin typeface="Arial"/>
                <a:ea typeface="微软雅黑"/>
                <a:cs typeface="Lato Heavy" panose="020F0902020204030203" pitchFamily="34" charset="0"/>
                <a:sym typeface="Arial"/>
              </a:rPr>
              <a:t>About </a:t>
            </a:r>
            <a:r>
              <a:rPr lang="id-ID" sz="4000" b="1" dirty="0">
                <a:solidFill>
                  <a:schemeClr val="bg1">
                    <a:alpha val="40000"/>
                  </a:schemeClr>
                </a:solidFill>
                <a:latin typeface="Arial"/>
                <a:ea typeface="微软雅黑"/>
                <a:cs typeface="Lato Heavy" panose="020F0902020204030203" pitchFamily="34" charset="0"/>
                <a:sym typeface="Arial"/>
              </a:rPr>
              <a:t>Us</a:t>
            </a:r>
          </a:p>
        </p:txBody>
      </p:sp>
      <p:sp>
        <p:nvSpPr>
          <p:cNvPr id="39" name="TextBox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77774" y="3150082"/>
            <a:ext cx="2622198" cy="276999"/>
          </a:xfrm>
          <a:prstGeom prst="rect">
            <a:avLst/>
          </a:prstGeom>
          <a:noFill/>
        </p:spPr>
        <p:txBody>
          <a:bodyPr wrap="square" rtlCol="0">
            <a:spAutoFit/>
          </a:bodyPr>
          <a:lstStyle/>
          <a:p>
            <a:r>
              <a:rPr lang="id-ID" sz="1200" dirty="0">
                <a:solidFill>
                  <a:schemeClr val="bg1"/>
                </a:solidFill>
                <a:latin typeface="Arial"/>
                <a:ea typeface="微软雅黑"/>
                <a:cs typeface="Lato" panose="020F0502020204030203" pitchFamily="34" charset="0"/>
                <a:sym typeface="Arial"/>
              </a:rPr>
              <a:t>SUBTITLE TEXT GOES HERE</a:t>
            </a:r>
          </a:p>
        </p:txBody>
      </p:sp>
      <p:cxnSp>
        <p:nvCxnSpPr>
          <p:cNvPr id="40" name="Straight Connector 1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1042521" y="2540383"/>
            <a:ext cx="6096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Rectangle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77773" y="4515712"/>
            <a:ext cx="4351883" cy="954107"/>
          </a:xfrm>
          <a:prstGeom prst="rect">
            <a:avLst/>
          </a:prstGeom>
        </p:spPr>
        <p:txBody>
          <a:bodyPr wrap="square">
            <a:spAutoFit/>
          </a:bodyPr>
          <a:lstStyle/>
          <a:p>
            <a:pPr algn="dist"/>
            <a:r>
              <a:rPr lang="en-US" altLang="zh-CN" sz="1400" dirty="0">
                <a:solidFill>
                  <a:schemeClr val="bg1"/>
                </a:solidFill>
                <a:latin typeface="Arial"/>
                <a:ea typeface="微软雅黑"/>
                <a:sym typeface="Arial"/>
              </a:rPr>
              <a:t>Click here to add text content, such as keywords, some brief introductions, etc.</a:t>
            </a:r>
            <a:r>
              <a:rPr lang="zh-CN" altLang="en-US" sz="1400" dirty="0">
                <a:solidFill>
                  <a:schemeClr val="bg1"/>
                </a:solidFill>
                <a:latin typeface="Arial"/>
                <a:ea typeface="微软雅黑"/>
                <a:sym typeface="Arial"/>
              </a:rPr>
              <a:t>. You'll have some fun now With me and the gang, learning from each other While we do our thing.</a:t>
            </a:r>
          </a:p>
        </p:txBody>
      </p:sp>
      <p:grpSp>
        <p:nvGrpSpPr>
          <p:cNvPr id="46" name="Gruppieren 112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961275" y="3948896"/>
            <a:ext cx="419082" cy="419082"/>
            <a:chOff x="5474494" y="1684338"/>
            <a:chExt cx="496888" cy="496888"/>
          </a:xfrm>
        </p:grpSpPr>
        <p:sp>
          <p:nvSpPr>
            <p:cNvPr id="47" name="Freeform 260"/>
            <p:cNvSpPr>
              <a:spLocks noEditPoints="1"/>
            </p:cNvSpPr>
            <p:nvPr/>
          </p:nvSpPr>
          <p:spPr bwMode="auto">
            <a:xfrm>
              <a:off x="5831681" y="1882775"/>
              <a:ext cx="123825" cy="298450"/>
            </a:xfrm>
            <a:custGeom>
              <a:avLst/>
              <a:gdLst>
                <a:gd name="T0" fmla="*/ 78 w 78"/>
                <a:gd name="T1" fmla="*/ 188 h 188"/>
                <a:gd name="T2" fmla="*/ 0 w 78"/>
                <a:gd name="T3" fmla="*/ 188 h 188"/>
                <a:gd name="T4" fmla="*/ 0 w 78"/>
                <a:gd name="T5" fmla="*/ 0 h 188"/>
                <a:gd name="T6" fmla="*/ 78 w 78"/>
                <a:gd name="T7" fmla="*/ 0 h 188"/>
                <a:gd name="T8" fmla="*/ 78 w 78"/>
                <a:gd name="T9" fmla="*/ 188 h 188"/>
                <a:gd name="T10" fmla="*/ 10 w 78"/>
                <a:gd name="T11" fmla="*/ 178 h 188"/>
                <a:gd name="T12" fmla="*/ 67 w 78"/>
                <a:gd name="T13" fmla="*/ 178 h 188"/>
                <a:gd name="T14" fmla="*/ 67 w 78"/>
                <a:gd name="T15" fmla="*/ 11 h 188"/>
                <a:gd name="T16" fmla="*/ 10 w 78"/>
                <a:gd name="T17" fmla="*/ 11 h 188"/>
                <a:gd name="T18" fmla="*/ 10 w 78"/>
                <a:gd name="T19"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88">
                  <a:moveTo>
                    <a:pt x="78" y="188"/>
                  </a:moveTo>
                  <a:lnTo>
                    <a:pt x="0" y="188"/>
                  </a:lnTo>
                  <a:lnTo>
                    <a:pt x="0" y="0"/>
                  </a:lnTo>
                  <a:lnTo>
                    <a:pt x="78" y="0"/>
                  </a:lnTo>
                  <a:lnTo>
                    <a:pt x="78" y="188"/>
                  </a:lnTo>
                  <a:close/>
                  <a:moveTo>
                    <a:pt x="10" y="178"/>
                  </a:moveTo>
                  <a:lnTo>
                    <a:pt x="67" y="178"/>
                  </a:lnTo>
                  <a:lnTo>
                    <a:pt x="67" y="11"/>
                  </a:lnTo>
                  <a:lnTo>
                    <a:pt x="10" y="11"/>
                  </a:lnTo>
                  <a:lnTo>
                    <a:pt x="10" y="17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48" name="Freeform 261"/>
            <p:cNvSpPr>
              <a:spLocks noEditPoints="1"/>
            </p:cNvSpPr>
            <p:nvPr/>
          </p:nvSpPr>
          <p:spPr bwMode="auto">
            <a:xfrm>
              <a:off x="5490369" y="1882775"/>
              <a:ext cx="125413" cy="298450"/>
            </a:xfrm>
            <a:custGeom>
              <a:avLst/>
              <a:gdLst>
                <a:gd name="T0" fmla="*/ 79 w 79"/>
                <a:gd name="T1" fmla="*/ 188 h 188"/>
                <a:gd name="T2" fmla="*/ 0 w 79"/>
                <a:gd name="T3" fmla="*/ 188 h 188"/>
                <a:gd name="T4" fmla="*/ 0 w 79"/>
                <a:gd name="T5" fmla="*/ 0 h 188"/>
                <a:gd name="T6" fmla="*/ 79 w 79"/>
                <a:gd name="T7" fmla="*/ 0 h 188"/>
                <a:gd name="T8" fmla="*/ 79 w 79"/>
                <a:gd name="T9" fmla="*/ 188 h 188"/>
                <a:gd name="T10" fmla="*/ 11 w 79"/>
                <a:gd name="T11" fmla="*/ 178 h 188"/>
                <a:gd name="T12" fmla="*/ 68 w 79"/>
                <a:gd name="T13" fmla="*/ 178 h 188"/>
                <a:gd name="T14" fmla="*/ 68 w 79"/>
                <a:gd name="T15" fmla="*/ 11 h 188"/>
                <a:gd name="T16" fmla="*/ 11 w 79"/>
                <a:gd name="T17" fmla="*/ 11 h 188"/>
                <a:gd name="T18" fmla="*/ 11 w 79"/>
                <a:gd name="T19"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88">
                  <a:moveTo>
                    <a:pt x="79" y="188"/>
                  </a:moveTo>
                  <a:lnTo>
                    <a:pt x="0" y="188"/>
                  </a:lnTo>
                  <a:lnTo>
                    <a:pt x="0" y="0"/>
                  </a:lnTo>
                  <a:lnTo>
                    <a:pt x="79" y="0"/>
                  </a:lnTo>
                  <a:lnTo>
                    <a:pt x="79" y="188"/>
                  </a:lnTo>
                  <a:close/>
                  <a:moveTo>
                    <a:pt x="11" y="178"/>
                  </a:moveTo>
                  <a:lnTo>
                    <a:pt x="68" y="178"/>
                  </a:lnTo>
                  <a:lnTo>
                    <a:pt x="68" y="11"/>
                  </a:lnTo>
                  <a:lnTo>
                    <a:pt x="11" y="11"/>
                  </a:lnTo>
                  <a:lnTo>
                    <a:pt x="11" y="17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49" name="Freeform 262"/>
            <p:cNvSpPr>
              <a:spLocks noEditPoints="1"/>
            </p:cNvSpPr>
            <p:nvPr/>
          </p:nvSpPr>
          <p:spPr bwMode="auto">
            <a:xfrm>
              <a:off x="5598319" y="1766888"/>
              <a:ext cx="249238" cy="414338"/>
            </a:xfrm>
            <a:custGeom>
              <a:avLst/>
              <a:gdLst>
                <a:gd name="T0" fmla="*/ 157 w 157"/>
                <a:gd name="T1" fmla="*/ 261 h 261"/>
                <a:gd name="T2" fmla="*/ 0 w 157"/>
                <a:gd name="T3" fmla="*/ 261 h 261"/>
                <a:gd name="T4" fmla="*/ 0 w 157"/>
                <a:gd name="T5" fmla="*/ 0 h 261"/>
                <a:gd name="T6" fmla="*/ 157 w 157"/>
                <a:gd name="T7" fmla="*/ 0 h 261"/>
                <a:gd name="T8" fmla="*/ 157 w 157"/>
                <a:gd name="T9" fmla="*/ 261 h 261"/>
                <a:gd name="T10" fmla="*/ 11 w 157"/>
                <a:gd name="T11" fmla="*/ 251 h 261"/>
                <a:gd name="T12" fmla="*/ 147 w 157"/>
                <a:gd name="T13" fmla="*/ 251 h 261"/>
                <a:gd name="T14" fmla="*/ 147 w 157"/>
                <a:gd name="T15" fmla="*/ 10 h 261"/>
                <a:gd name="T16" fmla="*/ 11 w 157"/>
                <a:gd name="T17" fmla="*/ 10 h 261"/>
                <a:gd name="T18" fmla="*/ 11 w 157"/>
                <a:gd name="T19" fmla="*/ 25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61">
                  <a:moveTo>
                    <a:pt x="157" y="261"/>
                  </a:moveTo>
                  <a:lnTo>
                    <a:pt x="0" y="261"/>
                  </a:lnTo>
                  <a:lnTo>
                    <a:pt x="0" y="0"/>
                  </a:lnTo>
                  <a:lnTo>
                    <a:pt x="157" y="0"/>
                  </a:lnTo>
                  <a:lnTo>
                    <a:pt x="157" y="261"/>
                  </a:lnTo>
                  <a:close/>
                  <a:moveTo>
                    <a:pt x="11" y="251"/>
                  </a:moveTo>
                  <a:lnTo>
                    <a:pt x="147" y="251"/>
                  </a:lnTo>
                  <a:lnTo>
                    <a:pt x="147" y="10"/>
                  </a:lnTo>
                  <a:lnTo>
                    <a:pt x="11" y="10"/>
                  </a:lnTo>
                  <a:lnTo>
                    <a:pt x="11" y="2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50" name="Freeform 263"/>
            <p:cNvSpPr/>
            <p:nvPr/>
          </p:nvSpPr>
          <p:spPr bwMode="auto">
            <a:xfrm>
              <a:off x="5474494" y="2165350"/>
              <a:ext cx="496888" cy="15875"/>
            </a:xfrm>
            <a:custGeom>
              <a:avLst/>
              <a:gdLst>
                <a:gd name="T0" fmla="*/ 236 w 240"/>
                <a:gd name="T1" fmla="*/ 8 h 8"/>
                <a:gd name="T2" fmla="*/ 4 w 240"/>
                <a:gd name="T3" fmla="*/ 8 h 8"/>
                <a:gd name="T4" fmla="*/ 0 w 240"/>
                <a:gd name="T5" fmla="*/ 4 h 8"/>
                <a:gd name="T6" fmla="*/ 4 w 240"/>
                <a:gd name="T7" fmla="*/ 0 h 8"/>
                <a:gd name="T8" fmla="*/ 236 w 240"/>
                <a:gd name="T9" fmla="*/ 0 h 8"/>
                <a:gd name="T10" fmla="*/ 240 w 240"/>
                <a:gd name="T11" fmla="*/ 4 h 8"/>
                <a:gd name="T12" fmla="*/ 236 w 2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0" h="8">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51" name="Freeform 264"/>
            <p:cNvSpPr>
              <a:spLocks noEditPoints="1"/>
            </p:cNvSpPr>
            <p:nvPr/>
          </p:nvSpPr>
          <p:spPr bwMode="auto">
            <a:xfrm>
              <a:off x="5649119" y="1725613"/>
              <a:ext cx="149225" cy="57150"/>
            </a:xfrm>
            <a:custGeom>
              <a:avLst/>
              <a:gdLst>
                <a:gd name="T0" fmla="*/ 94 w 94"/>
                <a:gd name="T1" fmla="*/ 36 h 36"/>
                <a:gd name="T2" fmla="*/ 0 w 94"/>
                <a:gd name="T3" fmla="*/ 36 h 36"/>
                <a:gd name="T4" fmla="*/ 0 w 94"/>
                <a:gd name="T5" fmla="*/ 0 h 36"/>
                <a:gd name="T6" fmla="*/ 94 w 94"/>
                <a:gd name="T7" fmla="*/ 0 h 36"/>
                <a:gd name="T8" fmla="*/ 94 w 94"/>
                <a:gd name="T9" fmla="*/ 36 h 36"/>
                <a:gd name="T10" fmla="*/ 10 w 94"/>
                <a:gd name="T11" fmla="*/ 26 h 36"/>
                <a:gd name="T12" fmla="*/ 83 w 94"/>
                <a:gd name="T13" fmla="*/ 26 h 36"/>
                <a:gd name="T14" fmla="*/ 83 w 94"/>
                <a:gd name="T15" fmla="*/ 10 h 36"/>
                <a:gd name="T16" fmla="*/ 10 w 94"/>
                <a:gd name="T17" fmla="*/ 10 h 36"/>
                <a:gd name="T18" fmla="*/ 10 w 94"/>
                <a:gd name="T1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36">
                  <a:moveTo>
                    <a:pt x="94" y="36"/>
                  </a:moveTo>
                  <a:lnTo>
                    <a:pt x="0" y="36"/>
                  </a:lnTo>
                  <a:lnTo>
                    <a:pt x="0" y="0"/>
                  </a:lnTo>
                  <a:lnTo>
                    <a:pt x="94" y="0"/>
                  </a:lnTo>
                  <a:lnTo>
                    <a:pt x="94" y="36"/>
                  </a:lnTo>
                  <a:close/>
                  <a:moveTo>
                    <a:pt x="10" y="26"/>
                  </a:moveTo>
                  <a:lnTo>
                    <a:pt x="83" y="26"/>
                  </a:lnTo>
                  <a:lnTo>
                    <a:pt x="83" y="10"/>
                  </a:lnTo>
                  <a:lnTo>
                    <a:pt x="10" y="10"/>
                  </a:lnTo>
                  <a:lnTo>
                    <a:pt x="10" y="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52" name="Freeform 265"/>
            <p:cNvSpPr/>
            <p:nvPr/>
          </p:nvSpPr>
          <p:spPr bwMode="auto">
            <a:xfrm>
              <a:off x="5714206" y="1684338"/>
              <a:ext cx="17463" cy="57150"/>
            </a:xfrm>
            <a:custGeom>
              <a:avLst/>
              <a:gdLst>
                <a:gd name="T0" fmla="*/ 4 w 8"/>
                <a:gd name="T1" fmla="*/ 28 h 28"/>
                <a:gd name="T2" fmla="*/ 0 w 8"/>
                <a:gd name="T3" fmla="*/ 24 h 28"/>
                <a:gd name="T4" fmla="*/ 0 w 8"/>
                <a:gd name="T5" fmla="*/ 4 h 28"/>
                <a:gd name="T6" fmla="*/ 4 w 8"/>
                <a:gd name="T7" fmla="*/ 0 h 28"/>
                <a:gd name="T8" fmla="*/ 8 w 8"/>
                <a:gd name="T9" fmla="*/ 4 h 28"/>
                <a:gd name="T10" fmla="*/ 8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53" name="Freeform 266"/>
            <p:cNvSpPr/>
            <p:nvPr/>
          </p:nvSpPr>
          <p:spPr bwMode="auto">
            <a:xfrm>
              <a:off x="5523706" y="1908175"/>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57" name="Freeform 267"/>
            <p:cNvSpPr/>
            <p:nvPr/>
          </p:nvSpPr>
          <p:spPr bwMode="auto">
            <a:xfrm>
              <a:off x="5523706" y="1941513"/>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60" name="Freeform 268"/>
            <p:cNvSpPr/>
            <p:nvPr/>
          </p:nvSpPr>
          <p:spPr bwMode="auto">
            <a:xfrm>
              <a:off x="5523706" y="1974850"/>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61" name="Freeform 269"/>
            <p:cNvSpPr/>
            <p:nvPr/>
          </p:nvSpPr>
          <p:spPr bwMode="auto">
            <a:xfrm>
              <a:off x="5523706" y="2006600"/>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62" name="Freeform 270"/>
            <p:cNvSpPr/>
            <p:nvPr/>
          </p:nvSpPr>
          <p:spPr bwMode="auto">
            <a:xfrm>
              <a:off x="5523706" y="2039938"/>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63" name="Freeform 271"/>
            <p:cNvSpPr/>
            <p:nvPr/>
          </p:nvSpPr>
          <p:spPr bwMode="auto">
            <a:xfrm>
              <a:off x="5523706" y="2073275"/>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64" name="Freeform 272"/>
            <p:cNvSpPr/>
            <p:nvPr/>
          </p:nvSpPr>
          <p:spPr bwMode="auto">
            <a:xfrm>
              <a:off x="5523706" y="2106613"/>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65" name="Freeform 273"/>
            <p:cNvSpPr/>
            <p:nvPr/>
          </p:nvSpPr>
          <p:spPr bwMode="auto">
            <a:xfrm>
              <a:off x="5523706" y="2139950"/>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66" name="Freeform 274"/>
            <p:cNvSpPr/>
            <p:nvPr/>
          </p:nvSpPr>
          <p:spPr bwMode="auto">
            <a:xfrm>
              <a:off x="5863431" y="1916113"/>
              <a:ext cx="17463" cy="231775"/>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67" name="Freeform 275"/>
            <p:cNvSpPr/>
            <p:nvPr/>
          </p:nvSpPr>
          <p:spPr bwMode="auto">
            <a:xfrm>
              <a:off x="5906294" y="1916113"/>
              <a:ext cx="15875" cy="231775"/>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68" name="Freeform 276"/>
            <p:cNvSpPr>
              <a:spLocks noEditPoints="1"/>
            </p:cNvSpPr>
            <p:nvPr/>
          </p:nvSpPr>
          <p:spPr bwMode="auto">
            <a:xfrm>
              <a:off x="5631656" y="180022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69" name="Freeform 277"/>
            <p:cNvSpPr>
              <a:spLocks noEditPoints="1"/>
            </p:cNvSpPr>
            <p:nvPr/>
          </p:nvSpPr>
          <p:spPr bwMode="auto">
            <a:xfrm>
              <a:off x="5739606" y="180022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70" name="Freeform 278"/>
            <p:cNvSpPr>
              <a:spLocks noEditPoints="1"/>
            </p:cNvSpPr>
            <p:nvPr/>
          </p:nvSpPr>
          <p:spPr bwMode="auto">
            <a:xfrm>
              <a:off x="5631656" y="1890713"/>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71" name="Freeform 279"/>
            <p:cNvSpPr>
              <a:spLocks noEditPoints="1"/>
            </p:cNvSpPr>
            <p:nvPr/>
          </p:nvSpPr>
          <p:spPr bwMode="auto">
            <a:xfrm>
              <a:off x="5739606" y="1890713"/>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72" name="Freeform 280"/>
            <p:cNvSpPr>
              <a:spLocks noEditPoints="1"/>
            </p:cNvSpPr>
            <p:nvPr/>
          </p:nvSpPr>
          <p:spPr bwMode="auto">
            <a:xfrm>
              <a:off x="5631656" y="1982788"/>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73" name="Freeform 281"/>
            <p:cNvSpPr>
              <a:spLocks noEditPoints="1"/>
            </p:cNvSpPr>
            <p:nvPr/>
          </p:nvSpPr>
          <p:spPr bwMode="auto">
            <a:xfrm>
              <a:off x="5739606" y="1982788"/>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74" name="Freeform 282"/>
            <p:cNvSpPr>
              <a:spLocks noEditPoints="1"/>
            </p:cNvSpPr>
            <p:nvPr/>
          </p:nvSpPr>
          <p:spPr bwMode="auto">
            <a:xfrm>
              <a:off x="5631656" y="207327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75" name="Freeform 283"/>
            <p:cNvSpPr>
              <a:spLocks noEditPoints="1"/>
            </p:cNvSpPr>
            <p:nvPr/>
          </p:nvSpPr>
          <p:spPr bwMode="auto">
            <a:xfrm>
              <a:off x="5739606" y="207327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a:ea typeface="微软雅黑"/>
                <a:sym typeface="Arial"/>
              </a:endParaRPr>
            </a:p>
          </p:txBody>
        </p:sp>
      </p:grpSp>
      <p:sp>
        <p:nvSpPr>
          <p:cNvPr id="13" name="矩形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515114" y="1908868"/>
            <a:ext cx="4108063" cy="461665"/>
          </a:xfrm>
          <a:prstGeom prst="rect">
            <a:avLst/>
          </a:prstGeom>
        </p:spPr>
        <p:txBody>
          <a:bodyPr wrap="square">
            <a:spAutoFit/>
          </a:bodyPr>
          <a:lstStyle/>
          <a:p>
            <a:r>
              <a:rPr lang="en-US" altLang="zh-CN" sz="1200" dirty="0">
                <a:solidFill>
                  <a:schemeClr val="tx2"/>
                </a:solidFill>
                <a:latin typeface="Arial"/>
                <a:ea typeface="微软雅黑"/>
                <a:sym typeface="Arial"/>
              </a:rPr>
              <a:t>Click here to add text content, such as keywords, some brief introductions, etc.</a:t>
            </a:r>
            <a:endParaRPr lang="zh-CN" altLang="en-US" sz="1200" dirty="0">
              <a:solidFill>
                <a:schemeClr val="tx2"/>
              </a:solidFill>
              <a:latin typeface="Arial"/>
              <a:ea typeface="微软雅黑"/>
              <a:sym typeface="Arial"/>
            </a:endParaRPr>
          </a:p>
        </p:txBody>
      </p:sp>
      <p:sp>
        <p:nvSpPr>
          <p:cNvPr id="76" name="TextBox 3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537589" y="4112374"/>
            <a:ext cx="2642334" cy="369332"/>
          </a:xfrm>
          <a:prstGeom prst="rect">
            <a:avLst/>
          </a:prstGeom>
          <a:noFill/>
        </p:spPr>
        <p:txBody>
          <a:bodyPr wrap="square" rtlCol="0">
            <a:spAutoFit/>
          </a:bodyPr>
          <a:lstStyle/>
          <a:p>
            <a:r>
              <a:rPr lang="en-US" sz="900" i="1" dirty="0">
                <a:solidFill>
                  <a:schemeClr val="accent1"/>
                </a:solidFill>
                <a:latin typeface="Arial"/>
                <a:ea typeface="微软雅黑"/>
                <a:sym typeface="Arial"/>
              </a:rPr>
              <a:t>Click here to add content, content to match the title. </a:t>
            </a:r>
          </a:p>
        </p:txBody>
      </p:sp>
      <p:sp>
        <p:nvSpPr>
          <p:cNvPr id="77" name="矩形 7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556567" y="3659312"/>
            <a:ext cx="4108063" cy="461665"/>
          </a:xfrm>
          <a:prstGeom prst="rect">
            <a:avLst/>
          </a:prstGeom>
        </p:spPr>
        <p:txBody>
          <a:bodyPr wrap="square">
            <a:spAutoFit/>
          </a:bodyPr>
          <a:lstStyle/>
          <a:p>
            <a:r>
              <a:rPr lang="en-US" altLang="zh-CN" sz="1200" dirty="0">
                <a:solidFill>
                  <a:schemeClr val="tx2"/>
                </a:solidFill>
                <a:latin typeface="Arial"/>
                <a:ea typeface="微软雅黑"/>
                <a:sym typeface="Arial"/>
              </a:rPr>
              <a:t>Click here to add text content, such as keywords, some brief introductions, etc.</a:t>
            </a:r>
            <a:endParaRPr lang="zh-CN" altLang="en-US" sz="1200" dirty="0">
              <a:solidFill>
                <a:schemeClr val="tx2"/>
              </a:solidFill>
              <a:latin typeface="Arial"/>
              <a:ea typeface="微软雅黑"/>
              <a:sym typeface="Arial"/>
            </a:endParaRPr>
          </a:p>
        </p:txBody>
      </p:sp>
      <p:grpSp>
        <p:nvGrpSpPr>
          <p:cNvPr id="78" name="Group 3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258600" y="4654519"/>
            <a:ext cx="4463148" cy="1862048"/>
            <a:chOff x="6228375" y="2304570"/>
            <a:chExt cx="4463148" cy="1862048"/>
          </a:xfrm>
        </p:grpSpPr>
        <p:sp>
          <p:nvSpPr>
            <p:cNvPr id="79" name="Rectangle: Rounded Corners 36"/>
            <p:cNvSpPr/>
            <p:nvPr/>
          </p:nvSpPr>
          <p:spPr>
            <a:xfrm>
              <a:off x="6228375" y="2389361"/>
              <a:ext cx="4463148" cy="1622029"/>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80" name="TextBox 37"/>
            <p:cNvSpPr txBox="1"/>
            <p:nvPr/>
          </p:nvSpPr>
          <p:spPr>
            <a:xfrm>
              <a:off x="8667824" y="2304570"/>
              <a:ext cx="2000135" cy="1862048"/>
            </a:xfrm>
            <a:prstGeom prst="rect">
              <a:avLst/>
            </a:prstGeom>
            <a:noFill/>
          </p:spPr>
          <p:txBody>
            <a:bodyPr wrap="square" rtlCol="0">
              <a:spAutoFit/>
            </a:bodyPr>
            <a:lstStyle/>
            <a:p>
              <a:pPr algn="r"/>
              <a:r>
                <a:rPr lang="en-US" sz="11500" spc="-300" dirty="0">
                  <a:solidFill>
                    <a:schemeClr val="bg1">
                      <a:lumMod val="95000"/>
                      <a:alpha val="60000"/>
                    </a:schemeClr>
                  </a:solidFill>
                  <a:latin typeface="Arial"/>
                  <a:ea typeface="微软雅黑"/>
                  <a:sym typeface="Arial"/>
                </a:rPr>
                <a:t>03</a:t>
              </a:r>
            </a:p>
          </p:txBody>
        </p:sp>
      </p:grpSp>
      <p:sp>
        <p:nvSpPr>
          <p:cNvPr id="82" name="TextBox 4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491551" y="5305236"/>
            <a:ext cx="3120571" cy="276999"/>
          </a:xfrm>
          <a:prstGeom prst="rect">
            <a:avLst/>
          </a:prstGeom>
          <a:noFill/>
        </p:spPr>
        <p:txBody>
          <a:bodyPr wrap="square" rtlCol="0">
            <a:spAutoFit/>
          </a:bodyPr>
          <a:lstStyle/>
          <a:p>
            <a:r>
              <a:rPr lang="en-US" sz="1200" dirty="0">
                <a:solidFill>
                  <a:schemeClr val="tx1">
                    <a:lumMod val="65000"/>
                    <a:lumOff val="35000"/>
                  </a:schemeClr>
                </a:solidFill>
                <a:latin typeface="Arial"/>
                <a:ea typeface="微软雅黑"/>
                <a:sym typeface="Arial"/>
              </a:rPr>
              <a:t>POINT NUMBER </a:t>
            </a:r>
            <a:r>
              <a:rPr lang="en-US" altLang="zh-CN" sz="1200" dirty="0">
                <a:solidFill>
                  <a:schemeClr val="tx1">
                    <a:lumMod val="65000"/>
                    <a:lumOff val="35000"/>
                  </a:schemeClr>
                </a:solidFill>
                <a:latin typeface="Arial"/>
                <a:ea typeface="微软雅黑"/>
                <a:sym typeface="Arial"/>
              </a:rPr>
              <a:t>THREE</a:t>
            </a:r>
            <a:endParaRPr lang="en-US" sz="1200" dirty="0">
              <a:solidFill>
                <a:schemeClr val="tx1">
                  <a:lumMod val="65000"/>
                  <a:lumOff val="35000"/>
                </a:schemeClr>
              </a:solidFill>
              <a:latin typeface="Arial"/>
              <a:ea typeface="微软雅黑"/>
              <a:sym typeface="Arial"/>
            </a:endParaRPr>
          </a:p>
        </p:txBody>
      </p:sp>
      <p:sp>
        <p:nvSpPr>
          <p:cNvPr id="84" name="TextBox 3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514025" y="6011144"/>
            <a:ext cx="2642334" cy="369332"/>
          </a:xfrm>
          <a:prstGeom prst="rect">
            <a:avLst/>
          </a:prstGeom>
          <a:noFill/>
        </p:spPr>
        <p:txBody>
          <a:bodyPr wrap="square" rtlCol="0">
            <a:spAutoFit/>
          </a:bodyPr>
          <a:lstStyle/>
          <a:p>
            <a:r>
              <a:rPr lang="en-US" sz="900" i="1" dirty="0">
                <a:solidFill>
                  <a:schemeClr val="accent1"/>
                </a:solidFill>
                <a:latin typeface="Arial"/>
                <a:ea typeface="微软雅黑"/>
                <a:sym typeface="Arial"/>
              </a:rPr>
              <a:t>Click here to add content, content to match the title. </a:t>
            </a:r>
          </a:p>
        </p:txBody>
      </p:sp>
      <p:sp>
        <p:nvSpPr>
          <p:cNvPr id="85" name="矩形 8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533003" y="5558082"/>
            <a:ext cx="4108063" cy="461665"/>
          </a:xfrm>
          <a:prstGeom prst="rect">
            <a:avLst/>
          </a:prstGeom>
        </p:spPr>
        <p:txBody>
          <a:bodyPr wrap="square">
            <a:spAutoFit/>
          </a:bodyPr>
          <a:lstStyle/>
          <a:p>
            <a:r>
              <a:rPr lang="en-US" altLang="zh-CN" sz="1200" dirty="0">
                <a:solidFill>
                  <a:schemeClr val="tx2"/>
                </a:solidFill>
                <a:latin typeface="Arial"/>
                <a:ea typeface="微软雅黑"/>
                <a:sym typeface="Arial"/>
              </a:rPr>
              <a:t>Click here to add text content, such as keywords, some brief introductions, etc.</a:t>
            </a:r>
            <a:endParaRPr lang="zh-CN" altLang="en-US" sz="1200" dirty="0">
              <a:solidFill>
                <a:schemeClr val="tx2"/>
              </a:solidFill>
              <a:latin typeface="Arial"/>
              <a:ea typeface="微软雅黑"/>
              <a:sym typeface="Arial"/>
            </a:endParaRPr>
          </a:p>
        </p:txBody>
      </p:sp>
      <p:grpSp>
        <p:nvGrpSpPr>
          <p:cNvPr id="86" name="Группа 1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588032" y="4955266"/>
            <a:ext cx="496193" cy="321219"/>
            <a:chOff x="3257587" y="3311516"/>
            <a:chExt cx="391283" cy="253304"/>
          </a:xfrm>
        </p:grpSpPr>
        <p:sp>
          <p:nvSpPr>
            <p:cNvPr id="87" name="Freeform 1366"/>
            <p:cNvSpPr/>
            <p:nvPr/>
          </p:nvSpPr>
          <p:spPr bwMode="auto">
            <a:xfrm>
              <a:off x="3274062" y="3375357"/>
              <a:ext cx="364511" cy="189463"/>
            </a:xfrm>
            <a:custGeom>
              <a:avLst/>
              <a:gdLst>
                <a:gd name="T0" fmla="*/ 0 w 354"/>
                <a:gd name="T1" fmla="*/ 184 h 184"/>
                <a:gd name="T2" fmla="*/ 16 w 354"/>
                <a:gd name="T3" fmla="*/ 184 h 184"/>
                <a:gd name="T4" fmla="*/ 16 w 354"/>
                <a:gd name="T5" fmla="*/ 150 h 184"/>
                <a:gd name="T6" fmla="*/ 52 w 354"/>
                <a:gd name="T7" fmla="*/ 150 h 184"/>
                <a:gd name="T8" fmla="*/ 52 w 354"/>
                <a:gd name="T9" fmla="*/ 184 h 184"/>
                <a:gd name="T10" fmla="*/ 88 w 354"/>
                <a:gd name="T11" fmla="*/ 184 h 184"/>
                <a:gd name="T12" fmla="*/ 88 w 354"/>
                <a:gd name="T13" fmla="*/ 114 h 184"/>
                <a:gd name="T14" fmla="*/ 124 w 354"/>
                <a:gd name="T15" fmla="*/ 114 h 184"/>
                <a:gd name="T16" fmla="*/ 124 w 354"/>
                <a:gd name="T17" fmla="*/ 184 h 184"/>
                <a:gd name="T18" fmla="*/ 160 w 354"/>
                <a:gd name="T19" fmla="*/ 184 h 184"/>
                <a:gd name="T20" fmla="*/ 160 w 354"/>
                <a:gd name="T21" fmla="*/ 78 h 184"/>
                <a:gd name="T22" fmla="*/ 196 w 354"/>
                <a:gd name="T23" fmla="*/ 78 h 184"/>
                <a:gd name="T24" fmla="*/ 196 w 354"/>
                <a:gd name="T25" fmla="*/ 184 h 184"/>
                <a:gd name="T26" fmla="*/ 234 w 354"/>
                <a:gd name="T27" fmla="*/ 184 h 184"/>
                <a:gd name="T28" fmla="*/ 234 w 354"/>
                <a:gd name="T29" fmla="*/ 36 h 184"/>
                <a:gd name="T30" fmla="*/ 268 w 354"/>
                <a:gd name="T31" fmla="*/ 36 h 184"/>
                <a:gd name="T32" fmla="*/ 268 w 354"/>
                <a:gd name="T33" fmla="*/ 184 h 184"/>
                <a:gd name="T34" fmla="*/ 306 w 354"/>
                <a:gd name="T35" fmla="*/ 184 h 184"/>
                <a:gd name="T36" fmla="*/ 306 w 354"/>
                <a:gd name="T37" fmla="*/ 0 h 184"/>
                <a:gd name="T38" fmla="*/ 340 w 354"/>
                <a:gd name="T39" fmla="*/ 0 h 184"/>
                <a:gd name="T40" fmla="*/ 340 w 354"/>
                <a:gd name="T41" fmla="*/ 184 h 184"/>
                <a:gd name="T42" fmla="*/ 354 w 354"/>
                <a:gd name="T4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184">
                  <a:moveTo>
                    <a:pt x="0" y="184"/>
                  </a:moveTo>
                  <a:lnTo>
                    <a:pt x="16" y="184"/>
                  </a:lnTo>
                  <a:lnTo>
                    <a:pt x="16" y="150"/>
                  </a:lnTo>
                  <a:lnTo>
                    <a:pt x="52" y="150"/>
                  </a:lnTo>
                  <a:lnTo>
                    <a:pt x="52" y="184"/>
                  </a:lnTo>
                  <a:lnTo>
                    <a:pt x="88" y="184"/>
                  </a:lnTo>
                  <a:lnTo>
                    <a:pt x="88" y="114"/>
                  </a:lnTo>
                  <a:lnTo>
                    <a:pt x="124" y="114"/>
                  </a:lnTo>
                  <a:lnTo>
                    <a:pt x="124" y="184"/>
                  </a:lnTo>
                  <a:lnTo>
                    <a:pt x="160" y="184"/>
                  </a:lnTo>
                  <a:lnTo>
                    <a:pt x="160" y="78"/>
                  </a:lnTo>
                  <a:lnTo>
                    <a:pt x="196" y="78"/>
                  </a:lnTo>
                  <a:lnTo>
                    <a:pt x="196" y="184"/>
                  </a:lnTo>
                  <a:lnTo>
                    <a:pt x="234" y="184"/>
                  </a:lnTo>
                  <a:lnTo>
                    <a:pt x="234" y="36"/>
                  </a:lnTo>
                  <a:lnTo>
                    <a:pt x="268" y="36"/>
                  </a:lnTo>
                  <a:lnTo>
                    <a:pt x="268" y="184"/>
                  </a:lnTo>
                  <a:lnTo>
                    <a:pt x="306" y="184"/>
                  </a:lnTo>
                  <a:lnTo>
                    <a:pt x="306" y="0"/>
                  </a:lnTo>
                  <a:lnTo>
                    <a:pt x="340" y="0"/>
                  </a:lnTo>
                  <a:lnTo>
                    <a:pt x="340" y="184"/>
                  </a:lnTo>
                  <a:lnTo>
                    <a:pt x="354" y="184"/>
                  </a:lnTo>
                </a:path>
              </a:pathLst>
            </a:custGeom>
            <a:noFill/>
            <a:ln w="31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88" name="Line 1367"/>
            <p:cNvSpPr>
              <a:spLocks noChangeShapeType="1"/>
            </p:cNvSpPr>
            <p:nvPr/>
          </p:nvSpPr>
          <p:spPr bwMode="auto">
            <a:xfrm>
              <a:off x="3263765" y="3564820"/>
              <a:ext cx="385105" cy="0"/>
            </a:xfrm>
            <a:prstGeom prst="line">
              <a:avLst/>
            </a:prstGeom>
            <a:noFill/>
            <a:ln w="31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89" name="Line 1368"/>
            <p:cNvSpPr>
              <a:spLocks noChangeShapeType="1"/>
            </p:cNvSpPr>
            <p:nvPr/>
          </p:nvSpPr>
          <p:spPr bwMode="auto">
            <a:xfrm flipH="1">
              <a:off x="3543841" y="3311516"/>
              <a:ext cx="67960" cy="47366"/>
            </a:xfrm>
            <a:prstGeom prst="line">
              <a:avLst/>
            </a:prstGeom>
            <a:noFill/>
            <a:ln w="31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90" name="Freeform 1369"/>
            <p:cNvSpPr/>
            <p:nvPr/>
          </p:nvSpPr>
          <p:spPr bwMode="auto">
            <a:xfrm>
              <a:off x="3508832" y="3354763"/>
              <a:ext cx="35010" cy="32950"/>
            </a:xfrm>
            <a:custGeom>
              <a:avLst/>
              <a:gdLst>
                <a:gd name="T0" fmla="*/ 2 w 17"/>
                <a:gd name="T1" fmla="*/ 11 h 16"/>
                <a:gd name="T2" fmla="*/ 6 w 17"/>
                <a:gd name="T3" fmla="*/ 1 h 16"/>
                <a:gd name="T4" fmla="*/ 16 w 17"/>
                <a:gd name="T5" fmla="*/ 5 h 16"/>
                <a:gd name="T6" fmla="*/ 11 w 17"/>
                <a:gd name="T7" fmla="*/ 15 h 16"/>
                <a:gd name="T8" fmla="*/ 2 w 17"/>
                <a:gd name="T9" fmla="*/ 11 h 16"/>
              </a:gdLst>
              <a:ahLst/>
              <a:cxnLst>
                <a:cxn ang="0">
                  <a:pos x="T0" y="T1"/>
                </a:cxn>
                <a:cxn ang="0">
                  <a:pos x="T2" y="T3"/>
                </a:cxn>
                <a:cxn ang="0">
                  <a:pos x="T4" y="T5"/>
                </a:cxn>
                <a:cxn ang="0">
                  <a:pos x="T6" y="T7"/>
                </a:cxn>
                <a:cxn ang="0">
                  <a:pos x="T8" y="T9"/>
                </a:cxn>
              </a:cxnLst>
              <a:rect l="0" t="0" r="r" b="b"/>
              <a:pathLst>
                <a:path w="17" h="16">
                  <a:moveTo>
                    <a:pt x="2" y="11"/>
                  </a:moveTo>
                  <a:cubicBezTo>
                    <a:pt x="0" y="7"/>
                    <a:pt x="2" y="2"/>
                    <a:pt x="6" y="1"/>
                  </a:cubicBezTo>
                  <a:cubicBezTo>
                    <a:pt x="10" y="0"/>
                    <a:pt x="14" y="2"/>
                    <a:pt x="16" y="5"/>
                  </a:cubicBezTo>
                  <a:cubicBezTo>
                    <a:pt x="17" y="9"/>
                    <a:pt x="15" y="14"/>
                    <a:pt x="11" y="15"/>
                  </a:cubicBezTo>
                  <a:cubicBezTo>
                    <a:pt x="7" y="16"/>
                    <a:pt x="3" y="15"/>
                    <a:pt x="2" y="11"/>
                  </a:cubicBezTo>
                  <a:close/>
                </a:path>
              </a:pathLst>
            </a:custGeom>
            <a:noFill/>
            <a:ln w="31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91" name="Freeform 1370"/>
            <p:cNvSpPr/>
            <p:nvPr/>
          </p:nvSpPr>
          <p:spPr bwMode="auto">
            <a:xfrm>
              <a:off x="3393506" y="3348585"/>
              <a:ext cx="32950" cy="32950"/>
            </a:xfrm>
            <a:custGeom>
              <a:avLst/>
              <a:gdLst>
                <a:gd name="T0" fmla="*/ 1 w 16"/>
                <a:gd name="T1" fmla="*/ 11 h 16"/>
                <a:gd name="T2" fmla="*/ 5 w 16"/>
                <a:gd name="T3" fmla="*/ 1 h 16"/>
                <a:gd name="T4" fmla="*/ 15 w 16"/>
                <a:gd name="T5" fmla="*/ 5 h 16"/>
                <a:gd name="T6" fmla="*/ 11 w 16"/>
                <a:gd name="T7" fmla="*/ 15 h 16"/>
                <a:gd name="T8" fmla="*/ 1 w 16"/>
                <a:gd name="T9" fmla="*/ 11 h 16"/>
              </a:gdLst>
              <a:ahLst/>
              <a:cxnLst>
                <a:cxn ang="0">
                  <a:pos x="T0" y="T1"/>
                </a:cxn>
                <a:cxn ang="0">
                  <a:pos x="T2" y="T3"/>
                </a:cxn>
                <a:cxn ang="0">
                  <a:pos x="T4" y="T5"/>
                </a:cxn>
                <a:cxn ang="0">
                  <a:pos x="T6" y="T7"/>
                </a:cxn>
                <a:cxn ang="0">
                  <a:pos x="T8" y="T9"/>
                </a:cxn>
              </a:cxnLst>
              <a:rect l="0" t="0" r="r" b="b"/>
              <a:pathLst>
                <a:path w="16" h="16">
                  <a:moveTo>
                    <a:pt x="1" y="11"/>
                  </a:moveTo>
                  <a:cubicBezTo>
                    <a:pt x="0" y="7"/>
                    <a:pt x="2" y="2"/>
                    <a:pt x="5" y="1"/>
                  </a:cubicBezTo>
                  <a:cubicBezTo>
                    <a:pt x="9" y="0"/>
                    <a:pt x="14" y="2"/>
                    <a:pt x="15" y="5"/>
                  </a:cubicBezTo>
                  <a:cubicBezTo>
                    <a:pt x="16" y="9"/>
                    <a:pt x="15" y="14"/>
                    <a:pt x="11" y="15"/>
                  </a:cubicBezTo>
                  <a:cubicBezTo>
                    <a:pt x="7" y="16"/>
                    <a:pt x="2" y="14"/>
                    <a:pt x="1" y="11"/>
                  </a:cubicBezTo>
                  <a:close/>
                </a:path>
              </a:pathLst>
            </a:custGeom>
            <a:noFill/>
            <a:ln w="31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92" name="Freeform 1371"/>
            <p:cNvSpPr/>
            <p:nvPr/>
          </p:nvSpPr>
          <p:spPr bwMode="auto">
            <a:xfrm>
              <a:off x="3286418" y="3459792"/>
              <a:ext cx="35010" cy="35010"/>
            </a:xfrm>
            <a:custGeom>
              <a:avLst/>
              <a:gdLst>
                <a:gd name="T0" fmla="*/ 1 w 17"/>
                <a:gd name="T1" fmla="*/ 11 h 17"/>
                <a:gd name="T2" fmla="*/ 6 w 17"/>
                <a:gd name="T3" fmla="*/ 1 h 17"/>
                <a:gd name="T4" fmla="*/ 15 w 17"/>
                <a:gd name="T5" fmla="*/ 6 h 17"/>
                <a:gd name="T6" fmla="*/ 11 w 17"/>
                <a:gd name="T7" fmla="*/ 15 h 17"/>
                <a:gd name="T8" fmla="*/ 1 w 17"/>
                <a:gd name="T9" fmla="*/ 11 h 17"/>
              </a:gdLst>
              <a:ahLst/>
              <a:cxnLst>
                <a:cxn ang="0">
                  <a:pos x="T0" y="T1"/>
                </a:cxn>
                <a:cxn ang="0">
                  <a:pos x="T2" y="T3"/>
                </a:cxn>
                <a:cxn ang="0">
                  <a:pos x="T4" y="T5"/>
                </a:cxn>
                <a:cxn ang="0">
                  <a:pos x="T6" y="T7"/>
                </a:cxn>
                <a:cxn ang="0">
                  <a:pos x="T8" y="T9"/>
                </a:cxn>
              </a:cxnLst>
              <a:rect l="0" t="0" r="r" b="b"/>
              <a:pathLst>
                <a:path w="17" h="17">
                  <a:moveTo>
                    <a:pt x="1" y="11"/>
                  </a:moveTo>
                  <a:cubicBezTo>
                    <a:pt x="0" y="7"/>
                    <a:pt x="2" y="3"/>
                    <a:pt x="6" y="1"/>
                  </a:cubicBezTo>
                  <a:cubicBezTo>
                    <a:pt x="9" y="0"/>
                    <a:pt x="14" y="2"/>
                    <a:pt x="15" y="6"/>
                  </a:cubicBezTo>
                  <a:cubicBezTo>
                    <a:pt x="17" y="10"/>
                    <a:pt x="15" y="14"/>
                    <a:pt x="11" y="15"/>
                  </a:cubicBezTo>
                  <a:cubicBezTo>
                    <a:pt x="7" y="17"/>
                    <a:pt x="3" y="15"/>
                    <a:pt x="1" y="11"/>
                  </a:cubicBezTo>
                  <a:close/>
                </a:path>
              </a:pathLst>
            </a:custGeom>
            <a:noFill/>
            <a:ln w="31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93" name="Line 1372"/>
            <p:cNvSpPr>
              <a:spLocks noChangeShapeType="1"/>
            </p:cNvSpPr>
            <p:nvPr/>
          </p:nvSpPr>
          <p:spPr bwMode="auto">
            <a:xfrm flipH="1" flipV="1">
              <a:off x="3428516" y="3369179"/>
              <a:ext cx="80316" cy="4119"/>
            </a:xfrm>
            <a:prstGeom prst="line">
              <a:avLst/>
            </a:prstGeom>
            <a:noFill/>
            <a:ln w="31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94" name="Line 1373"/>
            <p:cNvSpPr>
              <a:spLocks noChangeShapeType="1"/>
            </p:cNvSpPr>
            <p:nvPr/>
          </p:nvSpPr>
          <p:spPr bwMode="auto">
            <a:xfrm flipH="1">
              <a:off x="3313190" y="3377416"/>
              <a:ext cx="88554" cy="86494"/>
            </a:xfrm>
            <a:prstGeom prst="line">
              <a:avLst/>
            </a:prstGeom>
            <a:noFill/>
            <a:ln w="31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sym typeface="Arial"/>
              </a:endParaRPr>
            </a:p>
          </p:txBody>
        </p:sp>
        <p:sp>
          <p:nvSpPr>
            <p:cNvPr id="95" name="Line 1374"/>
            <p:cNvSpPr>
              <a:spLocks noChangeShapeType="1"/>
            </p:cNvSpPr>
            <p:nvPr/>
          </p:nvSpPr>
          <p:spPr bwMode="auto">
            <a:xfrm flipH="1" flipV="1">
              <a:off x="3257587" y="3441257"/>
              <a:ext cx="32950" cy="24713"/>
            </a:xfrm>
            <a:prstGeom prst="line">
              <a:avLst/>
            </a:prstGeom>
            <a:noFill/>
            <a:ln w="31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sym typeface="Arial"/>
              </a:endParaRPr>
            </a:p>
          </p:txBody>
        </p:sp>
      </p:gr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pic>
        <p:nvPicPr>
          <p:cNvPr id="11" name="图片占位符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pic>
        <p:nvPicPr>
          <p:cNvPr id="5" name="图片占位符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a:xfrm>
            <a:off x="4692173" y="3566161"/>
            <a:ext cx="2228533" cy="2849880"/>
          </a:xfrm>
        </p:spPr>
      </p:pic>
      <p:pic>
        <p:nvPicPr>
          <p:cNvPr id="9" name="图片占位符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2"/>
          </p:nvPr>
        </p:nvPicPr>
        <p:blipFill>
          <a:blip r:embed="rId6" cstate="email">
            <a:extLst>
              <a:ext uri="{28A0092B-C50C-407E-A947-70E740481C1C}">
                <a14:useLocalDpi xmlns:a14="http://schemas.microsoft.com/office/drawing/2010/main"/>
              </a:ext>
            </a:extLst>
          </a:blip>
          <a:srcRect/>
          <a:stretch>
            <a:fillRect/>
          </a:stretch>
        </p:blipFill>
        <p:spPr/>
      </p:pic>
      <p:pic>
        <p:nvPicPr>
          <p:cNvPr id="7" name="图片占位符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4"/>
          </p:nvPr>
        </p:nvPicPr>
        <p:blipFill>
          <a:blip r:embed="rId7" cstate="email">
            <a:extLst>
              <a:ext uri="{28A0092B-C50C-407E-A947-70E740481C1C}">
                <a14:useLocalDpi xmlns:a14="http://schemas.microsoft.com/office/drawing/2010/main"/>
              </a:ext>
            </a:extLst>
          </a:blip>
          <a:srcRect/>
          <a:stretch>
            <a:fillRect/>
          </a:stretch>
        </p:blipFill>
        <p:spPr/>
      </p:pic>
      <p:pic>
        <p:nvPicPr>
          <p:cNvPr id="15" name="图片占位符 1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8" cstate="email">
            <a:extLst>
              <a:ext uri="{28A0092B-C50C-407E-A947-70E740481C1C}">
                <a14:useLocalDpi xmlns:a14="http://schemas.microsoft.com/office/drawing/2010/main"/>
              </a:ext>
            </a:extLst>
          </a:blip>
          <a:srcRect/>
          <a:stretch>
            <a:fillRect/>
          </a:stretch>
        </p:blipFill>
        <p:spPr/>
      </p:pic>
      <p:sp>
        <p:nvSpPr>
          <p:cNvPr id="99" name="Rectangle 9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754536" y="1"/>
            <a:ext cx="2228188" cy="3398520"/>
          </a:xfrm>
          <a:prstGeom prst="rect">
            <a:avLst/>
          </a:prstGeom>
          <a:gradFill>
            <a:gsLst>
              <a:gs pos="0">
                <a:schemeClr val="accent1">
                  <a:alpha val="24000"/>
                </a:schemeClr>
              </a:gs>
              <a:gs pos="100000">
                <a:schemeClr val="accent1">
                  <a:lumMod val="7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3" name="Group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4838806" y="2532459"/>
            <a:ext cx="2057294" cy="679855"/>
            <a:chOff x="4838806" y="2532459"/>
            <a:chExt cx="2057294" cy="679855"/>
          </a:xfrm>
        </p:grpSpPr>
        <p:sp>
          <p:nvSpPr>
            <p:cNvPr id="105" name="TextBox 104"/>
            <p:cNvSpPr txBox="1"/>
            <p:nvPr/>
          </p:nvSpPr>
          <p:spPr>
            <a:xfrm>
              <a:off x="4838806" y="2796816"/>
              <a:ext cx="2057294" cy="415498"/>
            </a:xfrm>
            <a:prstGeom prst="rect">
              <a:avLst/>
            </a:prstGeom>
            <a:noFill/>
          </p:spPr>
          <p:txBody>
            <a:bodyPr wrap="square" rtlCol="0">
              <a:spAutoFit/>
            </a:bodyPr>
            <a:lstStyle/>
            <a:p>
              <a:r>
                <a:rPr lang="en-US" sz="1050" b="1" dirty="0">
                  <a:solidFill>
                    <a:schemeClr val="bg1"/>
                  </a:solidFill>
                  <a:latin typeface="Arial"/>
                  <a:ea typeface="微软雅黑"/>
                  <a:sym typeface="Arial"/>
                </a:rPr>
                <a:t>Click here to add content, content to match the title. </a:t>
              </a:r>
            </a:p>
          </p:txBody>
        </p:sp>
        <p:sp>
          <p:nvSpPr>
            <p:cNvPr id="106" name="Rectangle: Rounded Corners 105"/>
            <p:cNvSpPr/>
            <p:nvPr/>
          </p:nvSpPr>
          <p:spPr>
            <a:xfrm>
              <a:off x="4922520" y="2544599"/>
              <a:ext cx="883920" cy="2290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01" name="TextBox 100"/>
            <p:cNvSpPr txBox="1"/>
            <p:nvPr/>
          </p:nvSpPr>
          <p:spPr>
            <a:xfrm>
              <a:off x="4987343" y="2532459"/>
              <a:ext cx="754274" cy="243208"/>
            </a:xfrm>
            <a:prstGeom prst="rect">
              <a:avLst/>
            </a:prstGeom>
            <a:noFill/>
          </p:spPr>
          <p:txBody>
            <a:bodyPr wrap="square" rtlCol="0">
              <a:spAutoFit/>
            </a:bodyPr>
            <a:lstStyle/>
            <a:p>
              <a:pPr>
                <a:lnSpc>
                  <a:spcPct val="120000"/>
                </a:lnSpc>
              </a:pPr>
              <a:r>
                <a:rPr lang="en-US" sz="900" b="1" i="1" dirty="0">
                  <a:solidFill>
                    <a:schemeClr val="accent1"/>
                  </a:solidFill>
                  <a:latin typeface="Arial"/>
                  <a:ea typeface="微软雅黑"/>
                  <a:sym typeface="Arial"/>
                </a:rPr>
                <a:t>24 August</a:t>
              </a:r>
            </a:p>
          </p:txBody>
        </p:sp>
      </p:grpSp>
      <p:grpSp>
        <p:nvGrpSpPr>
          <p:cNvPr id="4" name="Group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7123126" y="3006371"/>
            <a:ext cx="5068874" cy="1133829"/>
            <a:chOff x="7123126" y="3006371"/>
            <a:chExt cx="5068874" cy="1133829"/>
          </a:xfrm>
        </p:grpSpPr>
        <p:sp>
          <p:nvSpPr>
            <p:cNvPr id="39" name="Rectangle 38"/>
            <p:cNvSpPr/>
            <p:nvPr/>
          </p:nvSpPr>
          <p:spPr>
            <a:xfrm>
              <a:off x="7123126" y="3006371"/>
              <a:ext cx="5068874" cy="1133829"/>
            </a:xfrm>
            <a:prstGeom prst="rect">
              <a:avLst/>
            </a:prstGeom>
            <a:solidFill>
              <a:schemeClr val="bg1"/>
            </a:solidFill>
            <a:ln>
              <a:noFill/>
            </a:ln>
            <a:effectLst>
              <a:outerShdw blurRad="2159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7" name="Freeform: Shape 26"/>
            <p:cNvSpPr/>
            <p:nvPr/>
          </p:nvSpPr>
          <p:spPr>
            <a:xfrm>
              <a:off x="10500360" y="3006371"/>
              <a:ext cx="1691640" cy="1133829"/>
            </a:xfrm>
            <a:custGeom>
              <a:avLst/>
              <a:gdLst>
                <a:gd name="connsiteX0" fmla="*/ 283457 w 1691640"/>
                <a:gd name="connsiteY0" fmla="*/ 0 h 1133829"/>
                <a:gd name="connsiteX1" fmla="*/ 1691640 w 1691640"/>
                <a:gd name="connsiteY1" fmla="*/ 0 h 1133829"/>
                <a:gd name="connsiteX2" fmla="*/ 1691640 w 1691640"/>
                <a:gd name="connsiteY2" fmla="*/ 1133829 h 1133829"/>
                <a:gd name="connsiteX3" fmla="*/ 0 w 1691640"/>
                <a:gd name="connsiteY3" fmla="*/ 1133829 h 1133829"/>
              </a:gdLst>
              <a:ahLst/>
              <a:cxnLst>
                <a:cxn ang="0">
                  <a:pos x="connsiteX0" y="connsiteY0"/>
                </a:cxn>
                <a:cxn ang="0">
                  <a:pos x="connsiteX1" y="connsiteY1"/>
                </a:cxn>
                <a:cxn ang="0">
                  <a:pos x="connsiteX2" y="connsiteY2"/>
                </a:cxn>
                <a:cxn ang="0">
                  <a:pos x="connsiteX3" y="connsiteY3"/>
                </a:cxn>
              </a:cxnLst>
              <a:rect l="l" t="t" r="r" b="b"/>
              <a:pathLst>
                <a:path w="1691640" h="1133829">
                  <a:moveTo>
                    <a:pt x="283457" y="0"/>
                  </a:moveTo>
                  <a:lnTo>
                    <a:pt x="1691640" y="0"/>
                  </a:lnTo>
                  <a:lnTo>
                    <a:pt x="1691640" y="1133829"/>
                  </a:lnTo>
                  <a:lnTo>
                    <a:pt x="0" y="113382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sp>
        <p:nvSpPr>
          <p:cNvPr id="84" name="TextBox 8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7259950" y="3305520"/>
            <a:ext cx="2299440" cy="499945"/>
          </a:xfrm>
          <a:prstGeom prst="rect">
            <a:avLst/>
          </a:prstGeom>
          <a:noFill/>
        </p:spPr>
        <p:txBody>
          <a:bodyPr wrap="square" rtlCol="0">
            <a:spAutoFit/>
          </a:bodyPr>
          <a:lstStyle/>
          <a:p>
            <a:pPr algn="ctr">
              <a:lnSpc>
                <a:spcPct val="120000"/>
              </a:lnSpc>
            </a:pPr>
            <a:r>
              <a:rPr lang="en-US" sz="2400" b="1" dirty="0">
                <a:solidFill>
                  <a:schemeClr val="tx1">
                    <a:lumMod val="65000"/>
                    <a:lumOff val="35000"/>
                  </a:schemeClr>
                </a:solidFill>
                <a:latin typeface="Arial"/>
                <a:ea typeface="微软雅黑"/>
                <a:sym typeface="Arial"/>
              </a:rPr>
              <a:t>12 Albums</a:t>
            </a:r>
            <a:endParaRPr lang="en-US" sz="2400" dirty="0">
              <a:solidFill>
                <a:schemeClr val="tx1">
                  <a:lumMod val="65000"/>
                  <a:lumOff val="35000"/>
                </a:schemeClr>
              </a:solidFill>
              <a:latin typeface="Arial"/>
              <a:ea typeface="微软雅黑"/>
              <a:sym typeface="Arial"/>
            </a:endParaRPr>
          </a:p>
        </p:txBody>
      </p:sp>
      <p:sp>
        <p:nvSpPr>
          <p:cNvPr id="79" name="Freeform 1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11088347" y="3426441"/>
            <a:ext cx="390525" cy="293688"/>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nvGrpSpPr>
          <p:cNvPr id="35" name="组合 3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15622" y="3439504"/>
            <a:ext cx="4071711" cy="3103194"/>
            <a:chOff x="1575496" y="2743200"/>
            <a:chExt cx="10798083" cy="8229600"/>
          </a:xfrm>
        </p:grpSpPr>
        <p:sp>
          <p:nvSpPr>
            <p:cNvPr id="36" name="Cube 3"/>
            <p:cNvSpPr/>
            <p:nvPr/>
          </p:nvSpPr>
          <p:spPr>
            <a:xfrm flipH="1">
              <a:off x="2305452" y="7996136"/>
              <a:ext cx="943583" cy="2976664"/>
            </a:xfrm>
            <a:prstGeom prst="cube">
              <a:avLst/>
            </a:prstGeom>
            <a:solidFill>
              <a:schemeClr val="accent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schemeClr val="bg1"/>
                  </a:solidFill>
                  <a:latin typeface="Arial"/>
                  <a:ea typeface="微软雅黑"/>
                  <a:sym typeface="Arial"/>
                </a:rPr>
                <a:t>01</a:t>
              </a:r>
            </a:p>
            <a:p>
              <a:pPr algn="ctr"/>
              <a:endParaRPr lang="en-US" sz="600" dirty="0">
                <a:solidFill>
                  <a:schemeClr val="bg1"/>
                </a:solidFill>
                <a:latin typeface="Arial"/>
                <a:ea typeface="微软雅黑"/>
                <a:sym typeface="Arial"/>
              </a:endParaRPr>
            </a:p>
          </p:txBody>
        </p:sp>
        <p:sp>
          <p:nvSpPr>
            <p:cNvPr id="37" name="Cube 4"/>
            <p:cNvSpPr/>
            <p:nvPr/>
          </p:nvSpPr>
          <p:spPr>
            <a:xfrm flipH="1">
              <a:off x="2305452" y="2743200"/>
              <a:ext cx="943583" cy="5486400"/>
            </a:xfrm>
            <a:prstGeom prst="cube">
              <a:avLst/>
            </a:prstGeom>
            <a:solidFill>
              <a:schemeClr val="tx2">
                <a:lumMod val="25000"/>
                <a:lumOff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latin typeface="Arial"/>
                <a:ea typeface="微软雅黑"/>
                <a:sym typeface="Arial"/>
              </a:endParaRPr>
            </a:p>
          </p:txBody>
        </p:sp>
        <p:sp>
          <p:nvSpPr>
            <p:cNvPr id="38" name="Cube 5"/>
            <p:cNvSpPr/>
            <p:nvPr/>
          </p:nvSpPr>
          <p:spPr>
            <a:xfrm flipH="1">
              <a:off x="2305452" y="4969565"/>
              <a:ext cx="943583" cy="3260035"/>
            </a:xfrm>
            <a:prstGeom prst="cub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600">
                <a:solidFill>
                  <a:schemeClr val="bg1"/>
                </a:solidFill>
                <a:latin typeface="Arial"/>
                <a:ea typeface="微软雅黑"/>
                <a:sym typeface="Arial"/>
              </a:endParaRPr>
            </a:p>
            <a:p>
              <a:pPr algn="ctr"/>
              <a:r>
                <a:rPr lang="en-US" sz="600">
                  <a:solidFill>
                    <a:schemeClr val="bg1"/>
                  </a:solidFill>
                  <a:latin typeface="Arial"/>
                  <a:ea typeface="微软雅黑"/>
                  <a:sym typeface="Arial"/>
                </a:rPr>
                <a:t>60%</a:t>
              </a:r>
            </a:p>
          </p:txBody>
        </p:sp>
        <p:sp>
          <p:nvSpPr>
            <p:cNvPr id="40" name="TextBox 11"/>
            <p:cNvSpPr txBox="1"/>
            <p:nvPr/>
          </p:nvSpPr>
          <p:spPr>
            <a:xfrm>
              <a:off x="1575496" y="7101987"/>
              <a:ext cx="897837" cy="3539491"/>
            </a:xfrm>
            <a:prstGeom prst="rect">
              <a:avLst/>
            </a:prstGeom>
            <a:noFill/>
          </p:spPr>
          <p:txBody>
            <a:bodyPr vert="vert270" wrap="none" rtlCol="0">
              <a:spAutoFit/>
            </a:bodyPr>
            <a:lstStyle/>
            <a:p>
              <a:r>
                <a:rPr lang="en-US" sz="1000" dirty="0">
                  <a:solidFill>
                    <a:schemeClr val="tx2"/>
                  </a:solidFill>
                  <a:latin typeface="Arial"/>
                  <a:ea typeface="微软雅黑"/>
                  <a:sym typeface="Arial"/>
                </a:rPr>
                <a:t>Marketing Promotions</a:t>
              </a:r>
            </a:p>
          </p:txBody>
        </p:sp>
        <p:sp>
          <p:nvSpPr>
            <p:cNvPr id="41" name="Cube 14"/>
            <p:cNvSpPr/>
            <p:nvPr/>
          </p:nvSpPr>
          <p:spPr>
            <a:xfrm flipH="1">
              <a:off x="4586588" y="7996136"/>
              <a:ext cx="943583" cy="2976664"/>
            </a:xfrm>
            <a:prstGeom prst="cube">
              <a:avLst/>
            </a:prstGeom>
            <a:solidFill>
              <a:schemeClr val="accent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a:solidFill>
                    <a:schemeClr val="bg1"/>
                  </a:solidFill>
                  <a:latin typeface="Arial"/>
                  <a:ea typeface="微软雅黑"/>
                  <a:sym typeface="Arial"/>
                </a:rPr>
                <a:t>02</a:t>
              </a:r>
            </a:p>
            <a:p>
              <a:pPr algn="ctr"/>
              <a:endParaRPr lang="en-US" sz="600">
                <a:solidFill>
                  <a:schemeClr val="bg1"/>
                </a:solidFill>
                <a:latin typeface="Arial"/>
                <a:ea typeface="微软雅黑"/>
                <a:sym typeface="Arial"/>
              </a:endParaRPr>
            </a:p>
          </p:txBody>
        </p:sp>
        <p:sp>
          <p:nvSpPr>
            <p:cNvPr id="42" name="Cube 15"/>
            <p:cNvSpPr/>
            <p:nvPr/>
          </p:nvSpPr>
          <p:spPr>
            <a:xfrm flipH="1">
              <a:off x="4586588" y="2743200"/>
              <a:ext cx="943583" cy="5486400"/>
            </a:xfrm>
            <a:prstGeom prst="cube">
              <a:avLst/>
            </a:prstGeom>
            <a:solidFill>
              <a:schemeClr val="tx2">
                <a:lumMod val="25000"/>
                <a:lumOff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latin typeface="Arial"/>
                <a:ea typeface="微软雅黑"/>
                <a:sym typeface="Arial"/>
              </a:endParaRPr>
            </a:p>
          </p:txBody>
        </p:sp>
        <p:sp>
          <p:nvSpPr>
            <p:cNvPr id="43" name="Cube 16"/>
            <p:cNvSpPr/>
            <p:nvPr/>
          </p:nvSpPr>
          <p:spPr>
            <a:xfrm flipH="1">
              <a:off x="4586587" y="3463047"/>
              <a:ext cx="943583" cy="4766553"/>
            </a:xfrm>
            <a:prstGeom prst="cub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600">
                <a:solidFill>
                  <a:schemeClr val="bg1"/>
                </a:solidFill>
                <a:latin typeface="Arial"/>
                <a:ea typeface="微软雅黑"/>
                <a:sym typeface="Arial"/>
              </a:endParaRPr>
            </a:p>
            <a:p>
              <a:pPr algn="ctr"/>
              <a:r>
                <a:rPr lang="en-US" sz="600">
                  <a:solidFill>
                    <a:schemeClr val="bg1"/>
                  </a:solidFill>
                  <a:latin typeface="Arial"/>
                  <a:ea typeface="微软雅黑"/>
                  <a:sym typeface="Arial"/>
                </a:rPr>
                <a:t>90%</a:t>
              </a:r>
            </a:p>
          </p:txBody>
        </p:sp>
        <p:sp>
          <p:nvSpPr>
            <p:cNvPr id="44" name="TextBox 17"/>
            <p:cNvSpPr txBox="1"/>
            <p:nvPr/>
          </p:nvSpPr>
          <p:spPr>
            <a:xfrm>
              <a:off x="3856631" y="7101987"/>
              <a:ext cx="897837" cy="3539491"/>
            </a:xfrm>
            <a:prstGeom prst="rect">
              <a:avLst/>
            </a:prstGeom>
            <a:noFill/>
          </p:spPr>
          <p:txBody>
            <a:bodyPr vert="vert270" wrap="none" rtlCol="0">
              <a:spAutoFit/>
            </a:bodyPr>
            <a:lstStyle/>
            <a:p>
              <a:r>
                <a:rPr lang="en-US" sz="1000">
                  <a:solidFill>
                    <a:schemeClr val="tx2"/>
                  </a:solidFill>
                  <a:latin typeface="Arial"/>
                  <a:ea typeface="微软雅黑"/>
                  <a:sym typeface="Arial"/>
                </a:rPr>
                <a:t>Marketing Promotions</a:t>
              </a:r>
            </a:p>
          </p:txBody>
        </p:sp>
        <p:sp>
          <p:nvSpPr>
            <p:cNvPr id="45" name="Cube 19"/>
            <p:cNvSpPr/>
            <p:nvPr/>
          </p:nvSpPr>
          <p:spPr>
            <a:xfrm flipH="1">
              <a:off x="6867724" y="7996136"/>
              <a:ext cx="943583" cy="2976664"/>
            </a:xfrm>
            <a:prstGeom prst="cube">
              <a:avLst/>
            </a:prstGeom>
            <a:solidFill>
              <a:schemeClr val="accent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a:solidFill>
                    <a:schemeClr val="bg1"/>
                  </a:solidFill>
                  <a:latin typeface="Arial"/>
                  <a:ea typeface="微软雅黑"/>
                  <a:sym typeface="Arial"/>
                </a:rPr>
                <a:t>03</a:t>
              </a:r>
            </a:p>
            <a:p>
              <a:pPr algn="ctr"/>
              <a:endParaRPr lang="en-US" sz="600">
                <a:solidFill>
                  <a:schemeClr val="bg1"/>
                </a:solidFill>
                <a:latin typeface="Arial"/>
                <a:ea typeface="微软雅黑"/>
                <a:sym typeface="Arial"/>
              </a:endParaRPr>
            </a:p>
          </p:txBody>
        </p:sp>
        <p:sp>
          <p:nvSpPr>
            <p:cNvPr id="46" name="Cube 20"/>
            <p:cNvSpPr/>
            <p:nvPr/>
          </p:nvSpPr>
          <p:spPr>
            <a:xfrm flipH="1">
              <a:off x="6867724" y="2743200"/>
              <a:ext cx="943583" cy="5486400"/>
            </a:xfrm>
            <a:prstGeom prst="cube">
              <a:avLst/>
            </a:prstGeom>
            <a:solidFill>
              <a:schemeClr val="tx2">
                <a:lumMod val="25000"/>
                <a:lumOff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latin typeface="Arial"/>
                <a:ea typeface="微软雅黑"/>
                <a:sym typeface="Arial"/>
              </a:endParaRPr>
            </a:p>
          </p:txBody>
        </p:sp>
        <p:sp>
          <p:nvSpPr>
            <p:cNvPr id="47" name="Cube 21"/>
            <p:cNvSpPr/>
            <p:nvPr/>
          </p:nvSpPr>
          <p:spPr>
            <a:xfrm flipH="1">
              <a:off x="6867723" y="6400800"/>
              <a:ext cx="943583" cy="1828800"/>
            </a:xfrm>
            <a:prstGeom prst="cub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600">
                <a:solidFill>
                  <a:schemeClr val="bg1"/>
                </a:solidFill>
                <a:latin typeface="Arial"/>
                <a:ea typeface="微软雅黑"/>
                <a:sym typeface="Arial"/>
              </a:endParaRPr>
            </a:p>
            <a:p>
              <a:pPr algn="ctr"/>
              <a:r>
                <a:rPr lang="en-US" sz="600">
                  <a:solidFill>
                    <a:schemeClr val="bg1"/>
                  </a:solidFill>
                  <a:latin typeface="Arial"/>
                  <a:ea typeface="微软雅黑"/>
                  <a:sym typeface="Arial"/>
                </a:rPr>
                <a:t>30%</a:t>
              </a:r>
            </a:p>
          </p:txBody>
        </p:sp>
        <p:sp>
          <p:nvSpPr>
            <p:cNvPr id="48" name="TextBox 22"/>
            <p:cNvSpPr txBox="1"/>
            <p:nvPr/>
          </p:nvSpPr>
          <p:spPr>
            <a:xfrm>
              <a:off x="6137769" y="7101987"/>
              <a:ext cx="897837" cy="3539491"/>
            </a:xfrm>
            <a:prstGeom prst="rect">
              <a:avLst/>
            </a:prstGeom>
            <a:noFill/>
          </p:spPr>
          <p:txBody>
            <a:bodyPr vert="vert270" wrap="none" rtlCol="0">
              <a:spAutoFit/>
            </a:bodyPr>
            <a:lstStyle/>
            <a:p>
              <a:r>
                <a:rPr lang="en-US" sz="1000">
                  <a:solidFill>
                    <a:schemeClr val="tx2"/>
                  </a:solidFill>
                  <a:latin typeface="Arial"/>
                  <a:ea typeface="微软雅黑"/>
                  <a:sym typeface="Arial"/>
                </a:rPr>
                <a:t>Marketing Promotions</a:t>
              </a:r>
            </a:p>
          </p:txBody>
        </p:sp>
        <p:sp>
          <p:nvSpPr>
            <p:cNvPr id="49" name="Cube 24"/>
            <p:cNvSpPr/>
            <p:nvPr/>
          </p:nvSpPr>
          <p:spPr>
            <a:xfrm flipH="1">
              <a:off x="9148860" y="7996136"/>
              <a:ext cx="943583" cy="2976664"/>
            </a:xfrm>
            <a:prstGeom prst="cube">
              <a:avLst/>
            </a:prstGeom>
            <a:solidFill>
              <a:schemeClr val="accent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a:solidFill>
                    <a:schemeClr val="bg1"/>
                  </a:solidFill>
                  <a:latin typeface="Arial"/>
                  <a:ea typeface="微软雅黑"/>
                  <a:sym typeface="Arial"/>
                </a:rPr>
                <a:t>04</a:t>
              </a:r>
            </a:p>
            <a:p>
              <a:pPr algn="ctr"/>
              <a:endParaRPr lang="en-US" sz="600">
                <a:solidFill>
                  <a:schemeClr val="bg1"/>
                </a:solidFill>
                <a:latin typeface="Arial"/>
                <a:ea typeface="微软雅黑"/>
                <a:sym typeface="Arial"/>
              </a:endParaRPr>
            </a:p>
          </p:txBody>
        </p:sp>
        <p:sp>
          <p:nvSpPr>
            <p:cNvPr id="50" name="Cube 25"/>
            <p:cNvSpPr/>
            <p:nvPr/>
          </p:nvSpPr>
          <p:spPr>
            <a:xfrm flipH="1">
              <a:off x="9148860" y="2743200"/>
              <a:ext cx="943583" cy="5486400"/>
            </a:xfrm>
            <a:prstGeom prst="cube">
              <a:avLst/>
            </a:prstGeom>
            <a:solidFill>
              <a:schemeClr val="tx2">
                <a:lumMod val="25000"/>
                <a:lumOff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latin typeface="Arial"/>
                <a:ea typeface="微软雅黑"/>
                <a:sym typeface="Arial"/>
              </a:endParaRPr>
            </a:p>
          </p:txBody>
        </p:sp>
        <p:sp>
          <p:nvSpPr>
            <p:cNvPr id="51" name="Cube 26"/>
            <p:cNvSpPr/>
            <p:nvPr/>
          </p:nvSpPr>
          <p:spPr>
            <a:xfrm flipH="1">
              <a:off x="9148859" y="4474723"/>
              <a:ext cx="943583" cy="3754877"/>
            </a:xfrm>
            <a:prstGeom prst="cub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600">
                <a:solidFill>
                  <a:schemeClr val="bg1"/>
                </a:solidFill>
                <a:latin typeface="Arial"/>
                <a:ea typeface="微软雅黑"/>
                <a:sym typeface="Arial"/>
              </a:endParaRPr>
            </a:p>
            <a:p>
              <a:pPr algn="ctr"/>
              <a:r>
                <a:rPr lang="en-US" sz="600">
                  <a:solidFill>
                    <a:schemeClr val="bg1"/>
                  </a:solidFill>
                  <a:latin typeface="Arial"/>
                  <a:ea typeface="微软雅黑"/>
                  <a:sym typeface="Arial"/>
                </a:rPr>
                <a:t>70%</a:t>
              </a:r>
            </a:p>
          </p:txBody>
        </p:sp>
        <p:sp>
          <p:nvSpPr>
            <p:cNvPr id="52" name="TextBox 27"/>
            <p:cNvSpPr txBox="1"/>
            <p:nvPr/>
          </p:nvSpPr>
          <p:spPr>
            <a:xfrm>
              <a:off x="8418903" y="7101987"/>
              <a:ext cx="897837" cy="3539491"/>
            </a:xfrm>
            <a:prstGeom prst="rect">
              <a:avLst/>
            </a:prstGeom>
            <a:noFill/>
          </p:spPr>
          <p:txBody>
            <a:bodyPr vert="vert270" wrap="none" rtlCol="0">
              <a:spAutoFit/>
            </a:bodyPr>
            <a:lstStyle/>
            <a:p>
              <a:r>
                <a:rPr lang="en-US" sz="1000">
                  <a:solidFill>
                    <a:schemeClr val="tx2"/>
                  </a:solidFill>
                  <a:latin typeface="Arial"/>
                  <a:ea typeface="微软雅黑"/>
                  <a:sym typeface="Arial"/>
                </a:rPr>
                <a:t>Marketing Promotions</a:t>
              </a:r>
            </a:p>
          </p:txBody>
        </p:sp>
        <p:sp>
          <p:nvSpPr>
            <p:cNvPr id="53" name="Cube 29"/>
            <p:cNvSpPr/>
            <p:nvPr/>
          </p:nvSpPr>
          <p:spPr>
            <a:xfrm flipH="1">
              <a:off x="11429996" y="7996136"/>
              <a:ext cx="943583" cy="2976664"/>
            </a:xfrm>
            <a:prstGeom prst="cube">
              <a:avLst/>
            </a:prstGeom>
            <a:solidFill>
              <a:schemeClr val="accent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a:solidFill>
                    <a:schemeClr val="bg1"/>
                  </a:solidFill>
                  <a:latin typeface="Arial"/>
                  <a:ea typeface="微软雅黑"/>
                  <a:sym typeface="Arial"/>
                </a:rPr>
                <a:t>05</a:t>
              </a:r>
            </a:p>
            <a:p>
              <a:pPr algn="ctr"/>
              <a:endParaRPr lang="en-US" sz="600">
                <a:solidFill>
                  <a:schemeClr val="bg1"/>
                </a:solidFill>
                <a:latin typeface="Arial"/>
                <a:ea typeface="微软雅黑"/>
                <a:sym typeface="Arial"/>
              </a:endParaRPr>
            </a:p>
          </p:txBody>
        </p:sp>
        <p:sp>
          <p:nvSpPr>
            <p:cNvPr id="54" name="Cube 30"/>
            <p:cNvSpPr/>
            <p:nvPr/>
          </p:nvSpPr>
          <p:spPr>
            <a:xfrm flipH="1">
              <a:off x="11429996" y="2743200"/>
              <a:ext cx="943583" cy="5486400"/>
            </a:xfrm>
            <a:prstGeom prst="cube">
              <a:avLst/>
            </a:prstGeom>
            <a:solidFill>
              <a:schemeClr val="tx2">
                <a:lumMod val="25000"/>
                <a:lumOff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latin typeface="Arial"/>
                <a:ea typeface="微软雅黑"/>
                <a:sym typeface="Arial"/>
              </a:endParaRPr>
            </a:p>
          </p:txBody>
        </p:sp>
        <p:sp>
          <p:nvSpPr>
            <p:cNvPr id="55" name="Cube 31"/>
            <p:cNvSpPr/>
            <p:nvPr/>
          </p:nvSpPr>
          <p:spPr>
            <a:xfrm flipH="1">
              <a:off x="11429995" y="5680953"/>
              <a:ext cx="943583" cy="2548647"/>
            </a:xfrm>
            <a:prstGeom prst="cub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600">
                <a:solidFill>
                  <a:schemeClr val="bg1"/>
                </a:solidFill>
                <a:latin typeface="Arial"/>
                <a:ea typeface="微软雅黑"/>
                <a:sym typeface="Arial"/>
              </a:endParaRPr>
            </a:p>
            <a:p>
              <a:pPr algn="ctr"/>
              <a:r>
                <a:rPr lang="en-US" sz="600">
                  <a:solidFill>
                    <a:schemeClr val="bg1"/>
                  </a:solidFill>
                  <a:latin typeface="Arial"/>
                  <a:ea typeface="微软雅黑"/>
                  <a:sym typeface="Arial"/>
                </a:rPr>
                <a:t>48%</a:t>
              </a:r>
            </a:p>
          </p:txBody>
        </p:sp>
        <p:sp>
          <p:nvSpPr>
            <p:cNvPr id="56" name="TextBox 32"/>
            <p:cNvSpPr txBox="1"/>
            <p:nvPr/>
          </p:nvSpPr>
          <p:spPr>
            <a:xfrm>
              <a:off x="10700038" y="7101987"/>
              <a:ext cx="897837" cy="3539491"/>
            </a:xfrm>
            <a:prstGeom prst="rect">
              <a:avLst/>
            </a:prstGeom>
            <a:noFill/>
          </p:spPr>
          <p:txBody>
            <a:bodyPr vert="vert270" wrap="none" rtlCol="0">
              <a:spAutoFit/>
            </a:bodyPr>
            <a:lstStyle/>
            <a:p>
              <a:r>
                <a:rPr lang="en-US" sz="1000">
                  <a:solidFill>
                    <a:schemeClr val="tx2"/>
                  </a:solidFill>
                  <a:latin typeface="Arial"/>
                  <a:ea typeface="微软雅黑"/>
                  <a:sym typeface="Arial"/>
                </a:rPr>
                <a:t>Marketing Promotions</a:t>
              </a:r>
            </a:p>
          </p:txBody>
        </p:sp>
      </p:grpSp>
      <p:sp>
        <p:nvSpPr>
          <p:cNvPr id="57" name="TextBox 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52719" y="908891"/>
            <a:ext cx="4576551" cy="1200329"/>
          </a:xfrm>
          <a:prstGeom prst="rect">
            <a:avLst/>
          </a:prstGeom>
          <a:noFill/>
        </p:spPr>
        <p:txBody>
          <a:bodyPr wrap="square" rtlCol="0">
            <a:spAutoFit/>
          </a:bodyPr>
          <a:lstStyle>
            <a:defPPr>
              <a:defRPr lang="zh-CN"/>
            </a:defPPr>
            <a:lvl1pPr>
              <a:defRPr sz="4800">
                <a:solidFill>
                  <a:schemeClr val="tx2"/>
                </a:solidFill>
                <a:latin typeface="+mj-lt"/>
                <a:ea typeface="Montserrat Bold" charset="0"/>
                <a:cs typeface="Montserrat Bold" charset="0"/>
              </a:defRPr>
            </a:lvl1pPr>
          </a:lstStyle>
          <a:p>
            <a:r>
              <a:rPr lang="en-US" sz="3600" b="1" dirty="0">
                <a:latin typeface="Arial"/>
                <a:ea typeface="微软雅黑"/>
                <a:sym typeface="Arial"/>
              </a:rPr>
              <a:t>Essential Service Marketing</a:t>
            </a:r>
          </a:p>
        </p:txBody>
      </p:sp>
      <p:sp>
        <p:nvSpPr>
          <p:cNvPr id="59"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90180" y="714857"/>
            <a:ext cx="6074724" cy="276999"/>
          </a:xfrm>
          <a:prstGeom prst="rect">
            <a:avLst/>
          </a:prstGeom>
          <a:noFill/>
        </p:spPr>
        <p:txBody>
          <a:bodyPr wrap="square" rtlCol="0">
            <a:spAutoFit/>
          </a:bodyPr>
          <a:lstStyle/>
          <a:p>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60"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375396" y="2109220"/>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Shape 60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360394" y="2283150"/>
            <a:ext cx="3827311" cy="523971"/>
          </a:xfrm>
          <a:prstGeom prst="rect">
            <a:avLst/>
          </a:prstGeom>
          <a:noFill/>
          <a:ln>
            <a:noFill/>
          </a:ln>
          <a:effectLst/>
        </p:spPr>
        <p:txBody>
          <a:bodyPr lIns="91412" tIns="45700" rIns="91412" bIns="45700" anchor="t" anchorCtr="0">
            <a:noAutofit/>
          </a:bodyPr>
          <a:lstStyle/>
          <a:p>
            <a:pPr>
              <a:lnSpc>
                <a:spcPct val="150000"/>
              </a:lnSpc>
              <a:defRPr/>
            </a:pPr>
            <a:r>
              <a:rPr lang="en-US" altLang="zh-CN" sz="1200" dirty="0">
                <a:solidFill>
                  <a:schemeClr val="bg2">
                    <a:lumMod val="50000"/>
                  </a:schemeClr>
                </a:solidFill>
                <a:latin typeface="Arial"/>
                <a:ea typeface="微软雅黑"/>
                <a:sym typeface="Arial"/>
              </a:rPr>
              <a:t>Click here to add content, content to match the title. Click here to add content, content to match the title.  </a:t>
            </a:r>
          </a:p>
          <a:p>
            <a:pPr lvl="0">
              <a:lnSpc>
                <a:spcPct val="150000"/>
              </a:lnSpc>
              <a:defRPr/>
            </a:pPr>
            <a:r>
              <a:rPr lang="en-US" altLang="zh-CN" sz="1200" dirty="0">
                <a:solidFill>
                  <a:schemeClr val="bg2">
                    <a:lumMod val="50000"/>
                  </a:schemeClr>
                </a:solidFill>
                <a:latin typeface="Arial"/>
                <a:ea typeface="微软雅黑"/>
                <a:sym typeface="Arial"/>
              </a:rPr>
              <a:t> </a:t>
            </a: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4" name="Group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904088" y="3992664"/>
            <a:ext cx="1956063" cy="1729262"/>
            <a:chOff x="904088" y="3992664"/>
            <a:chExt cx="1956063" cy="1729262"/>
          </a:xfrm>
        </p:grpSpPr>
        <p:sp>
          <p:nvSpPr>
            <p:cNvPr id="5" name="TextBox 6"/>
            <p:cNvSpPr txBox="1"/>
            <p:nvPr/>
          </p:nvSpPr>
          <p:spPr>
            <a:xfrm flipH="1">
              <a:off x="904089" y="4940473"/>
              <a:ext cx="1956062" cy="375552"/>
            </a:xfrm>
            <a:prstGeom prst="rect">
              <a:avLst/>
            </a:prstGeom>
            <a:noFill/>
            <a:ln>
              <a:no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400" b="1" i="0" u="none" strike="noStrike" kern="1200" cap="none" spc="0" normalizeH="0" baseline="0" noProof="0" dirty="0">
                  <a:ln>
                    <a:noFill/>
                  </a:ln>
                  <a:solidFill>
                    <a:schemeClr val="bg2">
                      <a:lumMod val="50000"/>
                    </a:schemeClr>
                  </a:solidFill>
                  <a:effectLst/>
                  <a:uLnTx/>
                  <a:uFillTx/>
                  <a:latin typeface="Arial"/>
                  <a:ea typeface="微软雅黑"/>
                  <a:sym typeface="Arial"/>
                </a:rPr>
                <a:t>PART ONE</a:t>
              </a:r>
            </a:p>
          </p:txBody>
        </p:sp>
        <p:sp>
          <p:nvSpPr>
            <p:cNvPr id="6" name="TextBox 7"/>
            <p:cNvSpPr txBox="1"/>
            <p:nvPr/>
          </p:nvSpPr>
          <p:spPr>
            <a:xfrm flipH="1">
              <a:off x="904088" y="5260261"/>
              <a:ext cx="1956062" cy="461665"/>
            </a:xfrm>
            <a:prstGeom prst="rect">
              <a:avLst/>
            </a:prstGeom>
            <a:noFill/>
            <a:ln>
              <a:noFill/>
            </a:ln>
          </p:spPr>
          <p:txBody>
            <a:bodyPr wrap="square" rtlCol="0">
              <a:spAutoFit/>
            </a:bodyPr>
            <a:lstStyle/>
            <a:p>
              <a:pPr algn="ctr"/>
              <a:r>
                <a:rPr lang="en-US" altLang="zh-CN" sz="1200" dirty="0">
                  <a:solidFill>
                    <a:schemeClr val="bg2">
                      <a:lumMod val="50000"/>
                    </a:schemeClr>
                  </a:solidFill>
                  <a:latin typeface="Arial"/>
                  <a:ea typeface="微软雅黑"/>
                  <a:sym typeface="Arial"/>
                </a:rPr>
                <a:t>Click here to add content, content to match the title. </a:t>
              </a:r>
              <a:endParaRPr lang="zh-CN" altLang="en-US" sz="1200" dirty="0">
                <a:solidFill>
                  <a:schemeClr val="bg2">
                    <a:lumMod val="50000"/>
                  </a:schemeClr>
                </a:solidFill>
                <a:latin typeface="Arial"/>
                <a:ea typeface="微软雅黑"/>
                <a:sym typeface="Arial"/>
              </a:endParaRPr>
            </a:p>
          </p:txBody>
        </p:sp>
        <p:sp>
          <p:nvSpPr>
            <p:cNvPr id="7" name="Oval 26"/>
            <p:cNvSpPr/>
            <p:nvPr/>
          </p:nvSpPr>
          <p:spPr>
            <a:xfrm>
              <a:off x="1430425" y="3992664"/>
              <a:ext cx="914400" cy="914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2">
                    <a:lumMod val="50000"/>
                  </a:schemeClr>
                </a:solidFill>
                <a:effectLst/>
                <a:uLnTx/>
                <a:uFillTx/>
                <a:latin typeface="Arial"/>
                <a:ea typeface="微软雅黑"/>
                <a:sym typeface="Arial"/>
              </a:endParaRPr>
            </a:p>
          </p:txBody>
        </p:sp>
      </p:grpSp>
      <p:grpSp>
        <p:nvGrpSpPr>
          <p:cNvPr id="8" name="Group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3018638" y="3992664"/>
            <a:ext cx="1956063" cy="1729262"/>
            <a:chOff x="3018638" y="3992664"/>
            <a:chExt cx="1956063" cy="1729262"/>
          </a:xfrm>
        </p:grpSpPr>
        <p:sp>
          <p:nvSpPr>
            <p:cNvPr id="9" name="Oval 23"/>
            <p:cNvSpPr/>
            <p:nvPr/>
          </p:nvSpPr>
          <p:spPr>
            <a:xfrm>
              <a:off x="3534612" y="3992664"/>
              <a:ext cx="914400" cy="914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2">
                    <a:lumMod val="50000"/>
                  </a:schemeClr>
                </a:solidFill>
                <a:effectLst/>
                <a:uLnTx/>
                <a:uFillTx/>
                <a:latin typeface="Arial"/>
                <a:ea typeface="微软雅黑"/>
                <a:sym typeface="Arial"/>
              </a:endParaRPr>
            </a:p>
          </p:txBody>
        </p:sp>
        <p:sp>
          <p:nvSpPr>
            <p:cNvPr id="10" name="TextBox 34"/>
            <p:cNvSpPr txBox="1"/>
            <p:nvPr/>
          </p:nvSpPr>
          <p:spPr>
            <a:xfrm flipH="1">
              <a:off x="3018639" y="4940473"/>
              <a:ext cx="1956062" cy="375552"/>
            </a:xfrm>
            <a:prstGeom prst="rect">
              <a:avLst/>
            </a:prstGeom>
            <a:noFill/>
            <a:ln>
              <a:noFill/>
            </a:ln>
          </p:spPr>
          <p:txBody>
            <a:bodyPr wrap="square" rtlCol="0">
              <a:spAutoFit/>
            </a:bodyPr>
            <a:lstStyle/>
            <a:p>
              <a:pPr lvl="0" algn="ctr">
                <a:lnSpc>
                  <a:spcPct val="150000"/>
                </a:lnSpc>
                <a:defRPr/>
              </a:pPr>
              <a:r>
                <a:rPr lang="en-US" altLang="zh-CN" sz="1400" b="1" dirty="0">
                  <a:solidFill>
                    <a:schemeClr val="bg2">
                      <a:lumMod val="50000"/>
                    </a:schemeClr>
                  </a:solidFill>
                  <a:latin typeface="Arial"/>
                  <a:ea typeface="微软雅黑"/>
                  <a:sym typeface="Arial"/>
                </a:rPr>
                <a:t>PART TWO</a:t>
              </a:r>
            </a:p>
          </p:txBody>
        </p:sp>
        <p:sp>
          <p:nvSpPr>
            <p:cNvPr id="11" name="TextBox 35"/>
            <p:cNvSpPr txBox="1"/>
            <p:nvPr/>
          </p:nvSpPr>
          <p:spPr>
            <a:xfrm flipH="1">
              <a:off x="3018638" y="5260261"/>
              <a:ext cx="1956062" cy="461665"/>
            </a:xfrm>
            <a:prstGeom prst="rect">
              <a:avLst/>
            </a:prstGeom>
            <a:noFill/>
            <a:ln>
              <a:noFill/>
            </a:ln>
          </p:spPr>
          <p:txBody>
            <a:bodyPr wrap="square" rtlCol="0">
              <a:spAutoFit/>
            </a:bodyPr>
            <a:lstStyle/>
            <a:p>
              <a:pPr algn="ctr"/>
              <a:r>
                <a:rPr lang="en-US" altLang="zh-CN" sz="1200" dirty="0">
                  <a:solidFill>
                    <a:schemeClr val="bg2">
                      <a:lumMod val="50000"/>
                    </a:schemeClr>
                  </a:solidFill>
                  <a:latin typeface="Arial"/>
                  <a:ea typeface="微软雅黑"/>
                  <a:sym typeface="Arial"/>
                </a:rPr>
                <a:t>Click here to add content, content to match the title. </a:t>
              </a:r>
              <a:endParaRPr lang="zh-CN" altLang="en-US" sz="1200" dirty="0">
                <a:solidFill>
                  <a:schemeClr val="bg2">
                    <a:lumMod val="50000"/>
                  </a:schemeClr>
                </a:solidFill>
                <a:latin typeface="Arial"/>
                <a:ea typeface="微软雅黑"/>
                <a:sym typeface="Arial"/>
              </a:endParaRPr>
            </a:p>
          </p:txBody>
        </p:sp>
      </p:grpSp>
      <p:grpSp>
        <p:nvGrpSpPr>
          <p:cNvPr id="12" name="Group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5117969" y="3992664"/>
            <a:ext cx="1956063" cy="1729262"/>
            <a:chOff x="5117969" y="3992664"/>
            <a:chExt cx="1956063" cy="1729262"/>
          </a:xfrm>
        </p:grpSpPr>
        <p:sp>
          <p:nvSpPr>
            <p:cNvPr id="13" name="Oval 5"/>
            <p:cNvSpPr/>
            <p:nvPr/>
          </p:nvSpPr>
          <p:spPr>
            <a:xfrm>
              <a:off x="5638800" y="3992664"/>
              <a:ext cx="914400" cy="914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2">
                    <a:lumMod val="50000"/>
                  </a:schemeClr>
                </a:solidFill>
                <a:effectLst/>
                <a:uLnTx/>
                <a:uFillTx/>
                <a:latin typeface="Arial"/>
                <a:ea typeface="微软雅黑"/>
                <a:sym typeface="Arial"/>
              </a:endParaRPr>
            </a:p>
          </p:txBody>
        </p:sp>
        <p:sp>
          <p:nvSpPr>
            <p:cNvPr id="14" name="TextBox 36"/>
            <p:cNvSpPr txBox="1"/>
            <p:nvPr/>
          </p:nvSpPr>
          <p:spPr>
            <a:xfrm flipH="1">
              <a:off x="5117970" y="4940473"/>
              <a:ext cx="1956062" cy="375552"/>
            </a:xfrm>
            <a:prstGeom prst="rect">
              <a:avLst/>
            </a:prstGeom>
            <a:noFill/>
            <a:ln>
              <a:noFill/>
            </a:ln>
          </p:spPr>
          <p:txBody>
            <a:bodyPr wrap="square" rtlCol="0">
              <a:spAutoFit/>
            </a:bodyPr>
            <a:lstStyle/>
            <a:p>
              <a:pPr lvl="0" algn="ctr">
                <a:lnSpc>
                  <a:spcPct val="150000"/>
                </a:lnSpc>
                <a:defRPr/>
              </a:pPr>
              <a:r>
                <a:rPr lang="en-US" altLang="zh-CN" sz="1400" b="1" dirty="0">
                  <a:solidFill>
                    <a:schemeClr val="bg2">
                      <a:lumMod val="50000"/>
                    </a:schemeClr>
                  </a:solidFill>
                  <a:latin typeface="Arial"/>
                  <a:ea typeface="微软雅黑"/>
                  <a:sym typeface="Arial"/>
                </a:rPr>
                <a:t>PART THREE</a:t>
              </a:r>
            </a:p>
          </p:txBody>
        </p:sp>
        <p:sp>
          <p:nvSpPr>
            <p:cNvPr id="15" name="TextBox 37"/>
            <p:cNvSpPr txBox="1"/>
            <p:nvPr/>
          </p:nvSpPr>
          <p:spPr>
            <a:xfrm flipH="1">
              <a:off x="5117969" y="5260261"/>
              <a:ext cx="1956062" cy="461665"/>
            </a:xfrm>
            <a:prstGeom prst="rect">
              <a:avLst/>
            </a:prstGeom>
            <a:noFill/>
            <a:ln>
              <a:noFill/>
            </a:ln>
          </p:spPr>
          <p:txBody>
            <a:bodyPr wrap="square" rtlCol="0">
              <a:spAutoFit/>
            </a:bodyPr>
            <a:lstStyle/>
            <a:p>
              <a:pPr algn="ctr"/>
              <a:r>
                <a:rPr lang="en-US" altLang="zh-CN" sz="1200" dirty="0">
                  <a:solidFill>
                    <a:schemeClr val="bg2">
                      <a:lumMod val="50000"/>
                    </a:schemeClr>
                  </a:solidFill>
                  <a:latin typeface="Arial"/>
                  <a:ea typeface="微软雅黑"/>
                  <a:sym typeface="Arial"/>
                </a:rPr>
                <a:t>Click here to add content, content to match the title. </a:t>
              </a:r>
              <a:endParaRPr lang="zh-CN" altLang="en-US" sz="1200" dirty="0">
                <a:solidFill>
                  <a:schemeClr val="bg2">
                    <a:lumMod val="50000"/>
                  </a:schemeClr>
                </a:solidFill>
                <a:latin typeface="Arial"/>
                <a:ea typeface="微软雅黑"/>
                <a:sym typeface="Arial"/>
              </a:endParaRPr>
            </a:p>
          </p:txBody>
        </p:sp>
      </p:grpSp>
      <p:grpSp>
        <p:nvGrpSpPr>
          <p:cNvPr id="16" name="Group 1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7242699" y="3992664"/>
            <a:ext cx="1956063" cy="1729262"/>
            <a:chOff x="7242699" y="3992664"/>
            <a:chExt cx="1956063" cy="1729262"/>
          </a:xfrm>
        </p:grpSpPr>
        <p:sp>
          <p:nvSpPr>
            <p:cNvPr id="17" name="Oval 32"/>
            <p:cNvSpPr/>
            <p:nvPr/>
          </p:nvSpPr>
          <p:spPr>
            <a:xfrm>
              <a:off x="7762423" y="3992664"/>
              <a:ext cx="914400" cy="914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2">
                    <a:lumMod val="50000"/>
                  </a:schemeClr>
                </a:solidFill>
                <a:effectLst/>
                <a:uLnTx/>
                <a:uFillTx/>
                <a:latin typeface="Arial"/>
                <a:ea typeface="微软雅黑"/>
                <a:sym typeface="Arial"/>
              </a:endParaRPr>
            </a:p>
          </p:txBody>
        </p:sp>
        <p:sp>
          <p:nvSpPr>
            <p:cNvPr id="18" name="TextBox 38"/>
            <p:cNvSpPr txBox="1"/>
            <p:nvPr/>
          </p:nvSpPr>
          <p:spPr>
            <a:xfrm flipH="1">
              <a:off x="7242700" y="4940473"/>
              <a:ext cx="1956062" cy="375552"/>
            </a:xfrm>
            <a:prstGeom prst="rect">
              <a:avLst/>
            </a:prstGeom>
            <a:noFill/>
            <a:ln>
              <a:noFill/>
            </a:ln>
          </p:spPr>
          <p:txBody>
            <a:bodyPr wrap="square" rtlCol="0">
              <a:spAutoFit/>
            </a:bodyPr>
            <a:lstStyle/>
            <a:p>
              <a:pPr lvl="0" algn="ctr">
                <a:lnSpc>
                  <a:spcPct val="150000"/>
                </a:lnSpc>
                <a:defRPr/>
              </a:pPr>
              <a:r>
                <a:rPr lang="en-US" altLang="zh-CN" sz="1400" b="1" dirty="0">
                  <a:solidFill>
                    <a:schemeClr val="bg2">
                      <a:lumMod val="50000"/>
                    </a:schemeClr>
                  </a:solidFill>
                  <a:latin typeface="Arial"/>
                  <a:ea typeface="微软雅黑"/>
                  <a:sym typeface="Arial"/>
                </a:rPr>
                <a:t>PART FOUR</a:t>
              </a:r>
            </a:p>
          </p:txBody>
        </p:sp>
        <p:sp>
          <p:nvSpPr>
            <p:cNvPr id="19" name="TextBox 39"/>
            <p:cNvSpPr txBox="1"/>
            <p:nvPr/>
          </p:nvSpPr>
          <p:spPr>
            <a:xfrm flipH="1">
              <a:off x="7242699" y="5260261"/>
              <a:ext cx="1956062" cy="461665"/>
            </a:xfrm>
            <a:prstGeom prst="rect">
              <a:avLst/>
            </a:prstGeom>
            <a:noFill/>
            <a:ln>
              <a:noFill/>
            </a:ln>
          </p:spPr>
          <p:txBody>
            <a:bodyPr wrap="square" rtlCol="0">
              <a:spAutoFit/>
            </a:bodyPr>
            <a:lstStyle/>
            <a:p>
              <a:pPr algn="ctr"/>
              <a:r>
                <a:rPr lang="en-US" altLang="zh-CN" sz="1200" dirty="0">
                  <a:solidFill>
                    <a:schemeClr val="bg2">
                      <a:lumMod val="50000"/>
                    </a:schemeClr>
                  </a:solidFill>
                  <a:latin typeface="Arial"/>
                  <a:ea typeface="微软雅黑"/>
                  <a:sym typeface="Arial"/>
                </a:rPr>
                <a:t>Click here to add content, content to match the title. </a:t>
              </a:r>
              <a:endParaRPr lang="zh-CN" altLang="en-US" sz="1200" dirty="0">
                <a:solidFill>
                  <a:schemeClr val="bg2">
                    <a:lumMod val="50000"/>
                  </a:schemeClr>
                </a:solidFill>
                <a:latin typeface="Arial"/>
                <a:ea typeface="微软雅黑"/>
                <a:sym typeface="Arial"/>
              </a:endParaRPr>
            </a:p>
          </p:txBody>
        </p:sp>
      </p:grpSp>
      <p:grpSp>
        <p:nvGrpSpPr>
          <p:cNvPr id="20" name="Group 1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9367428" y="3992664"/>
            <a:ext cx="1956063" cy="1729262"/>
            <a:chOff x="9367428" y="3992664"/>
            <a:chExt cx="1956063" cy="1729262"/>
          </a:xfrm>
        </p:grpSpPr>
        <p:sp>
          <p:nvSpPr>
            <p:cNvPr id="21" name="Oval 29"/>
            <p:cNvSpPr/>
            <p:nvPr/>
          </p:nvSpPr>
          <p:spPr>
            <a:xfrm>
              <a:off x="9886047" y="3992664"/>
              <a:ext cx="914400" cy="9143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2">
                    <a:lumMod val="50000"/>
                  </a:schemeClr>
                </a:solidFill>
                <a:effectLst/>
                <a:uLnTx/>
                <a:uFillTx/>
                <a:latin typeface="Arial"/>
                <a:ea typeface="微软雅黑"/>
                <a:sym typeface="Arial"/>
              </a:endParaRPr>
            </a:p>
          </p:txBody>
        </p:sp>
        <p:sp>
          <p:nvSpPr>
            <p:cNvPr id="22" name="TextBox 40"/>
            <p:cNvSpPr txBox="1"/>
            <p:nvPr/>
          </p:nvSpPr>
          <p:spPr>
            <a:xfrm flipH="1">
              <a:off x="9367429" y="4940473"/>
              <a:ext cx="1956062" cy="375552"/>
            </a:xfrm>
            <a:prstGeom prst="rect">
              <a:avLst/>
            </a:prstGeom>
            <a:noFill/>
            <a:ln>
              <a:no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400" b="1" i="0" u="none" strike="noStrike" kern="1200" cap="none" spc="0" normalizeH="0" baseline="0" noProof="0" dirty="0">
                  <a:ln>
                    <a:noFill/>
                  </a:ln>
                  <a:solidFill>
                    <a:schemeClr val="bg2">
                      <a:lumMod val="50000"/>
                    </a:schemeClr>
                  </a:solidFill>
                  <a:effectLst/>
                  <a:uLnTx/>
                  <a:uFillTx/>
                  <a:latin typeface="Arial"/>
                  <a:ea typeface="微软雅黑"/>
                  <a:sym typeface="Arial"/>
                </a:rPr>
                <a:t>Resources</a:t>
              </a:r>
            </a:p>
          </p:txBody>
        </p:sp>
        <p:sp>
          <p:nvSpPr>
            <p:cNvPr id="23" name="TextBox 41"/>
            <p:cNvSpPr txBox="1"/>
            <p:nvPr/>
          </p:nvSpPr>
          <p:spPr>
            <a:xfrm flipH="1">
              <a:off x="9367428" y="5260261"/>
              <a:ext cx="1956062" cy="461665"/>
            </a:xfrm>
            <a:prstGeom prst="rect">
              <a:avLst/>
            </a:prstGeom>
            <a:noFill/>
            <a:ln>
              <a:noFill/>
            </a:ln>
          </p:spPr>
          <p:txBody>
            <a:bodyPr wrap="square" rtlCol="0">
              <a:spAutoFit/>
            </a:bodyPr>
            <a:lstStyle/>
            <a:p>
              <a:pPr algn="ctr"/>
              <a:r>
                <a:rPr lang="en-US" altLang="zh-CN" sz="1200" dirty="0">
                  <a:solidFill>
                    <a:schemeClr val="bg2">
                      <a:lumMod val="50000"/>
                    </a:schemeClr>
                  </a:solidFill>
                  <a:latin typeface="Arial"/>
                  <a:ea typeface="微软雅黑"/>
                  <a:sym typeface="Arial"/>
                </a:rPr>
                <a:t>Click here to add content, content to match the title. </a:t>
              </a:r>
              <a:endParaRPr lang="zh-CN" altLang="en-US" sz="1200" dirty="0">
                <a:solidFill>
                  <a:schemeClr val="bg2">
                    <a:lumMod val="50000"/>
                  </a:schemeClr>
                </a:solidFill>
                <a:latin typeface="Arial"/>
                <a:ea typeface="微软雅黑"/>
                <a:sym typeface="Arial"/>
              </a:endParaRPr>
            </a:p>
          </p:txBody>
        </p:sp>
      </p:grpSp>
      <p:sp>
        <p:nvSpPr>
          <p:cNvPr id="24" name="TextBox 4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767540" y="717116"/>
            <a:ext cx="665692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600" normalizeH="0" baseline="0" noProof="0" dirty="0">
                <a:ln w="3175">
                  <a:noFill/>
                </a:ln>
                <a:effectLst/>
                <a:uLnTx/>
                <a:uFillTx/>
                <a:latin typeface="Arial"/>
                <a:ea typeface="微软雅黑"/>
                <a:cs typeface="Kartika" panose="02020503030404060203" pitchFamily="18" charset="0"/>
                <a:sym typeface="Arial"/>
              </a:rPr>
              <a:t>CONTENTS</a:t>
            </a:r>
            <a:endParaRPr kumimoji="0" lang="en-US" sz="4400" b="1" i="0" u="none" strike="noStrike" kern="1200" cap="none" spc="600" normalizeH="0" baseline="0" noProof="0" dirty="0">
              <a:ln w="3175">
                <a:noFill/>
              </a:ln>
              <a:effectLst/>
              <a:uLnTx/>
              <a:uFillTx/>
              <a:latin typeface="Arial"/>
              <a:ea typeface="微软雅黑"/>
              <a:cs typeface="Kartika" panose="02020503030404060203" pitchFamily="18" charset="0"/>
              <a:sym typeface="Arial"/>
            </a:endParaRPr>
          </a:p>
        </p:txBody>
      </p:sp>
      <p:sp>
        <p:nvSpPr>
          <p:cNvPr id="26" name="Rounded Rectangle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3505798" y="2961684"/>
            <a:ext cx="5171026" cy="5066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a:ea typeface="微软雅黑"/>
              <a:sym typeface="Arial"/>
            </a:endParaRPr>
          </a:p>
        </p:txBody>
      </p:sp>
      <p:sp>
        <p:nvSpPr>
          <p:cNvPr id="27" name="TextBox 4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505799" y="3028327"/>
            <a:ext cx="51710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w="3175">
                  <a:noFill/>
                </a:ln>
                <a:effectLst/>
                <a:uLnTx/>
                <a:uFillTx/>
                <a:latin typeface="Arial"/>
                <a:ea typeface="微软雅黑"/>
                <a:sym typeface="Arial"/>
              </a:rPr>
              <a:t>SEARCH  FOR  HEIJIALUO</a:t>
            </a:r>
            <a:endParaRPr kumimoji="0" lang="en-US" sz="1800" b="1" i="0" u="none" strike="noStrike" kern="1200" cap="none" spc="0" normalizeH="0" baseline="0" noProof="0" dirty="0">
              <a:ln w="3175">
                <a:noFill/>
              </a:ln>
              <a:effectLst/>
              <a:uLnTx/>
              <a:uFillTx/>
              <a:latin typeface="Arial"/>
              <a:ea typeface="微软雅黑"/>
              <a:sym typeface="Arial"/>
            </a:endParaRPr>
          </a:p>
        </p:txBody>
      </p:sp>
      <p:grpSp>
        <p:nvGrpSpPr>
          <p:cNvPr id="28" name="Group 5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a:grpSpLocks noChangeAspect="1"/>
          </p:cNvGrpSpPr>
          <p:nvPr/>
        </p:nvGrpSpPr>
        <p:grpSpPr bwMode="auto">
          <a:xfrm>
            <a:off x="8219623" y="3066265"/>
            <a:ext cx="279626" cy="279626"/>
            <a:chOff x="6375" y="2934"/>
            <a:chExt cx="208" cy="208"/>
          </a:xfrm>
          <a:solidFill>
            <a:schemeClr val="tx1">
              <a:lumMod val="65000"/>
              <a:lumOff val="35000"/>
            </a:schemeClr>
          </a:solidFill>
        </p:grpSpPr>
        <p:sp>
          <p:nvSpPr>
            <p:cNvPr id="29" name="Freeform 53"/>
            <p:cNvSpPr>
              <a:spLocks noEditPoints="1"/>
            </p:cNvSpPr>
            <p:nvPr/>
          </p:nvSpPr>
          <p:spPr bwMode="auto">
            <a:xfrm>
              <a:off x="6375" y="2934"/>
              <a:ext cx="208" cy="208"/>
            </a:xfrm>
            <a:custGeom>
              <a:avLst/>
              <a:gdLst>
                <a:gd name="T0" fmla="*/ 1111 w 3326"/>
                <a:gd name="T1" fmla="*/ 445 h 3332"/>
                <a:gd name="T2" fmla="*/ 857 w 3326"/>
                <a:gd name="T3" fmla="*/ 554 h 3332"/>
                <a:gd name="T4" fmla="*/ 638 w 3326"/>
                <a:gd name="T5" fmla="*/ 743 h 3332"/>
                <a:gd name="T6" fmla="*/ 489 w 3326"/>
                <a:gd name="T7" fmla="*/ 982 h 3332"/>
                <a:gd name="T8" fmla="*/ 420 w 3326"/>
                <a:gd name="T9" fmla="*/ 1247 h 3332"/>
                <a:gd name="T10" fmla="*/ 430 w 3326"/>
                <a:gd name="T11" fmla="*/ 1520 h 3332"/>
                <a:gd name="T12" fmla="*/ 519 w 3326"/>
                <a:gd name="T13" fmla="*/ 1781 h 3332"/>
                <a:gd name="T14" fmla="*/ 688 w 3326"/>
                <a:gd name="T15" fmla="*/ 2012 h 3332"/>
                <a:gd name="T16" fmla="*/ 917 w 3326"/>
                <a:gd name="T17" fmla="*/ 2181 h 3332"/>
                <a:gd name="T18" fmla="*/ 1178 w 3326"/>
                <a:gd name="T19" fmla="*/ 2270 h 3332"/>
                <a:gd name="T20" fmla="*/ 1450 w 3326"/>
                <a:gd name="T21" fmla="*/ 2280 h 3332"/>
                <a:gd name="T22" fmla="*/ 1715 w 3326"/>
                <a:gd name="T23" fmla="*/ 2210 h 3332"/>
                <a:gd name="T24" fmla="*/ 1955 w 3326"/>
                <a:gd name="T25" fmla="*/ 2061 h 3332"/>
                <a:gd name="T26" fmla="*/ 2142 w 3326"/>
                <a:gd name="T27" fmla="*/ 1842 h 3332"/>
                <a:gd name="T28" fmla="*/ 2251 w 3326"/>
                <a:gd name="T29" fmla="*/ 1588 h 3332"/>
                <a:gd name="T30" fmla="*/ 2280 w 3326"/>
                <a:gd name="T31" fmla="*/ 1316 h 3332"/>
                <a:gd name="T32" fmla="*/ 2231 w 3326"/>
                <a:gd name="T33" fmla="*/ 1047 h 3332"/>
                <a:gd name="T34" fmla="*/ 2102 w 3326"/>
                <a:gd name="T35" fmla="*/ 799 h 3332"/>
                <a:gd name="T36" fmla="*/ 1898 w 3326"/>
                <a:gd name="T37" fmla="*/ 594 h 3332"/>
                <a:gd name="T38" fmla="*/ 1650 w 3326"/>
                <a:gd name="T39" fmla="*/ 465 h 3332"/>
                <a:gd name="T40" fmla="*/ 1382 w 3326"/>
                <a:gd name="T41" fmla="*/ 416 h 3332"/>
                <a:gd name="T42" fmla="*/ 1507 w 3326"/>
                <a:gd name="T43" fmla="*/ 9 h 3332"/>
                <a:gd name="T44" fmla="*/ 1817 w 3326"/>
                <a:gd name="T45" fmla="*/ 84 h 3332"/>
                <a:gd name="T46" fmla="*/ 2106 w 3326"/>
                <a:gd name="T47" fmla="*/ 234 h 3332"/>
                <a:gd name="T48" fmla="*/ 2361 w 3326"/>
                <a:gd name="T49" fmla="*/ 460 h 3332"/>
                <a:gd name="T50" fmla="*/ 2551 w 3326"/>
                <a:gd name="T51" fmla="*/ 742 h 3332"/>
                <a:gd name="T52" fmla="*/ 2663 w 3326"/>
                <a:gd name="T53" fmla="*/ 1055 h 3332"/>
                <a:gd name="T54" fmla="*/ 2695 w 3326"/>
                <a:gd name="T55" fmla="*/ 1381 h 3332"/>
                <a:gd name="T56" fmla="*/ 2648 w 3326"/>
                <a:gd name="T57" fmla="*/ 1705 h 3332"/>
                <a:gd name="T58" fmla="*/ 2522 w 3326"/>
                <a:gd name="T59" fmla="*/ 2014 h 3332"/>
                <a:gd name="T60" fmla="*/ 2555 w 3326"/>
                <a:gd name="T61" fmla="*/ 2184 h 3332"/>
                <a:gd name="T62" fmla="*/ 3307 w 3326"/>
                <a:gd name="T63" fmla="*/ 2966 h 3332"/>
                <a:gd name="T64" fmla="*/ 3324 w 3326"/>
                <a:gd name="T65" fmla="*/ 3101 h 3332"/>
                <a:gd name="T66" fmla="*/ 3272 w 3326"/>
                <a:gd name="T67" fmla="*/ 3228 h 3332"/>
                <a:gd name="T68" fmla="*/ 3161 w 3326"/>
                <a:gd name="T69" fmla="*/ 3313 h 3332"/>
                <a:gd name="T70" fmla="*/ 3027 w 3326"/>
                <a:gd name="T71" fmla="*/ 3330 h 3332"/>
                <a:gd name="T72" fmla="*/ 2899 w 3326"/>
                <a:gd name="T73" fmla="*/ 3278 h 3332"/>
                <a:gd name="T74" fmla="*/ 2153 w 3326"/>
                <a:gd name="T75" fmla="*/ 2433 h 3332"/>
                <a:gd name="T76" fmla="*/ 1860 w 3326"/>
                <a:gd name="T77" fmla="*/ 2599 h 3332"/>
                <a:gd name="T78" fmla="*/ 1542 w 3326"/>
                <a:gd name="T79" fmla="*/ 2686 h 3332"/>
                <a:gd name="T80" fmla="*/ 1214 w 3326"/>
                <a:gd name="T81" fmla="*/ 2693 h 3332"/>
                <a:gd name="T82" fmla="*/ 894 w 3326"/>
                <a:gd name="T83" fmla="*/ 2622 h 3332"/>
                <a:gd name="T84" fmla="*/ 596 w 3326"/>
                <a:gd name="T85" fmla="*/ 2471 h 3332"/>
                <a:gd name="T86" fmla="*/ 337 w 3326"/>
                <a:gd name="T87" fmla="*/ 2243 h 3332"/>
                <a:gd name="T88" fmla="*/ 150 w 3326"/>
                <a:gd name="T89" fmla="*/ 1969 h 3332"/>
                <a:gd name="T90" fmla="*/ 37 w 3326"/>
                <a:gd name="T91" fmla="*/ 1667 h 3332"/>
                <a:gd name="T92" fmla="*/ 0 w 3326"/>
                <a:gd name="T93" fmla="*/ 1351 h 3332"/>
                <a:gd name="T94" fmla="*/ 37 w 3326"/>
                <a:gd name="T95" fmla="*/ 1034 h 3332"/>
                <a:gd name="T96" fmla="*/ 150 w 3326"/>
                <a:gd name="T97" fmla="*/ 732 h 3332"/>
                <a:gd name="T98" fmla="*/ 337 w 3326"/>
                <a:gd name="T99" fmla="*/ 458 h 3332"/>
                <a:gd name="T100" fmla="*/ 590 w 3326"/>
                <a:gd name="T101" fmla="*/ 234 h 3332"/>
                <a:gd name="T102" fmla="*/ 879 w 3326"/>
                <a:gd name="T103" fmla="*/ 84 h 3332"/>
                <a:gd name="T104" fmla="*/ 1189 w 3326"/>
                <a:gd name="T105" fmla="*/ 9 h 3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6" h="3332">
                  <a:moveTo>
                    <a:pt x="1314" y="416"/>
                  </a:moveTo>
                  <a:lnTo>
                    <a:pt x="1246" y="421"/>
                  </a:lnTo>
                  <a:lnTo>
                    <a:pt x="1178" y="431"/>
                  </a:lnTo>
                  <a:lnTo>
                    <a:pt x="1111" y="445"/>
                  </a:lnTo>
                  <a:lnTo>
                    <a:pt x="1045" y="465"/>
                  </a:lnTo>
                  <a:lnTo>
                    <a:pt x="980" y="489"/>
                  </a:lnTo>
                  <a:lnTo>
                    <a:pt x="917" y="520"/>
                  </a:lnTo>
                  <a:lnTo>
                    <a:pt x="857" y="554"/>
                  </a:lnTo>
                  <a:lnTo>
                    <a:pt x="798" y="594"/>
                  </a:lnTo>
                  <a:lnTo>
                    <a:pt x="741" y="639"/>
                  </a:lnTo>
                  <a:lnTo>
                    <a:pt x="688" y="689"/>
                  </a:lnTo>
                  <a:lnTo>
                    <a:pt x="638" y="743"/>
                  </a:lnTo>
                  <a:lnTo>
                    <a:pt x="594" y="799"/>
                  </a:lnTo>
                  <a:lnTo>
                    <a:pt x="554" y="857"/>
                  </a:lnTo>
                  <a:lnTo>
                    <a:pt x="519" y="919"/>
                  </a:lnTo>
                  <a:lnTo>
                    <a:pt x="489" y="982"/>
                  </a:lnTo>
                  <a:lnTo>
                    <a:pt x="464" y="1047"/>
                  </a:lnTo>
                  <a:lnTo>
                    <a:pt x="445" y="1113"/>
                  </a:lnTo>
                  <a:lnTo>
                    <a:pt x="430" y="1180"/>
                  </a:lnTo>
                  <a:lnTo>
                    <a:pt x="420" y="1247"/>
                  </a:lnTo>
                  <a:lnTo>
                    <a:pt x="415" y="1316"/>
                  </a:lnTo>
                  <a:lnTo>
                    <a:pt x="415" y="1384"/>
                  </a:lnTo>
                  <a:lnTo>
                    <a:pt x="420" y="1452"/>
                  </a:lnTo>
                  <a:lnTo>
                    <a:pt x="430" y="1520"/>
                  </a:lnTo>
                  <a:lnTo>
                    <a:pt x="445" y="1588"/>
                  </a:lnTo>
                  <a:lnTo>
                    <a:pt x="464" y="1654"/>
                  </a:lnTo>
                  <a:lnTo>
                    <a:pt x="489" y="1719"/>
                  </a:lnTo>
                  <a:lnTo>
                    <a:pt x="519" y="1781"/>
                  </a:lnTo>
                  <a:lnTo>
                    <a:pt x="554" y="1842"/>
                  </a:lnTo>
                  <a:lnTo>
                    <a:pt x="594" y="1902"/>
                  </a:lnTo>
                  <a:lnTo>
                    <a:pt x="638" y="1958"/>
                  </a:lnTo>
                  <a:lnTo>
                    <a:pt x="688" y="2012"/>
                  </a:lnTo>
                  <a:lnTo>
                    <a:pt x="741" y="2061"/>
                  </a:lnTo>
                  <a:lnTo>
                    <a:pt x="798" y="2106"/>
                  </a:lnTo>
                  <a:lnTo>
                    <a:pt x="857" y="2146"/>
                  </a:lnTo>
                  <a:lnTo>
                    <a:pt x="917" y="2181"/>
                  </a:lnTo>
                  <a:lnTo>
                    <a:pt x="980" y="2210"/>
                  </a:lnTo>
                  <a:lnTo>
                    <a:pt x="1045" y="2235"/>
                  </a:lnTo>
                  <a:lnTo>
                    <a:pt x="1111" y="2255"/>
                  </a:lnTo>
                  <a:lnTo>
                    <a:pt x="1178" y="2270"/>
                  </a:lnTo>
                  <a:lnTo>
                    <a:pt x="1246" y="2280"/>
                  </a:lnTo>
                  <a:lnTo>
                    <a:pt x="1314" y="2285"/>
                  </a:lnTo>
                  <a:lnTo>
                    <a:pt x="1382" y="2285"/>
                  </a:lnTo>
                  <a:lnTo>
                    <a:pt x="1450" y="2280"/>
                  </a:lnTo>
                  <a:lnTo>
                    <a:pt x="1518" y="2270"/>
                  </a:lnTo>
                  <a:lnTo>
                    <a:pt x="1585" y="2255"/>
                  </a:lnTo>
                  <a:lnTo>
                    <a:pt x="1650" y="2235"/>
                  </a:lnTo>
                  <a:lnTo>
                    <a:pt x="1715" y="2210"/>
                  </a:lnTo>
                  <a:lnTo>
                    <a:pt x="1778" y="2181"/>
                  </a:lnTo>
                  <a:lnTo>
                    <a:pt x="1839" y="2146"/>
                  </a:lnTo>
                  <a:lnTo>
                    <a:pt x="1898" y="2106"/>
                  </a:lnTo>
                  <a:lnTo>
                    <a:pt x="1955" y="2061"/>
                  </a:lnTo>
                  <a:lnTo>
                    <a:pt x="2008" y="2012"/>
                  </a:lnTo>
                  <a:lnTo>
                    <a:pt x="2058" y="1958"/>
                  </a:lnTo>
                  <a:lnTo>
                    <a:pt x="2102" y="1902"/>
                  </a:lnTo>
                  <a:lnTo>
                    <a:pt x="2142" y="1842"/>
                  </a:lnTo>
                  <a:lnTo>
                    <a:pt x="2176" y="1781"/>
                  </a:lnTo>
                  <a:lnTo>
                    <a:pt x="2207" y="1719"/>
                  </a:lnTo>
                  <a:lnTo>
                    <a:pt x="2231" y="1654"/>
                  </a:lnTo>
                  <a:lnTo>
                    <a:pt x="2251" y="1588"/>
                  </a:lnTo>
                  <a:lnTo>
                    <a:pt x="2266" y="1520"/>
                  </a:lnTo>
                  <a:lnTo>
                    <a:pt x="2275" y="1452"/>
                  </a:lnTo>
                  <a:lnTo>
                    <a:pt x="2280" y="1384"/>
                  </a:lnTo>
                  <a:lnTo>
                    <a:pt x="2280" y="1316"/>
                  </a:lnTo>
                  <a:lnTo>
                    <a:pt x="2275" y="1247"/>
                  </a:lnTo>
                  <a:lnTo>
                    <a:pt x="2266" y="1180"/>
                  </a:lnTo>
                  <a:lnTo>
                    <a:pt x="2251" y="1113"/>
                  </a:lnTo>
                  <a:lnTo>
                    <a:pt x="2231" y="1047"/>
                  </a:lnTo>
                  <a:lnTo>
                    <a:pt x="2207" y="982"/>
                  </a:lnTo>
                  <a:lnTo>
                    <a:pt x="2176" y="919"/>
                  </a:lnTo>
                  <a:lnTo>
                    <a:pt x="2142" y="857"/>
                  </a:lnTo>
                  <a:lnTo>
                    <a:pt x="2102" y="799"/>
                  </a:lnTo>
                  <a:lnTo>
                    <a:pt x="2058" y="743"/>
                  </a:lnTo>
                  <a:lnTo>
                    <a:pt x="2008" y="689"/>
                  </a:lnTo>
                  <a:lnTo>
                    <a:pt x="1955" y="639"/>
                  </a:lnTo>
                  <a:lnTo>
                    <a:pt x="1898" y="594"/>
                  </a:lnTo>
                  <a:lnTo>
                    <a:pt x="1839" y="554"/>
                  </a:lnTo>
                  <a:lnTo>
                    <a:pt x="1778" y="520"/>
                  </a:lnTo>
                  <a:lnTo>
                    <a:pt x="1715" y="489"/>
                  </a:lnTo>
                  <a:lnTo>
                    <a:pt x="1650" y="465"/>
                  </a:lnTo>
                  <a:lnTo>
                    <a:pt x="1585" y="445"/>
                  </a:lnTo>
                  <a:lnTo>
                    <a:pt x="1518" y="431"/>
                  </a:lnTo>
                  <a:lnTo>
                    <a:pt x="1450" y="421"/>
                  </a:lnTo>
                  <a:lnTo>
                    <a:pt x="1382" y="416"/>
                  </a:lnTo>
                  <a:lnTo>
                    <a:pt x="1314" y="416"/>
                  </a:lnTo>
                  <a:close/>
                  <a:moveTo>
                    <a:pt x="1348" y="0"/>
                  </a:moveTo>
                  <a:lnTo>
                    <a:pt x="1428" y="2"/>
                  </a:lnTo>
                  <a:lnTo>
                    <a:pt x="1507" y="9"/>
                  </a:lnTo>
                  <a:lnTo>
                    <a:pt x="1586" y="21"/>
                  </a:lnTo>
                  <a:lnTo>
                    <a:pt x="1663" y="38"/>
                  </a:lnTo>
                  <a:lnTo>
                    <a:pt x="1741" y="59"/>
                  </a:lnTo>
                  <a:lnTo>
                    <a:pt x="1817" y="84"/>
                  </a:lnTo>
                  <a:lnTo>
                    <a:pt x="1892" y="115"/>
                  </a:lnTo>
                  <a:lnTo>
                    <a:pt x="1966" y="150"/>
                  </a:lnTo>
                  <a:lnTo>
                    <a:pt x="2038" y="190"/>
                  </a:lnTo>
                  <a:lnTo>
                    <a:pt x="2106" y="234"/>
                  </a:lnTo>
                  <a:lnTo>
                    <a:pt x="2174" y="283"/>
                  </a:lnTo>
                  <a:lnTo>
                    <a:pt x="2239" y="337"/>
                  </a:lnTo>
                  <a:lnTo>
                    <a:pt x="2302" y="395"/>
                  </a:lnTo>
                  <a:lnTo>
                    <a:pt x="2361" y="460"/>
                  </a:lnTo>
                  <a:lnTo>
                    <a:pt x="2416" y="527"/>
                  </a:lnTo>
                  <a:lnTo>
                    <a:pt x="2466" y="596"/>
                  </a:lnTo>
                  <a:lnTo>
                    <a:pt x="2512" y="668"/>
                  </a:lnTo>
                  <a:lnTo>
                    <a:pt x="2551" y="742"/>
                  </a:lnTo>
                  <a:lnTo>
                    <a:pt x="2587" y="818"/>
                  </a:lnTo>
                  <a:lnTo>
                    <a:pt x="2617" y="896"/>
                  </a:lnTo>
                  <a:lnTo>
                    <a:pt x="2642" y="975"/>
                  </a:lnTo>
                  <a:lnTo>
                    <a:pt x="2663" y="1055"/>
                  </a:lnTo>
                  <a:lnTo>
                    <a:pt x="2679" y="1135"/>
                  </a:lnTo>
                  <a:lnTo>
                    <a:pt x="2689" y="1217"/>
                  </a:lnTo>
                  <a:lnTo>
                    <a:pt x="2695" y="1299"/>
                  </a:lnTo>
                  <a:lnTo>
                    <a:pt x="2695" y="1381"/>
                  </a:lnTo>
                  <a:lnTo>
                    <a:pt x="2691" y="1463"/>
                  </a:lnTo>
                  <a:lnTo>
                    <a:pt x="2682" y="1544"/>
                  </a:lnTo>
                  <a:lnTo>
                    <a:pt x="2668" y="1625"/>
                  </a:lnTo>
                  <a:lnTo>
                    <a:pt x="2648" y="1705"/>
                  </a:lnTo>
                  <a:lnTo>
                    <a:pt x="2624" y="1786"/>
                  </a:lnTo>
                  <a:lnTo>
                    <a:pt x="2595" y="1863"/>
                  </a:lnTo>
                  <a:lnTo>
                    <a:pt x="2560" y="1940"/>
                  </a:lnTo>
                  <a:lnTo>
                    <a:pt x="2522" y="2014"/>
                  </a:lnTo>
                  <a:lnTo>
                    <a:pt x="2478" y="2086"/>
                  </a:lnTo>
                  <a:lnTo>
                    <a:pt x="2429" y="2156"/>
                  </a:lnTo>
                  <a:lnTo>
                    <a:pt x="2506" y="2233"/>
                  </a:lnTo>
                  <a:lnTo>
                    <a:pt x="2555" y="2184"/>
                  </a:lnTo>
                  <a:lnTo>
                    <a:pt x="3249" y="2878"/>
                  </a:lnTo>
                  <a:lnTo>
                    <a:pt x="3272" y="2905"/>
                  </a:lnTo>
                  <a:lnTo>
                    <a:pt x="3292" y="2935"/>
                  </a:lnTo>
                  <a:lnTo>
                    <a:pt x="3307" y="2966"/>
                  </a:lnTo>
                  <a:lnTo>
                    <a:pt x="3318" y="3000"/>
                  </a:lnTo>
                  <a:lnTo>
                    <a:pt x="3324" y="3033"/>
                  </a:lnTo>
                  <a:lnTo>
                    <a:pt x="3326" y="3066"/>
                  </a:lnTo>
                  <a:lnTo>
                    <a:pt x="3324" y="3101"/>
                  </a:lnTo>
                  <a:lnTo>
                    <a:pt x="3318" y="3134"/>
                  </a:lnTo>
                  <a:lnTo>
                    <a:pt x="3307" y="3167"/>
                  </a:lnTo>
                  <a:lnTo>
                    <a:pt x="3292" y="3198"/>
                  </a:lnTo>
                  <a:lnTo>
                    <a:pt x="3272" y="3228"/>
                  </a:lnTo>
                  <a:lnTo>
                    <a:pt x="3249" y="3255"/>
                  </a:lnTo>
                  <a:lnTo>
                    <a:pt x="3222" y="3278"/>
                  </a:lnTo>
                  <a:lnTo>
                    <a:pt x="3191" y="3297"/>
                  </a:lnTo>
                  <a:lnTo>
                    <a:pt x="3161" y="3313"/>
                  </a:lnTo>
                  <a:lnTo>
                    <a:pt x="3128" y="3324"/>
                  </a:lnTo>
                  <a:lnTo>
                    <a:pt x="3094" y="3330"/>
                  </a:lnTo>
                  <a:lnTo>
                    <a:pt x="3061" y="3332"/>
                  </a:lnTo>
                  <a:lnTo>
                    <a:pt x="3027" y="3330"/>
                  </a:lnTo>
                  <a:lnTo>
                    <a:pt x="2993" y="3324"/>
                  </a:lnTo>
                  <a:lnTo>
                    <a:pt x="2960" y="3313"/>
                  </a:lnTo>
                  <a:lnTo>
                    <a:pt x="2930" y="3297"/>
                  </a:lnTo>
                  <a:lnTo>
                    <a:pt x="2899" y="3278"/>
                  </a:lnTo>
                  <a:lnTo>
                    <a:pt x="2872" y="3255"/>
                  </a:lnTo>
                  <a:lnTo>
                    <a:pt x="2179" y="2560"/>
                  </a:lnTo>
                  <a:lnTo>
                    <a:pt x="2229" y="2510"/>
                  </a:lnTo>
                  <a:lnTo>
                    <a:pt x="2153" y="2433"/>
                  </a:lnTo>
                  <a:lnTo>
                    <a:pt x="2082" y="2482"/>
                  </a:lnTo>
                  <a:lnTo>
                    <a:pt x="2010" y="2526"/>
                  </a:lnTo>
                  <a:lnTo>
                    <a:pt x="1936" y="2566"/>
                  </a:lnTo>
                  <a:lnTo>
                    <a:pt x="1860" y="2599"/>
                  </a:lnTo>
                  <a:lnTo>
                    <a:pt x="1782" y="2629"/>
                  </a:lnTo>
                  <a:lnTo>
                    <a:pt x="1703" y="2653"/>
                  </a:lnTo>
                  <a:lnTo>
                    <a:pt x="1623" y="2672"/>
                  </a:lnTo>
                  <a:lnTo>
                    <a:pt x="1542" y="2686"/>
                  </a:lnTo>
                  <a:lnTo>
                    <a:pt x="1460" y="2696"/>
                  </a:lnTo>
                  <a:lnTo>
                    <a:pt x="1378" y="2700"/>
                  </a:lnTo>
                  <a:lnTo>
                    <a:pt x="1296" y="2700"/>
                  </a:lnTo>
                  <a:lnTo>
                    <a:pt x="1214" y="2693"/>
                  </a:lnTo>
                  <a:lnTo>
                    <a:pt x="1134" y="2683"/>
                  </a:lnTo>
                  <a:lnTo>
                    <a:pt x="1053" y="2668"/>
                  </a:lnTo>
                  <a:lnTo>
                    <a:pt x="973" y="2647"/>
                  </a:lnTo>
                  <a:lnTo>
                    <a:pt x="894" y="2622"/>
                  </a:lnTo>
                  <a:lnTo>
                    <a:pt x="817" y="2591"/>
                  </a:lnTo>
                  <a:lnTo>
                    <a:pt x="741" y="2556"/>
                  </a:lnTo>
                  <a:lnTo>
                    <a:pt x="667" y="2516"/>
                  </a:lnTo>
                  <a:lnTo>
                    <a:pt x="596" y="2471"/>
                  </a:lnTo>
                  <a:lnTo>
                    <a:pt x="526" y="2420"/>
                  </a:lnTo>
                  <a:lnTo>
                    <a:pt x="459" y="2365"/>
                  </a:lnTo>
                  <a:lnTo>
                    <a:pt x="395" y="2305"/>
                  </a:lnTo>
                  <a:lnTo>
                    <a:pt x="337" y="2243"/>
                  </a:lnTo>
                  <a:lnTo>
                    <a:pt x="283" y="2178"/>
                  </a:lnTo>
                  <a:lnTo>
                    <a:pt x="234" y="2111"/>
                  </a:lnTo>
                  <a:lnTo>
                    <a:pt x="189" y="2041"/>
                  </a:lnTo>
                  <a:lnTo>
                    <a:pt x="150" y="1969"/>
                  </a:lnTo>
                  <a:lnTo>
                    <a:pt x="114" y="1896"/>
                  </a:lnTo>
                  <a:lnTo>
                    <a:pt x="84" y="1821"/>
                  </a:lnTo>
                  <a:lnTo>
                    <a:pt x="59" y="1744"/>
                  </a:lnTo>
                  <a:lnTo>
                    <a:pt x="37" y="1667"/>
                  </a:lnTo>
                  <a:lnTo>
                    <a:pt x="21" y="1589"/>
                  </a:lnTo>
                  <a:lnTo>
                    <a:pt x="10" y="1510"/>
                  </a:lnTo>
                  <a:lnTo>
                    <a:pt x="3" y="1430"/>
                  </a:lnTo>
                  <a:lnTo>
                    <a:pt x="0" y="1351"/>
                  </a:lnTo>
                  <a:lnTo>
                    <a:pt x="3" y="1271"/>
                  </a:lnTo>
                  <a:lnTo>
                    <a:pt x="10" y="1192"/>
                  </a:lnTo>
                  <a:lnTo>
                    <a:pt x="21" y="1113"/>
                  </a:lnTo>
                  <a:lnTo>
                    <a:pt x="37" y="1034"/>
                  </a:lnTo>
                  <a:lnTo>
                    <a:pt x="59" y="957"/>
                  </a:lnTo>
                  <a:lnTo>
                    <a:pt x="84" y="880"/>
                  </a:lnTo>
                  <a:lnTo>
                    <a:pt x="114" y="805"/>
                  </a:lnTo>
                  <a:lnTo>
                    <a:pt x="150" y="732"/>
                  </a:lnTo>
                  <a:lnTo>
                    <a:pt x="189" y="660"/>
                  </a:lnTo>
                  <a:lnTo>
                    <a:pt x="234" y="590"/>
                  </a:lnTo>
                  <a:lnTo>
                    <a:pt x="283" y="523"/>
                  </a:lnTo>
                  <a:lnTo>
                    <a:pt x="337" y="458"/>
                  </a:lnTo>
                  <a:lnTo>
                    <a:pt x="395" y="395"/>
                  </a:lnTo>
                  <a:lnTo>
                    <a:pt x="457" y="337"/>
                  </a:lnTo>
                  <a:lnTo>
                    <a:pt x="522" y="283"/>
                  </a:lnTo>
                  <a:lnTo>
                    <a:pt x="590" y="234"/>
                  </a:lnTo>
                  <a:lnTo>
                    <a:pt x="658" y="190"/>
                  </a:lnTo>
                  <a:lnTo>
                    <a:pt x="730" y="150"/>
                  </a:lnTo>
                  <a:lnTo>
                    <a:pt x="804" y="115"/>
                  </a:lnTo>
                  <a:lnTo>
                    <a:pt x="879" y="84"/>
                  </a:lnTo>
                  <a:lnTo>
                    <a:pt x="955" y="59"/>
                  </a:lnTo>
                  <a:lnTo>
                    <a:pt x="1031" y="38"/>
                  </a:lnTo>
                  <a:lnTo>
                    <a:pt x="1110" y="21"/>
                  </a:lnTo>
                  <a:lnTo>
                    <a:pt x="1189" y="9"/>
                  </a:lnTo>
                  <a:lnTo>
                    <a:pt x="1268" y="2"/>
                  </a:lnTo>
                  <a:lnTo>
                    <a:pt x="1348" y="0"/>
                  </a:lnTo>
                  <a:close/>
                </a:path>
              </a:pathLst>
            </a:custGeom>
            <a:grpFill/>
            <a:ln w="0">
              <a:noFill/>
              <a:prstDash val="solid"/>
              <a:round/>
            </a:ln>
          </p:spPr>
          <p:txBody>
            <a:bodyPr vert="horz" wrap="square" lIns="91440" tIns="45720" rIns="91440" bIns="45720" numCol="1" anchor="t" anchorCtr="0" compatLnSpc="1"/>
            <a:lstStyle/>
            <a:p>
              <a:endParaRPr lang="en-US">
                <a:latin typeface="Arial"/>
                <a:ea typeface="微软雅黑"/>
                <a:sym typeface="Arial"/>
              </a:endParaRPr>
            </a:p>
          </p:txBody>
        </p:sp>
        <p:sp>
          <p:nvSpPr>
            <p:cNvPr id="30" name="Freeform 54"/>
            <p:cNvSpPr/>
            <p:nvPr/>
          </p:nvSpPr>
          <p:spPr bwMode="auto">
            <a:xfrm>
              <a:off x="6438" y="2975"/>
              <a:ext cx="42" cy="56"/>
            </a:xfrm>
            <a:custGeom>
              <a:avLst/>
              <a:gdLst>
                <a:gd name="T0" fmla="*/ 380 w 673"/>
                <a:gd name="T1" fmla="*/ 2 h 896"/>
                <a:gd name="T2" fmla="*/ 435 w 673"/>
                <a:gd name="T3" fmla="*/ 15 h 896"/>
                <a:gd name="T4" fmla="*/ 479 w 673"/>
                <a:gd name="T5" fmla="*/ 35 h 896"/>
                <a:gd name="T6" fmla="*/ 519 w 673"/>
                <a:gd name="T7" fmla="*/ 63 h 896"/>
                <a:gd name="T8" fmla="*/ 544 w 673"/>
                <a:gd name="T9" fmla="*/ 90 h 896"/>
                <a:gd name="T10" fmla="*/ 555 w 673"/>
                <a:gd name="T11" fmla="*/ 106 h 896"/>
                <a:gd name="T12" fmla="*/ 558 w 673"/>
                <a:gd name="T13" fmla="*/ 109 h 896"/>
                <a:gd name="T14" fmla="*/ 567 w 673"/>
                <a:gd name="T15" fmla="*/ 111 h 896"/>
                <a:gd name="T16" fmla="*/ 581 w 673"/>
                <a:gd name="T17" fmla="*/ 116 h 896"/>
                <a:gd name="T18" fmla="*/ 599 w 673"/>
                <a:gd name="T19" fmla="*/ 127 h 896"/>
                <a:gd name="T20" fmla="*/ 617 w 673"/>
                <a:gd name="T21" fmla="*/ 147 h 896"/>
                <a:gd name="T22" fmla="*/ 634 w 673"/>
                <a:gd name="T23" fmla="*/ 176 h 896"/>
                <a:gd name="T24" fmla="*/ 646 w 673"/>
                <a:gd name="T25" fmla="*/ 217 h 896"/>
                <a:gd name="T26" fmla="*/ 653 w 673"/>
                <a:gd name="T27" fmla="*/ 272 h 896"/>
                <a:gd name="T28" fmla="*/ 649 w 673"/>
                <a:gd name="T29" fmla="*/ 343 h 896"/>
                <a:gd name="T30" fmla="*/ 639 w 673"/>
                <a:gd name="T31" fmla="*/ 406 h 896"/>
                <a:gd name="T32" fmla="*/ 640 w 673"/>
                <a:gd name="T33" fmla="*/ 427 h 896"/>
                <a:gd name="T34" fmla="*/ 653 w 673"/>
                <a:gd name="T35" fmla="*/ 430 h 896"/>
                <a:gd name="T36" fmla="*/ 666 w 673"/>
                <a:gd name="T37" fmla="*/ 441 h 896"/>
                <a:gd name="T38" fmla="*/ 672 w 673"/>
                <a:gd name="T39" fmla="*/ 462 h 896"/>
                <a:gd name="T40" fmla="*/ 671 w 673"/>
                <a:gd name="T41" fmla="*/ 495 h 896"/>
                <a:gd name="T42" fmla="*/ 661 w 673"/>
                <a:gd name="T43" fmla="*/ 543 h 896"/>
                <a:gd name="T44" fmla="*/ 643 w 673"/>
                <a:gd name="T45" fmla="*/ 595 h 896"/>
                <a:gd name="T46" fmla="*/ 626 w 673"/>
                <a:gd name="T47" fmla="*/ 626 h 896"/>
                <a:gd name="T48" fmla="*/ 611 w 673"/>
                <a:gd name="T49" fmla="*/ 639 h 896"/>
                <a:gd name="T50" fmla="*/ 599 w 673"/>
                <a:gd name="T51" fmla="*/ 668 h 896"/>
                <a:gd name="T52" fmla="*/ 578 w 673"/>
                <a:gd name="T53" fmla="*/ 725 h 896"/>
                <a:gd name="T54" fmla="*/ 543 w 673"/>
                <a:gd name="T55" fmla="*/ 781 h 896"/>
                <a:gd name="T56" fmla="*/ 497 w 673"/>
                <a:gd name="T57" fmla="*/ 831 h 896"/>
                <a:gd name="T58" fmla="*/ 440 w 673"/>
                <a:gd name="T59" fmla="*/ 870 h 896"/>
                <a:gd name="T60" fmla="*/ 372 w 673"/>
                <a:gd name="T61" fmla="*/ 893 h 896"/>
                <a:gd name="T62" fmla="*/ 300 w 673"/>
                <a:gd name="T63" fmla="*/ 893 h 896"/>
                <a:gd name="T64" fmla="*/ 232 w 673"/>
                <a:gd name="T65" fmla="*/ 870 h 896"/>
                <a:gd name="T66" fmla="*/ 174 w 673"/>
                <a:gd name="T67" fmla="*/ 831 h 896"/>
                <a:gd name="T68" fmla="*/ 129 w 673"/>
                <a:gd name="T69" fmla="*/ 781 h 896"/>
                <a:gd name="T70" fmla="*/ 95 w 673"/>
                <a:gd name="T71" fmla="*/ 725 h 896"/>
                <a:gd name="T72" fmla="*/ 74 w 673"/>
                <a:gd name="T73" fmla="*/ 667 h 896"/>
                <a:gd name="T74" fmla="*/ 62 w 673"/>
                <a:gd name="T75" fmla="*/ 639 h 896"/>
                <a:gd name="T76" fmla="*/ 47 w 673"/>
                <a:gd name="T77" fmla="*/ 626 h 896"/>
                <a:gd name="T78" fmla="*/ 30 w 673"/>
                <a:gd name="T79" fmla="*/ 595 h 896"/>
                <a:gd name="T80" fmla="*/ 12 w 673"/>
                <a:gd name="T81" fmla="*/ 543 h 896"/>
                <a:gd name="T82" fmla="*/ 1 w 673"/>
                <a:gd name="T83" fmla="*/ 495 h 896"/>
                <a:gd name="T84" fmla="*/ 0 w 673"/>
                <a:gd name="T85" fmla="*/ 462 h 896"/>
                <a:gd name="T86" fmla="*/ 7 w 673"/>
                <a:gd name="T87" fmla="*/ 441 h 896"/>
                <a:gd name="T88" fmla="*/ 18 w 673"/>
                <a:gd name="T89" fmla="*/ 430 h 896"/>
                <a:gd name="T90" fmla="*/ 33 w 673"/>
                <a:gd name="T91" fmla="*/ 427 h 896"/>
                <a:gd name="T92" fmla="*/ 34 w 673"/>
                <a:gd name="T93" fmla="*/ 406 h 896"/>
                <a:gd name="T94" fmla="*/ 22 w 673"/>
                <a:gd name="T95" fmla="*/ 349 h 896"/>
                <a:gd name="T96" fmla="*/ 21 w 673"/>
                <a:gd name="T97" fmla="*/ 282 h 896"/>
                <a:gd name="T98" fmla="*/ 38 w 673"/>
                <a:gd name="T99" fmla="*/ 216 h 896"/>
                <a:gd name="T100" fmla="*/ 68 w 673"/>
                <a:gd name="T101" fmla="*/ 158 h 896"/>
                <a:gd name="T102" fmla="*/ 106 w 673"/>
                <a:gd name="T103" fmla="*/ 110 h 896"/>
                <a:gd name="T104" fmla="*/ 154 w 673"/>
                <a:gd name="T105" fmla="*/ 67 h 896"/>
                <a:gd name="T106" fmla="*/ 202 w 673"/>
                <a:gd name="T107" fmla="*/ 35 h 896"/>
                <a:gd name="T108" fmla="*/ 251 w 673"/>
                <a:gd name="T109" fmla="*/ 13 h 896"/>
                <a:gd name="T110" fmla="*/ 316 w 673"/>
                <a:gd name="T111" fmla="*/ 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3" h="896">
                  <a:moveTo>
                    <a:pt x="349" y="0"/>
                  </a:moveTo>
                  <a:lnTo>
                    <a:pt x="380" y="2"/>
                  </a:lnTo>
                  <a:lnTo>
                    <a:pt x="409" y="8"/>
                  </a:lnTo>
                  <a:lnTo>
                    <a:pt x="435" y="15"/>
                  </a:lnTo>
                  <a:lnTo>
                    <a:pt x="457" y="24"/>
                  </a:lnTo>
                  <a:lnTo>
                    <a:pt x="479" y="35"/>
                  </a:lnTo>
                  <a:lnTo>
                    <a:pt x="501" y="49"/>
                  </a:lnTo>
                  <a:lnTo>
                    <a:pt x="519" y="63"/>
                  </a:lnTo>
                  <a:lnTo>
                    <a:pt x="533" y="78"/>
                  </a:lnTo>
                  <a:lnTo>
                    <a:pt x="544" y="90"/>
                  </a:lnTo>
                  <a:lnTo>
                    <a:pt x="551" y="100"/>
                  </a:lnTo>
                  <a:lnTo>
                    <a:pt x="555" y="106"/>
                  </a:lnTo>
                  <a:lnTo>
                    <a:pt x="557" y="109"/>
                  </a:lnTo>
                  <a:lnTo>
                    <a:pt x="558" y="109"/>
                  </a:lnTo>
                  <a:lnTo>
                    <a:pt x="561" y="109"/>
                  </a:lnTo>
                  <a:lnTo>
                    <a:pt x="567" y="111"/>
                  </a:lnTo>
                  <a:lnTo>
                    <a:pt x="573" y="113"/>
                  </a:lnTo>
                  <a:lnTo>
                    <a:pt x="581" y="116"/>
                  </a:lnTo>
                  <a:lnTo>
                    <a:pt x="590" y="121"/>
                  </a:lnTo>
                  <a:lnTo>
                    <a:pt x="599" y="127"/>
                  </a:lnTo>
                  <a:lnTo>
                    <a:pt x="608" y="136"/>
                  </a:lnTo>
                  <a:lnTo>
                    <a:pt x="617" y="147"/>
                  </a:lnTo>
                  <a:lnTo>
                    <a:pt x="626" y="160"/>
                  </a:lnTo>
                  <a:lnTo>
                    <a:pt x="634" y="176"/>
                  </a:lnTo>
                  <a:lnTo>
                    <a:pt x="641" y="195"/>
                  </a:lnTo>
                  <a:lnTo>
                    <a:pt x="646" y="217"/>
                  </a:lnTo>
                  <a:lnTo>
                    <a:pt x="650" y="243"/>
                  </a:lnTo>
                  <a:lnTo>
                    <a:pt x="653" y="272"/>
                  </a:lnTo>
                  <a:lnTo>
                    <a:pt x="652" y="306"/>
                  </a:lnTo>
                  <a:lnTo>
                    <a:pt x="649" y="343"/>
                  </a:lnTo>
                  <a:lnTo>
                    <a:pt x="644" y="386"/>
                  </a:lnTo>
                  <a:lnTo>
                    <a:pt x="639" y="406"/>
                  </a:lnTo>
                  <a:lnTo>
                    <a:pt x="633" y="427"/>
                  </a:lnTo>
                  <a:lnTo>
                    <a:pt x="640" y="427"/>
                  </a:lnTo>
                  <a:lnTo>
                    <a:pt x="647" y="428"/>
                  </a:lnTo>
                  <a:lnTo>
                    <a:pt x="653" y="430"/>
                  </a:lnTo>
                  <a:lnTo>
                    <a:pt x="660" y="435"/>
                  </a:lnTo>
                  <a:lnTo>
                    <a:pt x="666" y="441"/>
                  </a:lnTo>
                  <a:lnTo>
                    <a:pt x="670" y="451"/>
                  </a:lnTo>
                  <a:lnTo>
                    <a:pt x="672" y="462"/>
                  </a:lnTo>
                  <a:lnTo>
                    <a:pt x="673" y="477"/>
                  </a:lnTo>
                  <a:lnTo>
                    <a:pt x="671" y="495"/>
                  </a:lnTo>
                  <a:lnTo>
                    <a:pt x="668" y="517"/>
                  </a:lnTo>
                  <a:lnTo>
                    <a:pt x="661" y="543"/>
                  </a:lnTo>
                  <a:lnTo>
                    <a:pt x="651" y="572"/>
                  </a:lnTo>
                  <a:lnTo>
                    <a:pt x="643" y="595"/>
                  </a:lnTo>
                  <a:lnTo>
                    <a:pt x="634" y="613"/>
                  </a:lnTo>
                  <a:lnTo>
                    <a:pt x="626" y="626"/>
                  </a:lnTo>
                  <a:lnTo>
                    <a:pt x="619" y="634"/>
                  </a:lnTo>
                  <a:lnTo>
                    <a:pt x="611" y="639"/>
                  </a:lnTo>
                  <a:lnTo>
                    <a:pt x="605" y="641"/>
                  </a:lnTo>
                  <a:lnTo>
                    <a:pt x="599" y="668"/>
                  </a:lnTo>
                  <a:lnTo>
                    <a:pt x="590" y="697"/>
                  </a:lnTo>
                  <a:lnTo>
                    <a:pt x="578" y="725"/>
                  </a:lnTo>
                  <a:lnTo>
                    <a:pt x="561" y="754"/>
                  </a:lnTo>
                  <a:lnTo>
                    <a:pt x="543" y="781"/>
                  </a:lnTo>
                  <a:lnTo>
                    <a:pt x="521" y="807"/>
                  </a:lnTo>
                  <a:lnTo>
                    <a:pt x="497" y="831"/>
                  </a:lnTo>
                  <a:lnTo>
                    <a:pt x="470" y="852"/>
                  </a:lnTo>
                  <a:lnTo>
                    <a:pt x="440" y="870"/>
                  </a:lnTo>
                  <a:lnTo>
                    <a:pt x="408" y="884"/>
                  </a:lnTo>
                  <a:lnTo>
                    <a:pt x="372" y="893"/>
                  </a:lnTo>
                  <a:lnTo>
                    <a:pt x="336" y="896"/>
                  </a:lnTo>
                  <a:lnTo>
                    <a:pt x="300" y="893"/>
                  </a:lnTo>
                  <a:lnTo>
                    <a:pt x="264" y="884"/>
                  </a:lnTo>
                  <a:lnTo>
                    <a:pt x="232" y="870"/>
                  </a:lnTo>
                  <a:lnTo>
                    <a:pt x="201" y="852"/>
                  </a:lnTo>
                  <a:lnTo>
                    <a:pt x="174" y="831"/>
                  </a:lnTo>
                  <a:lnTo>
                    <a:pt x="150" y="807"/>
                  </a:lnTo>
                  <a:lnTo>
                    <a:pt x="129" y="781"/>
                  </a:lnTo>
                  <a:lnTo>
                    <a:pt x="110" y="754"/>
                  </a:lnTo>
                  <a:lnTo>
                    <a:pt x="95" y="725"/>
                  </a:lnTo>
                  <a:lnTo>
                    <a:pt x="83" y="696"/>
                  </a:lnTo>
                  <a:lnTo>
                    <a:pt x="74" y="667"/>
                  </a:lnTo>
                  <a:lnTo>
                    <a:pt x="68" y="640"/>
                  </a:lnTo>
                  <a:lnTo>
                    <a:pt x="62" y="639"/>
                  </a:lnTo>
                  <a:lnTo>
                    <a:pt x="54" y="634"/>
                  </a:lnTo>
                  <a:lnTo>
                    <a:pt x="47" y="626"/>
                  </a:lnTo>
                  <a:lnTo>
                    <a:pt x="39" y="613"/>
                  </a:lnTo>
                  <a:lnTo>
                    <a:pt x="30" y="595"/>
                  </a:lnTo>
                  <a:lnTo>
                    <a:pt x="21" y="572"/>
                  </a:lnTo>
                  <a:lnTo>
                    <a:pt x="12" y="543"/>
                  </a:lnTo>
                  <a:lnTo>
                    <a:pt x="5" y="517"/>
                  </a:lnTo>
                  <a:lnTo>
                    <a:pt x="1" y="495"/>
                  </a:lnTo>
                  <a:lnTo>
                    <a:pt x="0" y="477"/>
                  </a:lnTo>
                  <a:lnTo>
                    <a:pt x="0" y="462"/>
                  </a:lnTo>
                  <a:lnTo>
                    <a:pt x="3" y="451"/>
                  </a:lnTo>
                  <a:lnTo>
                    <a:pt x="7" y="441"/>
                  </a:lnTo>
                  <a:lnTo>
                    <a:pt x="12" y="435"/>
                  </a:lnTo>
                  <a:lnTo>
                    <a:pt x="18" y="430"/>
                  </a:lnTo>
                  <a:lnTo>
                    <a:pt x="25" y="428"/>
                  </a:lnTo>
                  <a:lnTo>
                    <a:pt x="33" y="427"/>
                  </a:lnTo>
                  <a:lnTo>
                    <a:pt x="40" y="427"/>
                  </a:lnTo>
                  <a:lnTo>
                    <a:pt x="34" y="406"/>
                  </a:lnTo>
                  <a:lnTo>
                    <a:pt x="29" y="386"/>
                  </a:lnTo>
                  <a:lnTo>
                    <a:pt x="22" y="349"/>
                  </a:lnTo>
                  <a:lnTo>
                    <a:pt x="20" y="315"/>
                  </a:lnTo>
                  <a:lnTo>
                    <a:pt x="21" y="282"/>
                  </a:lnTo>
                  <a:lnTo>
                    <a:pt x="28" y="249"/>
                  </a:lnTo>
                  <a:lnTo>
                    <a:pt x="38" y="216"/>
                  </a:lnTo>
                  <a:lnTo>
                    <a:pt x="52" y="186"/>
                  </a:lnTo>
                  <a:lnTo>
                    <a:pt x="68" y="158"/>
                  </a:lnTo>
                  <a:lnTo>
                    <a:pt x="86" y="132"/>
                  </a:lnTo>
                  <a:lnTo>
                    <a:pt x="106" y="110"/>
                  </a:lnTo>
                  <a:lnTo>
                    <a:pt x="130" y="88"/>
                  </a:lnTo>
                  <a:lnTo>
                    <a:pt x="154" y="67"/>
                  </a:lnTo>
                  <a:lnTo>
                    <a:pt x="180" y="50"/>
                  </a:lnTo>
                  <a:lnTo>
                    <a:pt x="202" y="35"/>
                  </a:lnTo>
                  <a:lnTo>
                    <a:pt x="226" y="23"/>
                  </a:lnTo>
                  <a:lnTo>
                    <a:pt x="251" y="13"/>
                  </a:lnTo>
                  <a:lnTo>
                    <a:pt x="282" y="5"/>
                  </a:lnTo>
                  <a:lnTo>
                    <a:pt x="316" y="1"/>
                  </a:lnTo>
                  <a:lnTo>
                    <a:pt x="349" y="0"/>
                  </a:lnTo>
                  <a:close/>
                </a:path>
              </a:pathLst>
            </a:custGeom>
            <a:grpFill/>
            <a:ln w="0">
              <a:noFill/>
              <a:prstDash val="solid"/>
              <a:round/>
            </a:ln>
          </p:spPr>
          <p:txBody>
            <a:bodyPr vert="horz" wrap="square" lIns="91440" tIns="45720" rIns="91440" bIns="45720" numCol="1" anchor="t" anchorCtr="0" compatLnSpc="1"/>
            <a:lstStyle/>
            <a:p>
              <a:endParaRPr lang="en-US">
                <a:latin typeface="Arial"/>
                <a:ea typeface="微软雅黑"/>
                <a:sym typeface="Arial"/>
              </a:endParaRPr>
            </a:p>
          </p:txBody>
        </p:sp>
        <p:sp>
          <p:nvSpPr>
            <p:cNvPr id="31" name="Freeform 55"/>
            <p:cNvSpPr/>
            <p:nvPr/>
          </p:nvSpPr>
          <p:spPr bwMode="auto">
            <a:xfrm>
              <a:off x="6420" y="3030"/>
              <a:ext cx="78" cy="37"/>
            </a:xfrm>
            <a:custGeom>
              <a:avLst/>
              <a:gdLst>
                <a:gd name="T0" fmla="*/ 515 w 1236"/>
                <a:gd name="T1" fmla="*/ 381 h 587"/>
                <a:gd name="T2" fmla="*/ 586 w 1236"/>
                <a:gd name="T3" fmla="*/ 280 h 587"/>
                <a:gd name="T4" fmla="*/ 553 w 1236"/>
                <a:gd name="T5" fmla="*/ 228 h 587"/>
                <a:gd name="T6" fmla="*/ 537 w 1236"/>
                <a:gd name="T7" fmla="*/ 188 h 587"/>
                <a:gd name="T8" fmla="*/ 534 w 1236"/>
                <a:gd name="T9" fmla="*/ 156 h 587"/>
                <a:gd name="T10" fmla="*/ 540 w 1236"/>
                <a:gd name="T11" fmla="*/ 133 h 587"/>
                <a:gd name="T12" fmla="*/ 554 w 1236"/>
                <a:gd name="T13" fmla="*/ 117 h 587"/>
                <a:gd name="T14" fmla="*/ 571 w 1236"/>
                <a:gd name="T15" fmla="*/ 107 h 587"/>
                <a:gd name="T16" fmla="*/ 591 w 1236"/>
                <a:gd name="T17" fmla="*/ 102 h 587"/>
                <a:gd name="T18" fmla="*/ 607 w 1236"/>
                <a:gd name="T19" fmla="*/ 100 h 587"/>
                <a:gd name="T20" fmla="*/ 618 w 1236"/>
                <a:gd name="T21" fmla="*/ 98 h 587"/>
                <a:gd name="T22" fmla="*/ 625 w 1236"/>
                <a:gd name="T23" fmla="*/ 98 h 587"/>
                <a:gd name="T24" fmla="*/ 640 w 1236"/>
                <a:gd name="T25" fmla="*/ 100 h 587"/>
                <a:gd name="T26" fmla="*/ 657 w 1236"/>
                <a:gd name="T27" fmla="*/ 104 h 587"/>
                <a:gd name="T28" fmla="*/ 676 w 1236"/>
                <a:gd name="T29" fmla="*/ 112 h 587"/>
                <a:gd name="T30" fmla="*/ 692 w 1236"/>
                <a:gd name="T31" fmla="*/ 125 h 587"/>
                <a:gd name="T32" fmla="*/ 703 w 1236"/>
                <a:gd name="T33" fmla="*/ 144 h 587"/>
                <a:gd name="T34" fmla="*/ 705 w 1236"/>
                <a:gd name="T35" fmla="*/ 170 h 587"/>
                <a:gd name="T36" fmla="*/ 696 w 1236"/>
                <a:gd name="T37" fmla="*/ 207 h 587"/>
                <a:gd name="T38" fmla="*/ 672 w 1236"/>
                <a:gd name="T39" fmla="*/ 253 h 587"/>
                <a:gd name="T40" fmla="*/ 707 w 1236"/>
                <a:gd name="T41" fmla="*/ 433 h 587"/>
                <a:gd name="T42" fmla="*/ 844 w 1236"/>
                <a:gd name="T43" fmla="*/ 0 h 587"/>
                <a:gd name="T44" fmla="*/ 854 w 1236"/>
                <a:gd name="T45" fmla="*/ 6 h 587"/>
                <a:gd name="T46" fmla="*/ 880 w 1236"/>
                <a:gd name="T47" fmla="*/ 21 h 587"/>
                <a:gd name="T48" fmla="*/ 922 w 1236"/>
                <a:gd name="T49" fmla="*/ 45 h 587"/>
                <a:gd name="T50" fmla="*/ 981 w 1236"/>
                <a:gd name="T51" fmla="*/ 73 h 587"/>
                <a:gd name="T52" fmla="*/ 1053 w 1236"/>
                <a:gd name="T53" fmla="*/ 106 h 587"/>
                <a:gd name="T54" fmla="*/ 1128 w 1236"/>
                <a:gd name="T55" fmla="*/ 136 h 587"/>
                <a:gd name="T56" fmla="*/ 1179 w 1236"/>
                <a:gd name="T57" fmla="*/ 171 h 587"/>
                <a:gd name="T58" fmla="*/ 1215 w 1236"/>
                <a:gd name="T59" fmla="*/ 218 h 587"/>
                <a:gd name="T60" fmla="*/ 1236 w 1236"/>
                <a:gd name="T61" fmla="*/ 275 h 587"/>
                <a:gd name="T62" fmla="*/ 1162 w 1236"/>
                <a:gd name="T63" fmla="*/ 362 h 587"/>
                <a:gd name="T64" fmla="*/ 1061 w 1236"/>
                <a:gd name="T65" fmla="*/ 447 h 587"/>
                <a:gd name="T66" fmla="*/ 951 w 1236"/>
                <a:gd name="T67" fmla="*/ 512 h 587"/>
                <a:gd name="T68" fmla="*/ 833 w 1236"/>
                <a:gd name="T69" fmla="*/ 557 h 587"/>
                <a:gd name="T70" fmla="*/ 711 w 1236"/>
                <a:gd name="T71" fmla="*/ 582 h 587"/>
                <a:gd name="T72" fmla="*/ 588 w 1236"/>
                <a:gd name="T73" fmla="*/ 587 h 587"/>
                <a:gd name="T74" fmla="*/ 464 w 1236"/>
                <a:gd name="T75" fmla="*/ 572 h 587"/>
                <a:gd name="T76" fmla="*/ 344 w 1236"/>
                <a:gd name="T77" fmla="*/ 537 h 587"/>
                <a:gd name="T78" fmla="*/ 230 w 1236"/>
                <a:gd name="T79" fmla="*/ 482 h 587"/>
                <a:gd name="T80" fmla="*/ 123 w 1236"/>
                <a:gd name="T81" fmla="*/ 407 h 587"/>
                <a:gd name="T82" fmla="*/ 35 w 1236"/>
                <a:gd name="T83" fmla="*/ 319 h 587"/>
                <a:gd name="T84" fmla="*/ 10 w 1236"/>
                <a:gd name="T85" fmla="*/ 245 h 587"/>
                <a:gd name="T86" fmla="*/ 40 w 1236"/>
                <a:gd name="T87" fmla="*/ 194 h 587"/>
                <a:gd name="T88" fmla="*/ 83 w 1236"/>
                <a:gd name="T89" fmla="*/ 152 h 587"/>
                <a:gd name="T90" fmla="*/ 145 w 1236"/>
                <a:gd name="T91" fmla="*/ 122 h 587"/>
                <a:gd name="T92" fmla="*/ 224 w 1236"/>
                <a:gd name="T93" fmla="*/ 88 h 587"/>
                <a:gd name="T94" fmla="*/ 289 w 1236"/>
                <a:gd name="T95" fmla="*/ 58 h 587"/>
                <a:gd name="T96" fmla="*/ 340 w 1236"/>
                <a:gd name="T97" fmla="*/ 33 h 587"/>
                <a:gd name="T98" fmla="*/ 374 w 1236"/>
                <a:gd name="T99" fmla="*/ 12 h 587"/>
                <a:gd name="T100" fmla="*/ 392 w 1236"/>
                <a:gd name="T101" fmla="*/ 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6" h="587">
                  <a:moveTo>
                    <a:pt x="394" y="0"/>
                  </a:moveTo>
                  <a:lnTo>
                    <a:pt x="515" y="381"/>
                  </a:lnTo>
                  <a:lnTo>
                    <a:pt x="532" y="433"/>
                  </a:lnTo>
                  <a:lnTo>
                    <a:pt x="586" y="280"/>
                  </a:lnTo>
                  <a:lnTo>
                    <a:pt x="567" y="253"/>
                  </a:lnTo>
                  <a:lnTo>
                    <a:pt x="553" y="228"/>
                  </a:lnTo>
                  <a:lnTo>
                    <a:pt x="543" y="207"/>
                  </a:lnTo>
                  <a:lnTo>
                    <a:pt x="537" y="188"/>
                  </a:lnTo>
                  <a:lnTo>
                    <a:pt x="534" y="170"/>
                  </a:lnTo>
                  <a:lnTo>
                    <a:pt x="534" y="156"/>
                  </a:lnTo>
                  <a:lnTo>
                    <a:pt x="536" y="144"/>
                  </a:lnTo>
                  <a:lnTo>
                    <a:pt x="540" y="133"/>
                  </a:lnTo>
                  <a:lnTo>
                    <a:pt x="547" y="125"/>
                  </a:lnTo>
                  <a:lnTo>
                    <a:pt x="554" y="117"/>
                  </a:lnTo>
                  <a:lnTo>
                    <a:pt x="562" y="112"/>
                  </a:lnTo>
                  <a:lnTo>
                    <a:pt x="571" y="107"/>
                  </a:lnTo>
                  <a:lnTo>
                    <a:pt x="582" y="104"/>
                  </a:lnTo>
                  <a:lnTo>
                    <a:pt x="591" y="102"/>
                  </a:lnTo>
                  <a:lnTo>
                    <a:pt x="599" y="100"/>
                  </a:lnTo>
                  <a:lnTo>
                    <a:pt x="607" y="100"/>
                  </a:lnTo>
                  <a:lnTo>
                    <a:pt x="613" y="98"/>
                  </a:lnTo>
                  <a:lnTo>
                    <a:pt x="618" y="98"/>
                  </a:lnTo>
                  <a:lnTo>
                    <a:pt x="621" y="98"/>
                  </a:lnTo>
                  <a:lnTo>
                    <a:pt x="625" y="98"/>
                  </a:lnTo>
                  <a:lnTo>
                    <a:pt x="632" y="100"/>
                  </a:lnTo>
                  <a:lnTo>
                    <a:pt x="640" y="100"/>
                  </a:lnTo>
                  <a:lnTo>
                    <a:pt x="648" y="102"/>
                  </a:lnTo>
                  <a:lnTo>
                    <a:pt x="657" y="104"/>
                  </a:lnTo>
                  <a:lnTo>
                    <a:pt x="666" y="107"/>
                  </a:lnTo>
                  <a:lnTo>
                    <a:pt x="676" y="112"/>
                  </a:lnTo>
                  <a:lnTo>
                    <a:pt x="685" y="117"/>
                  </a:lnTo>
                  <a:lnTo>
                    <a:pt x="692" y="125"/>
                  </a:lnTo>
                  <a:lnTo>
                    <a:pt x="698" y="133"/>
                  </a:lnTo>
                  <a:lnTo>
                    <a:pt x="703" y="144"/>
                  </a:lnTo>
                  <a:lnTo>
                    <a:pt x="705" y="156"/>
                  </a:lnTo>
                  <a:lnTo>
                    <a:pt x="705" y="170"/>
                  </a:lnTo>
                  <a:lnTo>
                    <a:pt x="702" y="188"/>
                  </a:lnTo>
                  <a:lnTo>
                    <a:pt x="696" y="207"/>
                  </a:lnTo>
                  <a:lnTo>
                    <a:pt x="686" y="228"/>
                  </a:lnTo>
                  <a:lnTo>
                    <a:pt x="672" y="253"/>
                  </a:lnTo>
                  <a:lnTo>
                    <a:pt x="653" y="280"/>
                  </a:lnTo>
                  <a:lnTo>
                    <a:pt x="707" y="433"/>
                  </a:lnTo>
                  <a:lnTo>
                    <a:pt x="724" y="381"/>
                  </a:lnTo>
                  <a:lnTo>
                    <a:pt x="844" y="0"/>
                  </a:lnTo>
                  <a:lnTo>
                    <a:pt x="846" y="1"/>
                  </a:lnTo>
                  <a:lnTo>
                    <a:pt x="854" y="6"/>
                  </a:lnTo>
                  <a:lnTo>
                    <a:pt x="865" y="12"/>
                  </a:lnTo>
                  <a:lnTo>
                    <a:pt x="880" y="21"/>
                  </a:lnTo>
                  <a:lnTo>
                    <a:pt x="899" y="33"/>
                  </a:lnTo>
                  <a:lnTo>
                    <a:pt x="922" y="45"/>
                  </a:lnTo>
                  <a:lnTo>
                    <a:pt x="950" y="59"/>
                  </a:lnTo>
                  <a:lnTo>
                    <a:pt x="981" y="73"/>
                  </a:lnTo>
                  <a:lnTo>
                    <a:pt x="1015" y="89"/>
                  </a:lnTo>
                  <a:lnTo>
                    <a:pt x="1053" y="106"/>
                  </a:lnTo>
                  <a:lnTo>
                    <a:pt x="1094" y="122"/>
                  </a:lnTo>
                  <a:lnTo>
                    <a:pt x="1128" y="136"/>
                  </a:lnTo>
                  <a:lnTo>
                    <a:pt x="1156" y="152"/>
                  </a:lnTo>
                  <a:lnTo>
                    <a:pt x="1179" y="171"/>
                  </a:lnTo>
                  <a:lnTo>
                    <a:pt x="1199" y="194"/>
                  </a:lnTo>
                  <a:lnTo>
                    <a:pt x="1215" y="218"/>
                  </a:lnTo>
                  <a:lnTo>
                    <a:pt x="1227" y="245"/>
                  </a:lnTo>
                  <a:lnTo>
                    <a:pt x="1236" y="275"/>
                  </a:lnTo>
                  <a:lnTo>
                    <a:pt x="1201" y="319"/>
                  </a:lnTo>
                  <a:lnTo>
                    <a:pt x="1162" y="362"/>
                  </a:lnTo>
                  <a:lnTo>
                    <a:pt x="1112" y="407"/>
                  </a:lnTo>
                  <a:lnTo>
                    <a:pt x="1061" y="447"/>
                  </a:lnTo>
                  <a:lnTo>
                    <a:pt x="1007" y="482"/>
                  </a:lnTo>
                  <a:lnTo>
                    <a:pt x="951" y="512"/>
                  </a:lnTo>
                  <a:lnTo>
                    <a:pt x="893" y="537"/>
                  </a:lnTo>
                  <a:lnTo>
                    <a:pt x="833" y="557"/>
                  </a:lnTo>
                  <a:lnTo>
                    <a:pt x="773" y="572"/>
                  </a:lnTo>
                  <a:lnTo>
                    <a:pt x="711" y="582"/>
                  </a:lnTo>
                  <a:lnTo>
                    <a:pt x="649" y="587"/>
                  </a:lnTo>
                  <a:lnTo>
                    <a:pt x="588" y="587"/>
                  </a:lnTo>
                  <a:lnTo>
                    <a:pt x="525" y="582"/>
                  </a:lnTo>
                  <a:lnTo>
                    <a:pt x="464" y="572"/>
                  </a:lnTo>
                  <a:lnTo>
                    <a:pt x="404" y="557"/>
                  </a:lnTo>
                  <a:lnTo>
                    <a:pt x="344" y="537"/>
                  </a:lnTo>
                  <a:lnTo>
                    <a:pt x="286" y="512"/>
                  </a:lnTo>
                  <a:lnTo>
                    <a:pt x="230" y="482"/>
                  </a:lnTo>
                  <a:lnTo>
                    <a:pt x="176" y="447"/>
                  </a:lnTo>
                  <a:lnTo>
                    <a:pt x="123" y="407"/>
                  </a:lnTo>
                  <a:lnTo>
                    <a:pt x="75" y="362"/>
                  </a:lnTo>
                  <a:lnTo>
                    <a:pt x="35" y="319"/>
                  </a:lnTo>
                  <a:lnTo>
                    <a:pt x="0" y="275"/>
                  </a:lnTo>
                  <a:lnTo>
                    <a:pt x="10" y="245"/>
                  </a:lnTo>
                  <a:lnTo>
                    <a:pt x="23" y="218"/>
                  </a:lnTo>
                  <a:lnTo>
                    <a:pt x="40" y="194"/>
                  </a:lnTo>
                  <a:lnTo>
                    <a:pt x="59" y="171"/>
                  </a:lnTo>
                  <a:lnTo>
                    <a:pt x="83" y="152"/>
                  </a:lnTo>
                  <a:lnTo>
                    <a:pt x="111" y="136"/>
                  </a:lnTo>
                  <a:lnTo>
                    <a:pt x="145" y="122"/>
                  </a:lnTo>
                  <a:lnTo>
                    <a:pt x="186" y="105"/>
                  </a:lnTo>
                  <a:lnTo>
                    <a:pt x="224" y="88"/>
                  </a:lnTo>
                  <a:lnTo>
                    <a:pt x="258" y="73"/>
                  </a:lnTo>
                  <a:lnTo>
                    <a:pt x="289" y="58"/>
                  </a:lnTo>
                  <a:lnTo>
                    <a:pt x="317" y="45"/>
                  </a:lnTo>
                  <a:lnTo>
                    <a:pt x="340" y="33"/>
                  </a:lnTo>
                  <a:lnTo>
                    <a:pt x="359" y="21"/>
                  </a:lnTo>
                  <a:lnTo>
                    <a:pt x="374" y="12"/>
                  </a:lnTo>
                  <a:lnTo>
                    <a:pt x="385" y="6"/>
                  </a:lnTo>
                  <a:lnTo>
                    <a:pt x="392" y="1"/>
                  </a:lnTo>
                  <a:lnTo>
                    <a:pt x="394" y="0"/>
                  </a:lnTo>
                  <a:close/>
                </a:path>
              </a:pathLst>
            </a:custGeom>
            <a:grpFill/>
            <a:ln w="0">
              <a:noFill/>
              <a:prstDash val="solid"/>
              <a:round/>
            </a:ln>
          </p:spPr>
          <p:txBody>
            <a:bodyPr vert="horz" wrap="square" lIns="91440" tIns="45720" rIns="91440" bIns="45720" numCol="1" anchor="t" anchorCtr="0" compatLnSpc="1"/>
            <a:lstStyle/>
            <a:p>
              <a:endParaRPr lang="en-US">
                <a:latin typeface="Arial"/>
                <a:ea typeface="微软雅黑"/>
                <a:sym typeface="Arial"/>
              </a:endParaRPr>
            </a:p>
          </p:txBody>
        </p:sp>
      </p:grpSp>
      <p:sp>
        <p:nvSpPr>
          <p:cNvPr id="32" name="圆角矩形 3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746282" y="1486557"/>
            <a:ext cx="712270" cy="457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33" name="Group 5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a:grpSpLocks noChangeAspect="1"/>
          </p:cNvGrpSpPr>
          <p:nvPr/>
        </p:nvGrpSpPr>
        <p:grpSpPr bwMode="auto">
          <a:xfrm>
            <a:off x="1681402" y="4196981"/>
            <a:ext cx="401434" cy="505763"/>
            <a:chOff x="1157" y="1352"/>
            <a:chExt cx="177" cy="223"/>
          </a:xfrm>
          <a:solidFill>
            <a:schemeClr val="bg1"/>
          </a:solidFill>
        </p:grpSpPr>
        <p:sp>
          <p:nvSpPr>
            <p:cNvPr id="34" name="Freeform 54"/>
            <p:cNvSpPr>
              <a:spLocks noEditPoints="1"/>
            </p:cNvSpPr>
            <p:nvPr/>
          </p:nvSpPr>
          <p:spPr bwMode="auto">
            <a:xfrm>
              <a:off x="1219" y="1352"/>
              <a:ext cx="53" cy="53"/>
            </a:xfrm>
            <a:custGeom>
              <a:avLst/>
              <a:gdLst>
                <a:gd name="T0" fmla="*/ 353 w 788"/>
                <a:gd name="T1" fmla="*/ 220 h 789"/>
                <a:gd name="T2" fmla="*/ 280 w 788"/>
                <a:gd name="T3" fmla="*/ 257 h 789"/>
                <a:gd name="T4" fmla="*/ 230 w 788"/>
                <a:gd name="T5" fmla="*/ 325 h 789"/>
                <a:gd name="T6" fmla="*/ 217 w 788"/>
                <a:gd name="T7" fmla="*/ 408 h 789"/>
                <a:gd name="T8" fmla="*/ 242 w 788"/>
                <a:gd name="T9" fmla="*/ 487 h 789"/>
                <a:gd name="T10" fmla="*/ 300 w 788"/>
                <a:gd name="T11" fmla="*/ 546 h 789"/>
                <a:gd name="T12" fmla="*/ 383 w 788"/>
                <a:gd name="T13" fmla="*/ 573 h 789"/>
                <a:gd name="T14" fmla="*/ 464 w 788"/>
                <a:gd name="T15" fmla="*/ 560 h 789"/>
                <a:gd name="T16" fmla="*/ 530 w 788"/>
                <a:gd name="T17" fmla="*/ 512 h 789"/>
                <a:gd name="T18" fmla="*/ 570 w 788"/>
                <a:gd name="T19" fmla="*/ 436 h 789"/>
                <a:gd name="T20" fmla="*/ 570 w 788"/>
                <a:gd name="T21" fmla="*/ 352 h 789"/>
                <a:gd name="T22" fmla="*/ 533 w 788"/>
                <a:gd name="T23" fmla="*/ 279 h 789"/>
                <a:gd name="T24" fmla="*/ 464 w 788"/>
                <a:gd name="T25" fmla="*/ 228 h 789"/>
                <a:gd name="T26" fmla="*/ 274 w 788"/>
                <a:gd name="T27" fmla="*/ 0 h 789"/>
                <a:gd name="T28" fmla="*/ 302 w 788"/>
                <a:gd name="T29" fmla="*/ 12 h 789"/>
                <a:gd name="T30" fmla="*/ 373 w 788"/>
                <a:gd name="T31" fmla="*/ 65 h 789"/>
                <a:gd name="T32" fmla="*/ 483 w 788"/>
                <a:gd name="T33" fmla="*/ 23 h 789"/>
                <a:gd name="T34" fmla="*/ 507 w 788"/>
                <a:gd name="T35" fmla="*/ 2 h 789"/>
                <a:gd name="T36" fmla="*/ 579 w 788"/>
                <a:gd name="T37" fmla="*/ 25 h 789"/>
                <a:gd name="T38" fmla="*/ 599 w 788"/>
                <a:gd name="T39" fmla="*/ 49 h 789"/>
                <a:gd name="T40" fmla="*/ 577 w 788"/>
                <a:gd name="T41" fmla="*/ 120 h 789"/>
                <a:gd name="T42" fmla="*/ 651 w 788"/>
                <a:gd name="T43" fmla="*/ 188 h 789"/>
                <a:gd name="T44" fmla="*/ 731 w 788"/>
                <a:gd name="T45" fmla="*/ 193 h 789"/>
                <a:gd name="T46" fmla="*/ 759 w 788"/>
                <a:gd name="T47" fmla="*/ 204 h 789"/>
                <a:gd name="T48" fmla="*/ 788 w 788"/>
                <a:gd name="T49" fmla="*/ 274 h 789"/>
                <a:gd name="T50" fmla="*/ 776 w 788"/>
                <a:gd name="T51" fmla="*/ 303 h 789"/>
                <a:gd name="T52" fmla="*/ 724 w 788"/>
                <a:gd name="T53" fmla="*/ 373 h 789"/>
                <a:gd name="T54" fmla="*/ 766 w 788"/>
                <a:gd name="T55" fmla="*/ 483 h 789"/>
                <a:gd name="T56" fmla="*/ 786 w 788"/>
                <a:gd name="T57" fmla="*/ 507 h 789"/>
                <a:gd name="T58" fmla="*/ 764 w 788"/>
                <a:gd name="T59" fmla="*/ 578 h 789"/>
                <a:gd name="T60" fmla="*/ 741 w 788"/>
                <a:gd name="T61" fmla="*/ 599 h 789"/>
                <a:gd name="T62" fmla="*/ 671 w 788"/>
                <a:gd name="T63" fmla="*/ 577 h 789"/>
                <a:gd name="T64" fmla="*/ 602 w 788"/>
                <a:gd name="T65" fmla="*/ 654 h 789"/>
                <a:gd name="T66" fmla="*/ 597 w 788"/>
                <a:gd name="T67" fmla="*/ 732 h 789"/>
                <a:gd name="T68" fmla="*/ 585 w 788"/>
                <a:gd name="T69" fmla="*/ 761 h 789"/>
                <a:gd name="T70" fmla="*/ 515 w 788"/>
                <a:gd name="T71" fmla="*/ 789 h 789"/>
                <a:gd name="T72" fmla="*/ 486 w 788"/>
                <a:gd name="T73" fmla="*/ 777 h 789"/>
                <a:gd name="T74" fmla="*/ 417 w 788"/>
                <a:gd name="T75" fmla="*/ 727 h 789"/>
                <a:gd name="T76" fmla="*/ 307 w 788"/>
                <a:gd name="T77" fmla="*/ 768 h 789"/>
                <a:gd name="T78" fmla="*/ 283 w 788"/>
                <a:gd name="T79" fmla="*/ 788 h 789"/>
                <a:gd name="T80" fmla="*/ 211 w 788"/>
                <a:gd name="T81" fmla="*/ 766 h 789"/>
                <a:gd name="T82" fmla="*/ 191 w 788"/>
                <a:gd name="T83" fmla="*/ 741 h 789"/>
                <a:gd name="T84" fmla="*/ 213 w 788"/>
                <a:gd name="T85" fmla="*/ 672 h 789"/>
                <a:gd name="T86" fmla="*/ 137 w 788"/>
                <a:gd name="T87" fmla="*/ 603 h 789"/>
                <a:gd name="T88" fmla="*/ 59 w 788"/>
                <a:gd name="T89" fmla="*/ 598 h 789"/>
                <a:gd name="T90" fmla="*/ 31 w 788"/>
                <a:gd name="T91" fmla="*/ 586 h 789"/>
                <a:gd name="T92" fmla="*/ 1 w 788"/>
                <a:gd name="T93" fmla="*/ 512 h 789"/>
                <a:gd name="T94" fmla="*/ 21 w 788"/>
                <a:gd name="T95" fmla="*/ 481 h 789"/>
                <a:gd name="T96" fmla="*/ 63 w 788"/>
                <a:gd name="T97" fmla="*/ 371 h 789"/>
                <a:gd name="T98" fmla="*/ 13 w 788"/>
                <a:gd name="T99" fmla="*/ 299 h 789"/>
                <a:gd name="T100" fmla="*/ 0 w 788"/>
                <a:gd name="T101" fmla="*/ 271 h 789"/>
                <a:gd name="T102" fmla="*/ 30 w 788"/>
                <a:gd name="T103" fmla="*/ 201 h 789"/>
                <a:gd name="T104" fmla="*/ 59 w 788"/>
                <a:gd name="T105" fmla="*/ 189 h 789"/>
                <a:gd name="T106" fmla="*/ 139 w 788"/>
                <a:gd name="T107" fmla="*/ 184 h 789"/>
                <a:gd name="T108" fmla="*/ 214 w 788"/>
                <a:gd name="T109" fmla="*/ 117 h 789"/>
                <a:gd name="T110" fmla="*/ 193 w 788"/>
                <a:gd name="T111" fmla="*/ 47 h 789"/>
                <a:gd name="T112" fmla="*/ 213 w 788"/>
                <a:gd name="T113" fmla="*/ 2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8" h="789">
                  <a:moveTo>
                    <a:pt x="409" y="215"/>
                  </a:moveTo>
                  <a:lnTo>
                    <a:pt x="381" y="215"/>
                  </a:lnTo>
                  <a:lnTo>
                    <a:pt x="353" y="220"/>
                  </a:lnTo>
                  <a:lnTo>
                    <a:pt x="328" y="228"/>
                  </a:lnTo>
                  <a:lnTo>
                    <a:pt x="302" y="240"/>
                  </a:lnTo>
                  <a:lnTo>
                    <a:pt x="280" y="257"/>
                  </a:lnTo>
                  <a:lnTo>
                    <a:pt x="261" y="276"/>
                  </a:lnTo>
                  <a:lnTo>
                    <a:pt x="243" y="299"/>
                  </a:lnTo>
                  <a:lnTo>
                    <a:pt x="230" y="325"/>
                  </a:lnTo>
                  <a:lnTo>
                    <a:pt x="221" y="352"/>
                  </a:lnTo>
                  <a:lnTo>
                    <a:pt x="217" y="381"/>
                  </a:lnTo>
                  <a:lnTo>
                    <a:pt x="217" y="408"/>
                  </a:lnTo>
                  <a:lnTo>
                    <a:pt x="221" y="436"/>
                  </a:lnTo>
                  <a:lnTo>
                    <a:pt x="230" y="462"/>
                  </a:lnTo>
                  <a:lnTo>
                    <a:pt x="242" y="487"/>
                  </a:lnTo>
                  <a:lnTo>
                    <a:pt x="259" y="509"/>
                  </a:lnTo>
                  <a:lnTo>
                    <a:pt x="278" y="530"/>
                  </a:lnTo>
                  <a:lnTo>
                    <a:pt x="300" y="546"/>
                  </a:lnTo>
                  <a:lnTo>
                    <a:pt x="327" y="560"/>
                  </a:lnTo>
                  <a:lnTo>
                    <a:pt x="354" y="568"/>
                  </a:lnTo>
                  <a:lnTo>
                    <a:pt x="383" y="573"/>
                  </a:lnTo>
                  <a:lnTo>
                    <a:pt x="410" y="573"/>
                  </a:lnTo>
                  <a:lnTo>
                    <a:pt x="438" y="568"/>
                  </a:lnTo>
                  <a:lnTo>
                    <a:pt x="464" y="560"/>
                  </a:lnTo>
                  <a:lnTo>
                    <a:pt x="489" y="548"/>
                  </a:lnTo>
                  <a:lnTo>
                    <a:pt x="511" y="532"/>
                  </a:lnTo>
                  <a:lnTo>
                    <a:pt x="530" y="512"/>
                  </a:lnTo>
                  <a:lnTo>
                    <a:pt x="548" y="489"/>
                  </a:lnTo>
                  <a:lnTo>
                    <a:pt x="561" y="463"/>
                  </a:lnTo>
                  <a:lnTo>
                    <a:pt x="570" y="436"/>
                  </a:lnTo>
                  <a:lnTo>
                    <a:pt x="574" y="407"/>
                  </a:lnTo>
                  <a:lnTo>
                    <a:pt x="574" y="379"/>
                  </a:lnTo>
                  <a:lnTo>
                    <a:pt x="570" y="352"/>
                  </a:lnTo>
                  <a:lnTo>
                    <a:pt x="562" y="326"/>
                  </a:lnTo>
                  <a:lnTo>
                    <a:pt x="550" y="301"/>
                  </a:lnTo>
                  <a:lnTo>
                    <a:pt x="533" y="279"/>
                  </a:lnTo>
                  <a:lnTo>
                    <a:pt x="513" y="259"/>
                  </a:lnTo>
                  <a:lnTo>
                    <a:pt x="491" y="242"/>
                  </a:lnTo>
                  <a:lnTo>
                    <a:pt x="464" y="228"/>
                  </a:lnTo>
                  <a:lnTo>
                    <a:pt x="437" y="219"/>
                  </a:lnTo>
                  <a:lnTo>
                    <a:pt x="409" y="215"/>
                  </a:lnTo>
                  <a:close/>
                  <a:moveTo>
                    <a:pt x="274" y="0"/>
                  </a:moveTo>
                  <a:lnTo>
                    <a:pt x="284" y="1"/>
                  </a:lnTo>
                  <a:lnTo>
                    <a:pt x="294" y="5"/>
                  </a:lnTo>
                  <a:lnTo>
                    <a:pt x="302" y="12"/>
                  </a:lnTo>
                  <a:lnTo>
                    <a:pt x="309" y="23"/>
                  </a:lnTo>
                  <a:lnTo>
                    <a:pt x="329" y="71"/>
                  </a:lnTo>
                  <a:lnTo>
                    <a:pt x="373" y="65"/>
                  </a:lnTo>
                  <a:lnTo>
                    <a:pt x="417" y="65"/>
                  </a:lnTo>
                  <a:lnTo>
                    <a:pt x="462" y="72"/>
                  </a:lnTo>
                  <a:lnTo>
                    <a:pt x="483" y="23"/>
                  </a:lnTo>
                  <a:lnTo>
                    <a:pt x="489" y="13"/>
                  </a:lnTo>
                  <a:lnTo>
                    <a:pt x="498" y="6"/>
                  </a:lnTo>
                  <a:lnTo>
                    <a:pt x="507" y="2"/>
                  </a:lnTo>
                  <a:lnTo>
                    <a:pt x="518" y="1"/>
                  </a:lnTo>
                  <a:lnTo>
                    <a:pt x="529" y="4"/>
                  </a:lnTo>
                  <a:lnTo>
                    <a:pt x="579" y="25"/>
                  </a:lnTo>
                  <a:lnTo>
                    <a:pt x="588" y="31"/>
                  </a:lnTo>
                  <a:lnTo>
                    <a:pt x="595" y="39"/>
                  </a:lnTo>
                  <a:lnTo>
                    <a:pt x="599" y="49"/>
                  </a:lnTo>
                  <a:lnTo>
                    <a:pt x="599" y="60"/>
                  </a:lnTo>
                  <a:lnTo>
                    <a:pt x="597" y="70"/>
                  </a:lnTo>
                  <a:lnTo>
                    <a:pt x="577" y="120"/>
                  </a:lnTo>
                  <a:lnTo>
                    <a:pt x="604" y="141"/>
                  </a:lnTo>
                  <a:lnTo>
                    <a:pt x="629" y="163"/>
                  </a:lnTo>
                  <a:lnTo>
                    <a:pt x="651" y="188"/>
                  </a:lnTo>
                  <a:lnTo>
                    <a:pt x="671" y="215"/>
                  </a:lnTo>
                  <a:lnTo>
                    <a:pt x="720" y="195"/>
                  </a:lnTo>
                  <a:lnTo>
                    <a:pt x="731" y="193"/>
                  </a:lnTo>
                  <a:lnTo>
                    <a:pt x="742" y="194"/>
                  </a:lnTo>
                  <a:lnTo>
                    <a:pt x="751" y="198"/>
                  </a:lnTo>
                  <a:lnTo>
                    <a:pt x="759" y="204"/>
                  </a:lnTo>
                  <a:lnTo>
                    <a:pt x="765" y="214"/>
                  </a:lnTo>
                  <a:lnTo>
                    <a:pt x="785" y="264"/>
                  </a:lnTo>
                  <a:lnTo>
                    <a:pt x="788" y="274"/>
                  </a:lnTo>
                  <a:lnTo>
                    <a:pt x="787" y="285"/>
                  </a:lnTo>
                  <a:lnTo>
                    <a:pt x="782" y="294"/>
                  </a:lnTo>
                  <a:lnTo>
                    <a:pt x="776" y="303"/>
                  </a:lnTo>
                  <a:lnTo>
                    <a:pt x="766" y="309"/>
                  </a:lnTo>
                  <a:lnTo>
                    <a:pt x="718" y="328"/>
                  </a:lnTo>
                  <a:lnTo>
                    <a:pt x="724" y="373"/>
                  </a:lnTo>
                  <a:lnTo>
                    <a:pt x="724" y="418"/>
                  </a:lnTo>
                  <a:lnTo>
                    <a:pt x="718" y="463"/>
                  </a:lnTo>
                  <a:lnTo>
                    <a:pt x="766" y="483"/>
                  </a:lnTo>
                  <a:lnTo>
                    <a:pt x="776" y="489"/>
                  </a:lnTo>
                  <a:lnTo>
                    <a:pt x="782" y="497"/>
                  </a:lnTo>
                  <a:lnTo>
                    <a:pt x="786" y="507"/>
                  </a:lnTo>
                  <a:lnTo>
                    <a:pt x="787" y="518"/>
                  </a:lnTo>
                  <a:lnTo>
                    <a:pt x="785" y="529"/>
                  </a:lnTo>
                  <a:lnTo>
                    <a:pt x="764" y="578"/>
                  </a:lnTo>
                  <a:lnTo>
                    <a:pt x="759" y="589"/>
                  </a:lnTo>
                  <a:lnTo>
                    <a:pt x="750" y="595"/>
                  </a:lnTo>
                  <a:lnTo>
                    <a:pt x="741" y="599"/>
                  </a:lnTo>
                  <a:lnTo>
                    <a:pt x="730" y="600"/>
                  </a:lnTo>
                  <a:lnTo>
                    <a:pt x="718" y="597"/>
                  </a:lnTo>
                  <a:lnTo>
                    <a:pt x="671" y="577"/>
                  </a:lnTo>
                  <a:lnTo>
                    <a:pt x="650" y="605"/>
                  </a:lnTo>
                  <a:lnTo>
                    <a:pt x="628" y="630"/>
                  </a:lnTo>
                  <a:lnTo>
                    <a:pt x="602" y="654"/>
                  </a:lnTo>
                  <a:lnTo>
                    <a:pt x="575" y="673"/>
                  </a:lnTo>
                  <a:lnTo>
                    <a:pt x="595" y="721"/>
                  </a:lnTo>
                  <a:lnTo>
                    <a:pt x="597" y="732"/>
                  </a:lnTo>
                  <a:lnTo>
                    <a:pt x="596" y="742"/>
                  </a:lnTo>
                  <a:lnTo>
                    <a:pt x="592" y="753"/>
                  </a:lnTo>
                  <a:lnTo>
                    <a:pt x="585" y="761"/>
                  </a:lnTo>
                  <a:lnTo>
                    <a:pt x="576" y="766"/>
                  </a:lnTo>
                  <a:lnTo>
                    <a:pt x="526" y="787"/>
                  </a:lnTo>
                  <a:lnTo>
                    <a:pt x="515" y="789"/>
                  </a:lnTo>
                  <a:lnTo>
                    <a:pt x="505" y="788"/>
                  </a:lnTo>
                  <a:lnTo>
                    <a:pt x="495" y="784"/>
                  </a:lnTo>
                  <a:lnTo>
                    <a:pt x="486" y="777"/>
                  </a:lnTo>
                  <a:lnTo>
                    <a:pt x="481" y="768"/>
                  </a:lnTo>
                  <a:lnTo>
                    <a:pt x="462" y="720"/>
                  </a:lnTo>
                  <a:lnTo>
                    <a:pt x="417" y="727"/>
                  </a:lnTo>
                  <a:lnTo>
                    <a:pt x="373" y="727"/>
                  </a:lnTo>
                  <a:lnTo>
                    <a:pt x="327" y="720"/>
                  </a:lnTo>
                  <a:lnTo>
                    <a:pt x="307" y="768"/>
                  </a:lnTo>
                  <a:lnTo>
                    <a:pt x="300" y="777"/>
                  </a:lnTo>
                  <a:lnTo>
                    <a:pt x="292" y="784"/>
                  </a:lnTo>
                  <a:lnTo>
                    <a:pt x="283" y="788"/>
                  </a:lnTo>
                  <a:lnTo>
                    <a:pt x="272" y="789"/>
                  </a:lnTo>
                  <a:lnTo>
                    <a:pt x="261" y="786"/>
                  </a:lnTo>
                  <a:lnTo>
                    <a:pt x="211" y="766"/>
                  </a:lnTo>
                  <a:lnTo>
                    <a:pt x="202" y="760"/>
                  </a:lnTo>
                  <a:lnTo>
                    <a:pt x="195" y="752"/>
                  </a:lnTo>
                  <a:lnTo>
                    <a:pt x="191" y="741"/>
                  </a:lnTo>
                  <a:lnTo>
                    <a:pt x="190" y="730"/>
                  </a:lnTo>
                  <a:lnTo>
                    <a:pt x="193" y="720"/>
                  </a:lnTo>
                  <a:lnTo>
                    <a:pt x="213" y="672"/>
                  </a:lnTo>
                  <a:lnTo>
                    <a:pt x="184" y="652"/>
                  </a:lnTo>
                  <a:lnTo>
                    <a:pt x="159" y="628"/>
                  </a:lnTo>
                  <a:lnTo>
                    <a:pt x="137" y="603"/>
                  </a:lnTo>
                  <a:lnTo>
                    <a:pt x="117" y="576"/>
                  </a:lnTo>
                  <a:lnTo>
                    <a:pt x="70" y="595"/>
                  </a:lnTo>
                  <a:lnTo>
                    <a:pt x="59" y="598"/>
                  </a:lnTo>
                  <a:lnTo>
                    <a:pt x="48" y="597"/>
                  </a:lnTo>
                  <a:lnTo>
                    <a:pt x="39" y="593"/>
                  </a:lnTo>
                  <a:lnTo>
                    <a:pt x="31" y="586"/>
                  </a:lnTo>
                  <a:lnTo>
                    <a:pt x="25" y="576"/>
                  </a:lnTo>
                  <a:lnTo>
                    <a:pt x="5" y="527"/>
                  </a:lnTo>
                  <a:lnTo>
                    <a:pt x="1" y="512"/>
                  </a:lnTo>
                  <a:lnTo>
                    <a:pt x="5" y="499"/>
                  </a:lnTo>
                  <a:lnTo>
                    <a:pt x="11" y="489"/>
                  </a:lnTo>
                  <a:lnTo>
                    <a:pt x="21" y="481"/>
                  </a:lnTo>
                  <a:lnTo>
                    <a:pt x="70" y="461"/>
                  </a:lnTo>
                  <a:lnTo>
                    <a:pt x="63" y="417"/>
                  </a:lnTo>
                  <a:lnTo>
                    <a:pt x="63" y="371"/>
                  </a:lnTo>
                  <a:lnTo>
                    <a:pt x="70" y="326"/>
                  </a:lnTo>
                  <a:lnTo>
                    <a:pt x="22" y="306"/>
                  </a:lnTo>
                  <a:lnTo>
                    <a:pt x="13" y="299"/>
                  </a:lnTo>
                  <a:lnTo>
                    <a:pt x="6" y="291"/>
                  </a:lnTo>
                  <a:lnTo>
                    <a:pt x="1" y="282"/>
                  </a:lnTo>
                  <a:lnTo>
                    <a:pt x="0" y="271"/>
                  </a:lnTo>
                  <a:lnTo>
                    <a:pt x="3" y="260"/>
                  </a:lnTo>
                  <a:lnTo>
                    <a:pt x="24" y="210"/>
                  </a:lnTo>
                  <a:lnTo>
                    <a:pt x="30" y="201"/>
                  </a:lnTo>
                  <a:lnTo>
                    <a:pt x="38" y="194"/>
                  </a:lnTo>
                  <a:lnTo>
                    <a:pt x="48" y="189"/>
                  </a:lnTo>
                  <a:lnTo>
                    <a:pt x="59" y="189"/>
                  </a:lnTo>
                  <a:lnTo>
                    <a:pt x="70" y="192"/>
                  </a:lnTo>
                  <a:lnTo>
                    <a:pt x="118" y="212"/>
                  </a:lnTo>
                  <a:lnTo>
                    <a:pt x="139" y="184"/>
                  </a:lnTo>
                  <a:lnTo>
                    <a:pt x="161" y="159"/>
                  </a:lnTo>
                  <a:lnTo>
                    <a:pt x="187" y="137"/>
                  </a:lnTo>
                  <a:lnTo>
                    <a:pt x="214" y="117"/>
                  </a:lnTo>
                  <a:lnTo>
                    <a:pt x="194" y="68"/>
                  </a:lnTo>
                  <a:lnTo>
                    <a:pt x="192" y="58"/>
                  </a:lnTo>
                  <a:lnTo>
                    <a:pt x="193" y="47"/>
                  </a:lnTo>
                  <a:lnTo>
                    <a:pt x="197" y="38"/>
                  </a:lnTo>
                  <a:lnTo>
                    <a:pt x="204" y="30"/>
                  </a:lnTo>
                  <a:lnTo>
                    <a:pt x="213" y="24"/>
                  </a:lnTo>
                  <a:lnTo>
                    <a:pt x="263" y="3"/>
                  </a:lnTo>
                  <a:lnTo>
                    <a:pt x="274"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35" name="Freeform 55"/>
            <p:cNvSpPr>
              <a:spLocks noEditPoints="1"/>
            </p:cNvSpPr>
            <p:nvPr/>
          </p:nvSpPr>
          <p:spPr bwMode="auto">
            <a:xfrm>
              <a:off x="1280" y="1365"/>
              <a:ext cx="46" cy="46"/>
            </a:xfrm>
            <a:custGeom>
              <a:avLst/>
              <a:gdLst>
                <a:gd name="T0" fmla="*/ 299 w 695"/>
                <a:gd name="T1" fmla="*/ 197 h 695"/>
                <a:gd name="T2" fmla="*/ 231 w 695"/>
                <a:gd name="T3" fmla="*/ 240 h 695"/>
                <a:gd name="T4" fmla="*/ 193 w 695"/>
                <a:gd name="T5" fmla="*/ 314 h 695"/>
                <a:gd name="T6" fmla="*/ 197 w 695"/>
                <a:gd name="T7" fmla="*/ 396 h 695"/>
                <a:gd name="T8" fmla="*/ 239 w 695"/>
                <a:gd name="T9" fmla="*/ 464 h 695"/>
                <a:gd name="T10" fmla="*/ 314 w 695"/>
                <a:gd name="T11" fmla="*/ 503 h 695"/>
                <a:gd name="T12" fmla="*/ 395 w 695"/>
                <a:gd name="T13" fmla="*/ 499 h 695"/>
                <a:gd name="T14" fmla="*/ 463 w 695"/>
                <a:gd name="T15" fmla="*/ 457 h 695"/>
                <a:gd name="T16" fmla="*/ 503 w 695"/>
                <a:gd name="T17" fmla="*/ 381 h 695"/>
                <a:gd name="T18" fmla="*/ 499 w 695"/>
                <a:gd name="T19" fmla="*/ 301 h 695"/>
                <a:gd name="T20" fmla="*/ 456 w 695"/>
                <a:gd name="T21" fmla="*/ 232 h 695"/>
                <a:gd name="T22" fmla="*/ 381 w 695"/>
                <a:gd name="T23" fmla="*/ 193 h 695"/>
                <a:gd name="T24" fmla="*/ 256 w 695"/>
                <a:gd name="T25" fmla="*/ 3 h 695"/>
                <a:gd name="T26" fmla="*/ 289 w 695"/>
                <a:gd name="T27" fmla="*/ 63 h 695"/>
                <a:gd name="T28" fmla="*/ 407 w 695"/>
                <a:gd name="T29" fmla="*/ 63 h 695"/>
                <a:gd name="T30" fmla="*/ 442 w 695"/>
                <a:gd name="T31" fmla="*/ 4 h 695"/>
                <a:gd name="T32" fmla="*/ 510 w 695"/>
                <a:gd name="T33" fmla="*/ 22 h 695"/>
                <a:gd name="T34" fmla="*/ 528 w 695"/>
                <a:gd name="T35" fmla="*/ 50 h 695"/>
                <a:gd name="T36" fmla="*/ 539 w 695"/>
                <a:gd name="T37" fmla="*/ 130 h 695"/>
                <a:gd name="T38" fmla="*/ 634 w 695"/>
                <a:gd name="T39" fmla="*/ 171 h 695"/>
                <a:gd name="T40" fmla="*/ 669 w 695"/>
                <a:gd name="T41" fmla="*/ 178 h 695"/>
                <a:gd name="T42" fmla="*/ 695 w 695"/>
                <a:gd name="T43" fmla="*/ 243 h 695"/>
                <a:gd name="T44" fmla="*/ 676 w 695"/>
                <a:gd name="T45" fmla="*/ 271 h 695"/>
                <a:gd name="T46" fmla="*/ 639 w 695"/>
                <a:gd name="T47" fmla="*/ 368 h 695"/>
                <a:gd name="T48" fmla="*/ 686 w 695"/>
                <a:gd name="T49" fmla="*/ 433 h 695"/>
                <a:gd name="T50" fmla="*/ 692 w 695"/>
                <a:gd name="T51" fmla="*/ 467 h 695"/>
                <a:gd name="T52" fmla="*/ 656 w 695"/>
                <a:gd name="T53" fmla="*/ 527 h 695"/>
                <a:gd name="T54" fmla="*/ 591 w 695"/>
                <a:gd name="T55" fmla="*/ 509 h 695"/>
                <a:gd name="T56" fmla="*/ 530 w 695"/>
                <a:gd name="T57" fmla="*/ 576 h 695"/>
                <a:gd name="T58" fmla="*/ 526 w 695"/>
                <a:gd name="T59" fmla="*/ 647 h 695"/>
                <a:gd name="T60" fmla="*/ 508 w 695"/>
                <a:gd name="T61" fmla="*/ 675 h 695"/>
                <a:gd name="T62" fmla="*/ 440 w 695"/>
                <a:gd name="T63" fmla="*/ 693 h 695"/>
                <a:gd name="T64" fmla="*/ 406 w 695"/>
                <a:gd name="T65" fmla="*/ 635 h 695"/>
                <a:gd name="T66" fmla="*/ 287 w 695"/>
                <a:gd name="T67" fmla="*/ 635 h 695"/>
                <a:gd name="T68" fmla="*/ 253 w 695"/>
                <a:gd name="T69" fmla="*/ 693 h 695"/>
                <a:gd name="T70" fmla="*/ 186 w 695"/>
                <a:gd name="T71" fmla="*/ 675 h 695"/>
                <a:gd name="T72" fmla="*/ 167 w 695"/>
                <a:gd name="T73" fmla="*/ 646 h 695"/>
                <a:gd name="T74" fmla="*/ 162 w 695"/>
                <a:gd name="T75" fmla="*/ 574 h 695"/>
                <a:gd name="T76" fmla="*/ 102 w 695"/>
                <a:gd name="T77" fmla="*/ 508 h 695"/>
                <a:gd name="T78" fmla="*/ 37 w 695"/>
                <a:gd name="T79" fmla="*/ 525 h 695"/>
                <a:gd name="T80" fmla="*/ 3 w 695"/>
                <a:gd name="T81" fmla="*/ 465 h 695"/>
                <a:gd name="T82" fmla="*/ 10 w 695"/>
                <a:gd name="T83" fmla="*/ 431 h 695"/>
                <a:gd name="T84" fmla="*/ 57 w 695"/>
                <a:gd name="T85" fmla="*/ 368 h 695"/>
                <a:gd name="T86" fmla="*/ 21 w 695"/>
                <a:gd name="T87" fmla="*/ 270 h 695"/>
                <a:gd name="T88" fmla="*/ 2 w 695"/>
                <a:gd name="T89" fmla="*/ 242 h 695"/>
                <a:gd name="T90" fmla="*/ 29 w 695"/>
                <a:gd name="T91" fmla="*/ 176 h 695"/>
                <a:gd name="T92" fmla="*/ 63 w 695"/>
                <a:gd name="T93" fmla="*/ 170 h 695"/>
                <a:gd name="T94" fmla="*/ 143 w 695"/>
                <a:gd name="T95" fmla="*/ 141 h 695"/>
                <a:gd name="T96" fmla="*/ 171 w 695"/>
                <a:gd name="T97" fmla="*/ 61 h 695"/>
                <a:gd name="T98" fmla="*/ 177 w 695"/>
                <a:gd name="T99" fmla="*/ 27 h 695"/>
                <a:gd name="T100" fmla="*/ 244 w 695"/>
                <a:gd name="T10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5" h="695">
                  <a:moveTo>
                    <a:pt x="353" y="190"/>
                  </a:moveTo>
                  <a:lnTo>
                    <a:pt x="326" y="191"/>
                  </a:lnTo>
                  <a:lnTo>
                    <a:pt x="299" y="197"/>
                  </a:lnTo>
                  <a:lnTo>
                    <a:pt x="275" y="207"/>
                  </a:lnTo>
                  <a:lnTo>
                    <a:pt x="252" y="221"/>
                  </a:lnTo>
                  <a:lnTo>
                    <a:pt x="231" y="240"/>
                  </a:lnTo>
                  <a:lnTo>
                    <a:pt x="215" y="262"/>
                  </a:lnTo>
                  <a:lnTo>
                    <a:pt x="202" y="288"/>
                  </a:lnTo>
                  <a:lnTo>
                    <a:pt x="193" y="314"/>
                  </a:lnTo>
                  <a:lnTo>
                    <a:pt x="190" y="342"/>
                  </a:lnTo>
                  <a:lnTo>
                    <a:pt x="191" y="369"/>
                  </a:lnTo>
                  <a:lnTo>
                    <a:pt x="197" y="396"/>
                  </a:lnTo>
                  <a:lnTo>
                    <a:pt x="207" y="421"/>
                  </a:lnTo>
                  <a:lnTo>
                    <a:pt x="221" y="443"/>
                  </a:lnTo>
                  <a:lnTo>
                    <a:pt x="239" y="464"/>
                  </a:lnTo>
                  <a:lnTo>
                    <a:pt x="262" y="481"/>
                  </a:lnTo>
                  <a:lnTo>
                    <a:pt x="287" y="494"/>
                  </a:lnTo>
                  <a:lnTo>
                    <a:pt x="314" y="503"/>
                  </a:lnTo>
                  <a:lnTo>
                    <a:pt x="341" y="507"/>
                  </a:lnTo>
                  <a:lnTo>
                    <a:pt x="369" y="506"/>
                  </a:lnTo>
                  <a:lnTo>
                    <a:pt x="395" y="499"/>
                  </a:lnTo>
                  <a:lnTo>
                    <a:pt x="420" y="489"/>
                  </a:lnTo>
                  <a:lnTo>
                    <a:pt x="443" y="474"/>
                  </a:lnTo>
                  <a:lnTo>
                    <a:pt x="463" y="457"/>
                  </a:lnTo>
                  <a:lnTo>
                    <a:pt x="480" y="434"/>
                  </a:lnTo>
                  <a:lnTo>
                    <a:pt x="494" y="409"/>
                  </a:lnTo>
                  <a:lnTo>
                    <a:pt x="503" y="381"/>
                  </a:lnTo>
                  <a:lnTo>
                    <a:pt x="506" y="354"/>
                  </a:lnTo>
                  <a:lnTo>
                    <a:pt x="505" y="326"/>
                  </a:lnTo>
                  <a:lnTo>
                    <a:pt x="499" y="301"/>
                  </a:lnTo>
                  <a:lnTo>
                    <a:pt x="489" y="275"/>
                  </a:lnTo>
                  <a:lnTo>
                    <a:pt x="473" y="252"/>
                  </a:lnTo>
                  <a:lnTo>
                    <a:pt x="456" y="232"/>
                  </a:lnTo>
                  <a:lnTo>
                    <a:pt x="434" y="215"/>
                  </a:lnTo>
                  <a:lnTo>
                    <a:pt x="408" y="202"/>
                  </a:lnTo>
                  <a:lnTo>
                    <a:pt x="381" y="193"/>
                  </a:lnTo>
                  <a:lnTo>
                    <a:pt x="353" y="190"/>
                  </a:lnTo>
                  <a:close/>
                  <a:moveTo>
                    <a:pt x="244" y="0"/>
                  </a:moveTo>
                  <a:lnTo>
                    <a:pt x="256" y="3"/>
                  </a:lnTo>
                  <a:lnTo>
                    <a:pt x="265" y="9"/>
                  </a:lnTo>
                  <a:lnTo>
                    <a:pt x="272" y="19"/>
                  </a:lnTo>
                  <a:lnTo>
                    <a:pt x="289" y="63"/>
                  </a:lnTo>
                  <a:lnTo>
                    <a:pt x="328" y="58"/>
                  </a:lnTo>
                  <a:lnTo>
                    <a:pt x="368" y="58"/>
                  </a:lnTo>
                  <a:lnTo>
                    <a:pt x="407" y="63"/>
                  </a:lnTo>
                  <a:lnTo>
                    <a:pt x="426" y="20"/>
                  </a:lnTo>
                  <a:lnTo>
                    <a:pt x="433" y="10"/>
                  </a:lnTo>
                  <a:lnTo>
                    <a:pt x="442" y="4"/>
                  </a:lnTo>
                  <a:lnTo>
                    <a:pt x="454" y="0"/>
                  </a:lnTo>
                  <a:lnTo>
                    <a:pt x="466" y="4"/>
                  </a:lnTo>
                  <a:lnTo>
                    <a:pt x="510" y="22"/>
                  </a:lnTo>
                  <a:lnTo>
                    <a:pt x="520" y="29"/>
                  </a:lnTo>
                  <a:lnTo>
                    <a:pt x="526" y="38"/>
                  </a:lnTo>
                  <a:lnTo>
                    <a:pt x="528" y="50"/>
                  </a:lnTo>
                  <a:lnTo>
                    <a:pt x="526" y="63"/>
                  </a:lnTo>
                  <a:lnTo>
                    <a:pt x="508" y="105"/>
                  </a:lnTo>
                  <a:lnTo>
                    <a:pt x="539" y="130"/>
                  </a:lnTo>
                  <a:lnTo>
                    <a:pt x="568" y="157"/>
                  </a:lnTo>
                  <a:lnTo>
                    <a:pt x="591" y="189"/>
                  </a:lnTo>
                  <a:lnTo>
                    <a:pt x="634" y="171"/>
                  </a:lnTo>
                  <a:lnTo>
                    <a:pt x="646" y="168"/>
                  </a:lnTo>
                  <a:lnTo>
                    <a:pt x="658" y="171"/>
                  </a:lnTo>
                  <a:lnTo>
                    <a:pt x="669" y="178"/>
                  </a:lnTo>
                  <a:lnTo>
                    <a:pt x="675" y="188"/>
                  </a:lnTo>
                  <a:lnTo>
                    <a:pt x="693" y="232"/>
                  </a:lnTo>
                  <a:lnTo>
                    <a:pt x="695" y="243"/>
                  </a:lnTo>
                  <a:lnTo>
                    <a:pt x="693" y="255"/>
                  </a:lnTo>
                  <a:lnTo>
                    <a:pt x="686" y="265"/>
                  </a:lnTo>
                  <a:lnTo>
                    <a:pt x="676" y="271"/>
                  </a:lnTo>
                  <a:lnTo>
                    <a:pt x="633" y="290"/>
                  </a:lnTo>
                  <a:lnTo>
                    <a:pt x="639" y="328"/>
                  </a:lnTo>
                  <a:lnTo>
                    <a:pt x="639" y="368"/>
                  </a:lnTo>
                  <a:lnTo>
                    <a:pt x="633" y="408"/>
                  </a:lnTo>
                  <a:lnTo>
                    <a:pt x="676" y="426"/>
                  </a:lnTo>
                  <a:lnTo>
                    <a:pt x="686" y="433"/>
                  </a:lnTo>
                  <a:lnTo>
                    <a:pt x="692" y="442"/>
                  </a:lnTo>
                  <a:lnTo>
                    <a:pt x="694" y="455"/>
                  </a:lnTo>
                  <a:lnTo>
                    <a:pt x="692" y="467"/>
                  </a:lnTo>
                  <a:lnTo>
                    <a:pt x="674" y="511"/>
                  </a:lnTo>
                  <a:lnTo>
                    <a:pt x="667" y="521"/>
                  </a:lnTo>
                  <a:lnTo>
                    <a:pt x="656" y="527"/>
                  </a:lnTo>
                  <a:lnTo>
                    <a:pt x="645" y="529"/>
                  </a:lnTo>
                  <a:lnTo>
                    <a:pt x="633" y="527"/>
                  </a:lnTo>
                  <a:lnTo>
                    <a:pt x="591" y="509"/>
                  </a:lnTo>
                  <a:lnTo>
                    <a:pt x="573" y="533"/>
                  </a:lnTo>
                  <a:lnTo>
                    <a:pt x="553" y="555"/>
                  </a:lnTo>
                  <a:lnTo>
                    <a:pt x="530" y="576"/>
                  </a:lnTo>
                  <a:lnTo>
                    <a:pt x="507" y="593"/>
                  </a:lnTo>
                  <a:lnTo>
                    <a:pt x="524" y="635"/>
                  </a:lnTo>
                  <a:lnTo>
                    <a:pt x="526" y="647"/>
                  </a:lnTo>
                  <a:lnTo>
                    <a:pt x="524" y="658"/>
                  </a:lnTo>
                  <a:lnTo>
                    <a:pt x="518" y="668"/>
                  </a:lnTo>
                  <a:lnTo>
                    <a:pt x="508" y="675"/>
                  </a:lnTo>
                  <a:lnTo>
                    <a:pt x="464" y="693"/>
                  </a:lnTo>
                  <a:lnTo>
                    <a:pt x="452" y="695"/>
                  </a:lnTo>
                  <a:lnTo>
                    <a:pt x="440" y="693"/>
                  </a:lnTo>
                  <a:lnTo>
                    <a:pt x="430" y="687"/>
                  </a:lnTo>
                  <a:lnTo>
                    <a:pt x="423" y="677"/>
                  </a:lnTo>
                  <a:lnTo>
                    <a:pt x="406" y="635"/>
                  </a:lnTo>
                  <a:lnTo>
                    <a:pt x="367" y="640"/>
                  </a:lnTo>
                  <a:lnTo>
                    <a:pt x="327" y="640"/>
                  </a:lnTo>
                  <a:lnTo>
                    <a:pt x="287" y="635"/>
                  </a:lnTo>
                  <a:lnTo>
                    <a:pt x="270" y="677"/>
                  </a:lnTo>
                  <a:lnTo>
                    <a:pt x="263" y="687"/>
                  </a:lnTo>
                  <a:lnTo>
                    <a:pt x="253" y="693"/>
                  </a:lnTo>
                  <a:lnTo>
                    <a:pt x="241" y="695"/>
                  </a:lnTo>
                  <a:lnTo>
                    <a:pt x="229" y="693"/>
                  </a:lnTo>
                  <a:lnTo>
                    <a:pt x="186" y="675"/>
                  </a:lnTo>
                  <a:lnTo>
                    <a:pt x="175" y="667"/>
                  </a:lnTo>
                  <a:lnTo>
                    <a:pt x="169" y="657"/>
                  </a:lnTo>
                  <a:lnTo>
                    <a:pt x="167" y="646"/>
                  </a:lnTo>
                  <a:lnTo>
                    <a:pt x="169" y="634"/>
                  </a:lnTo>
                  <a:lnTo>
                    <a:pt x="187" y="592"/>
                  </a:lnTo>
                  <a:lnTo>
                    <a:pt x="162" y="574"/>
                  </a:lnTo>
                  <a:lnTo>
                    <a:pt x="140" y="554"/>
                  </a:lnTo>
                  <a:lnTo>
                    <a:pt x="119" y="532"/>
                  </a:lnTo>
                  <a:lnTo>
                    <a:pt x="102" y="508"/>
                  </a:lnTo>
                  <a:lnTo>
                    <a:pt x="60" y="525"/>
                  </a:lnTo>
                  <a:lnTo>
                    <a:pt x="48" y="527"/>
                  </a:lnTo>
                  <a:lnTo>
                    <a:pt x="37" y="525"/>
                  </a:lnTo>
                  <a:lnTo>
                    <a:pt x="27" y="519"/>
                  </a:lnTo>
                  <a:lnTo>
                    <a:pt x="21" y="509"/>
                  </a:lnTo>
                  <a:lnTo>
                    <a:pt x="3" y="465"/>
                  </a:lnTo>
                  <a:lnTo>
                    <a:pt x="0" y="453"/>
                  </a:lnTo>
                  <a:lnTo>
                    <a:pt x="3" y="440"/>
                  </a:lnTo>
                  <a:lnTo>
                    <a:pt x="10" y="431"/>
                  </a:lnTo>
                  <a:lnTo>
                    <a:pt x="21" y="424"/>
                  </a:lnTo>
                  <a:lnTo>
                    <a:pt x="63" y="407"/>
                  </a:lnTo>
                  <a:lnTo>
                    <a:pt x="57" y="368"/>
                  </a:lnTo>
                  <a:lnTo>
                    <a:pt x="57" y="328"/>
                  </a:lnTo>
                  <a:lnTo>
                    <a:pt x="63" y="288"/>
                  </a:lnTo>
                  <a:lnTo>
                    <a:pt x="21" y="270"/>
                  </a:lnTo>
                  <a:lnTo>
                    <a:pt x="11" y="263"/>
                  </a:lnTo>
                  <a:lnTo>
                    <a:pt x="4" y="253"/>
                  </a:lnTo>
                  <a:lnTo>
                    <a:pt x="2" y="242"/>
                  </a:lnTo>
                  <a:lnTo>
                    <a:pt x="4" y="230"/>
                  </a:lnTo>
                  <a:lnTo>
                    <a:pt x="23" y="186"/>
                  </a:lnTo>
                  <a:lnTo>
                    <a:pt x="29" y="176"/>
                  </a:lnTo>
                  <a:lnTo>
                    <a:pt x="39" y="170"/>
                  </a:lnTo>
                  <a:lnTo>
                    <a:pt x="50" y="167"/>
                  </a:lnTo>
                  <a:lnTo>
                    <a:pt x="63" y="170"/>
                  </a:lnTo>
                  <a:lnTo>
                    <a:pt x="105" y="188"/>
                  </a:lnTo>
                  <a:lnTo>
                    <a:pt x="124" y="162"/>
                  </a:lnTo>
                  <a:lnTo>
                    <a:pt x="143" y="141"/>
                  </a:lnTo>
                  <a:lnTo>
                    <a:pt x="165" y="121"/>
                  </a:lnTo>
                  <a:lnTo>
                    <a:pt x="189" y="104"/>
                  </a:lnTo>
                  <a:lnTo>
                    <a:pt x="171" y="61"/>
                  </a:lnTo>
                  <a:lnTo>
                    <a:pt x="169" y="48"/>
                  </a:lnTo>
                  <a:lnTo>
                    <a:pt x="171" y="37"/>
                  </a:lnTo>
                  <a:lnTo>
                    <a:pt x="177" y="27"/>
                  </a:lnTo>
                  <a:lnTo>
                    <a:pt x="188" y="21"/>
                  </a:lnTo>
                  <a:lnTo>
                    <a:pt x="231" y="3"/>
                  </a:lnTo>
                  <a:lnTo>
                    <a:pt x="244"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36" name="Freeform 56"/>
            <p:cNvSpPr/>
            <p:nvPr/>
          </p:nvSpPr>
          <p:spPr bwMode="auto">
            <a:xfrm>
              <a:off x="1157" y="1408"/>
              <a:ext cx="177" cy="167"/>
            </a:xfrm>
            <a:custGeom>
              <a:avLst/>
              <a:gdLst>
                <a:gd name="T0" fmla="*/ 1262 w 2653"/>
                <a:gd name="T1" fmla="*/ 87 h 2511"/>
                <a:gd name="T2" fmla="*/ 1270 w 2653"/>
                <a:gd name="T3" fmla="*/ 17 h 2511"/>
                <a:gd name="T4" fmla="*/ 1317 w 2653"/>
                <a:gd name="T5" fmla="*/ 1 h 2511"/>
                <a:gd name="T6" fmla="*/ 1350 w 2653"/>
                <a:gd name="T7" fmla="*/ 3 h 2511"/>
                <a:gd name="T8" fmla="*/ 1394 w 2653"/>
                <a:gd name="T9" fmla="*/ 33 h 2511"/>
                <a:gd name="T10" fmla="*/ 1371 w 2653"/>
                <a:gd name="T11" fmla="*/ 127 h 2511"/>
                <a:gd name="T12" fmla="*/ 1535 w 2653"/>
                <a:gd name="T13" fmla="*/ 10 h 2511"/>
                <a:gd name="T14" fmla="*/ 1670 w 2653"/>
                <a:gd name="T15" fmla="*/ 78 h 2511"/>
                <a:gd name="T16" fmla="*/ 1792 w 2653"/>
                <a:gd name="T17" fmla="*/ 165 h 2511"/>
                <a:gd name="T18" fmla="*/ 1875 w 2653"/>
                <a:gd name="T19" fmla="*/ 165 h 2511"/>
                <a:gd name="T20" fmla="*/ 2000 w 2653"/>
                <a:gd name="T21" fmla="*/ 100 h 2511"/>
                <a:gd name="T22" fmla="*/ 2148 w 2653"/>
                <a:gd name="T23" fmla="*/ 202 h 2511"/>
                <a:gd name="T24" fmla="*/ 2129 w 2653"/>
                <a:gd name="T25" fmla="*/ 116 h 2511"/>
                <a:gd name="T26" fmla="*/ 2172 w 2653"/>
                <a:gd name="T27" fmla="*/ 93 h 2511"/>
                <a:gd name="T28" fmla="*/ 2202 w 2653"/>
                <a:gd name="T29" fmla="*/ 93 h 2511"/>
                <a:gd name="T30" fmla="*/ 2244 w 2653"/>
                <a:gd name="T31" fmla="*/ 116 h 2511"/>
                <a:gd name="T32" fmla="*/ 2227 w 2653"/>
                <a:gd name="T33" fmla="*/ 202 h 2511"/>
                <a:gd name="T34" fmla="*/ 2375 w 2653"/>
                <a:gd name="T35" fmla="*/ 101 h 2511"/>
                <a:gd name="T36" fmla="*/ 2511 w 2653"/>
                <a:gd name="T37" fmla="*/ 172 h 2511"/>
                <a:gd name="T38" fmla="*/ 2621 w 2653"/>
                <a:gd name="T39" fmla="*/ 260 h 2511"/>
                <a:gd name="T40" fmla="*/ 2652 w 2653"/>
                <a:gd name="T41" fmla="*/ 401 h 2511"/>
                <a:gd name="T42" fmla="*/ 2642 w 2653"/>
                <a:gd name="T43" fmla="*/ 615 h 2511"/>
                <a:gd name="T44" fmla="*/ 2605 w 2653"/>
                <a:gd name="T45" fmla="*/ 778 h 2511"/>
                <a:gd name="T46" fmla="*/ 2539 w 2653"/>
                <a:gd name="T47" fmla="*/ 928 h 2511"/>
                <a:gd name="T48" fmla="*/ 2501 w 2653"/>
                <a:gd name="T49" fmla="*/ 999 h 2511"/>
                <a:gd name="T50" fmla="*/ 2344 w 2653"/>
                <a:gd name="T51" fmla="*/ 2275 h 2511"/>
                <a:gd name="T52" fmla="*/ 2072 w 2653"/>
                <a:gd name="T53" fmla="*/ 2303 h 2511"/>
                <a:gd name="T54" fmla="*/ 1907 w 2653"/>
                <a:gd name="T55" fmla="*/ 1127 h 2511"/>
                <a:gd name="T56" fmla="*/ 1864 w 2653"/>
                <a:gd name="T57" fmla="*/ 981 h 2511"/>
                <a:gd name="T58" fmla="*/ 1807 w 2653"/>
                <a:gd name="T59" fmla="*/ 868 h 2511"/>
                <a:gd name="T60" fmla="*/ 1737 w 2653"/>
                <a:gd name="T61" fmla="*/ 929 h 2511"/>
                <a:gd name="T62" fmla="*/ 1686 w 2653"/>
                <a:gd name="T63" fmla="*/ 1026 h 2511"/>
                <a:gd name="T64" fmla="*/ 1513 w 2653"/>
                <a:gd name="T65" fmla="*/ 2459 h 2511"/>
                <a:gd name="T66" fmla="*/ 1215 w 2653"/>
                <a:gd name="T67" fmla="*/ 2511 h 2511"/>
                <a:gd name="T68" fmla="*/ 1137 w 2653"/>
                <a:gd name="T69" fmla="*/ 2440 h 2511"/>
                <a:gd name="T70" fmla="*/ 964 w 2653"/>
                <a:gd name="T71" fmla="*/ 1019 h 2511"/>
                <a:gd name="T72" fmla="*/ 906 w 2653"/>
                <a:gd name="T73" fmla="*/ 903 h 2511"/>
                <a:gd name="T74" fmla="*/ 836 w 2653"/>
                <a:gd name="T75" fmla="*/ 891 h 2511"/>
                <a:gd name="T76" fmla="*/ 786 w 2653"/>
                <a:gd name="T77" fmla="*/ 991 h 2511"/>
                <a:gd name="T78" fmla="*/ 634 w 2653"/>
                <a:gd name="T79" fmla="*/ 2243 h 2511"/>
                <a:gd name="T80" fmla="*/ 565 w 2653"/>
                <a:gd name="T81" fmla="*/ 2305 h 2511"/>
                <a:gd name="T82" fmla="*/ 303 w 2653"/>
                <a:gd name="T83" fmla="*/ 2260 h 2511"/>
                <a:gd name="T84" fmla="*/ 151 w 2653"/>
                <a:gd name="T85" fmla="*/ 997 h 2511"/>
                <a:gd name="T86" fmla="*/ 105 w 2653"/>
                <a:gd name="T87" fmla="*/ 905 h 2511"/>
                <a:gd name="T88" fmla="*/ 40 w 2653"/>
                <a:gd name="T89" fmla="*/ 752 h 2511"/>
                <a:gd name="T90" fmla="*/ 8 w 2653"/>
                <a:gd name="T91" fmla="*/ 580 h 2511"/>
                <a:gd name="T92" fmla="*/ 2 w 2653"/>
                <a:gd name="T93" fmla="*/ 369 h 2511"/>
                <a:gd name="T94" fmla="*/ 47 w 2653"/>
                <a:gd name="T95" fmla="*/ 244 h 2511"/>
                <a:gd name="T96" fmla="*/ 170 w 2653"/>
                <a:gd name="T97" fmla="*/ 157 h 2511"/>
                <a:gd name="T98" fmla="*/ 290 w 2653"/>
                <a:gd name="T99" fmla="*/ 96 h 2511"/>
                <a:gd name="T100" fmla="*/ 416 w 2653"/>
                <a:gd name="T101" fmla="*/ 181 h 2511"/>
                <a:gd name="T102" fmla="*/ 414 w 2653"/>
                <a:gd name="T103" fmla="*/ 109 h 2511"/>
                <a:gd name="T104" fmla="*/ 458 w 2653"/>
                <a:gd name="T105" fmla="*/ 92 h 2511"/>
                <a:gd name="T106" fmla="*/ 489 w 2653"/>
                <a:gd name="T107" fmla="*/ 94 h 2511"/>
                <a:gd name="T108" fmla="*/ 528 w 2653"/>
                <a:gd name="T109" fmla="*/ 125 h 2511"/>
                <a:gd name="T110" fmla="*/ 491 w 2653"/>
                <a:gd name="T111" fmla="*/ 225 h 2511"/>
                <a:gd name="T112" fmla="*/ 668 w 2653"/>
                <a:gd name="T113" fmla="*/ 107 h 2511"/>
                <a:gd name="T114" fmla="*/ 803 w 2653"/>
                <a:gd name="T115" fmla="*/ 181 h 2511"/>
                <a:gd name="T116" fmla="*/ 871 w 2653"/>
                <a:gd name="T117" fmla="*/ 155 h 2511"/>
                <a:gd name="T118" fmla="*/ 1010 w 2653"/>
                <a:gd name="T119" fmla="*/ 63 h 2511"/>
                <a:gd name="T120" fmla="*/ 1129 w 2653"/>
                <a:gd name="T121" fmla="*/ 4 h 2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3" h="2511">
                  <a:moveTo>
                    <a:pt x="1139" y="0"/>
                  </a:moveTo>
                  <a:lnTo>
                    <a:pt x="1240" y="319"/>
                  </a:lnTo>
                  <a:lnTo>
                    <a:pt x="1299" y="152"/>
                  </a:lnTo>
                  <a:lnTo>
                    <a:pt x="1282" y="127"/>
                  </a:lnTo>
                  <a:lnTo>
                    <a:pt x="1270" y="105"/>
                  </a:lnTo>
                  <a:lnTo>
                    <a:pt x="1262" y="87"/>
                  </a:lnTo>
                  <a:lnTo>
                    <a:pt x="1257" y="69"/>
                  </a:lnTo>
                  <a:lnTo>
                    <a:pt x="1255" y="55"/>
                  </a:lnTo>
                  <a:lnTo>
                    <a:pt x="1256" y="43"/>
                  </a:lnTo>
                  <a:lnTo>
                    <a:pt x="1259" y="33"/>
                  </a:lnTo>
                  <a:lnTo>
                    <a:pt x="1264" y="24"/>
                  </a:lnTo>
                  <a:lnTo>
                    <a:pt x="1270" y="17"/>
                  </a:lnTo>
                  <a:lnTo>
                    <a:pt x="1278" y="12"/>
                  </a:lnTo>
                  <a:lnTo>
                    <a:pt x="1286" y="8"/>
                  </a:lnTo>
                  <a:lnTo>
                    <a:pt x="1294" y="5"/>
                  </a:lnTo>
                  <a:lnTo>
                    <a:pt x="1303" y="3"/>
                  </a:lnTo>
                  <a:lnTo>
                    <a:pt x="1311" y="1"/>
                  </a:lnTo>
                  <a:lnTo>
                    <a:pt x="1317" y="1"/>
                  </a:lnTo>
                  <a:lnTo>
                    <a:pt x="1323" y="0"/>
                  </a:lnTo>
                  <a:lnTo>
                    <a:pt x="1326" y="0"/>
                  </a:lnTo>
                  <a:lnTo>
                    <a:pt x="1330" y="0"/>
                  </a:lnTo>
                  <a:lnTo>
                    <a:pt x="1335" y="1"/>
                  </a:lnTo>
                  <a:lnTo>
                    <a:pt x="1342" y="1"/>
                  </a:lnTo>
                  <a:lnTo>
                    <a:pt x="1350" y="3"/>
                  </a:lnTo>
                  <a:lnTo>
                    <a:pt x="1358" y="5"/>
                  </a:lnTo>
                  <a:lnTo>
                    <a:pt x="1367" y="8"/>
                  </a:lnTo>
                  <a:lnTo>
                    <a:pt x="1375" y="12"/>
                  </a:lnTo>
                  <a:lnTo>
                    <a:pt x="1382" y="17"/>
                  </a:lnTo>
                  <a:lnTo>
                    <a:pt x="1389" y="24"/>
                  </a:lnTo>
                  <a:lnTo>
                    <a:pt x="1394" y="33"/>
                  </a:lnTo>
                  <a:lnTo>
                    <a:pt x="1397" y="43"/>
                  </a:lnTo>
                  <a:lnTo>
                    <a:pt x="1397" y="55"/>
                  </a:lnTo>
                  <a:lnTo>
                    <a:pt x="1396" y="69"/>
                  </a:lnTo>
                  <a:lnTo>
                    <a:pt x="1391" y="87"/>
                  </a:lnTo>
                  <a:lnTo>
                    <a:pt x="1383" y="105"/>
                  </a:lnTo>
                  <a:lnTo>
                    <a:pt x="1371" y="127"/>
                  </a:lnTo>
                  <a:lnTo>
                    <a:pt x="1354" y="152"/>
                  </a:lnTo>
                  <a:lnTo>
                    <a:pt x="1413" y="319"/>
                  </a:lnTo>
                  <a:lnTo>
                    <a:pt x="1513" y="0"/>
                  </a:lnTo>
                  <a:lnTo>
                    <a:pt x="1516" y="1"/>
                  </a:lnTo>
                  <a:lnTo>
                    <a:pt x="1523" y="4"/>
                  </a:lnTo>
                  <a:lnTo>
                    <a:pt x="1535" y="10"/>
                  </a:lnTo>
                  <a:lnTo>
                    <a:pt x="1552" y="17"/>
                  </a:lnTo>
                  <a:lnTo>
                    <a:pt x="1571" y="25"/>
                  </a:lnTo>
                  <a:lnTo>
                    <a:pt x="1592" y="37"/>
                  </a:lnTo>
                  <a:lnTo>
                    <a:pt x="1617" y="49"/>
                  </a:lnTo>
                  <a:lnTo>
                    <a:pt x="1643" y="63"/>
                  </a:lnTo>
                  <a:lnTo>
                    <a:pt x="1670" y="78"/>
                  </a:lnTo>
                  <a:lnTo>
                    <a:pt x="1697" y="95"/>
                  </a:lnTo>
                  <a:lnTo>
                    <a:pt x="1726" y="113"/>
                  </a:lnTo>
                  <a:lnTo>
                    <a:pt x="1752" y="132"/>
                  </a:lnTo>
                  <a:lnTo>
                    <a:pt x="1767" y="144"/>
                  </a:lnTo>
                  <a:lnTo>
                    <a:pt x="1780" y="155"/>
                  </a:lnTo>
                  <a:lnTo>
                    <a:pt x="1792" y="165"/>
                  </a:lnTo>
                  <a:lnTo>
                    <a:pt x="1804" y="176"/>
                  </a:lnTo>
                  <a:lnTo>
                    <a:pt x="1818" y="190"/>
                  </a:lnTo>
                  <a:lnTo>
                    <a:pt x="1821" y="193"/>
                  </a:lnTo>
                  <a:lnTo>
                    <a:pt x="1824" y="198"/>
                  </a:lnTo>
                  <a:lnTo>
                    <a:pt x="1850" y="181"/>
                  </a:lnTo>
                  <a:lnTo>
                    <a:pt x="1875" y="165"/>
                  </a:lnTo>
                  <a:lnTo>
                    <a:pt x="1900" y="151"/>
                  </a:lnTo>
                  <a:lnTo>
                    <a:pt x="1924" y="137"/>
                  </a:lnTo>
                  <a:lnTo>
                    <a:pt x="1947" y="126"/>
                  </a:lnTo>
                  <a:lnTo>
                    <a:pt x="1968" y="116"/>
                  </a:lnTo>
                  <a:lnTo>
                    <a:pt x="1986" y="107"/>
                  </a:lnTo>
                  <a:lnTo>
                    <a:pt x="2000" y="100"/>
                  </a:lnTo>
                  <a:lnTo>
                    <a:pt x="2012" y="96"/>
                  </a:lnTo>
                  <a:lnTo>
                    <a:pt x="2019" y="93"/>
                  </a:lnTo>
                  <a:lnTo>
                    <a:pt x="2021" y="92"/>
                  </a:lnTo>
                  <a:lnTo>
                    <a:pt x="2110" y="372"/>
                  </a:lnTo>
                  <a:lnTo>
                    <a:pt x="2163" y="225"/>
                  </a:lnTo>
                  <a:lnTo>
                    <a:pt x="2148" y="202"/>
                  </a:lnTo>
                  <a:lnTo>
                    <a:pt x="2136" y="181"/>
                  </a:lnTo>
                  <a:lnTo>
                    <a:pt x="2129" y="164"/>
                  </a:lnTo>
                  <a:lnTo>
                    <a:pt x="2125" y="149"/>
                  </a:lnTo>
                  <a:lnTo>
                    <a:pt x="2124" y="136"/>
                  </a:lnTo>
                  <a:lnTo>
                    <a:pt x="2125" y="125"/>
                  </a:lnTo>
                  <a:lnTo>
                    <a:pt x="2129" y="116"/>
                  </a:lnTo>
                  <a:lnTo>
                    <a:pt x="2134" y="109"/>
                  </a:lnTo>
                  <a:lnTo>
                    <a:pt x="2141" y="104"/>
                  </a:lnTo>
                  <a:lnTo>
                    <a:pt x="2149" y="99"/>
                  </a:lnTo>
                  <a:lnTo>
                    <a:pt x="2157" y="96"/>
                  </a:lnTo>
                  <a:lnTo>
                    <a:pt x="2164" y="94"/>
                  </a:lnTo>
                  <a:lnTo>
                    <a:pt x="2172" y="93"/>
                  </a:lnTo>
                  <a:lnTo>
                    <a:pt x="2178" y="92"/>
                  </a:lnTo>
                  <a:lnTo>
                    <a:pt x="2183" y="92"/>
                  </a:lnTo>
                  <a:lnTo>
                    <a:pt x="2187" y="92"/>
                  </a:lnTo>
                  <a:lnTo>
                    <a:pt x="2190" y="92"/>
                  </a:lnTo>
                  <a:lnTo>
                    <a:pt x="2195" y="92"/>
                  </a:lnTo>
                  <a:lnTo>
                    <a:pt x="2202" y="93"/>
                  </a:lnTo>
                  <a:lnTo>
                    <a:pt x="2210" y="94"/>
                  </a:lnTo>
                  <a:lnTo>
                    <a:pt x="2218" y="96"/>
                  </a:lnTo>
                  <a:lnTo>
                    <a:pt x="2225" y="99"/>
                  </a:lnTo>
                  <a:lnTo>
                    <a:pt x="2233" y="104"/>
                  </a:lnTo>
                  <a:lnTo>
                    <a:pt x="2239" y="109"/>
                  </a:lnTo>
                  <a:lnTo>
                    <a:pt x="2244" y="116"/>
                  </a:lnTo>
                  <a:lnTo>
                    <a:pt x="2248" y="125"/>
                  </a:lnTo>
                  <a:lnTo>
                    <a:pt x="2249" y="136"/>
                  </a:lnTo>
                  <a:lnTo>
                    <a:pt x="2249" y="149"/>
                  </a:lnTo>
                  <a:lnTo>
                    <a:pt x="2245" y="164"/>
                  </a:lnTo>
                  <a:lnTo>
                    <a:pt x="2238" y="181"/>
                  </a:lnTo>
                  <a:lnTo>
                    <a:pt x="2227" y="202"/>
                  </a:lnTo>
                  <a:lnTo>
                    <a:pt x="2212" y="225"/>
                  </a:lnTo>
                  <a:lnTo>
                    <a:pt x="2263" y="372"/>
                  </a:lnTo>
                  <a:lnTo>
                    <a:pt x="2352" y="92"/>
                  </a:lnTo>
                  <a:lnTo>
                    <a:pt x="2355" y="93"/>
                  </a:lnTo>
                  <a:lnTo>
                    <a:pt x="2363" y="96"/>
                  </a:lnTo>
                  <a:lnTo>
                    <a:pt x="2375" y="101"/>
                  </a:lnTo>
                  <a:lnTo>
                    <a:pt x="2392" y="109"/>
                  </a:lnTo>
                  <a:lnTo>
                    <a:pt x="2411" y="118"/>
                  </a:lnTo>
                  <a:lnTo>
                    <a:pt x="2433" y="129"/>
                  </a:lnTo>
                  <a:lnTo>
                    <a:pt x="2458" y="143"/>
                  </a:lnTo>
                  <a:lnTo>
                    <a:pt x="2484" y="157"/>
                  </a:lnTo>
                  <a:lnTo>
                    <a:pt x="2511" y="172"/>
                  </a:lnTo>
                  <a:lnTo>
                    <a:pt x="2537" y="189"/>
                  </a:lnTo>
                  <a:lnTo>
                    <a:pt x="2563" y="208"/>
                  </a:lnTo>
                  <a:lnTo>
                    <a:pt x="2580" y="221"/>
                  </a:lnTo>
                  <a:lnTo>
                    <a:pt x="2593" y="232"/>
                  </a:lnTo>
                  <a:lnTo>
                    <a:pt x="2606" y="244"/>
                  </a:lnTo>
                  <a:lnTo>
                    <a:pt x="2621" y="260"/>
                  </a:lnTo>
                  <a:lnTo>
                    <a:pt x="2631" y="272"/>
                  </a:lnTo>
                  <a:lnTo>
                    <a:pt x="2638" y="290"/>
                  </a:lnTo>
                  <a:lnTo>
                    <a:pt x="2644" y="313"/>
                  </a:lnTo>
                  <a:lnTo>
                    <a:pt x="2648" y="339"/>
                  </a:lnTo>
                  <a:lnTo>
                    <a:pt x="2651" y="369"/>
                  </a:lnTo>
                  <a:lnTo>
                    <a:pt x="2652" y="401"/>
                  </a:lnTo>
                  <a:lnTo>
                    <a:pt x="2653" y="436"/>
                  </a:lnTo>
                  <a:lnTo>
                    <a:pt x="2652" y="471"/>
                  </a:lnTo>
                  <a:lnTo>
                    <a:pt x="2651" y="508"/>
                  </a:lnTo>
                  <a:lnTo>
                    <a:pt x="2649" y="545"/>
                  </a:lnTo>
                  <a:lnTo>
                    <a:pt x="2645" y="580"/>
                  </a:lnTo>
                  <a:lnTo>
                    <a:pt x="2642" y="615"/>
                  </a:lnTo>
                  <a:lnTo>
                    <a:pt x="2637" y="648"/>
                  </a:lnTo>
                  <a:lnTo>
                    <a:pt x="2633" y="678"/>
                  </a:lnTo>
                  <a:lnTo>
                    <a:pt x="2627" y="705"/>
                  </a:lnTo>
                  <a:lnTo>
                    <a:pt x="2621" y="728"/>
                  </a:lnTo>
                  <a:lnTo>
                    <a:pt x="2614" y="752"/>
                  </a:lnTo>
                  <a:lnTo>
                    <a:pt x="2605" y="778"/>
                  </a:lnTo>
                  <a:lnTo>
                    <a:pt x="2595" y="804"/>
                  </a:lnTo>
                  <a:lnTo>
                    <a:pt x="2584" y="831"/>
                  </a:lnTo>
                  <a:lnTo>
                    <a:pt x="2573" y="856"/>
                  </a:lnTo>
                  <a:lnTo>
                    <a:pt x="2561" y="882"/>
                  </a:lnTo>
                  <a:lnTo>
                    <a:pt x="2550" y="905"/>
                  </a:lnTo>
                  <a:lnTo>
                    <a:pt x="2539" y="928"/>
                  </a:lnTo>
                  <a:lnTo>
                    <a:pt x="2529" y="947"/>
                  </a:lnTo>
                  <a:lnTo>
                    <a:pt x="2520" y="964"/>
                  </a:lnTo>
                  <a:lnTo>
                    <a:pt x="2513" y="978"/>
                  </a:lnTo>
                  <a:lnTo>
                    <a:pt x="2507" y="990"/>
                  </a:lnTo>
                  <a:lnTo>
                    <a:pt x="2503" y="997"/>
                  </a:lnTo>
                  <a:lnTo>
                    <a:pt x="2501" y="999"/>
                  </a:lnTo>
                  <a:lnTo>
                    <a:pt x="2486" y="1040"/>
                  </a:lnTo>
                  <a:lnTo>
                    <a:pt x="2475" y="1082"/>
                  </a:lnTo>
                  <a:lnTo>
                    <a:pt x="2468" y="1127"/>
                  </a:lnTo>
                  <a:lnTo>
                    <a:pt x="2355" y="2243"/>
                  </a:lnTo>
                  <a:lnTo>
                    <a:pt x="2351" y="2260"/>
                  </a:lnTo>
                  <a:lnTo>
                    <a:pt x="2344" y="2275"/>
                  </a:lnTo>
                  <a:lnTo>
                    <a:pt x="2333" y="2288"/>
                  </a:lnTo>
                  <a:lnTo>
                    <a:pt x="2318" y="2297"/>
                  </a:lnTo>
                  <a:lnTo>
                    <a:pt x="2303" y="2303"/>
                  </a:lnTo>
                  <a:lnTo>
                    <a:pt x="2286" y="2305"/>
                  </a:lnTo>
                  <a:lnTo>
                    <a:pt x="2090" y="2305"/>
                  </a:lnTo>
                  <a:lnTo>
                    <a:pt x="2072" y="2303"/>
                  </a:lnTo>
                  <a:lnTo>
                    <a:pt x="2056" y="2297"/>
                  </a:lnTo>
                  <a:lnTo>
                    <a:pt x="2043" y="2288"/>
                  </a:lnTo>
                  <a:lnTo>
                    <a:pt x="2032" y="2275"/>
                  </a:lnTo>
                  <a:lnTo>
                    <a:pt x="2025" y="2260"/>
                  </a:lnTo>
                  <a:lnTo>
                    <a:pt x="2020" y="2243"/>
                  </a:lnTo>
                  <a:lnTo>
                    <a:pt x="1907" y="1127"/>
                  </a:lnTo>
                  <a:lnTo>
                    <a:pt x="1900" y="1082"/>
                  </a:lnTo>
                  <a:lnTo>
                    <a:pt x="1889" y="1040"/>
                  </a:lnTo>
                  <a:lnTo>
                    <a:pt x="1873" y="999"/>
                  </a:lnTo>
                  <a:lnTo>
                    <a:pt x="1872" y="997"/>
                  </a:lnTo>
                  <a:lnTo>
                    <a:pt x="1869" y="991"/>
                  </a:lnTo>
                  <a:lnTo>
                    <a:pt x="1864" y="981"/>
                  </a:lnTo>
                  <a:lnTo>
                    <a:pt x="1857" y="967"/>
                  </a:lnTo>
                  <a:lnTo>
                    <a:pt x="1849" y="952"/>
                  </a:lnTo>
                  <a:lnTo>
                    <a:pt x="1839" y="934"/>
                  </a:lnTo>
                  <a:lnTo>
                    <a:pt x="1829" y="913"/>
                  </a:lnTo>
                  <a:lnTo>
                    <a:pt x="1818" y="891"/>
                  </a:lnTo>
                  <a:lnTo>
                    <a:pt x="1807" y="868"/>
                  </a:lnTo>
                  <a:lnTo>
                    <a:pt x="1797" y="843"/>
                  </a:lnTo>
                  <a:lnTo>
                    <a:pt x="1786" y="819"/>
                  </a:lnTo>
                  <a:lnTo>
                    <a:pt x="1774" y="847"/>
                  </a:lnTo>
                  <a:lnTo>
                    <a:pt x="1761" y="876"/>
                  </a:lnTo>
                  <a:lnTo>
                    <a:pt x="1749" y="903"/>
                  </a:lnTo>
                  <a:lnTo>
                    <a:pt x="1737" y="929"/>
                  </a:lnTo>
                  <a:lnTo>
                    <a:pt x="1725" y="952"/>
                  </a:lnTo>
                  <a:lnTo>
                    <a:pt x="1713" y="973"/>
                  </a:lnTo>
                  <a:lnTo>
                    <a:pt x="1704" y="993"/>
                  </a:lnTo>
                  <a:lnTo>
                    <a:pt x="1696" y="1008"/>
                  </a:lnTo>
                  <a:lnTo>
                    <a:pt x="1690" y="1019"/>
                  </a:lnTo>
                  <a:lnTo>
                    <a:pt x="1686" y="1026"/>
                  </a:lnTo>
                  <a:lnTo>
                    <a:pt x="1684" y="1029"/>
                  </a:lnTo>
                  <a:lnTo>
                    <a:pt x="1667" y="1076"/>
                  </a:lnTo>
                  <a:lnTo>
                    <a:pt x="1653" y="1124"/>
                  </a:lnTo>
                  <a:lnTo>
                    <a:pt x="1646" y="1174"/>
                  </a:lnTo>
                  <a:lnTo>
                    <a:pt x="1517" y="2440"/>
                  </a:lnTo>
                  <a:lnTo>
                    <a:pt x="1513" y="2459"/>
                  </a:lnTo>
                  <a:lnTo>
                    <a:pt x="1504" y="2475"/>
                  </a:lnTo>
                  <a:lnTo>
                    <a:pt x="1492" y="2490"/>
                  </a:lnTo>
                  <a:lnTo>
                    <a:pt x="1476" y="2501"/>
                  </a:lnTo>
                  <a:lnTo>
                    <a:pt x="1458" y="2508"/>
                  </a:lnTo>
                  <a:lnTo>
                    <a:pt x="1439" y="2511"/>
                  </a:lnTo>
                  <a:lnTo>
                    <a:pt x="1215" y="2511"/>
                  </a:lnTo>
                  <a:lnTo>
                    <a:pt x="1196" y="2508"/>
                  </a:lnTo>
                  <a:lnTo>
                    <a:pt x="1177" y="2501"/>
                  </a:lnTo>
                  <a:lnTo>
                    <a:pt x="1162" y="2490"/>
                  </a:lnTo>
                  <a:lnTo>
                    <a:pt x="1150" y="2475"/>
                  </a:lnTo>
                  <a:lnTo>
                    <a:pt x="1141" y="2459"/>
                  </a:lnTo>
                  <a:lnTo>
                    <a:pt x="1137" y="2440"/>
                  </a:lnTo>
                  <a:lnTo>
                    <a:pt x="1008" y="1174"/>
                  </a:lnTo>
                  <a:lnTo>
                    <a:pt x="1001" y="1124"/>
                  </a:lnTo>
                  <a:lnTo>
                    <a:pt x="987" y="1076"/>
                  </a:lnTo>
                  <a:lnTo>
                    <a:pt x="970" y="1029"/>
                  </a:lnTo>
                  <a:lnTo>
                    <a:pt x="968" y="1026"/>
                  </a:lnTo>
                  <a:lnTo>
                    <a:pt x="964" y="1019"/>
                  </a:lnTo>
                  <a:lnTo>
                    <a:pt x="958" y="1008"/>
                  </a:lnTo>
                  <a:lnTo>
                    <a:pt x="950" y="993"/>
                  </a:lnTo>
                  <a:lnTo>
                    <a:pt x="941" y="974"/>
                  </a:lnTo>
                  <a:lnTo>
                    <a:pt x="929" y="953"/>
                  </a:lnTo>
                  <a:lnTo>
                    <a:pt x="918" y="929"/>
                  </a:lnTo>
                  <a:lnTo>
                    <a:pt x="906" y="903"/>
                  </a:lnTo>
                  <a:lnTo>
                    <a:pt x="893" y="876"/>
                  </a:lnTo>
                  <a:lnTo>
                    <a:pt x="881" y="848"/>
                  </a:lnTo>
                  <a:lnTo>
                    <a:pt x="868" y="819"/>
                  </a:lnTo>
                  <a:lnTo>
                    <a:pt x="858" y="844"/>
                  </a:lnTo>
                  <a:lnTo>
                    <a:pt x="847" y="868"/>
                  </a:lnTo>
                  <a:lnTo>
                    <a:pt x="836" y="891"/>
                  </a:lnTo>
                  <a:lnTo>
                    <a:pt x="826" y="913"/>
                  </a:lnTo>
                  <a:lnTo>
                    <a:pt x="815" y="934"/>
                  </a:lnTo>
                  <a:lnTo>
                    <a:pt x="806" y="952"/>
                  </a:lnTo>
                  <a:lnTo>
                    <a:pt x="798" y="967"/>
                  </a:lnTo>
                  <a:lnTo>
                    <a:pt x="791" y="981"/>
                  </a:lnTo>
                  <a:lnTo>
                    <a:pt x="786" y="991"/>
                  </a:lnTo>
                  <a:lnTo>
                    <a:pt x="782" y="997"/>
                  </a:lnTo>
                  <a:lnTo>
                    <a:pt x="781" y="999"/>
                  </a:lnTo>
                  <a:lnTo>
                    <a:pt x="766" y="1040"/>
                  </a:lnTo>
                  <a:lnTo>
                    <a:pt x="754" y="1082"/>
                  </a:lnTo>
                  <a:lnTo>
                    <a:pt x="747" y="1127"/>
                  </a:lnTo>
                  <a:lnTo>
                    <a:pt x="634" y="2243"/>
                  </a:lnTo>
                  <a:lnTo>
                    <a:pt x="630" y="2260"/>
                  </a:lnTo>
                  <a:lnTo>
                    <a:pt x="622" y="2275"/>
                  </a:lnTo>
                  <a:lnTo>
                    <a:pt x="612" y="2288"/>
                  </a:lnTo>
                  <a:lnTo>
                    <a:pt x="598" y="2297"/>
                  </a:lnTo>
                  <a:lnTo>
                    <a:pt x="583" y="2303"/>
                  </a:lnTo>
                  <a:lnTo>
                    <a:pt x="565" y="2305"/>
                  </a:lnTo>
                  <a:lnTo>
                    <a:pt x="368" y="2305"/>
                  </a:lnTo>
                  <a:lnTo>
                    <a:pt x="352" y="2303"/>
                  </a:lnTo>
                  <a:lnTo>
                    <a:pt x="336" y="2297"/>
                  </a:lnTo>
                  <a:lnTo>
                    <a:pt x="322" y="2288"/>
                  </a:lnTo>
                  <a:lnTo>
                    <a:pt x="311" y="2275"/>
                  </a:lnTo>
                  <a:lnTo>
                    <a:pt x="303" y="2260"/>
                  </a:lnTo>
                  <a:lnTo>
                    <a:pt x="300" y="2243"/>
                  </a:lnTo>
                  <a:lnTo>
                    <a:pt x="186" y="1127"/>
                  </a:lnTo>
                  <a:lnTo>
                    <a:pt x="180" y="1082"/>
                  </a:lnTo>
                  <a:lnTo>
                    <a:pt x="169" y="1040"/>
                  </a:lnTo>
                  <a:lnTo>
                    <a:pt x="153" y="999"/>
                  </a:lnTo>
                  <a:lnTo>
                    <a:pt x="151" y="997"/>
                  </a:lnTo>
                  <a:lnTo>
                    <a:pt x="147" y="990"/>
                  </a:lnTo>
                  <a:lnTo>
                    <a:pt x="142" y="978"/>
                  </a:lnTo>
                  <a:lnTo>
                    <a:pt x="134" y="964"/>
                  </a:lnTo>
                  <a:lnTo>
                    <a:pt x="125" y="947"/>
                  </a:lnTo>
                  <a:lnTo>
                    <a:pt x="115" y="928"/>
                  </a:lnTo>
                  <a:lnTo>
                    <a:pt x="105" y="905"/>
                  </a:lnTo>
                  <a:lnTo>
                    <a:pt x="93" y="882"/>
                  </a:lnTo>
                  <a:lnTo>
                    <a:pt x="81" y="856"/>
                  </a:lnTo>
                  <a:lnTo>
                    <a:pt x="70" y="830"/>
                  </a:lnTo>
                  <a:lnTo>
                    <a:pt x="59" y="804"/>
                  </a:lnTo>
                  <a:lnTo>
                    <a:pt x="49" y="778"/>
                  </a:lnTo>
                  <a:lnTo>
                    <a:pt x="40" y="752"/>
                  </a:lnTo>
                  <a:lnTo>
                    <a:pt x="32" y="727"/>
                  </a:lnTo>
                  <a:lnTo>
                    <a:pt x="26" y="705"/>
                  </a:lnTo>
                  <a:lnTo>
                    <a:pt x="21" y="677"/>
                  </a:lnTo>
                  <a:lnTo>
                    <a:pt x="16" y="648"/>
                  </a:lnTo>
                  <a:lnTo>
                    <a:pt x="12" y="615"/>
                  </a:lnTo>
                  <a:lnTo>
                    <a:pt x="8" y="580"/>
                  </a:lnTo>
                  <a:lnTo>
                    <a:pt x="5" y="544"/>
                  </a:lnTo>
                  <a:lnTo>
                    <a:pt x="2" y="508"/>
                  </a:lnTo>
                  <a:lnTo>
                    <a:pt x="1" y="471"/>
                  </a:lnTo>
                  <a:lnTo>
                    <a:pt x="0" y="436"/>
                  </a:lnTo>
                  <a:lnTo>
                    <a:pt x="1" y="401"/>
                  </a:lnTo>
                  <a:lnTo>
                    <a:pt x="2" y="369"/>
                  </a:lnTo>
                  <a:lnTo>
                    <a:pt x="5" y="339"/>
                  </a:lnTo>
                  <a:lnTo>
                    <a:pt x="10" y="313"/>
                  </a:lnTo>
                  <a:lnTo>
                    <a:pt x="15" y="290"/>
                  </a:lnTo>
                  <a:lnTo>
                    <a:pt x="22" y="272"/>
                  </a:lnTo>
                  <a:lnTo>
                    <a:pt x="32" y="260"/>
                  </a:lnTo>
                  <a:lnTo>
                    <a:pt x="47" y="244"/>
                  </a:lnTo>
                  <a:lnTo>
                    <a:pt x="60" y="232"/>
                  </a:lnTo>
                  <a:lnTo>
                    <a:pt x="73" y="221"/>
                  </a:lnTo>
                  <a:lnTo>
                    <a:pt x="89" y="208"/>
                  </a:lnTo>
                  <a:lnTo>
                    <a:pt x="116" y="189"/>
                  </a:lnTo>
                  <a:lnTo>
                    <a:pt x="143" y="172"/>
                  </a:lnTo>
                  <a:lnTo>
                    <a:pt x="170" y="157"/>
                  </a:lnTo>
                  <a:lnTo>
                    <a:pt x="195" y="143"/>
                  </a:lnTo>
                  <a:lnTo>
                    <a:pt x="220" y="129"/>
                  </a:lnTo>
                  <a:lnTo>
                    <a:pt x="242" y="118"/>
                  </a:lnTo>
                  <a:lnTo>
                    <a:pt x="261" y="109"/>
                  </a:lnTo>
                  <a:lnTo>
                    <a:pt x="278" y="101"/>
                  </a:lnTo>
                  <a:lnTo>
                    <a:pt x="290" y="96"/>
                  </a:lnTo>
                  <a:lnTo>
                    <a:pt x="298" y="93"/>
                  </a:lnTo>
                  <a:lnTo>
                    <a:pt x="301" y="92"/>
                  </a:lnTo>
                  <a:lnTo>
                    <a:pt x="389" y="372"/>
                  </a:lnTo>
                  <a:lnTo>
                    <a:pt x="441" y="225"/>
                  </a:lnTo>
                  <a:lnTo>
                    <a:pt x="426" y="202"/>
                  </a:lnTo>
                  <a:lnTo>
                    <a:pt x="416" y="181"/>
                  </a:lnTo>
                  <a:lnTo>
                    <a:pt x="409" y="164"/>
                  </a:lnTo>
                  <a:lnTo>
                    <a:pt x="405" y="149"/>
                  </a:lnTo>
                  <a:lnTo>
                    <a:pt x="404" y="136"/>
                  </a:lnTo>
                  <a:lnTo>
                    <a:pt x="405" y="125"/>
                  </a:lnTo>
                  <a:lnTo>
                    <a:pt x="409" y="116"/>
                  </a:lnTo>
                  <a:lnTo>
                    <a:pt x="414" y="109"/>
                  </a:lnTo>
                  <a:lnTo>
                    <a:pt x="421" y="104"/>
                  </a:lnTo>
                  <a:lnTo>
                    <a:pt x="428" y="99"/>
                  </a:lnTo>
                  <a:lnTo>
                    <a:pt x="436" y="96"/>
                  </a:lnTo>
                  <a:lnTo>
                    <a:pt x="443" y="94"/>
                  </a:lnTo>
                  <a:lnTo>
                    <a:pt x="450" y="93"/>
                  </a:lnTo>
                  <a:lnTo>
                    <a:pt x="458" y="92"/>
                  </a:lnTo>
                  <a:lnTo>
                    <a:pt x="463" y="92"/>
                  </a:lnTo>
                  <a:lnTo>
                    <a:pt x="467" y="92"/>
                  </a:lnTo>
                  <a:lnTo>
                    <a:pt x="470" y="92"/>
                  </a:lnTo>
                  <a:lnTo>
                    <a:pt x="475" y="92"/>
                  </a:lnTo>
                  <a:lnTo>
                    <a:pt x="482" y="93"/>
                  </a:lnTo>
                  <a:lnTo>
                    <a:pt x="489" y="94"/>
                  </a:lnTo>
                  <a:lnTo>
                    <a:pt x="497" y="96"/>
                  </a:lnTo>
                  <a:lnTo>
                    <a:pt x="504" y="99"/>
                  </a:lnTo>
                  <a:lnTo>
                    <a:pt x="511" y="104"/>
                  </a:lnTo>
                  <a:lnTo>
                    <a:pt x="519" y="109"/>
                  </a:lnTo>
                  <a:lnTo>
                    <a:pt x="524" y="116"/>
                  </a:lnTo>
                  <a:lnTo>
                    <a:pt x="528" y="125"/>
                  </a:lnTo>
                  <a:lnTo>
                    <a:pt x="529" y="136"/>
                  </a:lnTo>
                  <a:lnTo>
                    <a:pt x="528" y="149"/>
                  </a:lnTo>
                  <a:lnTo>
                    <a:pt x="525" y="164"/>
                  </a:lnTo>
                  <a:lnTo>
                    <a:pt x="517" y="181"/>
                  </a:lnTo>
                  <a:lnTo>
                    <a:pt x="506" y="202"/>
                  </a:lnTo>
                  <a:lnTo>
                    <a:pt x="491" y="225"/>
                  </a:lnTo>
                  <a:lnTo>
                    <a:pt x="543" y="372"/>
                  </a:lnTo>
                  <a:lnTo>
                    <a:pt x="631" y="92"/>
                  </a:lnTo>
                  <a:lnTo>
                    <a:pt x="634" y="93"/>
                  </a:lnTo>
                  <a:lnTo>
                    <a:pt x="642" y="96"/>
                  </a:lnTo>
                  <a:lnTo>
                    <a:pt x="653" y="100"/>
                  </a:lnTo>
                  <a:lnTo>
                    <a:pt x="668" y="107"/>
                  </a:lnTo>
                  <a:lnTo>
                    <a:pt x="685" y="116"/>
                  </a:lnTo>
                  <a:lnTo>
                    <a:pt x="706" y="126"/>
                  </a:lnTo>
                  <a:lnTo>
                    <a:pt x="729" y="137"/>
                  </a:lnTo>
                  <a:lnTo>
                    <a:pt x="752" y="151"/>
                  </a:lnTo>
                  <a:lnTo>
                    <a:pt x="778" y="165"/>
                  </a:lnTo>
                  <a:lnTo>
                    <a:pt x="803" y="181"/>
                  </a:lnTo>
                  <a:lnTo>
                    <a:pt x="829" y="198"/>
                  </a:lnTo>
                  <a:lnTo>
                    <a:pt x="832" y="193"/>
                  </a:lnTo>
                  <a:lnTo>
                    <a:pt x="835" y="190"/>
                  </a:lnTo>
                  <a:lnTo>
                    <a:pt x="848" y="176"/>
                  </a:lnTo>
                  <a:lnTo>
                    <a:pt x="860" y="165"/>
                  </a:lnTo>
                  <a:lnTo>
                    <a:pt x="871" y="155"/>
                  </a:lnTo>
                  <a:lnTo>
                    <a:pt x="885" y="144"/>
                  </a:lnTo>
                  <a:lnTo>
                    <a:pt x="900" y="132"/>
                  </a:lnTo>
                  <a:lnTo>
                    <a:pt x="927" y="113"/>
                  </a:lnTo>
                  <a:lnTo>
                    <a:pt x="955" y="95"/>
                  </a:lnTo>
                  <a:lnTo>
                    <a:pt x="982" y="78"/>
                  </a:lnTo>
                  <a:lnTo>
                    <a:pt x="1010" y="63"/>
                  </a:lnTo>
                  <a:lnTo>
                    <a:pt x="1035" y="49"/>
                  </a:lnTo>
                  <a:lnTo>
                    <a:pt x="1060" y="37"/>
                  </a:lnTo>
                  <a:lnTo>
                    <a:pt x="1082" y="26"/>
                  </a:lnTo>
                  <a:lnTo>
                    <a:pt x="1101" y="17"/>
                  </a:lnTo>
                  <a:lnTo>
                    <a:pt x="1116" y="10"/>
                  </a:lnTo>
                  <a:lnTo>
                    <a:pt x="1129" y="4"/>
                  </a:lnTo>
                  <a:lnTo>
                    <a:pt x="1137" y="1"/>
                  </a:lnTo>
                  <a:lnTo>
                    <a:pt x="1139"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37" name="Freeform 57"/>
            <p:cNvSpPr>
              <a:spLocks noEditPoints="1"/>
            </p:cNvSpPr>
            <p:nvPr/>
          </p:nvSpPr>
          <p:spPr bwMode="auto">
            <a:xfrm>
              <a:off x="1165" y="1365"/>
              <a:ext cx="46" cy="46"/>
            </a:xfrm>
            <a:custGeom>
              <a:avLst/>
              <a:gdLst>
                <a:gd name="T0" fmla="*/ 286 w 694"/>
                <a:gd name="T1" fmla="*/ 202 h 696"/>
                <a:gd name="T2" fmla="*/ 221 w 694"/>
                <a:gd name="T3" fmla="*/ 253 h 696"/>
                <a:gd name="T4" fmla="*/ 190 w 694"/>
                <a:gd name="T5" fmla="*/ 327 h 696"/>
                <a:gd name="T6" fmla="*/ 200 w 694"/>
                <a:gd name="T7" fmla="*/ 410 h 696"/>
                <a:gd name="T8" fmla="*/ 251 w 694"/>
                <a:gd name="T9" fmla="*/ 475 h 696"/>
                <a:gd name="T10" fmla="*/ 325 w 694"/>
                <a:gd name="T11" fmla="*/ 506 h 696"/>
                <a:gd name="T12" fmla="*/ 408 w 694"/>
                <a:gd name="T13" fmla="*/ 495 h 696"/>
                <a:gd name="T14" fmla="*/ 473 w 694"/>
                <a:gd name="T15" fmla="*/ 444 h 696"/>
                <a:gd name="T16" fmla="*/ 503 w 694"/>
                <a:gd name="T17" fmla="*/ 370 h 696"/>
                <a:gd name="T18" fmla="*/ 493 w 694"/>
                <a:gd name="T19" fmla="*/ 288 h 696"/>
                <a:gd name="T20" fmla="*/ 442 w 694"/>
                <a:gd name="T21" fmla="*/ 222 h 696"/>
                <a:gd name="T22" fmla="*/ 368 w 694"/>
                <a:gd name="T23" fmla="*/ 192 h 696"/>
                <a:gd name="T24" fmla="*/ 464 w 694"/>
                <a:gd name="T25" fmla="*/ 3 h 696"/>
                <a:gd name="T26" fmla="*/ 524 w 694"/>
                <a:gd name="T27" fmla="*/ 37 h 696"/>
                <a:gd name="T28" fmla="*/ 507 w 694"/>
                <a:gd name="T29" fmla="*/ 104 h 696"/>
                <a:gd name="T30" fmla="*/ 573 w 694"/>
                <a:gd name="T31" fmla="*/ 163 h 696"/>
                <a:gd name="T32" fmla="*/ 646 w 694"/>
                <a:gd name="T33" fmla="*/ 167 h 696"/>
                <a:gd name="T34" fmla="*/ 674 w 694"/>
                <a:gd name="T35" fmla="*/ 187 h 696"/>
                <a:gd name="T36" fmla="*/ 692 w 694"/>
                <a:gd name="T37" fmla="*/ 254 h 696"/>
                <a:gd name="T38" fmla="*/ 633 w 694"/>
                <a:gd name="T39" fmla="*/ 289 h 696"/>
                <a:gd name="T40" fmla="*/ 635 w 694"/>
                <a:gd name="T41" fmla="*/ 408 h 696"/>
                <a:gd name="T42" fmla="*/ 692 w 694"/>
                <a:gd name="T43" fmla="*/ 441 h 696"/>
                <a:gd name="T44" fmla="*/ 674 w 694"/>
                <a:gd name="T45" fmla="*/ 509 h 696"/>
                <a:gd name="T46" fmla="*/ 646 w 694"/>
                <a:gd name="T47" fmla="*/ 527 h 696"/>
                <a:gd name="T48" fmla="*/ 576 w 694"/>
                <a:gd name="T49" fmla="*/ 532 h 696"/>
                <a:gd name="T50" fmla="*/ 508 w 694"/>
                <a:gd name="T51" fmla="*/ 593 h 696"/>
                <a:gd name="T52" fmla="*/ 526 w 694"/>
                <a:gd name="T53" fmla="*/ 658 h 696"/>
                <a:gd name="T54" fmla="*/ 466 w 694"/>
                <a:gd name="T55" fmla="*/ 694 h 696"/>
                <a:gd name="T56" fmla="*/ 432 w 694"/>
                <a:gd name="T57" fmla="*/ 687 h 696"/>
                <a:gd name="T58" fmla="*/ 368 w 694"/>
                <a:gd name="T59" fmla="*/ 641 h 696"/>
                <a:gd name="T60" fmla="*/ 271 w 694"/>
                <a:gd name="T61" fmla="*/ 677 h 696"/>
                <a:gd name="T62" fmla="*/ 243 w 694"/>
                <a:gd name="T63" fmla="*/ 696 h 696"/>
                <a:gd name="T64" fmla="*/ 178 w 694"/>
                <a:gd name="T65" fmla="*/ 668 h 696"/>
                <a:gd name="T66" fmla="*/ 171 w 694"/>
                <a:gd name="T67" fmla="*/ 636 h 696"/>
                <a:gd name="T68" fmla="*/ 129 w 694"/>
                <a:gd name="T69" fmla="*/ 542 h 696"/>
                <a:gd name="T70" fmla="*/ 50 w 694"/>
                <a:gd name="T71" fmla="*/ 530 h 696"/>
                <a:gd name="T72" fmla="*/ 21 w 694"/>
                <a:gd name="T73" fmla="*/ 511 h 696"/>
                <a:gd name="T74" fmla="*/ 3 w 694"/>
                <a:gd name="T75" fmla="*/ 443 h 696"/>
                <a:gd name="T76" fmla="*/ 62 w 694"/>
                <a:gd name="T77" fmla="*/ 409 h 696"/>
                <a:gd name="T78" fmla="*/ 62 w 694"/>
                <a:gd name="T79" fmla="*/ 290 h 696"/>
                <a:gd name="T80" fmla="*/ 2 w 694"/>
                <a:gd name="T81" fmla="*/ 255 h 696"/>
                <a:gd name="T82" fmla="*/ 20 w 694"/>
                <a:gd name="T83" fmla="*/ 188 h 696"/>
                <a:gd name="T84" fmla="*/ 49 w 694"/>
                <a:gd name="T85" fmla="*/ 168 h 696"/>
                <a:gd name="T86" fmla="*/ 121 w 694"/>
                <a:gd name="T87" fmla="*/ 165 h 696"/>
                <a:gd name="T88" fmla="*/ 187 w 694"/>
                <a:gd name="T89" fmla="*/ 105 h 696"/>
                <a:gd name="T90" fmla="*/ 169 w 694"/>
                <a:gd name="T91" fmla="*/ 38 h 696"/>
                <a:gd name="T92" fmla="*/ 229 w 694"/>
                <a:gd name="T93" fmla="*/ 4 h 696"/>
                <a:gd name="T94" fmla="*/ 262 w 694"/>
                <a:gd name="T95" fmla="*/ 10 h 696"/>
                <a:gd name="T96" fmla="*/ 327 w 694"/>
                <a:gd name="T97" fmla="*/ 58 h 696"/>
                <a:gd name="T98" fmla="*/ 423 w 694"/>
                <a:gd name="T99" fmla="*/ 19 h 696"/>
                <a:gd name="T100" fmla="*/ 451 w 694"/>
                <a:gd name="T101"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4" h="696">
                  <a:moveTo>
                    <a:pt x="341" y="190"/>
                  </a:moveTo>
                  <a:lnTo>
                    <a:pt x="313" y="194"/>
                  </a:lnTo>
                  <a:lnTo>
                    <a:pt x="286" y="202"/>
                  </a:lnTo>
                  <a:lnTo>
                    <a:pt x="260" y="215"/>
                  </a:lnTo>
                  <a:lnTo>
                    <a:pt x="239" y="233"/>
                  </a:lnTo>
                  <a:lnTo>
                    <a:pt x="221" y="253"/>
                  </a:lnTo>
                  <a:lnTo>
                    <a:pt x="206" y="275"/>
                  </a:lnTo>
                  <a:lnTo>
                    <a:pt x="195" y="301"/>
                  </a:lnTo>
                  <a:lnTo>
                    <a:pt x="190" y="327"/>
                  </a:lnTo>
                  <a:lnTo>
                    <a:pt x="188" y="355"/>
                  </a:lnTo>
                  <a:lnTo>
                    <a:pt x="192" y="382"/>
                  </a:lnTo>
                  <a:lnTo>
                    <a:pt x="200" y="410"/>
                  </a:lnTo>
                  <a:lnTo>
                    <a:pt x="214" y="435"/>
                  </a:lnTo>
                  <a:lnTo>
                    <a:pt x="231" y="457"/>
                  </a:lnTo>
                  <a:lnTo>
                    <a:pt x="251" y="475"/>
                  </a:lnTo>
                  <a:lnTo>
                    <a:pt x="274" y="489"/>
                  </a:lnTo>
                  <a:lnTo>
                    <a:pt x="299" y="499"/>
                  </a:lnTo>
                  <a:lnTo>
                    <a:pt x="325" y="506"/>
                  </a:lnTo>
                  <a:lnTo>
                    <a:pt x="353" y="508"/>
                  </a:lnTo>
                  <a:lnTo>
                    <a:pt x="380" y="503"/>
                  </a:lnTo>
                  <a:lnTo>
                    <a:pt x="408" y="495"/>
                  </a:lnTo>
                  <a:lnTo>
                    <a:pt x="433" y="482"/>
                  </a:lnTo>
                  <a:lnTo>
                    <a:pt x="455" y="465"/>
                  </a:lnTo>
                  <a:lnTo>
                    <a:pt x="473" y="444"/>
                  </a:lnTo>
                  <a:lnTo>
                    <a:pt x="487" y="421"/>
                  </a:lnTo>
                  <a:lnTo>
                    <a:pt x="497" y="397"/>
                  </a:lnTo>
                  <a:lnTo>
                    <a:pt x="503" y="370"/>
                  </a:lnTo>
                  <a:lnTo>
                    <a:pt x="504" y="343"/>
                  </a:lnTo>
                  <a:lnTo>
                    <a:pt x="501" y="315"/>
                  </a:lnTo>
                  <a:lnTo>
                    <a:pt x="493" y="288"/>
                  </a:lnTo>
                  <a:lnTo>
                    <a:pt x="480" y="262"/>
                  </a:lnTo>
                  <a:lnTo>
                    <a:pt x="463" y="241"/>
                  </a:lnTo>
                  <a:lnTo>
                    <a:pt x="442" y="222"/>
                  </a:lnTo>
                  <a:lnTo>
                    <a:pt x="419" y="208"/>
                  </a:lnTo>
                  <a:lnTo>
                    <a:pt x="395" y="198"/>
                  </a:lnTo>
                  <a:lnTo>
                    <a:pt x="368" y="192"/>
                  </a:lnTo>
                  <a:lnTo>
                    <a:pt x="341" y="190"/>
                  </a:lnTo>
                  <a:close/>
                  <a:moveTo>
                    <a:pt x="451" y="0"/>
                  </a:moveTo>
                  <a:lnTo>
                    <a:pt x="464" y="3"/>
                  </a:lnTo>
                  <a:lnTo>
                    <a:pt x="507" y="21"/>
                  </a:lnTo>
                  <a:lnTo>
                    <a:pt x="517" y="27"/>
                  </a:lnTo>
                  <a:lnTo>
                    <a:pt x="524" y="37"/>
                  </a:lnTo>
                  <a:lnTo>
                    <a:pt x="526" y="48"/>
                  </a:lnTo>
                  <a:lnTo>
                    <a:pt x="524" y="61"/>
                  </a:lnTo>
                  <a:lnTo>
                    <a:pt x="507" y="104"/>
                  </a:lnTo>
                  <a:lnTo>
                    <a:pt x="531" y="122"/>
                  </a:lnTo>
                  <a:lnTo>
                    <a:pt x="553" y="141"/>
                  </a:lnTo>
                  <a:lnTo>
                    <a:pt x="573" y="163"/>
                  </a:lnTo>
                  <a:lnTo>
                    <a:pt x="591" y="188"/>
                  </a:lnTo>
                  <a:lnTo>
                    <a:pt x="633" y="171"/>
                  </a:lnTo>
                  <a:lnTo>
                    <a:pt x="646" y="167"/>
                  </a:lnTo>
                  <a:lnTo>
                    <a:pt x="657" y="170"/>
                  </a:lnTo>
                  <a:lnTo>
                    <a:pt x="667" y="177"/>
                  </a:lnTo>
                  <a:lnTo>
                    <a:pt x="674" y="187"/>
                  </a:lnTo>
                  <a:lnTo>
                    <a:pt x="692" y="231"/>
                  </a:lnTo>
                  <a:lnTo>
                    <a:pt x="694" y="243"/>
                  </a:lnTo>
                  <a:lnTo>
                    <a:pt x="692" y="254"/>
                  </a:lnTo>
                  <a:lnTo>
                    <a:pt x="686" y="264"/>
                  </a:lnTo>
                  <a:lnTo>
                    <a:pt x="676" y="270"/>
                  </a:lnTo>
                  <a:lnTo>
                    <a:pt x="633" y="289"/>
                  </a:lnTo>
                  <a:lnTo>
                    <a:pt x="640" y="328"/>
                  </a:lnTo>
                  <a:lnTo>
                    <a:pt x="640" y="368"/>
                  </a:lnTo>
                  <a:lnTo>
                    <a:pt x="635" y="408"/>
                  </a:lnTo>
                  <a:lnTo>
                    <a:pt x="676" y="425"/>
                  </a:lnTo>
                  <a:lnTo>
                    <a:pt x="685" y="431"/>
                  </a:lnTo>
                  <a:lnTo>
                    <a:pt x="692" y="441"/>
                  </a:lnTo>
                  <a:lnTo>
                    <a:pt x="694" y="453"/>
                  </a:lnTo>
                  <a:lnTo>
                    <a:pt x="692" y="465"/>
                  </a:lnTo>
                  <a:lnTo>
                    <a:pt x="674" y="509"/>
                  </a:lnTo>
                  <a:lnTo>
                    <a:pt x="667" y="519"/>
                  </a:lnTo>
                  <a:lnTo>
                    <a:pt x="658" y="525"/>
                  </a:lnTo>
                  <a:lnTo>
                    <a:pt x="646" y="527"/>
                  </a:lnTo>
                  <a:lnTo>
                    <a:pt x="635" y="525"/>
                  </a:lnTo>
                  <a:lnTo>
                    <a:pt x="593" y="509"/>
                  </a:lnTo>
                  <a:lnTo>
                    <a:pt x="576" y="532"/>
                  </a:lnTo>
                  <a:lnTo>
                    <a:pt x="555" y="554"/>
                  </a:lnTo>
                  <a:lnTo>
                    <a:pt x="533" y="575"/>
                  </a:lnTo>
                  <a:lnTo>
                    <a:pt x="508" y="593"/>
                  </a:lnTo>
                  <a:lnTo>
                    <a:pt x="526" y="635"/>
                  </a:lnTo>
                  <a:lnTo>
                    <a:pt x="528" y="647"/>
                  </a:lnTo>
                  <a:lnTo>
                    <a:pt x="526" y="658"/>
                  </a:lnTo>
                  <a:lnTo>
                    <a:pt x="520" y="668"/>
                  </a:lnTo>
                  <a:lnTo>
                    <a:pt x="509" y="675"/>
                  </a:lnTo>
                  <a:lnTo>
                    <a:pt x="466" y="694"/>
                  </a:lnTo>
                  <a:lnTo>
                    <a:pt x="454" y="696"/>
                  </a:lnTo>
                  <a:lnTo>
                    <a:pt x="442" y="694"/>
                  </a:lnTo>
                  <a:lnTo>
                    <a:pt x="432" y="687"/>
                  </a:lnTo>
                  <a:lnTo>
                    <a:pt x="425" y="677"/>
                  </a:lnTo>
                  <a:lnTo>
                    <a:pt x="408" y="636"/>
                  </a:lnTo>
                  <a:lnTo>
                    <a:pt x="368" y="641"/>
                  </a:lnTo>
                  <a:lnTo>
                    <a:pt x="327" y="641"/>
                  </a:lnTo>
                  <a:lnTo>
                    <a:pt x="289" y="636"/>
                  </a:lnTo>
                  <a:lnTo>
                    <a:pt x="271" y="677"/>
                  </a:lnTo>
                  <a:lnTo>
                    <a:pt x="264" y="687"/>
                  </a:lnTo>
                  <a:lnTo>
                    <a:pt x="254" y="693"/>
                  </a:lnTo>
                  <a:lnTo>
                    <a:pt x="243" y="696"/>
                  </a:lnTo>
                  <a:lnTo>
                    <a:pt x="231" y="694"/>
                  </a:lnTo>
                  <a:lnTo>
                    <a:pt x="187" y="676"/>
                  </a:lnTo>
                  <a:lnTo>
                    <a:pt x="178" y="668"/>
                  </a:lnTo>
                  <a:lnTo>
                    <a:pt x="172" y="659"/>
                  </a:lnTo>
                  <a:lnTo>
                    <a:pt x="169" y="647"/>
                  </a:lnTo>
                  <a:lnTo>
                    <a:pt x="171" y="636"/>
                  </a:lnTo>
                  <a:lnTo>
                    <a:pt x="188" y="594"/>
                  </a:lnTo>
                  <a:lnTo>
                    <a:pt x="157" y="570"/>
                  </a:lnTo>
                  <a:lnTo>
                    <a:pt x="129" y="542"/>
                  </a:lnTo>
                  <a:lnTo>
                    <a:pt x="104" y="510"/>
                  </a:lnTo>
                  <a:lnTo>
                    <a:pt x="62" y="527"/>
                  </a:lnTo>
                  <a:lnTo>
                    <a:pt x="50" y="530"/>
                  </a:lnTo>
                  <a:lnTo>
                    <a:pt x="39" y="528"/>
                  </a:lnTo>
                  <a:lnTo>
                    <a:pt x="28" y="521"/>
                  </a:lnTo>
                  <a:lnTo>
                    <a:pt x="21" y="511"/>
                  </a:lnTo>
                  <a:lnTo>
                    <a:pt x="3" y="467"/>
                  </a:lnTo>
                  <a:lnTo>
                    <a:pt x="1" y="455"/>
                  </a:lnTo>
                  <a:lnTo>
                    <a:pt x="3" y="443"/>
                  </a:lnTo>
                  <a:lnTo>
                    <a:pt x="9" y="433"/>
                  </a:lnTo>
                  <a:lnTo>
                    <a:pt x="19" y="427"/>
                  </a:lnTo>
                  <a:lnTo>
                    <a:pt x="62" y="409"/>
                  </a:lnTo>
                  <a:lnTo>
                    <a:pt x="56" y="369"/>
                  </a:lnTo>
                  <a:lnTo>
                    <a:pt x="56" y="328"/>
                  </a:lnTo>
                  <a:lnTo>
                    <a:pt x="62" y="290"/>
                  </a:lnTo>
                  <a:lnTo>
                    <a:pt x="18" y="272"/>
                  </a:lnTo>
                  <a:lnTo>
                    <a:pt x="8" y="265"/>
                  </a:lnTo>
                  <a:lnTo>
                    <a:pt x="2" y="255"/>
                  </a:lnTo>
                  <a:lnTo>
                    <a:pt x="0" y="244"/>
                  </a:lnTo>
                  <a:lnTo>
                    <a:pt x="2" y="232"/>
                  </a:lnTo>
                  <a:lnTo>
                    <a:pt x="20" y="188"/>
                  </a:lnTo>
                  <a:lnTo>
                    <a:pt x="27" y="178"/>
                  </a:lnTo>
                  <a:lnTo>
                    <a:pt x="37" y="172"/>
                  </a:lnTo>
                  <a:lnTo>
                    <a:pt x="49" y="168"/>
                  </a:lnTo>
                  <a:lnTo>
                    <a:pt x="60" y="171"/>
                  </a:lnTo>
                  <a:lnTo>
                    <a:pt x="104" y="189"/>
                  </a:lnTo>
                  <a:lnTo>
                    <a:pt x="121" y="165"/>
                  </a:lnTo>
                  <a:lnTo>
                    <a:pt x="140" y="143"/>
                  </a:lnTo>
                  <a:lnTo>
                    <a:pt x="163" y="124"/>
                  </a:lnTo>
                  <a:lnTo>
                    <a:pt x="187" y="105"/>
                  </a:lnTo>
                  <a:lnTo>
                    <a:pt x="169" y="63"/>
                  </a:lnTo>
                  <a:lnTo>
                    <a:pt x="167" y="50"/>
                  </a:lnTo>
                  <a:lnTo>
                    <a:pt x="169" y="38"/>
                  </a:lnTo>
                  <a:lnTo>
                    <a:pt x="175" y="29"/>
                  </a:lnTo>
                  <a:lnTo>
                    <a:pt x="185" y="22"/>
                  </a:lnTo>
                  <a:lnTo>
                    <a:pt x="229" y="4"/>
                  </a:lnTo>
                  <a:lnTo>
                    <a:pt x="241" y="0"/>
                  </a:lnTo>
                  <a:lnTo>
                    <a:pt x="252" y="4"/>
                  </a:lnTo>
                  <a:lnTo>
                    <a:pt x="262" y="10"/>
                  </a:lnTo>
                  <a:lnTo>
                    <a:pt x="269" y="20"/>
                  </a:lnTo>
                  <a:lnTo>
                    <a:pt x="287" y="63"/>
                  </a:lnTo>
                  <a:lnTo>
                    <a:pt x="327" y="58"/>
                  </a:lnTo>
                  <a:lnTo>
                    <a:pt x="366" y="58"/>
                  </a:lnTo>
                  <a:lnTo>
                    <a:pt x="406" y="63"/>
                  </a:lnTo>
                  <a:lnTo>
                    <a:pt x="423" y="19"/>
                  </a:lnTo>
                  <a:lnTo>
                    <a:pt x="430" y="10"/>
                  </a:lnTo>
                  <a:lnTo>
                    <a:pt x="440" y="3"/>
                  </a:lnTo>
                  <a:lnTo>
                    <a:pt x="45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grpSp>
      <p:grpSp>
        <p:nvGrpSpPr>
          <p:cNvPr id="38" name="Group 75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0090681" y="4164881"/>
            <a:ext cx="505131" cy="498856"/>
            <a:chOff x="819150" y="-1422400"/>
            <a:chExt cx="766763" cy="757237"/>
          </a:xfrm>
          <a:solidFill>
            <a:schemeClr val="bg1"/>
          </a:solidFill>
        </p:grpSpPr>
        <p:sp>
          <p:nvSpPr>
            <p:cNvPr id="39" name="Freeform 590"/>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40" name="Freeform 591"/>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41" name="Freeform 592"/>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42" name="Freeform 593"/>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43" name="Freeform 594"/>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44" name="Freeform 595"/>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grpSp>
      <p:grpSp>
        <p:nvGrpSpPr>
          <p:cNvPr id="45" name="Group 77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7970963" y="4194240"/>
            <a:ext cx="497320" cy="504744"/>
            <a:chOff x="220663" y="-596900"/>
            <a:chExt cx="744537" cy="755651"/>
          </a:xfrm>
          <a:solidFill>
            <a:schemeClr val="bg1"/>
          </a:solidFill>
        </p:grpSpPr>
        <p:sp>
          <p:nvSpPr>
            <p:cNvPr id="46" name="Rectangle 600"/>
            <p:cNvSpPr>
              <a:spLocks noChangeArrowheads="1"/>
            </p:cNvSpPr>
            <p:nvPr/>
          </p:nvSpPr>
          <p:spPr bwMode="auto">
            <a:xfrm>
              <a:off x="220663" y="-525463"/>
              <a:ext cx="47625"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47" name="Rectangle 601"/>
            <p:cNvSpPr>
              <a:spLocks noChangeArrowheads="1"/>
            </p:cNvSpPr>
            <p:nvPr/>
          </p:nvSpPr>
          <p:spPr bwMode="auto">
            <a:xfrm>
              <a:off x="220663" y="-422275"/>
              <a:ext cx="47625"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48" name="Rectangle 602"/>
            <p:cNvSpPr>
              <a:spLocks noChangeArrowheads="1"/>
            </p:cNvSpPr>
            <p:nvPr/>
          </p:nvSpPr>
          <p:spPr bwMode="auto">
            <a:xfrm>
              <a:off x="220663" y="-320675"/>
              <a:ext cx="47625" cy="508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49" name="Rectangle 603"/>
            <p:cNvSpPr>
              <a:spLocks noChangeArrowheads="1"/>
            </p:cNvSpPr>
            <p:nvPr/>
          </p:nvSpPr>
          <p:spPr bwMode="auto">
            <a:xfrm>
              <a:off x="220663" y="-217488"/>
              <a:ext cx="47625" cy="508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50" name="Rectangle 604"/>
            <p:cNvSpPr>
              <a:spLocks noChangeArrowheads="1"/>
            </p:cNvSpPr>
            <p:nvPr/>
          </p:nvSpPr>
          <p:spPr bwMode="auto">
            <a:xfrm>
              <a:off x="220663" y="-114300"/>
              <a:ext cx="47625" cy="508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51" name="Freeform 605"/>
            <p:cNvSpPr/>
            <p:nvPr/>
          </p:nvSpPr>
          <p:spPr bwMode="auto">
            <a:xfrm>
              <a:off x="300038" y="-596900"/>
              <a:ext cx="665162" cy="674688"/>
            </a:xfrm>
            <a:custGeom>
              <a:avLst/>
              <a:gdLst>
                <a:gd name="T0" fmla="*/ 0 w 2929"/>
                <a:gd name="T1" fmla="*/ 0 h 2972"/>
                <a:gd name="T2" fmla="*/ 323 w 2929"/>
                <a:gd name="T3" fmla="*/ 0 h 2972"/>
                <a:gd name="T4" fmla="*/ 323 w 2929"/>
                <a:gd name="T5" fmla="*/ 2642 h 2972"/>
                <a:gd name="T6" fmla="*/ 2929 w 2929"/>
                <a:gd name="T7" fmla="*/ 2642 h 2972"/>
                <a:gd name="T8" fmla="*/ 2929 w 2929"/>
                <a:gd name="T9" fmla="*/ 2972 h 2972"/>
                <a:gd name="T10" fmla="*/ 0 w 2929"/>
                <a:gd name="T11" fmla="*/ 2972 h 2972"/>
                <a:gd name="T12" fmla="*/ 0 w 2929"/>
                <a:gd name="T13" fmla="*/ 0 h 2972"/>
              </a:gdLst>
              <a:ahLst/>
              <a:cxnLst>
                <a:cxn ang="0">
                  <a:pos x="T0" y="T1"/>
                </a:cxn>
                <a:cxn ang="0">
                  <a:pos x="T2" y="T3"/>
                </a:cxn>
                <a:cxn ang="0">
                  <a:pos x="T4" y="T5"/>
                </a:cxn>
                <a:cxn ang="0">
                  <a:pos x="T6" y="T7"/>
                </a:cxn>
                <a:cxn ang="0">
                  <a:pos x="T8" y="T9"/>
                </a:cxn>
                <a:cxn ang="0">
                  <a:pos x="T10" y="T11"/>
                </a:cxn>
                <a:cxn ang="0">
                  <a:pos x="T12" y="T13"/>
                </a:cxn>
              </a:cxnLst>
              <a:rect l="0" t="0" r="r" b="b"/>
              <a:pathLst>
                <a:path w="2929" h="2972">
                  <a:moveTo>
                    <a:pt x="0" y="0"/>
                  </a:moveTo>
                  <a:lnTo>
                    <a:pt x="323" y="0"/>
                  </a:lnTo>
                  <a:lnTo>
                    <a:pt x="323" y="2642"/>
                  </a:lnTo>
                  <a:lnTo>
                    <a:pt x="2929" y="2642"/>
                  </a:lnTo>
                  <a:lnTo>
                    <a:pt x="2929" y="2972"/>
                  </a:lnTo>
                  <a:lnTo>
                    <a:pt x="0" y="2972"/>
                  </a:lnTo>
                  <a:lnTo>
                    <a:pt x="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52" name="Rectangle 606"/>
            <p:cNvSpPr>
              <a:spLocks noChangeArrowheads="1"/>
            </p:cNvSpPr>
            <p:nvPr/>
          </p:nvSpPr>
          <p:spPr bwMode="auto">
            <a:xfrm>
              <a:off x="847725" y="109538"/>
              <a:ext cx="47625"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53" name="Rectangle 607"/>
            <p:cNvSpPr>
              <a:spLocks noChangeArrowheads="1"/>
            </p:cNvSpPr>
            <p:nvPr/>
          </p:nvSpPr>
          <p:spPr bwMode="auto">
            <a:xfrm>
              <a:off x="746125" y="109538"/>
              <a:ext cx="49212"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54" name="Rectangle 608"/>
            <p:cNvSpPr>
              <a:spLocks noChangeArrowheads="1"/>
            </p:cNvSpPr>
            <p:nvPr/>
          </p:nvSpPr>
          <p:spPr bwMode="auto">
            <a:xfrm>
              <a:off x="646113" y="109538"/>
              <a:ext cx="47625"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55" name="Rectangle 609"/>
            <p:cNvSpPr>
              <a:spLocks noChangeArrowheads="1"/>
            </p:cNvSpPr>
            <p:nvPr/>
          </p:nvSpPr>
          <p:spPr bwMode="auto">
            <a:xfrm>
              <a:off x="544513" y="109538"/>
              <a:ext cx="49212"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56" name="Rectangle 610"/>
            <p:cNvSpPr>
              <a:spLocks noChangeArrowheads="1"/>
            </p:cNvSpPr>
            <p:nvPr/>
          </p:nvSpPr>
          <p:spPr bwMode="auto">
            <a:xfrm>
              <a:off x="442913" y="109538"/>
              <a:ext cx="49212"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57" name="Freeform 611"/>
            <p:cNvSpPr/>
            <p:nvPr/>
          </p:nvSpPr>
          <p:spPr bwMode="auto">
            <a:xfrm>
              <a:off x="393700" y="-520700"/>
              <a:ext cx="549275" cy="498476"/>
            </a:xfrm>
            <a:custGeom>
              <a:avLst/>
              <a:gdLst>
                <a:gd name="T0" fmla="*/ 184 w 2420"/>
                <a:gd name="T1" fmla="*/ 0 h 2200"/>
                <a:gd name="T2" fmla="*/ 718 w 2420"/>
                <a:gd name="T3" fmla="*/ 910 h 2200"/>
                <a:gd name="T4" fmla="*/ 1066 w 2420"/>
                <a:gd name="T5" fmla="*/ 655 h 2200"/>
                <a:gd name="T6" fmla="*/ 1483 w 2420"/>
                <a:gd name="T7" fmla="*/ 1295 h 2200"/>
                <a:gd name="T8" fmla="*/ 1895 w 2420"/>
                <a:gd name="T9" fmla="*/ 925 h 2200"/>
                <a:gd name="T10" fmla="*/ 2420 w 2420"/>
                <a:gd name="T11" fmla="*/ 2109 h 2200"/>
                <a:gd name="T12" fmla="*/ 2224 w 2420"/>
                <a:gd name="T13" fmla="*/ 2200 h 2200"/>
                <a:gd name="T14" fmla="*/ 1818 w 2420"/>
                <a:gd name="T15" fmla="*/ 1287 h 2200"/>
                <a:gd name="T16" fmla="*/ 1441 w 2420"/>
                <a:gd name="T17" fmla="*/ 1626 h 2200"/>
                <a:gd name="T18" fmla="*/ 1010 w 2420"/>
                <a:gd name="T19" fmla="*/ 966 h 2200"/>
                <a:gd name="T20" fmla="*/ 653 w 2420"/>
                <a:gd name="T21" fmla="*/ 1228 h 2200"/>
                <a:gd name="T22" fmla="*/ 0 w 2420"/>
                <a:gd name="T23" fmla="*/ 114 h 2200"/>
                <a:gd name="T24" fmla="*/ 184 w 2420"/>
                <a:gd name="T25"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0" h="2200">
                  <a:moveTo>
                    <a:pt x="184" y="0"/>
                  </a:moveTo>
                  <a:lnTo>
                    <a:pt x="718" y="910"/>
                  </a:lnTo>
                  <a:lnTo>
                    <a:pt x="1066" y="655"/>
                  </a:lnTo>
                  <a:lnTo>
                    <a:pt x="1483" y="1295"/>
                  </a:lnTo>
                  <a:lnTo>
                    <a:pt x="1895" y="925"/>
                  </a:lnTo>
                  <a:lnTo>
                    <a:pt x="2420" y="2109"/>
                  </a:lnTo>
                  <a:lnTo>
                    <a:pt x="2224" y="2200"/>
                  </a:lnTo>
                  <a:lnTo>
                    <a:pt x="1818" y="1287"/>
                  </a:lnTo>
                  <a:lnTo>
                    <a:pt x="1441" y="1626"/>
                  </a:lnTo>
                  <a:lnTo>
                    <a:pt x="1010" y="966"/>
                  </a:lnTo>
                  <a:lnTo>
                    <a:pt x="653" y="1228"/>
                  </a:lnTo>
                  <a:lnTo>
                    <a:pt x="0" y="114"/>
                  </a:lnTo>
                  <a:lnTo>
                    <a:pt x="184"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grpSp>
      <p:grpSp>
        <p:nvGrpSpPr>
          <p:cNvPr id="58" name="Group 10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a:grpSpLocks noChangeAspect="1"/>
          </p:cNvGrpSpPr>
          <p:nvPr/>
        </p:nvGrpSpPr>
        <p:grpSpPr bwMode="auto">
          <a:xfrm>
            <a:off x="3666196" y="4216202"/>
            <a:ext cx="497847" cy="532676"/>
            <a:chOff x="1569" y="1825"/>
            <a:chExt cx="243" cy="260"/>
          </a:xfrm>
          <a:solidFill>
            <a:schemeClr val="bg1"/>
          </a:solidFill>
        </p:grpSpPr>
        <p:sp>
          <p:nvSpPr>
            <p:cNvPr id="59" name="Freeform 103"/>
            <p:cNvSpPr/>
            <p:nvPr/>
          </p:nvSpPr>
          <p:spPr bwMode="auto">
            <a:xfrm>
              <a:off x="1569" y="1835"/>
              <a:ext cx="131" cy="91"/>
            </a:xfrm>
            <a:custGeom>
              <a:avLst/>
              <a:gdLst>
                <a:gd name="T0" fmla="*/ 1069 w 1700"/>
                <a:gd name="T1" fmla="*/ 0 h 1176"/>
                <a:gd name="T2" fmla="*/ 1152 w 1700"/>
                <a:gd name="T3" fmla="*/ 11 h 1176"/>
                <a:gd name="T4" fmla="*/ 1227 w 1700"/>
                <a:gd name="T5" fmla="*/ 42 h 1176"/>
                <a:gd name="T6" fmla="*/ 1292 w 1700"/>
                <a:gd name="T7" fmla="*/ 90 h 1176"/>
                <a:gd name="T8" fmla="*/ 1343 w 1700"/>
                <a:gd name="T9" fmla="*/ 153 h 1176"/>
                <a:gd name="T10" fmla="*/ 1377 w 1700"/>
                <a:gd name="T11" fmla="*/ 227 h 1176"/>
                <a:gd name="T12" fmla="*/ 1392 w 1700"/>
                <a:gd name="T13" fmla="*/ 308 h 1176"/>
                <a:gd name="T14" fmla="*/ 1638 w 1700"/>
                <a:gd name="T15" fmla="*/ 311 h 1176"/>
                <a:gd name="T16" fmla="*/ 1672 w 1700"/>
                <a:gd name="T17" fmla="*/ 328 h 1176"/>
                <a:gd name="T18" fmla="*/ 1694 w 1700"/>
                <a:gd name="T19" fmla="*/ 359 h 1176"/>
                <a:gd name="T20" fmla="*/ 1700 w 1700"/>
                <a:gd name="T21" fmla="*/ 397 h 1176"/>
                <a:gd name="T22" fmla="*/ 1688 w 1700"/>
                <a:gd name="T23" fmla="*/ 432 h 1176"/>
                <a:gd name="T24" fmla="*/ 1393 w 1700"/>
                <a:gd name="T25" fmla="*/ 732 h 1176"/>
                <a:gd name="T26" fmla="*/ 1390 w 1700"/>
                <a:gd name="T27" fmla="*/ 895 h 1176"/>
                <a:gd name="T28" fmla="*/ 1368 w 1700"/>
                <a:gd name="T29" fmla="*/ 977 h 1176"/>
                <a:gd name="T30" fmla="*/ 1325 w 1700"/>
                <a:gd name="T31" fmla="*/ 1050 h 1176"/>
                <a:gd name="T32" fmla="*/ 1266 w 1700"/>
                <a:gd name="T33" fmla="*/ 1108 h 1176"/>
                <a:gd name="T34" fmla="*/ 1195 w 1700"/>
                <a:gd name="T35" fmla="*/ 1150 h 1176"/>
                <a:gd name="T36" fmla="*/ 1113 w 1700"/>
                <a:gd name="T37" fmla="*/ 1173 h 1176"/>
                <a:gd name="T38" fmla="*/ 324 w 1700"/>
                <a:gd name="T39" fmla="*/ 1176 h 1176"/>
                <a:gd name="T40" fmla="*/ 239 w 1700"/>
                <a:gd name="T41" fmla="*/ 1165 h 1176"/>
                <a:gd name="T42" fmla="*/ 161 w 1700"/>
                <a:gd name="T43" fmla="*/ 1132 h 1176"/>
                <a:gd name="T44" fmla="*/ 95 w 1700"/>
                <a:gd name="T45" fmla="*/ 1081 h 1176"/>
                <a:gd name="T46" fmla="*/ 44 w 1700"/>
                <a:gd name="T47" fmla="*/ 1015 h 1176"/>
                <a:gd name="T48" fmla="*/ 11 w 1700"/>
                <a:gd name="T49" fmla="*/ 937 h 1176"/>
                <a:gd name="T50" fmla="*/ 0 w 1700"/>
                <a:gd name="T51" fmla="*/ 851 h 1176"/>
                <a:gd name="T52" fmla="*/ 3 w 1700"/>
                <a:gd name="T53" fmla="*/ 282 h 1176"/>
                <a:gd name="T54" fmla="*/ 26 w 1700"/>
                <a:gd name="T55" fmla="*/ 199 h 1176"/>
                <a:gd name="T56" fmla="*/ 68 w 1700"/>
                <a:gd name="T57" fmla="*/ 127 h 1176"/>
                <a:gd name="T58" fmla="*/ 126 w 1700"/>
                <a:gd name="T59" fmla="*/ 69 h 1176"/>
                <a:gd name="T60" fmla="*/ 198 w 1700"/>
                <a:gd name="T61" fmla="*/ 26 h 1176"/>
                <a:gd name="T62" fmla="*/ 280 w 1700"/>
                <a:gd name="T63" fmla="*/ 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0" h="1176">
                  <a:moveTo>
                    <a:pt x="324" y="0"/>
                  </a:moveTo>
                  <a:lnTo>
                    <a:pt x="1069" y="0"/>
                  </a:lnTo>
                  <a:lnTo>
                    <a:pt x="1111" y="3"/>
                  </a:lnTo>
                  <a:lnTo>
                    <a:pt x="1152" y="11"/>
                  </a:lnTo>
                  <a:lnTo>
                    <a:pt x="1191" y="25"/>
                  </a:lnTo>
                  <a:lnTo>
                    <a:pt x="1227" y="42"/>
                  </a:lnTo>
                  <a:lnTo>
                    <a:pt x="1261" y="65"/>
                  </a:lnTo>
                  <a:lnTo>
                    <a:pt x="1292" y="90"/>
                  </a:lnTo>
                  <a:lnTo>
                    <a:pt x="1319" y="120"/>
                  </a:lnTo>
                  <a:lnTo>
                    <a:pt x="1343" y="153"/>
                  </a:lnTo>
                  <a:lnTo>
                    <a:pt x="1362" y="188"/>
                  </a:lnTo>
                  <a:lnTo>
                    <a:pt x="1377" y="227"/>
                  </a:lnTo>
                  <a:lnTo>
                    <a:pt x="1387" y="267"/>
                  </a:lnTo>
                  <a:lnTo>
                    <a:pt x="1392" y="308"/>
                  </a:lnTo>
                  <a:lnTo>
                    <a:pt x="1618" y="308"/>
                  </a:lnTo>
                  <a:lnTo>
                    <a:pt x="1638" y="311"/>
                  </a:lnTo>
                  <a:lnTo>
                    <a:pt x="1656" y="318"/>
                  </a:lnTo>
                  <a:lnTo>
                    <a:pt x="1672" y="328"/>
                  </a:lnTo>
                  <a:lnTo>
                    <a:pt x="1685" y="341"/>
                  </a:lnTo>
                  <a:lnTo>
                    <a:pt x="1694" y="359"/>
                  </a:lnTo>
                  <a:lnTo>
                    <a:pt x="1699" y="377"/>
                  </a:lnTo>
                  <a:lnTo>
                    <a:pt x="1700" y="397"/>
                  </a:lnTo>
                  <a:lnTo>
                    <a:pt x="1696" y="415"/>
                  </a:lnTo>
                  <a:lnTo>
                    <a:pt x="1688" y="432"/>
                  </a:lnTo>
                  <a:lnTo>
                    <a:pt x="1677" y="448"/>
                  </a:lnTo>
                  <a:lnTo>
                    <a:pt x="1393" y="732"/>
                  </a:lnTo>
                  <a:lnTo>
                    <a:pt x="1393" y="851"/>
                  </a:lnTo>
                  <a:lnTo>
                    <a:pt x="1390" y="895"/>
                  </a:lnTo>
                  <a:lnTo>
                    <a:pt x="1381" y="937"/>
                  </a:lnTo>
                  <a:lnTo>
                    <a:pt x="1368" y="977"/>
                  </a:lnTo>
                  <a:lnTo>
                    <a:pt x="1348" y="1015"/>
                  </a:lnTo>
                  <a:lnTo>
                    <a:pt x="1325" y="1050"/>
                  </a:lnTo>
                  <a:lnTo>
                    <a:pt x="1298" y="1081"/>
                  </a:lnTo>
                  <a:lnTo>
                    <a:pt x="1266" y="1108"/>
                  </a:lnTo>
                  <a:lnTo>
                    <a:pt x="1231" y="1132"/>
                  </a:lnTo>
                  <a:lnTo>
                    <a:pt x="1195" y="1150"/>
                  </a:lnTo>
                  <a:lnTo>
                    <a:pt x="1155" y="1165"/>
                  </a:lnTo>
                  <a:lnTo>
                    <a:pt x="1113" y="1173"/>
                  </a:lnTo>
                  <a:lnTo>
                    <a:pt x="1069" y="1176"/>
                  </a:lnTo>
                  <a:lnTo>
                    <a:pt x="324" y="1176"/>
                  </a:lnTo>
                  <a:lnTo>
                    <a:pt x="280" y="1173"/>
                  </a:lnTo>
                  <a:lnTo>
                    <a:pt x="239" y="1165"/>
                  </a:lnTo>
                  <a:lnTo>
                    <a:pt x="198" y="1150"/>
                  </a:lnTo>
                  <a:lnTo>
                    <a:pt x="161" y="1132"/>
                  </a:lnTo>
                  <a:lnTo>
                    <a:pt x="126" y="1108"/>
                  </a:lnTo>
                  <a:lnTo>
                    <a:pt x="95" y="1081"/>
                  </a:lnTo>
                  <a:lnTo>
                    <a:pt x="68" y="1050"/>
                  </a:lnTo>
                  <a:lnTo>
                    <a:pt x="44" y="1015"/>
                  </a:lnTo>
                  <a:lnTo>
                    <a:pt x="26" y="977"/>
                  </a:lnTo>
                  <a:lnTo>
                    <a:pt x="11" y="937"/>
                  </a:lnTo>
                  <a:lnTo>
                    <a:pt x="3" y="895"/>
                  </a:lnTo>
                  <a:lnTo>
                    <a:pt x="0" y="851"/>
                  </a:lnTo>
                  <a:lnTo>
                    <a:pt x="0" y="326"/>
                  </a:lnTo>
                  <a:lnTo>
                    <a:pt x="3" y="282"/>
                  </a:lnTo>
                  <a:lnTo>
                    <a:pt x="11" y="239"/>
                  </a:lnTo>
                  <a:lnTo>
                    <a:pt x="26" y="199"/>
                  </a:lnTo>
                  <a:lnTo>
                    <a:pt x="44" y="162"/>
                  </a:lnTo>
                  <a:lnTo>
                    <a:pt x="68" y="127"/>
                  </a:lnTo>
                  <a:lnTo>
                    <a:pt x="95" y="95"/>
                  </a:lnTo>
                  <a:lnTo>
                    <a:pt x="126" y="69"/>
                  </a:lnTo>
                  <a:lnTo>
                    <a:pt x="161" y="45"/>
                  </a:lnTo>
                  <a:lnTo>
                    <a:pt x="198" y="26"/>
                  </a:lnTo>
                  <a:lnTo>
                    <a:pt x="239" y="12"/>
                  </a:lnTo>
                  <a:lnTo>
                    <a:pt x="280" y="3"/>
                  </a:lnTo>
                  <a:lnTo>
                    <a:pt x="324"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60" name="Freeform 104"/>
            <p:cNvSpPr/>
            <p:nvPr/>
          </p:nvSpPr>
          <p:spPr bwMode="auto">
            <a:xfrm>
              <a:off x="1730" y="1825"/>
              <a:ext cx="60" cy="61"/>
            </a:xfrm>
            <a:custGeom>
              <a:avLst/>
              <a:gdLst>
                <a:gd name="T0" fmla="*/ 395 w 789"/>
                <a:gd name="T1" fmla="*/ 0 h 789"/>
                <a:gd name="T2" fmla="*/ 445 w 789"/>
                <a:gd name="T3" fmla="*/ 3 h 789"/>
                <a:gd name="T4" fmla="*/ 492 w 789"/>
                <a:gd name="T5" fmla="*/ 12 h 789"/>
                <a:gd name="T6" fmla="*/ 538 w 789"/>
                <a:gd name="T7" fmla="*/ 27 h 789"/>
                <a:gd name="T8" fmla="*/ 580 w 789"/>
                <a:gd name="T9" fmla="*/ 46 h 789"/>
                <a:gd name="T10" fmla="*/ 620 w 789"/>
                <a:gd name="T11" fmla="*/ 71 h 789"/>
                <a:gd name="T12" fmla="*/ 656 w 789"/>
                <a:gd name="T13" fmla="*/ 99 h 789"/>
                <a:gd name="T14" fmla="*/ 689 w 789"/>
                <a:gd name="T15" fmla="*/ 132 h 789"/>
                <a:gd name="T16" fmla="*/ 719 w 789"/>
                <a:gd name="T17" fmla="*/ 169 h 789"/>
                <a:gd name="T18" fmla="*/ 742 w 789"/>
                <a:gd name="T19" fmla="*/ 209 h 789"/>
                <a:gd name="T20" fmla="*/ 763 w 789"/>
                <a:gd name="T21" fmla="*/ 252 h 789"/>
                <a:gd name="T22" fmla="*/ 777 w 789"/>
                <a:gd name="T23" fmla="*/ 297 h 789"/>
                <a:gd name="T24" fmla="*/ 786 w 789"/>
                <a:gd name="T25" fmla="*/ 345 h 789"/>
                <a:gd name="T26" fmla="*/ 789 w 789"/>
                <a:gd name="T27" fmla="*/ 394 h 789"/>
                <a:gd name="T28" fmla="*/ 786 w 789"/>
                <a:gd name="T29" fmla="*/ 443 h 789"/>
                <a:gd name="T30" fmla="*/ 777 w 789"/>
                <a:gd name="T31" fmla="*/ 492 h 789"/>
                <a:gd name="T32" fmla="*/ 763 w 789"/>
                <a:gd name="T33" fmla="*/ 537 h 789"/>
                <a:gd name="T34" fmla="*/ 742 w 789"/>
                <a:gd name="T35" fmla="*/ 580 h 789"/>
                <a:gd name="T36" fmla="*/ 719 w 789"/>
                <a:gd name="T37" fmla="*/ 620 h 789"/>
                <a:gd name="T38" fmla="*/ 689 w 789"/>
                <a:gd name="T39" fmla="*/ 657 h 789"/>
                <a:gd name="T40" fmla="*/ 656 w 789"/>
                <a:gd name="T41" fmla="*/ 689 h 789"/>
                <a:gd name="T42" fmla="*/ 620 w 789"/>
                <a:gd name="T43" fmla="*/ 718 h 789"/>
                <a:gd name="T44" fmla="*/ 580 w 789"/>
                <a:gd name="T45" fmla="*/ 743 h 789"/>
                <a:gd name="T46" fmla="*/ 538 w 789"/>
                <a:gd name="T47" fmla="*/ 762 h 789"/>
                <a:gd name="T48" fmla="*/ 492 w 789"/>
                <a:gd name="T49" fmla="*/ 776 h 789"/>
                <a:gd name="T50" fmla="*/ 445 w 789"/>
                <a:gd name="T51" fmla="*/ 786 h 789"/>
                <a:gd name="T52" fmla="*/ 395 w 789"/>
                <a:gd name="T53" fmla="*/ 789 h 789"/>
                <a:gd name="T54" fmla="*/ 345 w 789"/>
                <a:gd name="T55" fmla="*/ 786 h 789"/>
                <a:gd name="T56" fmla="*/ 298 w 789"/>
                <a:gd name="T57" fmla="*/ 776 h 789"/>
                <a:gd name="T58" fmla="*/ 253 w 789"/>
                <a:gd name="T59" fmla="*/ 762 h 789"/>
                <a:gd name="T60" fmla="*/ 210 w 789"/>
                <a:gd name="T61" fmla="*/ 743 h 789"/>
                <a:gd name="T62" fmla="*/ 170 w 789"/>
                <a:gd name="T63" fmla="*/ 718 h 789"/>
                <a:gd name="T64" fmla="*/ 133 w 789"/>
                <a:gd name="T65" fmla="*/ 689 h 789"/>
                <a:gd name="T66" fmla="*/ 101 w 789"/>
                <a:gd name="T67" fmla="*/ 657 h 789"/>
                <a:gd name="T68" fmla="*/ 72 w 789"/>
                <a:gd name="T69" fmla="*/ 620 h 789"/>
                <a:gd name="T70" fmla="*/ 47 w 789"/>
                <a:gd name="T71" fmla="*/ 580 h 789"/>
                <a:gd name="T72" fmla="*/ 27 w 789"/>
                <a:gd name="T73" fmla="*/ 537 h 789"/>
                <a:gd name="T74" fmla="*/ 13 w 789"/>
                <a:gd name="T75" fmla="*/ 492 h 789"/>
                <a:gd name="T76" fmla="*/ 3 w 789"/>
                <a:gd name="T77" fmla="*/ 443 h 789"/>
                <a:gd name="T78" fmla="*/ 0 w 789"/>
                <a:gd name="T79" fmla="*/ 394 h 789"/>
                <a:gd name="T80" fmla="*/ 3 w 789"/>
                <a:gd name="T81" fmla="*/ 345 h 789"/>
                <a:gd name="T82" fmla="*/ 13 w 789"/>
                <a:gd name="T83" fmla="*/ 297 h 789"/>
                <a:gd name="T84" fmla="*/ 27 w 789"/>
                <a:gd name="T85" fmla="*/ 252 h 789"/>
                <a:gd name="T86" fmla="*/ 47 w 789"/>
                <a:gd name="T87" fmla="*/ 209 h 789"/>
                <a:gd name="T88" fmla="*/ 72 w 789"/>
                <a:gd name="T89" fmla="*/ 169 h 789"/>
                <a:gd name="T90" fmla="*/ 101 w 789"/>
                <a:gd name="T91" fmla="*/ 132 h 789"/>
                <a:gd name="T92" fmla="*/ 133 w 789"/>
                <a:gd name="T93" fmla="*/ 99 h 789"/>
                <a:gd name="T94" fmla="*/ 170 w 789"/>
                <a:gd name="T95" fmla="*/ 71 h 789"/>
                <a:gd name="T96" fmla="*/ 210 w 789"/>
                <a:gd name="T97" fmla="*/ 46 h 789"/>
                <a:gd name="T98" fmla="*/ 253 w 789"/>
                <a:gd name="T99" fmla="*/ 27 h 789"/>
                <a:gd name="T100" fmla="*/ 298 w 789"/>
                <a:gd name="T101" fmla="*/ 12 h 789"/>
                <a:gd name="T102" fmla="*/ 345 w 789"/>
                <a:gd name="T103" fmla="*/ 3 h 789"/>
                <a:gd name="T104" fmla="*/ 395 w 789"/>
                <a:gd name="T105"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9" h="789">
                  <a:moveTo>
                    <a:pt x="395" y="0"/>
                  </a:moveTo>
                  <a:lnTo>
                    <a:pt x="445" y="3"/>
                  </a:lnTo>
                  <a:lnTo>
                    <a:pt x="492" y="12"/>
                  </a:lnTo>
                  <a:lnTo>
                    <a:pt x="538" y="27"/>
                  </a:lnTo>
                  <a:lnTo>
                    <a:pt x="580" y="46"/>
                  </a:lnTo>
                  <a:lnTo>
                    <a:pt x="620" y="71"/>
                  </a:lnTo>
                  <a:lnTo>
                    <a:pt x="656" y="99"/>
                  </a:lnTo>
                  <a:lnTo>
                    <a:pt x="689" y="132"/>
                  </a:lnTo>
                  <a:lnTo>
                    <a:pt x="719" y="169"/>
                  </a:lnTo>
                  <a:lnTo>
                    <a:pt x="742" y="209"/>
                  </a:lnTo>
                  <a:lnTo>
                    <a:pt x="763" y="252"/>
                  </a:lnTo>
                  <a:lnTo>
                    <a:pt x="777" y="297"/>
                  </a:lnTo>
                  <a:lnTo>
                    <a:pt x="786" y="345"/>
                  </a:lnTo>
                  <a:lnTo>
                    <a:pt x="789" y="394"/>
                  </a:lnTo>
                  <a:lnTo>
                    <a:pt x="786" y="443"/>
                  </a:lnTo>
                  <a:lnTo>
                    <a:pt x="777" y="492"/>
                  </a:lnTo>
                  <a:lnTo>
                    <a:pt x="763" y="537"/>
                  </a:lnTo>
                  <a:lnTo>
                    <a:pt x="742" y="580"/>
                  </a:lnTo>
                  <a:lnTo>
                    <a:pt x="719" y="620"/>
                  </a:lnTo>
                  <a:lnTo>
                    <a:pt x="689" y="657"/>
                  </a:lnTo>
                  <a:lnTo>
                    <a:pt x="656" y="689"/>
                  </a:lnTo>
                  <a:lnTo>
                    <a:pt x="620" y="718"/>
                  </a:lnTo>
                  <a:lnTo>
                    <a:pt x="580" y="743"/>
                  </a:lnTo>
                  <a:lnTo>
                    <a:pt x="538" y="762"/>
                  </a:lnTo>
                  <a:lnTo>
                    <a:pt x="492" y="776"/>
                  </a:lnTo>
                  <a:lnTo>
                    <a:pt x="445" y="786"/>
                  </a:lnTo>
                  <a:lnTo>
                    <a:pt x="395" y="789"/>
                  </a:lnTo>
                  <a:lnTo>
                    <a:pt x="345" y="786"/>
                  </a:lnTo>
                  <a:lnTo>
                    <a:pt x="298" y="776"/>
                  </a:lnTo>
                  <a:lnTo>
                    <a:pt x="253" y="762"/>
                  </a:lnTo>
                  <a:lnTo>
                    <a:pt x="210" y="743"/>
                  </a:lnTo>
                  <a:lnTo>
                    <a:pt x="170" y="718"/>
                  </a:lnTo>
                  <a:lnTo>
                    <a:pt x="133" y="689"/>
                  </a:lnTo>
                  <a:lnTo>
                    <a:pt x="101" y="657"/>
                  </a:lnTo>
                  <a:lnTo>
                    <a:pt x="72" y="620"/>
                  </a:lnTo>
                  <a:lnTo>
                    <a:pt x="47" y="580"/>
                  </a:lnTo>
                  <a:lnTo>
                    <a:pt x="27" y="537"/>
                  </a:lnTo>
                  <a:lnTo>
                    <a:pt x="13" y="492"/>
                  </a:lnTo>
                  <a:lnTo>
                    <a:pt x="3" y="443"/>
                  </a:lnTo>
                  <a:lnTo>
                    <a:pt x="0" y="394"/>
                  </a:lnTo>
                  <a:lnTo>
                    <a:pt x="3" y="345"/>
                  </a:lnTo>
                  <a:lnTo>
                    <a:pt x="13" y="297"/>
                  </a:lnTo>
                  <a:lnTo>
                    <a:pt x="27" y="252"/>
                  </a:lnTo>
                  <a:lnTo>
                    <a:pt x="47" y="209"/>
                  </a:lnTo>
                  <a:lnTo>
                    <a:pt x="72" y="169"/>
                  </a:lnTo>
                  <a:lnTo>
                    <a:pt x="101" y="132"/>
                  </a:lnTo>
                  <a:lnTo>
                    <a:pt x="133" y="99"/>
                  </a:lnTo>
                  <a:lnTo>
                    <a:pt x="170" y="71"/>
                  </a:lnTo>
                  <a:lnTo>
                    <a:pt x="210" y="46"/>
                  </a:lnTo>
                  <a:lnTo>
                    <a:pt x="253" y="27"/>
                  </a:lnTo>
                  <a:lnTo>
                    <a:pt x="298" y="12"/>
                  </a:lnTo>
                  <a:lnTo>
                    <a:pt x="345" y="3"/>
                  </a:lnTo>
                  <a:lnTo>
                    <a:pt x="395"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61" name="Freeform 105"/>
            <p:cNvSpPr/>
            <p:nvPr/>
          </p:nvSpPr>
          <p:spPr bwMode="auto">
            <a:xfrm>
              <a:off x="1708" y="1898"/>
              <a:ext cx="104" cy="187"/>
            </a:xfrm>
            <a:custGeom>
              <a:avLst/>
              <a:gdLst>
                <a:gd name="T0" fmla="*/ 362 w 1344"/>
                <a:gd name="T1" fmla="*/ 0 h 2437"/>
                <a:gd name="T2" fmla="*/ 372 w 1344"/>
                <a:gd name="T3" fmla="*/ 2 h 2437"/>
                <a:gd name="T4" fmla="*/ 383 w 1344"/>
                <a:gd name="T5" fmla="*/ 6 h 2437"/>
                <a:gd name="T6" fmla="*/ 390 w 1344"/>
                <a:gd name="T7" fmla="*/ 14 h 2437"/>
                <a:gd name="T8" fmla="*/ 395 w 1344"/>
                <a:gd name="T9" fmla="*/ 24 h 2437"/>
                <a:gd name="T10" fmla="*/ 631 w 1344"/>
                <a:gd name="T11" fmla="*/ 673 h 2437"/>
                <a:gd name="T12" fmla="*/ 639 w 1344"/>
                <a:gd name="T13" fmla="*/ 686 h 2437"/>
                <a:gd name="T14" fmla="*/ 648 w 1344"/>
                <a:gd name="T15" fmla="*/ 695 h 2437"/>
                <a:gd name="T16" fmla="*/ 660 w 1344"/>
                <a:gd name="T17" fmla="*/ 700 h 2437"/>
                <a:gd name="T18" fmla="*/ 672 w 1344"/>
                <a:gd name="T19" fmla="*/ 701 h 2437"/>
                <a:gd name="T20" fmla="*/ 685 w 1344"/>
                <a:gd name="T21" fmla="*/ 700 h 2437"/>
                <a:gd name="T22" fmla="*/ 696 w 1344"/>
                <a:gd name="T23" fmla="*/ 695 h 2437"/>
                <a:gd name="T24" fmla="*/ 705 w 1344"/>
                <a:gd name="T25" fmla="*/ 686 h 2437"/>
                <a:gd name="T26" fmla="*/ 712 w 1344"/>
                <a:gd name="T27" fmla="*/ 673 h 2437"/>
                <a:gd name="T28" fmla="*/ 949 w 1344"/>
                <a:gd name="T29" fmla="*/ 24 h 2437"/>
                <a:gd name="T30" fmla="*/ 956 w 1344"/>
                <a:gd name="T31" fmla="*/ 13 h 2437"/>
                <a:gd name="T32" fmla="*/ 966 w 1344"/>
                <a:gd name="T33" fmla="*/ 4 h 2437"/>
                <a:gd name="T34" fmla="*/ 978 w 1344"/>
                <a:gd name="T35" fmla="*/ 1 h 2437"/>
                <a:gd name="T36" fmla="*/ 992 w 1344"/>
                <a:gd name="T37" fmla="*/ 2 h 2437"/>
                <a:gd name="T38" fmla="*/ 1104 w 1344"/>
                <a:gd name="T39" fmla="*/ 37 h 2437"/>
                <a:gd name="T40" fmla="*/ 1105 w 1344"/>
                <a:gd name="T41" fmla="*/ 37 h 2437"/>
                <a:gd name="T42" fmla="*/ 1146 w 1344"/>
                <a:gd name="T43" fmla="*/ 54 h 2437"/>
                <a:gd name="T44" fmla="*/ 1184 w 1344"/>
                <a:gd name="T45" fmla="*/ 75 h 2437"/>
                <a:gd name="T46" fmla="*/ 1219 w 1344"/>
                <a:gd name="T47" fmla="*/ 101 h 2437"/>
                <a:gd name="T48" fmla="*/ 1251 w 1344"/>
                <a:gd name="T49" fmla="*/ 130 h 2437"/>
                <a:gd name="T50" fmla="*/ 1277 w 1344"/>
                <a:gd name="T51" fmla="*/ 163 h 2437"/>
                <a:gd name="T52" fmla="*/ 1301 w 1344"/>
                <a:gd name="T53" fmla="*/ 199 h 2437"/>
                <a:gd name="T54" fmla="*/ 1319 w 1344"/>
                <a:gd name="T55" fmla="*/ 238 h 2437"/>
                <a:gd name="T56" fmla="*/ 1333 w 1344"/>
                <a:gd name="T57" fmla="*/ 280 h 2437"/>
                <a:gd name="T58" fmla="*/ 1341 w 1344"/>
                <a:gd name="T59" fmla="*/ 323 h 2437"/>
                <a:gd name="T60" fmla="*/ 1344 w 1344"/>
                <a:gd name="T61" fmla="*/ 367 h 2437"/>
                <a:gd name="T62" fmla="*/ 1344 w 1344"/>
                <a:gd name="T63" fmla="*/ 1056 h 2437"/>
                <a:gd name="T64" fmla="*/ 1343 w 1344"/>
                <a:gd name="T65" fmla="*/ 1066 h 2437"/>
                <a:gd name="T66" fmla="*/ 1338 w 1344"/>
                <a:gd name="T67" fmla="*/ 1075 h 2437"/>
                <a:gd name="T68" fmla="*/ 1091 w 1344"/>
                <a:gd name="T69" fmla="*/ 1451 h 2437"/>
                <a:gd name="T70" fmla="*/ 1091 w 1344"/>
                <a:gd name="T71" fmla="*/ 2402 h 2437"/>
                <a:gd name="T72" fmla="*/ 1089 w 1344"/>
                <a:gd name="T73" fmla="*/ 2415 h 2437"/>
                <a:gd name="T74" fmla="*/ 1081 w 1344"/>
                <a:gd name="T75" fmla="*/ 2427 h 2437"/>
                <a:gd name="T76" fmla="*/ 1070 w 1344"/>
                <a:gd name="T77" fmla="*/ 2434 h 2437"/>
                <a:gd name="T78" fmla="*/ 1056 w 1344"/>
                <a:gd name="T79" fmla="*/ 2437 h 2437"/>
                <a:gd name="T80" fmla="*/ 287 w 1344"/>
                <a:gd name="T81" fmla="*/ 2437 h 2437"/>
                <a:gd name="T82" fmla="*/ 274 w 1344"/>
                <a:gd name="T83" fmla="*/ 2434 h 2437"/>
                <a:gd name="T84" fmla="*/ 263 w 1344"/>
                <a:gd name="T85" fmla="*/ 2427 h 2437"/>
                <a:gd name="T86" fmla="*/ 256 w 1344"/>
                <a:gd name="T87" fmla="*/ 2415 h 2437"/>
                <a:gd name="T88" fmla="*/ 253 w 1344"/>
                <a:gd name="T89" fmla="*/ 2402 h 2437"/>
                <a:gd name="T90" fmla="*/ 253 w 1344"/>
                <a:gd name="T91" fmla="*/ 1451 h 2437"/>
                <a:gd name="T92" fmla="*/ 6 w 1344"/>
                <a:gd name="T93" fmla="*/ 1075 h 2437"/>
                <a:gd name="T94" fmla="*/ 2 w 1344"/>
                <a:gd name="T95" fmla="*/ 1066 h 2437"/>
                <a:gd name="T96" fmla="*/ 0 w 1344"/>
                <a:gd name="T97" fmla="*/ 1056 h 2437"/>
                <a:gd name="T98" fmla="*/ 0 w 1344"/>
                <a:gd name="T99" fmla="*/ 369 h 2437"/>
                <a:gd name="T100" fmla="*/ 3 w 1344"/>
                <a:gd name="T101" fmla="*/ 324 h 2437"/>
                <a:gd name="T102" fmla="*/ 11 w 1344"/>
                <a:gd name="T103" fmla="*/ 281 h 2437"/>
                <a:gd name="T104" fmla="*/ 24 w 1344"/>
                <a:gd name="T105" fmla="*/ 240 h 2437"/>
                <a:gd name="T106" fmla="*/ 43 w 1344"/>
                <a:gd name="T107" fmla="*/ 201 h 2437"/>
                <a:gd name="T108" fmla="*/ 66 w 1344"/>
                <a:gd name="T109" fmla="*/ 164 h 2437"/>
                <a:gd name="T110" fmla="*/ 93 w 1344"/>
                <a:gd name="T111" fmla="*/ 130 h 2437"/>
                <a:gd name="T112" fmla="*/ 125 w 1344"/>
                <a:gd name="T113" fmla="*/ 101 h 2437"/>
                <a:gd name="T114" fmla="*/ 160 w 1344"/>
                <a:gd name="T115" fmla="*/ 75 h 2437"/>
                <a:gd name="T116" fmla="*/ 198 w 1344"/>
                <a:gd name="T117" fmla="*/ 54 h 2437"/>
                <a:gd name="T118" fmla="*/ 239 w 1344"/>
                <a:gd name="T119" fmla="*/ 37 h 2437"/>
                <a:gd name="T120" fmla="*/ 352 w 1344"/>
                <a:gd name="T121" fmla="*/ 2 h 2437"/>
                <a:gd name="T122" fmla="*/ 357 w 1344"/>
                <a:gd name="T123" fmla="*/ 1 h 2437"/>
                <a:gd name="T124" fmla="*/ 362 w 1344"/>
                <a:gd name="T125" fmla="*/ 0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4" h="2437">
                  <a:moveTo>
                    <a:pt x="362" y="0"/>
                  </a:moveTo>
                  <a:lnTo>
                    <a:pt x="372" y="2"/>
                  </a:lnTo>
                  <a:lnTo>
                    <a:pt x="383" y="6"/>
                  </a:lnTo>
                  <a:lnTo>
                    <a:pt x="390" y="14"/>
                  </a:lnTo>
                  <a:lnTo>
                    <a:pt x="395" y="24"/>
                  </a:lnTo>
                  <a:lnTo>
                    <a:pt x="631" y="673"/>
                  </a:lnTo>
                  <a:lnTo>
                    <a:pt x="639" y="686"/>
                  </a:lnTo>
                  <a:lnTo>
                    <a:pt x="648" y="695"/>
                  </a:lnTo>
                  <a:lnTo>
                    <a:pt x="660" y="700"/>
                  </a:lnTo>
                  <a:lnTo>
                    <a:pt x="672" y="701"/>
                  </a:lnTo>
                  <a:lnTo>
                    <a:pt x="685" y="700"/>
                  </a:lnTo>
                  <a:lnTo>
                    <a:pt x="696" y="695"/>
                  </a:lnTo>
                  <a:lnTo>
                    <a:pt x="705" y="686"/>
                  </a:lnTo>
                  <a:lnTo>
                    <a:pt x="712" y="673"/>
                  </a:lnTo>
                  <a:lnTo>
                    <a:pt x="949" y="24"/>
                  </a:lnTo>
                  <a:lnTo>
                    <a:pt x="956" y="13"/>
                  </a:lnTo>
                  <a:lnTo>
                    <a:pt x="966" y="4"/>
                  </a:lnTo>
                  <a:lnTo>
                    <a:pt x="978" y="1"/>
                  </a:lnTo>
                  <a:lnTo>
                    <a:pt x="992" y="2"/>
                  </a:lnTo>
                  <a:lnTo>
                    <a:pt x="1104" y="37"/>
                  </a:lnTo>
                  <a:lnTo>
                    <a:pt x="1105" y="37"/>
                  </a:lnTo>
                  <a:lnTo>
                    <a:pt x="1146" y="54"/>
                  </a:lnTo>
                  <a:lnTo>
                    <a:pt x="1184" y="75"/>
                  </a:lnTo>
                  <a:lnTo>
                    <a:pt x="1219" y="101"/>
                  </a:lnTo>
                  <a:lnTo>
                    <a:pt x="1251" y="130"/>
                  </a:lnTo>
                  <a:lnTo>
                    <a:pt x="1277" y="163"/>
                  </a:lnTo>
                  <a:lnTo>
                    <a:pt x="1301" y="199"/>
                  </a:lnTo>
                  <a:lnTo>
                    <a:pt x="1319" y="238"/>
                  </a:lnTo>
                  <a:lnTo>
                    <a:pt x="1333" y="280"/>
                  </a:lnTo>
                  <a:lnTo>
                    <a:pt x="1341" y="323"/>
                  </a:lnTo>
                  <a:lnTo>
                    <a:pt x="1344" y="367"/>
                  </a:lnTo>
                  <a:lnTo>
                    <a:pt x="1344" y="1056"/>
                  </a:lnTo>
                  <a:lnTo>
                    <a:pt x="1343" y="1066"/>
                  </a:lnTo>
                  <a:lnTo>
                    <a:pt x="1338" y="1075"/>
                  </a:lnTo>
                  <a:lnTo>
                    <a:pt x="1091" y="1451"/>
                  </a:lnTo>
                  <a:lnTo>
                    <a:pt x="1091" y="2402"/>
                  </a:lnTo>
                  <a:lnTo>
                    <a:pt x="1089" y="2415"/>
                  </a:lnTo>
                  <a:lnTo>
                    <a:pt x="1081" y="2427"/>
                  </a:lnTo>
                  <a:lnTo>
                    <a:pt x="1070" y="2434"/>
                  </a:lnTo>
                  <a:lnTo>
                    <a:pt x="1056" y="2437"/>
                  </a:lnTo>
                  <a:lnTo>
                    <a:pt x="287" y="2437"/>
                  </a:lnTo>
                  <a:lnTo>
                    <a:pt x="274" y="2434"/>
                  </a:lnTo>
                  <a:lnTo>
                    <a:pt x="263" y="2427"/>
                  </a:lnTo>
                  <a:lnTo>
                    <a:pt x="256" y="2415"/>
                  </a:lnTo>
                  <a:lnTo>
                    <a:pt x="253" y="2402"/>
                  </a:lnTo>
                  <a:lnTo>
                    <a:pt x="253" y="1451"/>
                  </a:lnTo>
                  <a:lnTo>
                    <a:pt x="6" y="1075"/>
                  </a:lnTo>
                  <a:lnTo>
                    <a:pt x="2" y="1066"/>
                  </a:lnTo>
                  <a:lnTo>
                    <a:pt x="0" y="1056"/>
                  </a:lnTo>
                  <a:lnTo>
                    <a:pt x="0" y="369"/>
                  </a:lnTo>
                  <a:lnTo>
                    <a:pt x="3" y="324"/>
                  </a:lnTo>
                  <a:lnTo>
                    <a:pt x="11" y="281"/>
                  </a:lnTo>
                  <a:lnTo>
                    <a:pt x="24" y="240"/>
                  </a:lnTo>
                  <a:lnTo>
                    <a:pt x="43" y="201"/>
                  </a:lnTo>
                  <a:lnTo>
                    <a:pt x="66" y="164"/>
                  </a:lnTo>
                  <a:lnTo>
                    <a:pt x="93" y="130"/>
                  </a:lnTo>
                  <a:lnTo>
                    <a:pt x="125" y="101"/>
                  </a:lnTo>
                  <a:lnTo>
                    <a:pt x="160" y="75"/>
                  </a:lnTo>
                  <a:lnTo>
                    <a:pt x="198" y="54"/>
                  </a:lnTo>
                  <a:lnTo>
                    <a:pt x="239" y="37"/>
                  </a:lnTo>
                  <a:lnTo>
                    <a:pt x="352" y="2"/>
                  </a:lnTo>
                  <a:lnTo>
                    <a:pt x="357" y="1"/>
                  </a:lnTo>
                  <a:lnTo>
                    <a:pt x="362"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62" name="Freeform 106"/>
            <p:cNvSpPr/>
            <p:nvPr/>
          </p:nvSpPr>
          <p:spPr bwMode="auto">
            <a:xfrm>
              <a:off x="1752" y="1896"/>
              <a:ext cx="16" cy="39"/>
            </a:xfrm>
            <a:custGeom>
              <a:avLst/>
              <a:gdLst>
                <a:gd name="T0" fmla="*/ 48 w 198"/>
                <a:gd name="T1" fmla="*/ 0 h 507"/>
                <a:gd name="T2" fmla="*/ 150 w 198"/>
                <a:gd name="T3" fmla="*/ 0 h 507"/>
                <a:gd name="T4" fmla="*/ 163 w 198"/>
                <a:gd name="T5" fmla="*/ 1 h 507"/>
                <a:gd name="T6" fmla="*/ 175 w 198"/>
                <a:gd name="T7" fmla="*/ 6 h 507"/>
                <a:gd name="T8" fmla="*/ 185 w 198"/>
                <a:gd name="T9" fmla="*/ 14 h 507"/>
                <a:gd name="T10" fmla="*/ 194 w 198"/>
                <a:gd name="T11" fmla="*/ 27 h 507"/>
                <a:gd name="T12" fmla="*/ 198 w 198"/>
                <a:gd name="T13" fmla="*/ 41 h 507"/>
                <a:gd name="T14" fmla="*/ 197 w 198"/>
                <a:gd name="T15" fmla="*/ 56 h 507"/>
                <a:gd name="T16" fmla="*/ 192 w 198"/>
                <a:gd name="T17" fmla="*/ 69 h 507"/>
                <a:gd name="T18" fmla="*/ 137 w 198"/>
                <a:gd name="T19" fmla="*/ 151 h 507"/>
                <a:gd name="T20" fmla="*/ 163 w 198"/>
                <a:gd name="T21" fmla="*/ 364 h 507"/>
                <a:gd name="T22" fmla="*/ 114 w 198"/>
                <a:gd name="T23" fmla="*/ 497 h 507"/>
                <a:gd name="T24" fmla="*/ 109 w 198"/>
                <a:gd name="T25" fmla="*/ 503 h 507"/>
                <a:gd name="T26" fmla="*/ 102 w 198"/>
                <a:gd name="T27" fmla="*/ 507 h 507"/>
                <a:gd name="T28" fmla="*/ 95 w 198"/>
                <a:gd name="T29" fmla="*/ 507 h 507"/>
                <a:gd name="T30" fmla="*/ 89 w 198"/>
                <a:gd name="T31" fmla="*/ 503 h 507"/>
                <a:gd name="T32" fmla="*/ 85 w 198"/>
                <a:gd name="T33" fmla="*/ 497 h 507"/>
                <a:gd name="T34" fmla="*/ 35 w 198"/>
                <a:gd name="T35" fmla="*/ 364 h 507"/>
                <a:gd name="T36" fmla="*/ 60 w 198"/>
                <a:gd name="T37" fmla="*/ 151 h 507"/>
                <a:gd name="T38" fmla="*/ 6 w 198"/>
                <a:gd name="T39" fmla="*/ 69 h 507"/>
                <a:gd name="T40" fmla="*/ 1 w 198"/>
                <a:gd name="T41" fmla="*/ 56 h 507"/>
                <a:gd name="T42" fmla="*/ 0 w 198"/>
                <a:gd name="T43" fmla="*/ 41 h 507"/>
                <a:gd name="T44" fmla="*/ 4 w 198"/>
                <a:gd name="T45" fmla="*/ 27 h 507"/>
                <a:gd name="T46" fmla="*/ 12 w 198"/>
                <a:gd name="T47" fmla="*/ 14 h 507"/>
                <a:gd name="T48" fmla="*/ 23 w 198"/>
                <a:gd name="T49" fmla="*/ 6 h 507"/>
                <a:gd name="T50" fmla="*/ 35 w 198"/>
                <a:gd name="T51" fmla="*/ 1 h 507"/>
                <a:gd name="T52" fmla="*/ 48 w 198"/>
                <a:gd name="T53"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507">
                  <a:moveTo>
                    <a:pt x="48" y="0"/>
                  </a:moveTo>
                  <a:lnTo>
                    <a:pt x="150" y="0"/>
                  </a:lnTo>
                  <a:lnTo>
                    <a:pt x="163" y="1"/>
                  </a:lnTo>
                  <a:lnTo>
                    <a:pt x="175" y="6"/>
                  </a:lnTo>
                  <a:lnTo>
                    <a:pt x="185" y="14"/>
                  </a:lnTo>
                  <a:lnTo>
                    <a:pt x="194" y="27"/>
                  </a:lnTo>
                  <a:lnTo>
                    <a:pt x="198" y="41"/>
                  </a:lnTo>
                  <a:lnTo>
                    <a:pt x="197" y="56"/>
                  </a:lnTo>
                  <a:lnTo>
                    <a:pt x="192" y="69"/>
                  </a:lnTo>
                  <a:lnTo>
                    <a:pt x="137" y="151"/>
                  </a:lnTo>
                  <a:lnTo>
                    <a:pt x="163" y="364"/>
                  </a:lnTo>
                  <a:lnTo>
                    <a:pt x="114" y="497"/>
                  </a:lnTo>
                  <a:lnTo>
                    <a:pt x="109" y="503"/>
                  </a:lnTo>
                  <a:lnTo>
                    <a:pt x="102" y="507"/>
                  </a:lnTo>
                  <a:lnTo>
                    <a:pt x="95" y="507"/>
                  </a:lnTo>
                  <a:lnTo>
                    <a:pt x="89" y="503"/>
                  </a:lnTo>
                  <a:lnTo>
                    <a:pt x="85" y="497"/>
                  </a:lnTo>
                  <a:lnTo>
                    <a:pt x="35" y="364"/>
                  </a:lnTo>
                  <a:lnTo>
                    <a:pt x="60" y="151"/>
                  </a:lnTo>
                  <a:lnTo>
                    <a:pt x="6" y="69"/>
                  </a:lnTo>
                  <a:lnTo>
                    <a:pt x="1" y="56"/>
                  </a:lnTo>
                  <a:lnTo>
                    <a:pt x="0" y="41"/>
                  </a:lnTo>
                  <a:lnTo>
                    <a:pt x="4" y="27"/>
                  </a:lnTo>
                  <a:lnTo>
                    <a:pt x="12" y="14"/>
                  </a:lnTo>
                  <a:lnTo>
                    <a:pt x="23" y="6"/>
                  </a:lnTo>
                  <a:lnTo>
                    <a:pt x="35" y="1"/>
                  </a:lnTo>
                  <a:lnTo>
                    <a:pt x="48"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grpSp>
      <p:grpSp>
        <p:nvGrpSpPr>
          <p:cNvPr id="63" name="Group 11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a:grpSpLocks noChangeAspect="1"/>
          </p:cNvGrpSpPr>
          <p:nvPr/>
        </p:nvGrpSpPr>
        <p:grpSpPr bwMode="auto">
          <a:xfrm>
            <a:off x="5914273" y="4218448"/>
            <a:ext cx="544279" cy="494149"/>
            <a:chOff x="3928" y="2319"/>
            <a:chExt cx="228" cy="207"/>
          </a:xfrm>
          <a:solidFill>
            <a:schemeClr val="bg1"/>
          </a:solidFill>
        </p:grpSpPr>
        <p:sp>
          <p:nvSpPr>
            <p:cNvPr id="64" name="Freeform 121"/>
            <p:cNvSpPr/>
            <p:nvPr/>
          </p:nvSpPr>
          <p:spPr bwMode="auto">
            <a:xfrm>
              <a:off x="3928" y="2319"/>
              <a:ext cx="63" cy="63"/>
            </a:xfrm>
            <a:custGeom>
              <a:avLst/>
              <a:gdLst>
                <a:gd name="T0" fmla="*/ 130 w 938"/>
                <a:gd name="T1" fmla="*/ 2 h 939"/>
                <a:gd name="T2" fmla="*/ 169 w 938"/>
                <a:gd name="T3" fmla="*/ 18 h 939"/>
                <a:gd name="T4" fmla="*/ 469 w 938"/>
                <a:gd name="T5" fmla="*/ 316 h 939"/>
                <a:gd name="T6" fmla="*/ 769 w 938"/>
                <a:gd name="T7" fmla="*/ 18 h 939"/>
                <a:gd name="T8" fmla="*/ 808 w 938"/>
                <a:gd name="T9" fmla="*/ 2 h 939"/>
                <a:gd name="T10" fmla="*/ 850 w 938"/>
                <a:gd name="T11" fmla="*/ 2 h 939"/>
                <a:gd name="T12" fmla="*/ 889 w 938"/>
                <a:gd name="T13" fmla="*/ 18 h 939"/>
                <a:gd name="T14" fmla="*/ 920 w 938"/>
                <a:gd name="T15" fmla="*/ 49 h 939"/>
                <a:gd name="T16" fmla="*/ 936 w 938"/>
                <a:gd name="T17" fmla="*/ 88 h 939"/>
                <a:gd name="T18" fmla="*/ 936 w 938"/>
                <a:gd name="T19" fmla="*/ 130 h 939"/>
                <a:gd name="T20" fmla="*/ 920 w 938"/>
                <a:gd name="T21" fmla="*/ 169 h 939"/>
                <a:gd name="T22" fmla="*/ 623 w 938"/>
                <a:gd name="T23" fmla="*/ 469 h 939"/>
                <a:gd name="T24" fmla="*/ 920 w 938"/>
                <a:gd name="T25" fmla="*/ 770 h 939"/>
                <a:gd name="T26" fmla="*/ 936 w 938"/>
                <a:gd name="T27" fmla="*/ 809 h 939"/>
                <a:gd name="T28" fmla="*/ 936 w 938"/>
                <a:gd name="T29" fmla="*/ 851 h 939"/>
                <a:gd name="T30" fmla="*/ 920 w 938"/>
                <a:gd name="T31" fmla="*/ 890 h 939"/>
                <a:gd name="T32" fmla="*/ 889 w 938"/>
                <a:gd name="T33" fmla="*/ 921 h 939"/>
                <a:gd name="T34" fmla="*/ 850 w 938"/>
                <a:gd name="T35" fmla="*/ 937 h 939"/>
                <a:gd name="T36" fmla="*/ 808 w 938"/>
                <a:gd name="T37" fmla="*/ 937 h 939"/>
                <a:gd name="T38" fmla="*/ 769 w 938"/>
                <a:gd name="T39" fmla="*/ 921 h 939"/>
                <a:gd name="T40" fmla="*/ 469 w 938"/>
                <a:gd name="T41" fmla="*/ 624 h 939"/>
                <a:gd name="T42" fmla="*/ 169 w 938"/>
                <a:gd name="T43" fmla="*/ 921 h 939"/>
                <a:gd name="T44" fmla="*/ 130 w 938"/>
                <a:gd name="T45" fmla="*/ 937 h 939"/>
                <a:gd name="T46" fmla="*/ 88 w 938"/>
                <a:gd name="T47" fmla="*/ 937 h 939"/>
                <a:gd name="T48" fmla="*/ 49 w 938"/>
                <a:gd name="T49" fmla="*/ 921 h 939"/>
                <a:gd name="T50" fmla="*/ 18 w 938"/>
                <a:gd name="T51" fmla="*/ 890 h 939"/>
                <a:gd name="T52" fmla="*/ 2 w 938"/>
                <a:gd name="T53" fmla="*/ 851 h 939"/>
                <a:gd name="T54" fmla="*/ 2 w 938"/>
                <a:gd name="T55" fmla="*/ 809 h 939"/>
                <a:gd name="T56" fmla="*/ 18 w 938"/>
                <a:gd name="T57" fmla="*/ 770 h 939"/>
                <a:gd name="T58" fmla="*/ 315 w 938"/>
                <a:gd name="T59" fmla="*/ 469 h 939"/>
                <a:gd name="T60" fmla="*/ 18 w 938"/>
                <a:gd name="T61" fmla="*/ 169 h 939"/>
                <a:gd name="T62" fmla="*/ 2 w 938"/>
                <a:gd name="T63" fmla="*/ 130 h 939"/>
                <a:gd name="T64" fmla="*/ 2 w 938"/>
                <a:gd name="T65" fmla="*/ 88 h 939"/>
                <a:gd name="T66" fmla="*/ 18 w 938"/>
                <a:gd name="T67" fmla="*/ 49 h 939"/>
                <a:gd name="T68" fmla="*/ 49 w 938"/>
                <a:gd name="T69" fmla="*/ 18 h 939"/>
                <a:gd name="T70" fmla="*/ 88 w 938"/>
                <a:gd name="T71" fmla="*/ 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8" h="939">
                  <a:moveTo>
                    <a:pt x="109" y="0"/>
                  </a:moveTo>
                  <a:lnTo>
                    <a:pt x="130" y="2"/>
                  </a:lnTo>
                  <a:lnTo>
                    <a:pt x="150" y="8"/>
                  </a:lnTo>
                  <a:lnTo>
                    <a:pt x="169" y="18"/>
                  </a:lnTo>
                  <a:lnTo>
                    <a:pt x="186" y="32"/>
                  </a:lnTo>
                  <a:lnTo>
                    <a:pt x="469" y="316"/>
                  </a:lnTo>
                  <a:lnTo>
                    <a:pt x="752" y="32"/>
                  </a:lnTo>
                  <a:lnTo>
                    <a:pt x="769" y="18"/>
                  </a:lnTo>
                  <a:lnTo>
                    <a:pt x="788" y="8"/>
                  </a:lnTo>
                  <a:lnTo>
                    <a:pt x="808" y="2"/>
                  </a:lnTo>
                  <a:lnTo>
                    <a:pt x="829" y="0"/>
                  </a:lnTo>
                  <a:lnTo>
                    <a:pt x="850" y="2"/>
                  </a:lnTo>
                  <a:lnTo>
                    <a:pt x="871" y="8"/>
                  </a:lnTo>
                  <a:lnTo>
                    <a:pt x="889" y="18"/>
                  </a:lnTo>
                  <a:lnTo>
                    <a:pt x="906" y="32"/>
                  </a:lnTo>
                  <a:lnTo>
                    <a:pt x="920" y="49"/>
                  </a:lnTo>
                  <a:lnTo>
                    <a:pt x="930" y="68"/>
                  </a:lnTo>
                  <a:lnTo>
                    <a:pt x="936" y="88"/>
                  </a:lnTo>
                  <a:lnTo>
                    <a:pt x="938" y="109"/>
                  </a:lnTo>
                  <a:lnTo>
                    <a:pt x="936" y="130"/>
                  </a:lnTo>
                  <a:lnTo>
                    <a:pt x="930" y="150"/>
                  </a:lnTo>
                  <a:lnTo>
                    <a:pt x="920" y="169"/>
                  </a:lnTo>
                  <a:lnTo>
                    <a:pt x="906" y="186"/>
                  </a:lnTo>
                  <a:lnTo>
                    <a:pt x="623" y="469"/>
                  </a:lnTo>
                  <a:lnTo>
                    <a:pt x="906" y="752"/>
                  </a:lnTo>
                  <a:lnTo>
                    <a:pt x="920" y="770"/>
                  </a:lnTo>
                  <a:lnTo>
                    <a:pt x="930" y="788"/>
                  </a:lnTo>
                  <a:lnTo>
                    <a:pt x="936" y="809"/>
                  </a:lnTo>
                  <a:lnTo>
                    <a:pt x="938" y="830"/>
                  </a:lnTo>
                  <a:lnTo>
                    <a:pt x="936" y="851"/>
                  </a:lnTo>
                  <a:lnTo>
                    <a:pt x="930" y="870"/>
                  </a:lnTo>
                  <a:lnTo>
                    <a:pt x="920" y="890"/>
                  </a:lnTo>
                  <a:lnTo>
                    <a:pt x="906" y="907"/>
                  </a:lnTo>
                  <a:lnTo>
                    <a:pt x="889" y="921"/>
                  </a:lnTo>
                  <a:lnTo>
                    <a:pt x="871" y="931"/>
                  </a:lnTo>
                  <a:lnTo>
                    <a:pt x="850" y="937"/>
                  </a:lnTo>
                  <a:lnTo>
                    <a:pt x="829" y="939"/>
                  </a:lnTo>
                  <a:lnTo>
                    <a:pt x="808" y="937"/>
                  </a:lnTo>
                  <a:lnTo>
                    <a:pt x="788" y="931"/>
                  </a:lnTo>
                  <a:lnTo>
                    <a:pt x="769" y="921"/>
                  </a:lnTo>
                  <a:lnTo>
                    <a:pt x="752" y="907"/>
                  </a:lnTo>
                  <a:lnTo>
                    <a:pt x="469" y="624"/>
                  </a:lnTo>
                  <a:lnTo>
                    <a:pt x="186" y="907"/>
                  </a:lnTo>
                  <a:lnTo>
                    <a:pt x="169" y="921"/>
                  </a:lnTo>
                  <a:lnTo>
                    <a:pt x="150" y="931"/>
                  </a:lnTo>
                  <a:lnTo>
                    <a:pt x="130" y="937"/>
                  </a:lnTo>
                  <a:lnTo>
                    <a:pt x="109" y="939"/>
                  </a:lnTo>
                  <a:lnTo>
                    <a:pt x="88" y="937"/>
                  </a:lnTo>
                  <a:lnTo>
                    <a:pt x="68" y="931"/>
                  </a:lnTo>
                  <a:lnTo>
                    <a:pt x="49" y="921"/>
                  </a:lnTo>
                  <a:lnTo>
                    <a:pt x="32" y="907"/>
                  </a:lnTo>
                  <a:lnTo>
                    <a:pt x="18" y="890"/>
                  </a:lnTo>
                  <a:lnTo>
                    <a:pt x="8" y="870"/>
                  </a:lnTo>
                  <a:lnTo>
                    <a:pt x="2" y="851"/>
                  </a:lnTo>
                  <a:lnTo>
                    <a:pt x="0" y="830"/>
                  </a:lnTo>
                  <a:lnTo>
                    <a:pt x="2" y="809"/>
                  </a:lnTo>
                  <a:lnTo>
                    <a:pt x="8" y="788"/>
                  </a:lnTo>
                  <a:lnTo>
                    <a:pt x="18" y="770"/>
                  </a:lnTo>
                  <a:lnTo>
                    <a:pt x="32" y="752"/>
                  </a:lnTo>
                  <a:lnTo>
                    <a:pt x="315" y="469"/>
                  </a:lnTo>
                  <a:lnTo>
                    <a:pt x="32" y="186"/>
                  </a:lnTo>
                  <a:lnTo>
                    <a:pt x="18" y="169"/>
                  </a:lnTo>
                  <a:lnTo>
                    <a:pt x="8" y="150"/>
                  </a:lnTo>
                  <a:lnTo>
                    <a:pt x="2" y="130"/>
                  </a:lnTo>
                  <a:lnTo>
                    <a:pt x="0" y="109"/>
                  </a:lnTo>
                  <a:lnTo>
                    <a:pt x="2" y="88"/>
                  </a:lnTo>
                  <a:lnTo>
                    <a:pt x="8" y="68"/>
                  </a:lnTo>
                  <a:lnTo>
                    <a:pt x="18" y="49"/>
                  </a:lnTo>
                  <a:lnTo>
                    <a:pt x="32" y="32"/>
                  </a:lnTo>
                  <a:lnTo>
                    <a:pt x="49" y="18"/>
                  </a:lnTo>
                  <a:lnTo>
                    <a:pt x="68" y="8"/>
                  </a:lnTo>
                  <a:lnTo>
                    <a:pt x="88" y="2"/>
                  </a:lnTo>
                  <a:lnTo>
                    <a:pt x="109"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65" name="Freeform 122"/>
            <p:cNvSpPr/>
            <p:nvPr/>
          </p:nvSpPr>
          <p:spPr bwMode="auto">
            <a:xfrm>
              <a:off x="4024" y="2463"/>
              <a:ext cx="63" cy="63"/>
            </a:xfrm>
            <a:custGeom>
              <a:avLst/>
              <a:gdLst>
                <a:gd name="T0" fmla="*/ 129 w 937"/>
                <a:gd name="T1" fmla="*/ 2 h 940"/>
                <a:gd name="T2" fmla="*/ 168 w 937"/>
                <a:gd name="T3" fmla="*/ 18 h 940"/>
                <a:gd name="T4" fmla="*/ 468 w 937"/>
                <a:gd name="T5" fmla="*/ 315 h 940"/>
                <a:gd name="T6" fmla="*/ 769 w 937"/>
                <a:gd name="T7" fmla="*/ 18 h 940"/>
                <a:gd name="T8" fmla="*/ 808 w 937"/>
                <a:gd name="T9" fmla="*/ 2 h 940"/>
                <a:gd name="T10" fmla="*/ 849 w 937"/>
                <a:gd name="T11" fmla="*/ 2 h 940"/>
                <a:gd name="T12" fmla="*/ 889 w 937"/>
                <a:gd name="T13" fmla="*/ 18 h 940"/>
                <a:gd name="T14" fmla="*/ 920 w 937"/>
                <a:gd name="T15" fmla="*/ 50 h 940"/>
                <a:gd name="T16" fmla="*/ 935 w 937"/>
                <a:gd name="T17" fmla="*/ 88 h 940"/>
                <a:gd name="T18" fmla="*/ 935 w 937"/>
                <a:gd name="T19" fmla="*/ 130 h 940"/>
                <a:gd name="T20" fmla="*/ 920 w 937"/>
                <a:gd name="T21" fmla="*/ 169 h 940"/>
                <a:gd name="T22" fmla="*/ 622 w 937"/>
                <a:gd name="T23" fmla="*/ 470 h 940"/>
                <a:gd name="T24" fmla="*/ 920 w 937"/>
                <a:gd name="T25" fmla="*/ 770 h 940"/>
                <a:gd name="T26" fmla="*/ 935 w 937"/>
                <a:gd name="T27" fmla="*/ 809 h 940"/>
                <a:gd name="T28" fmla="*/ 935 w 937"/>
                <a:gd name="T29" fmla="*/ 851 h 940"/>
                <a:gd name="T30" fmla="*/ 920 w 937"/>
                <a:gd name="T31" fmla="*/ 890 h 940"/>
                <a:gd name="T32" fmla="*/ 889 w 937"/>
                <a:gd name="T33" fmla="*/ 921 h 940"/>
                <a:gd name="T34" fmla="*/ 849 w 937"/>
                <a:gd name="T35" fmla="*/ 937 h 940"/>
                <a:gd name="T36" fmla="*/ 808 w 937"/>
                <a:gd name="T37" fmla="*/ 937 h 940"/>
                <a:gd name="T38" fmla="*/ 769 w 937"/>
                <a:gd name="T39" fmla="*/ 921 h 940"/>
                <a:gd name="T40" fmla="*/ 468 w 937"/>
                <a:gd name="T41" fmla="*/ 624 h 940"/>
                <a:gd name="T42" fmla="*/ 168 w 937"/>
                <a:gd name="T43" fmla="*/ 921 h 940"/>
                <a:gd name="T44" fmla="*/ 129 w 937"/>
                <a:gd name="T45" fmla="*/ 937 h 940"/>
                <a:gd name="T46" fmla="*/ 88 w 937"/>
                <a:gd name="T47" fmla="*/ 937 h 940"/>
                <a:gd name="T48" fmla="*/ 48 w 937"/>
                <a:gd name="T49" fmla="*/ 921 h 940"/>
                <a:gd name="T50" fmla="*/ 17 w 937"/>
                <a:gd name="T51" fmla="*/ 890 h 940"/>
                <a:gd name="T52" fmla="*/ 2 w 937"/>
                <a:gd name="T53" fmla="*/ 851 h 940"/>
                <a:gd name="T54" fmla="*/ 2 w 937"/>
                <a:gd name="T55" fmla="*/ 809 h 940"/>
                <a:gd name="T56" fmla="*/ 17 w 937"/>
                <a:gd name="T57" fmla="*/ 770 h 940"/>
                <a:gd name="T58" fmla="*/ 315 w 937"/>
                <a:gd name="T59" fmla="*/ 470 h 940"/>
                <a:gd name="T60" fmla="*/ 17 w 937"/>
                <a:gd name="T61" fmla="*/ 169 h 940"/>
                <a:gd name="T62" fmla="*/ 2 w 937"/>
                <a:gd name="T63" fmla="*/ 130 h 940"/>
                <a:gd name="T64" fmla="*/ 2 w 937"/>
                <a:gd name="T65" fmla="*/ 89 h 940"/>
                <a:gd name="T66" fmla="*/ 17 w 937"/>
                <a:gd name="T67" fmla="*/ 50 h 940"/>
                <a:gd name="T68" fmla="*/ 48 w 937"/>
                <a:gd name="T69" fmla="*/ 18 h 940"/>
                <a:gd name="T70" fmla="*/ 88 w 937"/>
                <a:gd name="T71" fmla="*/ 2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7" h="940">
                  <a:moveTo>
                    <a:pt x="108" y="0"/>
                  </a:moveTo>
                  <a:lnTo>
                    <a:pt x="129" y="2"/>
                  </a:lnTo>
                  <a:lnTo>
                    <a:pt x="149" y="8"/>
                  </a:lnTo>
                  <a:lnTo>
                    <a:pt x="168" y="18"/>
                  </a:lnTo>
                  <a:lnTo>
                    <a:pt x="185" y="32"/>
                  </a:lnTo>
                  <a:lnTo>
                    <a:pt x="468" y="315"/>
                  </a:lnTo>
                  <a:lnTo>
                    <a:pt x="751" y="32"/>
                  </a:lnTo>
                  <a:lnTo>
                    <a:pt x="769" y="18"/>
                  </a:lnTo>
                  <a:lnTo>
                    <a:pt x="787" y="8"/>
                  </a:lnTo>
                  <a:lnTo>
                    <a:pt x="808" y="2"/>
                  </a:lnTo>
                  <a:lnTo>
                    <a:pt x="829" y="0"/>
                  </a:lnTo>
                  <a:lnTo>
                    <a:pt x="849" y="2"/>
                  </a:lnTo>
                  <a:lnTo>
                    <a:pt x="869" y="8"/>
                  </a:lnTo>
                  <a:lnTo>
                    <a:pt x="889" y="18"/>
                  </a:lnTo>
                  <a:lnTo>
                    <a:pt x="905" y="32"/>
                  </a:lnTo>
                  <a:lnTo>
                    <a:pt x="920" y="50"/>
                  </a:lnTo>
                  <a:lnTo>
                    <a:pt x="929" y="68"/>
                  </a:lnTo>
                  <a:lnTo>
                    <a:pt x="935" y="88"/>
                  </a:lnTo>
                  <a:lnTo>
                    <a:pt x="937" y="110"/>
                  </a:lnTo>
                  <a:lnTo>
                    <a:pt x="935" y="130"/>
                  </a:lnTo>
                  <a:lnTo>
                    <a:pt x="929" y="150"/>
                  </a:lnTo>
                  <a:lnTo>
                    <a:pt x="920" y="169"/>
                  </a:lnTo>
                  <a:lnTo>
                    <a:pt x="905" y="186"/>
                  </a:lnTo>
                  <a:lnTo>
                    <a:pt x="622" y="470"/>
                  </a:lnTo>
                  <a:lnTo>
                    <a:pt x="905" y="753"/>
                  </a:lnTo>
                  <a:lnTo>
                    <a:pt x="920" y="770"/>
                  </a:lnTo>
                  <a:lnTo>
                    <a:pt x="929" y="789"/>
                  </a:lnTo>
                  <a:lnTo>
                    <a:pt x="935" y="809"/>
                  </a:lnTo>
                  <a:lnTo>
                    <a:pt x="937" y="830"/>
                  </a:lnTo>
                  <a:lnTo>
                    <a:pt x="935" y="851"/>
                  </a:lnTo>
                  <a:lnTo>
                    <a:pt x="929" y="871"/>
                  </a:lnTo>
                  <a:lnTo>
                    <a:pt x="920" y="890"/>
                  </a:lnTo>
                  <a:lnTo>
                    <a:pt x="905" y="907"/>
                  </a:lnTo>
                  <a:lnTo>
                    <a:pt x="889" y="921"/>
                  </a:lnTo>
                  <a:lnTo>
                    <a:pt x="869" y="931"/>
                  </a:lnTo>
                  <a:lnTo>
                    <a:pt x="849" y="937"/>
                  </a:lnTo>
                  <a:lnTo>
                    <a:pt x="829" y="940"/>
                  </a:lnTo>
                  <a:lnTo>
                    <a:pt x="808" y="937"/>
                  </a:lnTo>
                  <a:lnTo>
                    <a:pt x="787" y="931"/>
                  </a:lnTo>
                  <a:lnTo>
                    <a:pt x="769" y="921"/>
                  </a:lnTo>
                  <a:lnTo>
                    <a:pt x="751" y="907"/>
                  </a:lnTo>
                  <a:lnTo>
                    <a:pt x="468" y="624"/>
                  </a:lnTo>
                  <a:lnTo>
                    <a:pt x="185" y="907"/>
                  </a:lnTo>
                  <a:lnTo>
                    <a:pt x="168" y="921"/>
                  </a:lnTo>
                  <a:lnTo>
                    <a:pt x="149" y="931"/>
                  </a:lnTo>
                  <a:lnTo>
                    <a:pt x="129" y="937"/>
                  </a:lnTo>
                  <a:lnTo>
                    <a:pt x="108" y="940"/>
                  </a:lnTo>
                  <a:lnTo>
                    <a:pt x="88" y="937"/>
                  </a:lnTo>
                  <a:lnTo>
                    <a:pt x="67" y="931"/>
                  </a:lnTo>
                  <a:lnTo>
                    <a:pt x="48" y="921"/>
                  </a:lnTo>
                  <a:lnTo>
                    <a:pt x="32" y="907"/>
                  </a:lnTo>
                  <a:lnTo>
                    <a:pt x="17" y="890"/>
                  </a:lnTo>
                  <a:lnTo>
                    <a:pt x="7" y="871"/>
                  </a:lnTo>
                  <a:lnTo>
                    <a:pt x="2" y="851"/>
                  </a:lnTo>
                  <a:lnTo>
                    <a:pt x="0" y="830"/>
                  </a:lnTo>
                  <a:lnTo>
                    <a:pt x="2" y="809"/>
                  </a:lnTo>
                  <a:lnTo>
                    <a:pt x="7" y="789"/>
                  </a:lnTo>
                  <a:lnTo>
                    <a:pt x="17" y="770"/>
                  </a:lnTo>
                  <a:lnTo>
                    <a:pt x="32" y="753"/>
                  </a:lnTo>
                  <a:lnTo>
                    <a:pt x="315" y="470"/>
                  </a:lnTo>
                  <a:lnTo>
                    <a:pt x="32" y="186"/>
                  </a:lnTo>
                  <a:lnTo>
                    <a:pt x="17" y="169"/>
                  </a:lnTo>
                  <a:lnTo>
                    <a:pt x="7" y="150"/>
                  </a:lnTo>
                  <a:lnTo>
                    <a:pt x="2" y="130"/>
                  </a:lnTo>
                  <a:lnTo>
                    <a:pt x="0" y="110"/>
                  </a:lnTo>
                  <a:lnTo>
                    <a:pt x="2" y="89"/>
                  </a:lnTo>
                  <a:lnTo>
                    <a:pt x="7" y="68"/>
                  </a:lnTo>
                  <a:lnTo>
                    <a:pt x="17" y="50"/>
                  </a:lnTo>
                  <a:lnTo>
                    <a:pt x="32" y="32"/>
                  </a:lnTo>
                  <a:lnTo>
                    <a:pt x="48" y="18"/>
                  </a:lnTo>
                  <a:lnTo>
                    <a:pt x="67" y="8"/>
                  </a:lnTo>
                  <a:lnTo>
                    <a:pt x="88" y="2"/>
                  </a:lnTo>
                  <a:lnTo>
                    <a:pt x="108"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66" name="Freeform 123"/>
            <p:cNvSpPr/>
            <p:nvPr/>
          </p:nvSpPr>
          <p:spPr bwMode="auto">
            <a:xfrm>
              <a:off x="3951" y="2336"/>
              <a:ext cx="136" cy="124"/>
            </a:xfrm>
            <a:custGeom>
              <a:avLst/>
              <a:gdLst>
                <a:gd name="T0" fmla="*/ 1506 w 2041"/>
                <a:gd name="T1" fmla="*/ 0 h 1846"/>
                <a:gd name="T2" fmla="*/ 1547 w 2041"/>
                <a:gd name="T3" fmla="*/ 14 h 1846"/>
                <a:gd name="T4" fmla="*/ 2004 w 2041"/>
                <a:gd name="T5" fmla="*/ 409 h 1846"/>
                <a:gd name="T6" fmla="*/ 2031 w 2041"/>
                <a:gd name="T7" fmla="*/ 443 h 1846"/>
                <a:gd name="T8" fmla="*/ 2041 w 2041"/>
                <a:gd name="T9" fmla="*/ 484 h 1846"/>
                <a:gd name="T10" fmla="*/ 2036 w 2041"/>
                <a:gd name="T11" fmla="*/ 525 h 1846"/>
                <a:gd name="T12" fmla="*/ 2015 w 2041"/>
                <a:gd name="T13" fmla="*/ 563 h 1846"/>
                <a:gd name="T14" fmla="*/ 1615 w 2041"/>
                <a:gd name="T15" fmla="*/ 1018 h 1846"/>
                <a:gd name="T16" fmla="*/ 1574 w 2041"/>
                <a:gd name="T17" fmla="*/ 1038 h 1846"/>
                <a:gd name="T18" fmla="*/ 1532 w 2041"/>
                <a:gd name="T19" fmla="*/ 1038 h 1846"/>
                <a:gd name="T20" fmla="*/ 1496 w 2041"/>
                <a:gd name="T21" fmla="*/ 1024 h 1846"/>
                <a:gd name="T22" fmla="*/ 1464 w 2041"/>
                <a:gd name="T23" fmla="*/ 997 h 1846"/>
                <a:gd name="T24" fmla="*/ 1445 w 2041"/>
                <a:gd name="T25" fmla="*/ 959 h 1846"/>
                <a:gd name="T26" fmla="*/ 1443 w 2041"/>
                <a:gd name="T27" fmla="*/ 917 h 1846"/>
                <a:gd name="T28" fmla="*/ 1455 w 2041"/>
                <a:gd name="T29" fmla="*/ 877 h 1846"/>
                <a:gd name="T30" fmla="*/ 1685 w 2041"/>
                <a:gd name="T31" fmla="*/ 609 h 1846"/>
                <a:gd name="T32" fmla="*/ 1479 w 2041"/>
                <a:gd name="T33" fmla="*/ 646 h 1846"/>
                <a:gd name="T34" fmla="*/ 1286 w 2041"/>
                <a:gd name="T35" fmla="*/ 702 h 1846"/>
                <a:gd name="T36" fmla="*/ 1106 w 2041"/>
                <a:gd name="T37" fmla="*/ 777 h 1846"/>
                <a:gd name="T38" fmla="*/ 938 w 2041"/>
                <a:gd name="T39" fmla="*/ 872 h 1846"/>
                <a:gd name="T40" fmla="*/ 784 w 2041"/>
                <a:gd name="T41" fmla="*/ 986 h 1846"/>
                <a:gd name="T42" fmla="*/ 642 w 2041"/>
                <a:gd name="T43" fmla="*/ 1119 h 1846"/>
                <a:gd name="T44" fmla="*/ 513 w 2041"/>
                <a:gd name="T45" fmla="*/ 1271 h 1846"/>
                <a:gd name="T46" fmla="*/ 428 w 2041"/>
                <a:gd name="T47" fmla="*/ 1394 h 1846"/>
                <a:gd name="T48" fmla="*/ 360 w 2041"/>
                <a:gd name="T49" fmla="*/ 1514 h 1846"/>
                <a:gd name="T50" fmla="*/ 305 w 2041"/>
                <a:gd name="T51" fmla="*/ 1626 h 1846"/>
                <a:gd name="T52" fmla="*/ 263 w 2041"/>
                <a:gd name="T53" fmla="*/ 1726 h 1846"/>
                <a:gd name="T54" fmla="*/ 232 w 2041"/>
                <a:gd name="T55" fmla="*/ 1810 h 1846"/>
                <a:gd name="T56" fmla="*/ 171 w 2041"/>
                <a:gd name="T57" fmla="*/ 1832 h 1846"/>
                <a:gd name="T58" fmla="*/ 67 w 2041"/>
                <a:gd name="T59" fmla="*/ 1822 h 1846"/>
                <a:gd name="T60" fmla="*/ 0 w 2041"/>
                <a:gd name="T61" fmla="*/ 1826 h 1846"/>
                <a:gd name="T62" fmla="*/ 20 w 2041"/>
                <a:gd name="T63" fmla="*/ 1760 h 1846"/>
                <a:gd name="T64" fmla="*/ 49 w 2041"/>
                <a:gd name="T65" fmla="*/ 1675 h 1846"/>
                <a:gd name="T66" fmla="*/ 89 w 2041"/>
                <a:gd name="T67" fmla="*/ 1574 h 1846"/>
                <a:gd name="T68" fmla="*/ 141 w 2041"/>
                <a:gd name="T69" fmla="*/ 1461 h 1846"/>
                <a:gd name="T70" fmla="*/ 208 w 2041"/>
                <a:gd name="T71" fmla="*/ 1339 h 1846"/>
                <a:gd name="T72" fmla="*/ 287 w 2041"/>
                <a:gd name="T73" fmla="*/ 1212 h 1846"/>
                <a:gd name="T74" fmla="*/ 369 w 2041"/>
                <a:gd name="T75" fmla="*/ 1101 h 1846"/>
                <a:gd name="T76" fmla="*/ 448 w 2041"/>
                <a:gd name="T77" fmla="*/ 1008 h 1846"/>
                <a:gd name="T78" fmla="*/ 539 w 2041"/>
                <a:gd name="T79" fmla="*/ 914 h 1846"/>
                <a:gd name="T80" fmla="*/ 642 w 2041"/>
                <a:gd name="T81" fmla="*/ 822 h 1846"/>
                <a:gd name="T82" fmla="*/ 758 w 2041"/>
                <a:gd name="T83" fmla="*/ 733 h 1846"/>
                <a:gd name="T84" fmla="*/ 887 w 2041"/>
                <a:gd name="T85" fmla="*/ 650 h 1846"/>
                <a:gd name="T86" fmla="*/ 1032 w 2041"/>
                <a:gd name="T87" fmla="*/ 573 h 1846"/>
                <a:gd name="T88" fmla="*/ 1190 w 2041"/>
                <a:gd name="T89" fmla="*/ 507 h 1846"/>
                <a:gd name="T90" fmla="*/ 1364 w 2041"/>
                <a:gd name="T91" fmla="*/ 452 h 1846"/>
                <a:gd name="T92" fmla="*/ 1554 w 2041"/>
                <a:gd name="T93" fmla="*/ 409 h 1846"/>
                <a:gd name="T94" fmla="*/ 1422 w 2041"/>
                <a:gd name="T95" fmla="*/ 191 h 1846"/>
                <a:gd name="T96" fmla="*/ 1395 w 2041"/>
                <a:gd name="T97" fmla="*/ 157 h 1846"/>
                <a:gd name="T98" fmla="*/ 1385 w 2041"/>
                <a:gd name="T99" fmla="*/ 117 h 1846"/>
                <a:gd name="T100" fmla="*/ 1390 w 2041"/>
                <a:gd name="T101" fmla="*/ 75 h 1846"/>
                <a:gd name="T102" fmla="*/ 1411 w 2041"/>
                <a:gd name="T103" fmla="*/ 38 h 1846"/>
                <a:gd name="T104" fmla="*/ 1445 w 2041"/>
                <a:gd name="T105" fmla="*/ 11 h 1846"/>
                <a:gd name="T106" fmla="*/ 1485 w 2041"/>
                <a:gd name="T107" fmla="*/ 0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46">
                  <a:moveTo>
                    <a:pt x="1485" y="0"/>
                  </a:moveTo>
                  <a:lnTo>
                    <a:pt x="1506" y="0"/>
                  </a:lnTo>
                  <a:lnTo>
                    <a:pt x="1527" y="6"/>
                  </a:lnTo>
                  <a:lnTo>
                    <a:pt x="1547" y="14"/>
                  </a:lnTo>
                  <a:lnTo>
                    <a:pt x="1564" y="26"/>
                  </a:lnTo>
                  <a:lnTo>
                    <a:pt x="2004" y="409"/>
                  </a:lnTo>
                  <a:lnTo>
                    <a:pt x="2019" y="425"/>
                  </a:lnTo>
                  <a:lnTo>
                    <a:pt x="2031" y="443"/>
                  </a:lnTo>
                  <a:lnTo>
                    <a:pt x="2038" y="463"/>
                  </a:lnTo>
                  <a:lnTo>
                    <a:pt x="2041" y="484"/>
                  </a:lnTo>
                  <a:lnTo>
                    <a:pt x="2041" y="505"/>
                  </a:lnTo>
                  <a:lnTo>
                    <a:pt x="2036" y="525"/>
                  </a:lnTo>
                  <a:lnTo>
                    <a:pt x="2027" y="544"/>
                  </a:lnTo>
                  <a:lnTo>
                    <a:pt x="2015" y="563"/>
                  </a:lnTo>
                  <a:lnTo>
                    <a:pt x="1633" y="1002"/>
                  </a:lnTo>
                  <a:lnTo>
                    <a:pt x="1615" y="1018"/>
                  </a:lnTo>
                  <a:lnTo>
                    <a:pt x="1595" y="1030"/>
                  </a:lnTo>
                  <a:lnTo>
                    <a:pt x="1574" y="1038"/>
                  </a:lnTo>
                  <a:lnTo>
                    <a:pt x="1551" y="1040"/>
                  </a:lnTo>
                  <a:lnTo>
                    <a:pt x="1532" y="1038"/>
                  </a:lnTo>
                  <a:lnTo>
                    <a:pt x="1513" y="1032"/>
                  </a:lnTo>
                  <a:lnTo>
                    <a:pt x="1496" y="1024"/>
                  </a:lnTo>
                  <a:lnTo>
                    <a:pt x="1479" y="1013"/>
                  </a:lnTo>
                  <a:lnTo>
                    <a:pt x="1464" y="997"/>
                  </a:lnTo>
                  <a:lnTo>
                    <a:pt x="1453" y="979"/>
                  </a:lnTo>
                  <a:lnTo>
                    <a:pt x="1445" y="959"/>
                  </a:lnTo>
                  <a:lnTo>
                    <a:pt x="1442" y="938"/>
                  </a:lnTo>
                  <a:lnTo>
                    <a:pt x="1443" y="917"/>
                  </a:lnTo>
                  <a:lnTo>
                    <a:pt x="1447" y="897"/>
                  </a:lnTo>
                  <a:lnTo>
                    <a:pt x="1455" y="877"/>
                  </a:lnTo>
                  <a:lnTo>
                    <a:pt x="1469" y="859"/>
                  </a:lnTo>
                  <a:lnTo>
                    <a:pt x="1685" y="609"/>
                  </a:lnTo>
                  <a:lnTo>
                    <a:pt x="1581" y="625"/>
                  </a:lnTo>
                  <a:lnTo>
                    <a:pt x="1479" y="646"/>
                  </a:lnTo>
                  <a:lnTo>
                    <a:pt x="1382" y="672"/>
                  </a:lnTo>
                  <a:lnTo>
                    <a:pt x="1286" y="702"/>
                  </a:lnTo>
                  <a:lnTo>
                    <a:pt x="1194" y="737"/>
                  </a:lnTo>
                  <a:lnTo>
                    <a:pt x="1106" y="777"/>
                  </a:lnTo>
                  <a:lnTo>
                    <a:pt x="1020" y="822"/>
                  </a:lnTo>
                  <a:lnTo>
                    <a:pt x="938" y="872"/>
                  </a:lnTo>
                  <a:lnTo>
                    <a:pt x="859" y="927"/>
                  </a:lnTo>
                  <a:lnTo>
                    <a:pt x="784" y="986"/>
                  </a:lnTo>
                  <a:lnTo>
                    <a:pt x="711" y="1050"/>
                  </a:lnTo>
                  <a:lnTo>
                    <a:pt x="642" y="1119"/>
                  </a:lnTo>
                  <a:lnTo>
                    <a:pt x="577" y="1192"/>
                  </a:lnTo>
                  <a:lnTo>
                    <a:pt x="513" y="1271"/>
                  </a:lnTo>
                  <a:lnTo>
                    <a:pt x="469" y="1332"/>
                  </a:lnTo>
                  <a:lnTo>
                    <a:pt x="428" y="1394"/>
                  </a:lnTo>
                  <a:lnTo>
                    <a:pt x="392" y="1455"/>
                  </a:lnTo>
                  <a:lnTo>
                    <a:pt x="360" y="1514"/>
                  </a:lnTo>
                  <a:lnTo>
                    <a:pt x="330" y="1571"/>
                  </a:lnTo>
                  <a:lnTo>
                    <a:pt x="305" y="1626"/>
                  </a:lnTo>
                  <a:lnTo>
                    <a:pt x="282" y="1678"/>
                  </a:lnTo>
                  <a:lnTo>
                    <a:pt x="263" y="1726"/>
                  </a:lnTo>
                  <a:lnTo>
                    <a:pt x="246" y="1771"/>
                  </a:lnTo>
                  <a:lnTo>
                    <a:pt x="232" y="1810"/>
                  </a:lnTo>
                  <a:lnTo>
                    <a:pt x="221" y="1846"/>
                  </a:lnTo>
                  <a:lnTo>
                    <a:pt x="171" y="1832"/>
                  </a:lnTo>
                  <a:lnTo>
                    <a:pt x="120" y="1824"/>
                  </a:lnTo>
                  <a:lnTo>
                    <a:pt x="67" y="1822"/>
                  </a:lnTo>
                  <a:lnTo>
                    <a:pt x="33" y="1823"/>
                  </a:lnTo>
                  <a:lnTo>
                    <a:pt x="0" y="1826"/>
                  </a:lnTo>
                  <a:lnTo>
                    <a:pt x="9" y="1795"/>
                  </a:lnTo>
                  <a:lnTo>
                    <a:pt x="20" y="1760"/>
                  </a:lnTo>
                  <a:lnTo>
                    <a:pt x="33" y="1719"/>
                  </a:lnTo>
                  <a:lnTo>
                    <a:pt x="49" y="1675"/>
                  </a:lnTo>
                  <a:lnTo>
                    <a:pt x="68" y="1626"/>
                  </a:lnTo>
                  <a:lnTo>
                    <a:pt x="89" y="1574"/>
                  </a:lnTo>
                  <a:lnTo>
                    <a:pt x="113" y="1518"/>
                  </a:lnTo>
                  <a:lnTo>
                    <a:pt x="141" y="1461"/>
                  </a:lnTo>
                  <a:lnTo>
                    <a:pt x="172" y="1401"/>
                  </a:lnTo>
                  <a:lnTo>
                    <a:pt x="208" y="1339"/>
                  </a:lnTo>
                  <a:lnTo>
                    <a:pt x="246" y="1276"/>
                  </a:lnTo>
                  <a:lnTo>
                    <a:pt x="287" y="1212"/>
                  </a:lnTo>
                  <a:lnTo>
                    <a:pt x="334" y="1148"/>
                  </a:lnTo>
                  <a:lnTo>
                    <a:pt x="369" y="1101"/>
                  </a:lnTo>
                  <a:lnTo>
                    <a:pt x="408" y="1054"/>
                  </a:lnTo>
                  <a:lnTo>
                    <a:pt x="448" y="1008"/>
                  </a:lnTo>
                  <a:lnTo>
                    <a:pt x="493" y="961"/>
                  </a:lnTo>
                  <a:lnTo>
                    <a:pt x="539" y="914"/>
                  </a:lnTo>
                  <a:lnTo>
                    <a:pt x="589" y="868"/>
                  </a:lnTo>
                  <a:lnTo>
                    <a:pt x="642" y="822"/>
                  </a:lnTo>
                  <a:lnTo>
                    <a:pt x="699" y="776"/>
                  </a:lnTo>
                  <a:lnTo>
                    <a:pt x="758" y="733"/>
                  </a:lnTo>
                  <a:lnTo>
                    <a:pt x="821" y="690"/>
                  </a:lnTo>
                  <a:lnTo>
                    <a:pt x="887" y="650"/>
                  </a:lnTo>
                  <a:lnTo>
                    <a:pt x="958" y="610"/>
                  </a:lnTo>
                  <a:lnTo>
                    <a:pt x="1032" y="573"/>
                  </a:lnTo>
                  <a:lnTo>
                    <a:pt x="1109" y="539"/>
                  </a:lnTo>
                  <a:lnTo>
                    <a:pt x="1190" y="507"/>
                  </a:lnTo>
                  <a:lnTo>
                    <a:pt x="1275" y="478"/>
                  </a:lnTo>
                  <a:lnTo>
                    <a:pt x="1364" y="452"/>
                  </a:lnTo>
                  <a:lnTo>
                    <a:pt x="1456" y="429"/>
                  </a:lnTo>
                  <a:lnTo>
                    <a:pt x="1554" y="409"/>
                  </a:lnTo>
                  <a:lnTo>
                    <a:pt x="1654" y="394"/>
                  </a:lnTo>
                  <a:lnTo>
                    <a:pt x="1422" y="191"/>
                  </a:lnTo>
                  <a:lnTo>
                    <a:pt x="1407" y="175"/>
                  </a:lnTo>
                  <a:lnTo>
                    <a:pt x="1395" y="157"/>
                  </a:lnTo>
                  <a:lnTo>
                    <a:pt x="1388" y="137"/>
                  </a:lnTo>
                  <a:lnTo>
                    <a:pt x="1385" y="117"/>
                  </a:lnTo>
                  <a:lnTo>
                    <a:pt x="1385" y="96"/>
                  </a:lnTo>
                  <a:lnTo>
                    <a:pt x="1390" y="75"/>
                  </a:lnTo>
                  <a:lnTo>
                    <a:pt x="1398" y="55"/>
                  </a:lnTo>
                  <a:lnTo>
                    <a:pt x="1411" y="38"/>
                  </a:lnTo>
                  <a:lnTo>
                    <a:pt x="1427" y="22"/>
                  </a:lnTo>
                  <a:lnTo>
                    <a:pt x="1445" y="11"/>
                  </a:lnTo>
                  <a:lnTo>
                    <a:pt x="1465" y="4"/>
                  </a:lnTo>
                  <a:lnTo>
                    <a:pt x="1485"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67" name="Freeform 124"/>
            <p:cNvSpPr/>
            <p:nvPr/>
          </p:nvSpPr>
          <p:spPr bwMode="auto">
            <a:xfrm>
              <a:off x="3934" y="2470"/>
              <a:ext cx="43" cy="43"/>
            </a:xfrm>
            <a:custGeom>
              <a:avLst/>
              <a:gdLst>
                <a:gd name="T0" fmla="*/ 323 w 644"/>
                <a:gd name="T1" fmla="*/ 0 h 644"/>
                <a:gd name="T2" fmla="*/ 366 w 644"/>
                <a:gd name="T3" fmla="*/ 3 h 644"/>
                <a:gd name="T4" fmla="*/ 408 w 644"/>
                <a:gd name="T5" fmla="*/ 12 h 644"/>
                <a:gd name="T6" fmla="*/ 448 w 644"/>
                <a:gd name="T7" fmla="*/ 25 h 644"/>
                <a:gd name="T8" fmla="*/ 485 w 644"/>
                <a:gd name="T9" fmla="*/ 44 h 644"/>
                <a:gd name="T10" fmla="*/ 520 w 644"/>
                <a:gd name="T11" fmla="*/ 68 h 644"/>
                <a:gd name="T12" fmla="*/ 550 w 644"/>
                <a:gd name="T13" fmla="*/ 95 h 644"/>
                <a:gd name="T14" fmla="*/ 578 w 644"/>
                <a:gd name="T15" fmla="*/ 126 h 644"/>
                <a:gd name="T16" fmla="*/ 600 w 644"/>
                <a:gd name="T17" fmla="*/ 160 h 644"/>
                <a:gd name="T18" fmla="*/ 619 w 644"/>
                <a:gd name="T19" fmla="*/ 197 h 644"/>
                <a:gd name="T20" fmla="*/ 633 w 644"/>
                <a:gd name="T21" fmla="*/ 237 h 644"/>
                <a:gd name="T22" fmla="*/ 642 w 644"/>
                <a:gd name="T23" fmla="*/ 278 h 644"/>
                <a:gd name="T24" fmla="*/ 644 w 644"/>
                <a:gd name="T25" fmla="*/ 322 h 644"/>
                <a:gd name="T26" fmla="*/ 642 w 644"/>
                <a:gd name="T27" fmla="*/ 365 h 644"/>
                <a:gd name="T28" fmla="*/ 633 w 644"/>
                <a:gd name="T29" fmla="*/ 408 h 644"/>
                <a:gd name="T30" fmla="*/ 619 w 644"/>
                <a:gd name="T31" fmla="*/ 447 h 644"/>
                <a:gd name="T32" fmla="*/ 600 w 644"/>
                <a:gd name="T33" fmla="*/ 485 h 644"/>
                <a:gd name="T34" fmla="*/ 578 w 644"/>
                <a:gd name="T35" fmla="*/ 519 h 644"/>
                <a:gd name="T36" fmla="*/ 550 w 644"/>
                <a:gd name="T37" fmla="*/ 550 h 644"/>
                <a:gd name="T38" fmla="*/ 520 w 644"/>
                <a:gd name="T39" fmla="*/ 577 h 644"/>
                <a:gd name="T40" fmla="*/ 485 w 644"/>
                <a:gd name="T41" fmla="*/ 600 h 644"/>
                <a:gd name="T42" fmla="*/ 448 w 644"/>
                <a:gd name="T43" fmla="*/ 618 h 644"/>
                <a:gd name="T44" fmla="*/ 408 w 644"/>
                <a:gd name="T45" fmla="*/ 633 h 644"/>
                <a:gd name="T46" fmla="*/ 366 w 644"/>
                <a:gd name="T47" fmla="*/ 641 h 644"/>
                <a:gd name="T48" fmla="*/ 323 w 644"/>
                <a:gd name="T49" fmla="*/ 644 h 644"/>
                <a:gd name="T50" fmla="*/ 279 w 644"/>
                <a:gd name="T51" fmla="*/ 641 h 644"/>
                <a:gd name="T52" fmla="*/ 237 w 644"/>
                <a:gd name="T53" fmla="*/ 633 h 644"/>
                <a:gd name="T54" fmla="*/ 197 w 644"/>
                <a:gd name="T55" fmla="*/ 618 h 644"/>
                <a:gd name="T56" fmla="*/ 160 w 644"/>
                <a:gd name="T57" fmla="*/ 600 h 644"/>
                <a:gd name="T58" fmla="*/ 126 w 644"/>
                <a:gd name="T59" fmla="*/ 577 h 644"/>
                <a:gd name="T60" fmla="*/ 95 w 644"/>
                <a:gd name="T61" fmla="*/ 550 h 644"/>
                <a:gd name="T62" fmla="*/ 68 w 644"/>
                <a:gd name="T63" fmla="*/ 519 h 644"/>
                <a:gd name="T64" fmla="*/ 45 w 644"/>
                <a:gd name="T65" fmla="*/ 485 h 644"/>
                <a:gd name="T66" fmla="*/ 26 w 644"/>
                <a:gd name="T67" fmla="*/ 447 h 644"/>
                <a:gd name="T68" fmla="*/ 13 w 644"/>
                <a:gd name="T69" fmla="*/ 408 h 644"/>
                <a:gd name="T70" fmla="*/ 3 w 644"/>
                <a:gd name="T71" fmla="*/ 365 h 644"/>
                <a:gd name="T72" fmla="*/ 0 w 644"/>
                <a:gd name="T73" fmla="*/ 322 h 644"/>
                <a:gd name="T74" fmla="*/ 3 w 644"/>
                <a:gd name="T75" fmla="*/ 278 h 644"/>
                <a:gd name="T76" fmla="*/ 13 w 644"/>
                <a:gd name="T77" fmla="*/ 237 h 644"/>
                <a:gd name="T78" fmla="*/ 26 w 644"/>
                <a:gd name="T79" fmla="*/ 197 h 644"/>
                <a:gd name="T80" fmla="*/ 45 w 644"/>
                <a:gd name="T81" fmla="*/ 160 h 644"/>
                <a:gd name="T82" fmla="*/ 68 w 644"/>
                <a:gd name="T83" fmla="*/ 126 h 644"/>
                <a:gd name="T84" fmla="*/ 95 w 644"/>
                <a:gd name="T85" fmla="*/ 95 h 644"/>
                <a:gd name="T86" fmla="*/ 126 w 644"/>
                <a:gd name="T87" fmla="*/ 68 h 644"/>
                <a:gd name="T88" fmla="*/ 160 w 644"/>
                <a:gd name="T89" fmla="*/ 44 h 644"/>
                <a:gd name="T90" fmla="*/ 197 w 644"/>
                <a:gd name="T91" fmla="*/ 25 h 644"/>
                <a:gd name="T92" fmla="*/ 237 w 644"/>
                <a:gd name="T93" fmla="*/ 12 h 644"/>
                <a:gd name="T94" fmla="*/ 279 w 644"/>
                <a:gd name="T95" fmla="*/ 3 h 644"/>
                <a:gd name="T96" fmla="*/ 323 w 644"/>
                <a:gd name="T9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644">
                  <a:moveTo>
                    <a:pt x="323" y="0"/>
                  </a:moveTo>
                  <a:lnTo>
                    <a:pt x="366" y="3"/>
                  </a:lnTo>
                  <a:lnTo>
                    <a:pt x="408" y="12"/>
                  </a:lnTo>
                  <a:lnTo>
                    <a:pt x="448" y="25"/>
                  </a:lnTo>
                  <a:lnTo>
                    <a:pt x="485" y="44"/>
                  </a:lnTo>
                  <a:lnTo>
                    <a:pt x="520" y="68"/>
                  </a:lnTo>
                  <a:lnTo>
                    <a:pt x="550" y="95"/>
                  </a:lnTo>
                  <a:lnTo>
                    <a:pt x="578" y="126"/>
                  </a:lnTo>
                  <a:lnTo>
                    <a:pt x="600" y="160"/>
                  </a:lnTo>
                  <a:lnTo>
                    <a:pt x="619" y="197"/>
                  </a:lnTo>
                  <a:lnTo>
                    <a:pt x="633" y="237"/>
                  </a:lnTo>
                  <a:lnTo>
                    <a:pt x="642" y="278"/>
                  </a:lnTo>
                  <a:lnTo>
                    <a:pt x="644" y="322"/>
                  </a:lnTo>
                  <a:lnTo>
                    <a:pt x="642" y="365"/>
                  </a:lnTo>
                  <a:lnTo>
                    <a:pt x="633" y="408"/>
                  </a:lnTo>
                  <a:lnTo>
                    <a:pt x="619" y="447"/>
                  </a:lnTo>
                  <a:lnTo>
                    <a:pt x="600" y="485"/>
                  </a:lnTo>
                  <a:lnTo>
                    <a:pt x="578" y="519"/>
                  </a:lnTo>
                  <a:lnTo>
                    <a:pt x="550" y="550"/>
                  </a:lnTo>
                  <a:lnTo>
                    <a:pt x="520" y="577"/>
                  </a:lnTo>
                  <a:lnTo>
                    <a:pt x="485" y="600"/>
                  </a:lnTo>
                  <a:lnTo>
                    <a:pt x="448" y="618"/>
                  </a:lnTo>
                  <a:lnTo>
                    <a:pt x="408" y="633"/>
                  </a:lnTo>
                  <a:lnTo>
                    <a:pt x="366" y="641"/>
                  </a:lnTo>
                  <a:lnTo>
                    <a:pt x="323" y="644"/>
                  </a:lnTo>
                  <a:lnTo>
                    <a:pt x="279" y="641"/>
                  </a:lnTo>
                  <a:lnTo>
                    <a:pt x="237" y="633"/>
                  </a:lnTo>
                  <a:lnTo>
                    <a:pt x="197" y="618"/>
                  </a:lnTo>
                  <a:lnTo>
                    <a:pt x="160" y="600"/>
                  </a:lnTo>
                  <a:lnTo>
                    <a:pt x="126" y="577"/>
                  </a:lnTo>
                  <a:lnTo>
                    <a:pt x="95" y="550"/>
                  </a:lnTo>
                  <a:lnTo>
                    <a:pt x="68" y="519"/>
                  </a:lnTo>
                  <a:lnTo>
                    <a:pt x="45" y="485"/>
                  </a:lnTo>
                  <a:lnTo>
                    <a:pt x="26" y="447"/>
                  </a:lnTo>
                  <a:lnTo>
                    <a:pt x="13" y="408"/>
                  </a:lnTo>
                  <a:lnTo>
                    <a:pt x="3" y="365"/>
                  </a:lnTo>
                  <a:lnTo>
                    <a:pt x="0" y="322"/>
                  </a:lnTo>
                  <a:lnTo>
                    <a:pt x="3" y="278"/>
                  </a:lnTo>
                  <a:lnTo>
                    <a:pt x="13" y="237"/>
                  </a:lnTo>
                  <a:lnTo>
                    <a:pt x="26" y="197"/>
                  </a:lnTo>
                  <a:lnTo>
                    <a:pt x="45" y="160"/>
                  </a:lnTo>
                  <a:lnTo>
                    <a:pt x="68" y="126"/>
                  </a:lnTo>
                  <a:lnTo>
                    <a:pt x="95" y="95"/>
                  </a:lnTo>
                  <a:lnTo>
                    <a:pt x="126" y="68"/>
                  </a:lnTo>
                  <a:lnTo>
                    <a:pt x="160" y="44"/>
                  </a:lnTo>
                  <a:lnTo>
                    <a:pt x="197" y="25"/>
                  </a:lnTo>
                  <a:lnTo>
                    <a:pt x="237" y="12"/>
                  </a:lnTo>
                  <a:lnTo>
                    <a:pt x="279" y="3"/>
                  </a:lnTo>
                  <a:lnTo>
                    <a:pt x="323"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sp>
          <p:nvSpPr>
            <p:cNvPr id="68" name="Freeform 125"/>
            <p:cNvSpPr/>
            <p:nvPr/>
          </p:nvSpPr>
          <p:spPr bwMode="auto">
            <a:xfrm>
              <a:off x="4113" y="2346"/>
              <a:ext cx="43" cy="43"/>
            </a:xfrm>
            <a:custGeom>
              <a:avLst/>
              <a:gdLst>
                <a:gd name="T0" fmla="*/ 323 w 644"/>
                <a:gd name="T1" fmla="*/ 0 h 644"/>
                <a:gd name="T2" fmla="*/ 366 w 644"/>
                <a:gd name="T3" fmla="*/ 3 h 644"/>
                <a:gd name="T4" fmla="*/ 407 w 644"/>
                <a:gd name="T5" fmla="*/ 11 h 644"/>
                <a:gd name="T6" fmla="*/ 448 w 644"/>
                <a:gd name="T7" fmla="*/ 25 h 644"/>
                <a:gd name="T8" fmla="*/ 485 w 644"/>
                <a:gd name="T9" fmla="*/ 43 h 644"/>
                <a:gd name="T10" fmla="*/ 519 w 644"/>
                <a:gd name="T11" fmla="*/ 67 h 644"/>
                <a:gd name="T12" fmla="*/ 549 w 644"/>
                <a:gd name="T13" fmla="*/ 94 h 644"/>
                <a:gd name="T14" fmla="*/ 577 w 644"/>
                <a:gd name="T15" fmla="*/ 125 h 644"/>
                <a:gd name="T16" fmla="*/ 600 w 644"/>
                <a:gd name="T17" fmla="*/ 159 h 644"/>
                <a:gd name="T18" fmla="*/ 619 w 644"/>
                <a:gd name="T19" fmla="*/ 197 h 644"/>
                <a:gd name="T20" fmla="*/ 632 w 644"/>
                <a:gd name="T21" fmla="*/ 236 h 644"/>
                <a:gd name="T22" fmla="*/ 642 w 644"/>
                <a:gd name="T23" fmla="*/ 278 h 644"/>
                <a:gd name="T24" fmla="*/ 644 w 644"/>
                <a:gd name="T25" fmla="*/ 321 h 644"/>
                <a:gd name="T26" fmla="*/ 642 w 644"/>
                <a:gd name="T27" fmla="*/ 366 h 644"/>
                <a:gd name="T28" fmla="*/ 632 w 644"/>
                <a:gd name="T29" fmla="*/ 407 h 644"/>
                <a:gd name="T30" fmla="*/ 619 w 644"/>
                <a:gd name="T31" fmla="*/ 447 h 644"/>
                <a:gd name="T32" fmla="*/ 600 w 644"/>
                <a:gd name="T33" fmla="*/ 484 h 644"/>
                <a:gd name="T34" fmla="*/ 577 w 644"/>
                <a:gd name="T35" fmla="*/ 518 h 644"/>
                <a:gd name="T36" fmla="*/ 549 w 644"/>
                <a:gd name="T37" fmla="*/ 549 h 644"/>
                <a:gd name="T38" fmla="*/ 519 w 644"/>
                <a:gd name="T39" fmla="*/ 576 h 644"/>
                <a:gd name="T40" fmla="*/ 485 w 644"/>
                <a:gd name="T41" fmla="*/ 600 h 644"/>
                <a:gd name="T42" fmla="*/ 448 w 644"/>
                <a:gd name="T43" fmla="*/ 619 h 644"/>
                <a:gd name="T44" fmla="*/ 407 w 644"/>
                <a:gd name="T45" fmla="*/ 632 h 644"/>
                <a:gd name="T46" fmla="*/ 366 w 644"/>
                <a:gd name="T47" fmla="*/ 641 h 644"/>
                <a:gd name="T48" fmla="*/ 323 w 644"/>
                <a:gd name="T49" fmla="*/ 644 h 644"/>
                <a:gd name="T50" fmla="*/ 279 w 644"/>
                <a:gd name="T51" fmla="*/ 641 h 644"/>
                <a:gd name="T52" fmla="*/ 236 w 644"/>
                <a:gd name="T53" fmla="*/ 632 h 644"/>
                <a:gd name="T54" fmla="*/ 197 w 644"/>
                <a:gd name="T55" fmla="*/ 619 h 644"/>
                <a:gd name="T56" fmla="*/ 160 w 644"/>
                <a:gd name="T57" fmla="*/ 600 h 644"/>
                <a:gd name="T58" fmla="*/ 126 w 644"/>
                <a:gd name="T59" fmla="*/ 576 h 644"/>
                <a:gd name="T60" fmla="*/ 95 w 644"/>
                <a:gd name="T61" fmla="*/ 549 h 644"/>
                <a:gd name="T62" fmla="*/ 68 w 644"/>
                <a:gd name="T63" fmla="*/ 518 h 644"/>
                <a:gd name="T64" fmla="*/ 45 w 644"/>
                <a:gd name="T65" fmla="*/ 484 h 644"/>
                <a:gd name="T66" fmla="*/ 26 w 644"/>
                <a:gd name="T67" fmla="*/ 447 h 644"/>
                <a:gd name="T68" fmla="*/ 13 w 644"/>
                <a:gd name="T69" fmla="*/ 407 h 644"/>
                <a:gd name="T70" fmla="*/ 3 w 644"/>
                <a:gd name="T71" fmla="*/ 366 h 644"/>
                <a:gd name="T72" fmla="*/ 0 w 644"/>
                <a:gd name="T73" fmla="*/ 321 h 644"/>
                <a:gd name="T74" fmla="*/ 3 w 644"/>
                <a:gd name="T75" fmla="*/ 278 h 644"/>
                <a:gd name="T76" fmla="*/ 13 w 644"/>
                <a:gd name="T77" fmla="*/ 236 h 644"/>
                <a:gd name="T78" fmla="*/ 26 w 644"/>
                <a:gd name="T79" fmla="*/ 197 h 644"/>
                <a:gd name="T80" fmla="*/ 45 w 644"/>
                <a:gd name="T81" fmla="*/ 159 h 644"/>
                <a:gd name="T82" fmla="*/ 68 w 644"/>
                <a:gd name="T83" fmla="*/ 125 h 644"/>
                <a:gd name="T84" fmla="*/ 95 w 644"/>
                <a:gd name="T85" fmla="*/ 94 h 644"/>
                <a:gd name="T86" fmla="*/ 126 w 644"/>
                <a:gd name="T87" fmla="*/ 67 h 644"/>
                <a:gd name="T88" fmla="*/ 160 w 644"/>
                <a:gd name="T89" fmla="*/ 43 h 644"/>
                <a:gd name="T90" fmla="*/ 197 w 644"/>
                <a:gd name="T91" fmla="*/ 25 h 644"/>
                <a:gd name="T92" fmla="*/ 236 w 644"/>
                <a:gd name="T93" fmla="*/ 11 h 644"/>
                <a:gd name="T94" fmla="*/ 279 w 644"/>
                <a:gd name="T95" fmla="*/ 3 h 644"/>
                <a:gd name="T96" fmla="*/ 323 w 644"/>
                <a:gd name="T9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644">
                  <a:moveTo>
                    <a:pt x="323" y="0"/>
                  </a:moveTo>
                  <a:lnTo>
                    <a:pt x="366" y="3"/>
                  </a:lnTo>
                  <a:lnTo>
                    <a:pt x="407" y="11"/>
                  </a:lnTo>
                  <a:lnTo>
                    <a:pt x="448" y="25"/>
                  </a:lnTo>
                  <a:lnTo>
                    <a:pt x="485" y="43"/>
                  </a:lnTo>
                  <a:lnTo>
                    <a:pt x="519" y="67"/>
                  </a:lnTo>
                  <a:lnTo>
                    <a:pt x="549" y="94"/>
                  </a:lnTo>
                  <a:lnTo>
                    <a:pt x="577" y="125"/>
                  </a:lnTo>
                  <a:lnTo>
                    <a:pt x="600" y="159"/>
                  </a:lnTo>
                  <a:lnTo>
                    <a:pt x="619" y="197"/>
                  </a:lnTo>
                  <a:lnTo>
                    <a:pt x="632" y="236"/>
                  </a:lnTo>
                  <a:lnTo>
                    <a:pt x="642" y="278"/>
                  </a:lnTo>
                  <a:lnTo>
                    <a:pt x="644" y="321"/>
                  </a:lnTo>
                  <a:lnTo>
                    <a:pt x="642" y="366"/>
                  </a:lnTo>
                  <a:lnTo>
                    <a:pt x="632" y="407"/>
                  </a:lnTo>
                  <a:lnTo>
                    <a:pt x="619" y="447"/>
                  </a:lnTo>
                  <a:lnTo>
                    <a:pt x="600" y="484"/>
                  </a:lnTo>
                  <a:lnTo>
                    <a:pt x="577" y="518"/>
                  </a:lnTo>
                  <a:lnTo>
                    <a:pt x="549" y="549"/>
                  </a:lnTo>
                  <a:lnTo>
                    <a:pt x="519" y="576"/>
                  </a:lnTo>
                  <a:lnTo>
                    <a:pt x="485" y="600"/>
                  </a:lnTo>
                  <a:lnTo>
                    <a:pt x="448" y="619"/>
                  </a:lnTo>
                  <a:lnTo>
                    <a:pt x="407" y="632"/>
                  </a:lnTo>
                  <a:lnTo>
                    <a:pt x="366" y="641"/>
                  </a:lnTo>
                  <a:lnTo>
                    <a:pt x="323" y="644"/>
                  </a:lnTo>
                  <a:lnTo>
                    <a:pt x="279" y="641"/>
                  </a:lnTo>
                  <a:lnTo>
                    <a:pt x="236" y="632"/>
                  </a:lnTo>
                  <a:lnTo>
                    <a:pt x="197" y="619"/>
                  </a:lnTo>
                  <a:lnTo>
                    <a:pt x="160" y="600"/>
                  </a:lnTo>
                  <a:lnTo>
                    <a:pt x="126" y="576"/>
                  </a:lnTo>
                  <a:lnTo>
                    <a:pt x="95" y="549"/>
                  </a:lnTo>
                  <a:lnTo>
                    <a:pt x="68" y="518"/>
                  </a:lnTo>
                  <a:lnTo>
                    <a:pt x="45" y="484"/>
                  </a:lnTo>
                  <a:lnTo>
                    <a:pt x="26" y="447"/>
                  </a:lnTo>
                  <a:lnTo>
                    <a:pt x="13" y="407"/>
                  </a:lnTo>
                  <a:lnTo>
                    <a:pt x="3" y="366"/>
                  </a:lnTo>
                  <a:lnTo>
                    <a:pt x="0" y="321"/>
                  </a:lnTo>
                  <a:lnTo>
                    <a:pt x="3" y="278"/>
                  </a:lnTo>
                  <a:lnTo>
                    <a:pt x="13" y="236"/>
                  </a:lnTo>
                  <a:lnTo>
                    <a:pt x="26" y="197"/>
                  </a:lnTo>
                  <a:lnTo>
                    <a:pt x="45" y="159"/>
                  </a:lnTo>
                  <a:lnTo>
                    <a:pt x="68" y="125"/>
                  </a:lnTo>
                  <a:lnTo>
                    <a:pt x="95" y="94"/>
                  </a:lnTo>
                  <a:lnTo>
                    <a:pt x="126" y="67"/>
                  </a:lnTo>
                  <a:lnTo>
                    <a:pt x="160" y="43"/>
                  </a:lnTo>
                  <a:lnTo>
                    <a:pt x="197" y="25"/>
                  </a:lnTo>
                  <a:lnTo>
                    <a:pt x="236" y="11"/>
                  </a:lnTo>
                  <a:lnTo>
                    <a:pt x="279" y="3"/>
                  </a:lnTo>
                  <a:lnTo>
                    <a:pt x="323" y="0"/>
                  </a:lnTo>
                  <a:close/>
                </a:path>
              </a:pathLst>
            </a:custGeom>
            <a:grpFill/>
            <a:ln w="0">
              <a:noFill/>
              <a:prstDash val="solid"/>
              <a:round/>
            </a:ln>
          </p:spPr>
          <p:txBody>
            <a:bodyPr vert="horz" wrap="square" lIns="91440" tIns="45720" rIns="91440" bIns="45720" numCol="1" anchor="t" anchorCtr="0" compatLnSpc="1"/>
            <a:lstStyle/>
            <a:p>
              <a:endParaRPr lang="en-US">
                <a:solidFill>
                  <a:schemeClr val="bg2">
                    <a:lumMod val="50000"/>
                  </a:schemeClr>
                </a:solidFill>
                <a:latin typeface="Arial"/>
                <a:ea typeface="微软雅黑"/>
                <a:sym typeface="Arial"/>
              </a:endParaRPr>
            </a:p>
          </p:txBody>
        </p:sp>
      </p:gr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
        <p:nvSpPr>
          <p:cNvPr id="69"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803380" y="4067511"/>
            <a:ext cx="2146310" cy="398206"/>
          </a:xfrm>
          <a:prstGeom prst="rect">
            <a:avLst/>
          </a:prstGeom>
          <a:solidFill>
            <a:schemeClr val="bg1">
              <a:alpha val="0"/>
            </a:schemeClr>
          </a:solidFill>
          <a:ln>
            <a:solidFill>
              <a:schemeClr val="bg1">
                <a:lumMod val="6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Arial"/>
                <a:ea typeface="微软雅黑"/>
                <a:sym typeface="Arial"/>
              </a:rPr>
              <a:t>STRENGTHS</a:t>
            </a:r>
          </a:p>
        </p:txBody>
      </p:sp>
      <p:sp>
        <p:nvSpPr>
          <p:cNvPr id="8" name="Rectangle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096001" y="4067511"/>
            <a:ext cx="2146310" cy="398206"/>
          </a:xfrm>
          <a:prstGeom prst="rect">
            <a:avLst/>
          </a:prstGeom>
          <a:solidFill>
            <a:schemeClr val="bg1">
              <a:alpha val="0"/>
            </a:schemeClr>
          </a:solidFill>
          <a:ln>
            <a:solidFill>
              <a:schemeClr val="bg1">
                <a:lumMod val="6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Arial"/>
                <a:ea typeface="微软雅黑"/>
                <a:sym typeface="Arial"/>
              </a:rPr>
              <a:t>OPPORTUNITIES</a:t>
            </a:r>
          </a:p>
        </p:txBody>
      </p:sp>
      <p:sp>
        <p:nvSpPr>
          <p:cNvPr id="9" name="Rectangle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242311" y="4067511"/>
            <a:ext cx="2146310" cy="398206"/>
          </a:xfrm>
          <a:prstGeom prst="rect">
            <a:avLst/>
          </a:prstGeom>
          <a:solidFill>
            <a:schemeClr val="bg1">
              <a:alpha val="0"/>
            </a:schemeClr>
          </a:solidFill>
          <a:ln>
            <a:solidFill>
              <a:schemeClr val="bg1">
                <a:lumMod val="6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Arial"/>
                <a:ea typeface="微软雅黑"/>
                <a:sym typeface="Arial"/>
              </a:rPr>
              <a:t>THREATS</a:t>
            </a:r>
          </a:p>
        </p:txBody>
      </p:sp>
      <p:sp>
        <p:nvSpPr>
          <p:cNvPr id="7" name="Rectangle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3949690" y="4067511"/>
            <a:ext cx="2146310" cy="398206"/>
          </a:xfrm>
          <a:prstGeom prst="rect">
            <a:avLst/>
          </a:prstGeom>
          <a:gradFill flip="none" rotWithShape="1">
            <a:gsLst>
              <a:gs pos="0">
                <a:schemeClr val="accent1"/>
              </a:gs>
              <a:gs pos="100000">
                <a:schemeClr val="accent1">
                  <a:lumMod val="75000"/>
                </a:schemeClr>
              </a:gs>
            </a:gsLst>
            <a:lin ang="0" scaled="1"/>
            <a:tileRect/>
          </a:gra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a:ea typeface="微软雅黑"/>
                <a:sym typeface="Arial"/>
              </a:rPr>
              <a:t>WEAKNESSES</a:t>
            </a:r>
          </a:p>
        </p:txBody>
      </p:sp>
      <p:sp>
        <p:nvSpPr>
          <p:cNvPr id="13" name="Rectangle: Rounded Corners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528319" y="5966629"/>
            <a:ext cx="1135361" cy="257748"/>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a:ea typeface="微软雅黑"/>
                <a:sym typeface="Arial"/>
              </a:rPr>
              <a:t>Learn More</a:t>
            </a:r>
          </a:p>
        </p:txBody>
      </p:sp>
      <p:pic>
        <p:nvPicPr>
          <p:cNvPr id="2" name="图片占位符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0"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783529" y="4673482"/>
            <a:ext cx="8624942" cy="1345048"/>
          </a:xfrm>
          <a:prstGeom prst="rect">
            <a:avLst/>
          </a:prstGeom>
        </p:spPr>
        <p:txBody>
          <a:bodyPr wrap="square">
            <a:spAutoFit/>
          </a:bodyPr>
          <a:lstStyle/>
          <a:p>
            <a:pPr algn="ctr">
              <a:lnSpc>
                <a:spcPct val="150000"/>
              </a:lnSpc>
              <a:defRPr/>
            </a:pPr>
            <a:r>
              <a:rPr lang="en-US" altLang="zh-CN" sz="1400" dirty="0">
                <a:solidFill>
                  <a:schemeClr val="tx2"/>
                </a:solidFill>
                <a:latin typeface="Arial"/>
                <a:ea typeface="微软雅黑"/>
                <a:sym typeface="Arial"/>
              </a:rPr>
              <a:t>Click here to add text content, such as keywords, some brief introductions, etc.. You'll have some fun now With me and the </a:t>
            </a:r>
            <a:r>
              <a:rPr lang="en-US" altLang="zh-CN" sz="1400" dirty="0" err="1">
                <a:solidFill>
                  <a:schemeClr val="tx2"/>
                </a:solidFill>
                <a:latin typeface="Arial"/>
                <a:ea typeface="微软雅黑"/>
                <a:sym typeface="Arial"/>
              </a:rPr>
              <a:t>gangClick</a:t>
            </a:r>
            <a:r>
              <a:rPr lang="en-US" altLang="zh-CN" sz="1400" dirty="0">
                <a:solidFill>
                  <a:schemeClr val="tx2"/>
                </a:solidFill>
                <a:latin typeface="Arial"/>
                <a:ea typeface="微软雅黑"/>
                <a:sym typeface="Arial"/>
              </a:rPr>
              <a:t> here to add text content, such as keywords, some brief introductions, etc.. You'll have some fun now With me and the gang</a:t>
            </a:r>
          </a:p>
          <a:p>
            <a:pPr lvl="0" algn="ctr">
              <a:lnSpc>
                <a:spcPct val="150000"/>
              </a:lnSpc>
              <a:defRPr/>
            </a:pPr>
            <a:endParaRPr lang="en-US" altLang="zh-CN" sz="1400" dirty="0">
              <a:solidFill>
                <a:schemeClr val="tx2"/>
              </a:solidFill>
              <a:latin typeface="Arial"/>
              <a:ea typeface="微软雅黑"/>
              <a:sym typeface="Arial"/>
            </a:endParaRPr>
          </a:p>
        </p:txBody>
      </p:sp>
      <p:sp>
        <p:nvSpPr>
          <p:cNvPr id="4"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640938" y="3386380"/>
            <a:ext cx="2038340" cy="2038340"/>
          </a:xfrm>
          <a:prstGeom prst="ellipse">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7" name="Oval 2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341084" y="1752600"/>
            <a:ext cx="3214913" cy="3214913"/>
          </a:xfrm>
          <a:prstGeom prst="ellipse">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5" name="Oval 1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867852" y="2846171"/>
            <a:ext cx="551545" cy="551545"/>
          </a:xfrm>
          <a:prstGeom prst="ellipse">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4" name="Oval 2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167409" y="4738913"/>
            <a:ext cx="551545" cy="5515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5" name="Oval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238168" y="5424720"/>
            <a:ext cx="275773" cy="2757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pic>
        <p:nvPicPr>
          <p:cNvPr id="8" name="图片占位符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7" name="图片占位符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a:fillRect/>
          </a:stretch>
        </p:blipFill>
        <p:spPr/>
      </p:pic>
      <p:pic>
        <p:nvPicPr>
          <p:cNvPr id="5" name="图片占位符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p:pic>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1"/>
          </p:nvPr>
        </p:nvPicPr>
        <p:blipFill>
          <a:blip r:embed="rId6" cstate="email">
            <a:extLst>
              <a:ext uri="{28A0092B-C50C-407E-A947-70E740481C1C}">
                <a14:useLocalDpi xmlns:a14="http://schemas.microsoft.com/office/drawing/2010/main"/>
              </a:ext>
            </a:extLst>
          </a:blip>
          <a:srcRect/>
          <a:stretch>
            <a:fillRect/>
          </a:stretch>
        </p:blipFill>
        <p:spPr/>
      </p:pic>
      <p:pic>
        <p:nvPicPr>
          <p:cNvPr id="12" name="图片占位符 1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4"/>
          </p:nvPr>
        </p:nvPicPr>
        <p:blipFill>
          <a:blip r:embed="rId7" cstate="email">
            <a:extLst>
              <a:ext uri="{28A0092B-C50C-407E-A947-70E740481C1C}">
                <a14:useLocalDpi xmlns:a14="http://schemas.microsoft.com/office/drawing/2010/main"/>
              </a:ext>
            </a:extLst>
          </a:blip>
          <a:srcRect/>
          <a:stretch>
            <a:fillRect/>
          </a:stretch>
        </p:blipFill>
        <p:spPr/>
      </p:pic>
      <p:sp>
        <p:nvSpPr>
          <p:cNvPr id="13" name="TextBox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679278" y="922424"/>
            <a:ext cx="4460231" cy="1323439"/>
          </a:xfrm>
          <a:prstGeom prst="rect">
            <a:avLst/>
          </a:prstGeom>
          <a:noFill/>
        </p:spPr>
        <p:txBody>
          <a:bodyPr wrap="square" rtlCol="0">
            <a:spAutoFit/>
          </a:bodyPr>
          <a:lstStyle/>
          <a:p>
            <a:r>
              <a:rPr lang="en-US" sz="4000" b="1" dirty="0">
                <a:solidFill>
                  <a:schemeClr val="tx2"/>
                </a:solidFill>
                <a:latin typeface="Arial"/>
                <a:ea typeface="微软雅黑"/>
                <a:cs typeface="Montserrat Bold" charset="0"/>
                <a:sym typeface="Arial"/>
              </a:rPr>
              <a:t>Describing the Problem</a:t>
            </a:r>
          </a:p>
        </p:txBody>
      </p:sp>
      <p:sp>
        <p:nvSpPr>
          <p:cNvPr id="14"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783064" y="645425"/>
            <a:ext cx="6074724" cy="276999"/>
          </a:xfrm>
          <a:prstGeom prst="rect">
            <a:avLst/>
          </a:prstGeom>
          <a:noFill/>
        </p:spPr>
        <p:txBody>
          <a:bodyPr wrap="square" rtlCol="0">
            <a:spAutoFit/>
          </a:bodyPr>
          <a:lstStyle/>
          <a:p>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16"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6783064" y="2245863"/>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Arc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16200000">
            <a:off x="8808514" y="3386380"/>
            <a:ext cx="2846881" cy="2846881"/>
          </a:xfrm>
          <a:prstGeom prst="arc">
            <a:avLst>
              <a:gd name="adj1" fmla="val 16200000"/>
              <a:gd name="adj2" fmla="val 7498302"/>
            </a:avLst>
          </a:prstGeom>
          <a:noFill/>
          <a:ln w="190500"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ea typeface="微软雅黑"/>
              <a:sym typeface="Arial"/>
            </a:endParaRPr>
          </a:p>
        </p:txBody>
      </p:sp>
      <p:sp>
        <p:nvSpPr>
          <p:cNvPr id="36" name="Arc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16200000">
            <a:off x="9065261" y="3643127"/>
            <a:ext cx="2333388" cy="2333388"/>
          </a:xfrm>
          <a:prstGeom prst="arc">
            <a:avLst>
              <a:gd name="adj1" fmla="val 16200000"/>
              <a:gd name="adj2" fmla="val 8487761"/>
            </a:avLst>
          </a:prstGeom>
          <a:noFill/>
          <a:ln w="190500" cap="rnd">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ea typeface="微软雅黑"/>
              <a:sym typeface="Arial"/>
            </a:endParaRPr>
          </a:p>
        </p:txBody>
      </p:sp>
      <p:sp>
        <p:nvSpPr>
          <p:cNvPr id="37" name="Arc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16200000">
            <a:off x="9322328" y="3900193"/>
            <a:ext cx="1819253" cy="1819253"/>
          </a:xfrm>
          <a:prstGeom prst="arc">
            <a:avLst>
              <a:gd name="adj1" fmla="val 16200000"/>
              <a:gd name="adj2" fmla="val 9797432"/>
            </a:avLst>
          </a:prstGeom>
          <a:noFill/>
          <a:ln w="1905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ea typeface="微软雅黑"/>
              <a:sym typeface="Arial"/>
            </a:endParaRPr>
          </a:p>
        </p:txBody>
      </p:sp>
      <p:sp>
        <p:nvSpPr>
          <p:cNvPr id="38" name="Arc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16200000">
            <a:off x="9578986" y="4156852"/>
            <a:ext cx="1305937" cy="1305937"/>
          </a:xfrm>
          <a:prstGeom prst="arc">
            <a:avLst>
              <a:gd name="adj1" fmla="val 16200000"/>
              <a:gd name="adj2" fmla="val 12659637"/>
            </a:avLst>
          </a:prstGeom>
          <a:noFill/>
          <a:ln w="190500" cap="rnd">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ea typeface="微软雅黑"/>
              <a:sym typeface="Arial"/>
            </a:endParaRPr>
          </a:p>
        </p:txBody>
      </p:sp>
      <p:sp>
        <p:nvSpPr>
          <p:cNvPr id="39" name="TextBox 1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825796" y="5382637"/>
            <a:ext cx="1781257" cy="400110"/>
          </a:xfrm>
          <a:prstGeom prst="rect">
            <a:avLst/>
          </a:prstGeom>
          <a:noFill/>
        </p:spPr>
        <p:txBody>
          <a:bodyPr wrap="none" rtlCol="0">
            <a:spAutoFit/>
          </a:bodyPr>
          <a:lstStyle/>
          <a:p>
            <a:r>
              <a:rPr lang="en-US" sz="2000">
                <a:solidFill>
                  <a:schemeClr val="tx2"/>
                </a:solidFill>
                <a:latin typeface="Arial"/>
                <a:ea typeface="微软雅黑"/>
                <a:sym typeface="Arial"/>
              </a:rPr>
              <a:t>70</a:t>
            </a:r>
            <a:r>
              <a:rPr lang="en-US" sz="1100">
                <a:solidFill>
                  <a:schemeClr val="tx2"/>
                </a:solidFill>
                <a:latin typeface="Arial"/>
                <a:ea typeface="微软雅黑"/>
                <a:sym typeface="Arial"/>
              </a:rPr>
              <a:t>% | Marketing Promo</a:t>
            </a:r>
          </a:p>
        </p:txBody>
      </p:sp>
      <p:sp>
        <p:nvSpPr>
          <p:cNvPr id="40"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825796" y="5713228"/>
            <a:ext cx="1851789" cy="400110"/>
          </a:xfrm>
          <a:prstGeom prst="rect">
            <a:avLst/>
          </a:prstGeom>
          <a:noFill/>
        </p:spPr>
        <p:txBody>
          <a:bodyPr wrap="none" rtlCol="0">
            <a:spAutoFit/>
          </a:bodyPr>
          <a:lstStyle/>
          <a:p>
            <a:r>
              <a:rPr lang="en-US" sz="2000">
                <a:solidFill>
                  <a:schemeClr val="tx2"/>
                </a:solidFill>
                <a:latin typeface="Arial"/>
                <a:ea typeface="微软雅黑"/>
                <a:sym typeface="Arial"/>
              </a:rPr>
              <a:t>68</a:t>
            </a:r>
            <a:r>
              <a:rPr lang="en-US" sz="1100">
                <a:solidFill>
                  <a:schemeClr val="tx2"/>
                </a:solidFill>
                <a:latin typeface="Arial"/>
                <a:ea typeface="微软雅黑"/>
                <a:sym typeface="Arial"/>
              </a:rPr>
              <a:t>% | Business Archive</a:t>
            </a:r>
          </a:p>
        </p:txBody>
      </p:sp>
      <p:sp>
        <p:nvSpPr>
          <p:cNvPr id="41" name="TextBox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825796" y="6043818"/>
            <a:ext cx="1853392" cy="400110"/>
          </a:xfrm>
          <a:prstGeom prst="rect">
            <a:avLst/>
          </a:prstGeom>
          <a:noFill/>
        </p:spPr>
        <p:txBody>
          <a:bodyPr wrap="none" rtlCol="0">
            <a:spAutoFit/>
          </a:bodyPr>
          <a:lstStyle/>
          <a:p>
            <a:r>
              <a:rPr lang="en-US" sz="2000">
                <a:solidFill>
                  <a:schemeClr val="tx2"/>
                </a:solidFill>
                <a:latin typeface="Arial"/>
                <a:ea typeface="微软雅黑"/>
                <a:sym typeface="Arial"/>
              </a:rPr>
              <a:t>80</a:t>
            </a:r>
            <a:r>
              <a:rPr lang="en-US" sz="1100">
                <a:solidFill>
                  <a:schemeClr val="tx2"/>
                </a:solidFill>
                <a:latin typeface="Arial"/>
                <a:ea typeface="微软雅黑"/>
                <a:sym typeface="Arial"/>
              </a:rPr>
              <a:t>% | Professional Work</a:t>
            </a:r>
          </a:p>
        </p:txBody>
      </p:sp>
      <p:sp>
        <p:nvSpPr>
          <p:cNvPr id="42" name="TextBox 1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825796" y="5052046"/>
            <a:ext cx="1712328" cy="400110"/>
          </a:xfrm>
          <a:prstGeom prst="rect">
            <a:avLst/>
          </a:prstGeom>
          <a:noFill/>
        </p:spPr>
        <p:txBody>
          <a:bodyPr wrap="none" rtlCol="0">
            <a:spAutoFit/>
          </a:bodyPr>
          <a:lstStyle/>
          <a:p>
            <a:r>
              <a:rPr lang="en-US" sz="2000" dirty="0">
                <a:solidFill>
                  <a:schemeClr val="tx2"/>
                </a:solidFill>
                <a:latin typeface="Arial"/>
                <a:ea typeface="微软雅黑"/>
                <a:sym typeface="Arial"/>
              </a:rPr>
              <a:t>95</a:t>
            </a:r>
            <a:r>
              <a:rPr lang="en-US" sz="1100" dirty="0">
                <a:solidFill>
                  <a:schemeClr val="tx2"/>
                </a:solidFill>
                <a:latin typeface="Arial"/>
                <a:ea typeface="微软雅黑"/>
                <a:sym typeface="Arial"/>
              </a:rPr>
              <a:t>% | Design </a:t>
            </a:r>
            <a:r>
              <a:rPr lang="en-US" sz="1100" dirty="0" err="1">
                <a:solidFill>
                  <a:schemeClr val="tx2"/>
                </a:solidFill>
                <a:latin typeface="Arial"/>
                <a:ea typeface="微软雅黑"/>
                <a:sym typeface="Arial"/>
              </a:rPr>
              <a:t>Stragety</a:t>
            </a:r>
            <a:endParaRPr lang="en-US" sz="1100" dirty="0">
              <a:solidFill>
                <a:schemeClr val="tx2"/>
              </a:solidFill>
              <a:latin typeface="Arial"/>
              <a:ea typeface="微软雅黑"/>
              <a:sym typeface="Arial"/>
            </a:endParaRPr>
          </a:p>
        </p:txBody>
      </p:sp>
      <p:cxnSp>
        <p:nvCxnSpPr>
          <p:cNvPr id="47" name="Straight Connector 4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a:stCxn id="43" idx="3"/>
          </p:cNvCxnSpPr>
          <p:nvPr/>
        </p:nvCxnSpPr>
        <p:spPr>
          <a:xfrm flipV="1">
            <a:off x="8245426" y="4809821"/>
            <a:ext cx="563088" cy="337341"/>
          </a:xfrm>
          <a:prstGeom prst="bentConnector3">
            <a:avLst>
              <a:gd name="adj1" fmla="val 98794"/>
            </a:avLst>
          </a:prstGeom>
          <a:ln>
            <a:solidFill>
              <a:schemeClr val="bg1">
                <a:lumMod val="50000"/>
              </a:schemeClr>
            </a:solidFill>
            <a:prstDash val="dash"/>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a:stCxn id="44" idx="3"/>
          </p:cNvCxnSpPr>
          <p:nvPr/>
        </p:nvCxnSpPr>
        <p:spPr>
          <a:xfrm flipV="1">
            <a:off x="8245426" y="4809821"/>
            <a:ext cx="819835" cy="667932"/>
          </a:xfrm>
          <a:prstGeom prst="bentConnector3">
            <a:avLst>
              <a:gd name="adj1" fmla="val 101558"/>
            </a:avLst>
          </a:prstGeom>
          <a:ln>
            <a:solidFill>
              <a:schemeClr val="bg1">
                <a:lumMod val="50000"/>
              </a:schemeClr>
            </a:solidFill>
            <a:prstDash val="dash"/>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a:stCxn id="45" idx="3"/>
          </p:cNvCxnSpPr>
          <p:nvPr/>
        </p:nvCxnSpPr>
        <p:spPr>
          <a:xfrm flipV="1">
            <a:off x="8245426" y="4809820"/>
            <a:ext cx="1076902" cy="998523"/>
          </a:xfrm>
          <a:prstGeom prst="bentConnector3">
            <a:avLst>
              <a:gd name="adj1" fmla="val 99718"/>
            </a:avLst>
          </a:prstGeom>
          <a:ln>
            <a:solidFill>
              <a:schemeClr val="bg1">
                <a:lumMod val="50000"/>
              </a:schemeClr>
            </a:solidFill>
            <a:prstDash val="dash"/>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4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a:stCxn id="46" idx="3"/>
            <a:endCxn id="38" idx="0"/>
          </p:cNvCxnSpPr>
          <p:nvPr/>
        </p:nvCxnSpPr>
        <p:spPr>
          <a:xfrm flipV="1">
            <a:off x="8245426" y="4809820"/>
            <a:ext cx="1333560" cy="1329113"/>
          </a:xfrm>
          <a:prstGeom prst="bentConnector2">
            <a:avLst/>
          </a:prstGeom>
          <a:ln>
            <a:solidFill>
              <a:schemeClr val="bg1">
                <a:lumMod val="50000"/>
              </a:schemeClr>
            </a:solidFill>
            <a:prstDash val="dash"/>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Rounded Rectangle 3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167932" y="5108415"/>
            <a:ext cx="77494" cy="774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ea typeface="微软雅黑"/>
              <a:sym typeface="Arial"/>
            </a:endParaRPr>
          </a:p>
        </p:txBody>
      </p:sp>
      <p:sp>
        <p:nvSpPr>
          <p:cNvPr id="44" name="Rounded Rectangle 3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167932" y="5439005"/>
            <a:ext cx="77494" cy="7749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ea typeface="微软雅黑"/>
              <a:sym typeface="Arial"/>
            </a:endParaRPr>
          </a:p>
        </p:txBody>
      </p:sp>
      <p:sp>
        <p:nvSpPr>
          <p:cNvPr id="45" name="Rounded Rectangle 3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167932" y="5769596"/>
            <a:ext cx="77494" cy="7749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ea typeface="微软雅黑"/>
              <a:sym typeface="Arial"/>
            </a:endParaRPr>
          </a:p>
        </p:txBody>
      </p:sp>
      <p:sp>
        <p:nvSpPr>
          <p:cNvPr id="46" name="Rounded Rectangle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167932" y="6100187"/>
            <a:ext cx="77494" cy="7749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ea typeface="微软雅黑"/>
              <a:sym typeface="Arial"/>
            </a:endParaRPr>
          </a:p>
        </p:txBody>
      </p:sp>
      <p:sp>
        <p:nvSpPr>
          <p:cNvPr id="52"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783064" y="2347577"/>
            <a:ext cx="4872331" cy="698717"/>
          </a:xfrm>
          <a:prstGeom prst="rect">
            <a:avLst/>
          </a:prstGeom>
        </p:spPr>
        <p:txBody>
          <a:bodyPr wrap="square">
            <a:spAutoFit/>
          </a:bodyPr>
          <a:lstStyle/>
          <a:p>
            <a:pPr lvl="0">
              <a:lnSpc>
                <a:spcPct val="150000"/>
              </a:lnSpc>
              <a:defRPr/>
            </a:pPr>
            <a:r>
              <a:rPr lang="en-US" altLang="zh-CN" sz="1400" dirty="0">
                <a:solidFill>
                  <a:schemeClr val="bg2">
                    <a:lumMod val="50000"/>
                  </a:schemeClr>
                </a:solidFill>
                <a:latin typeface="Arial"/>
                <a:ea typeface="微软雅黑"/>
                <a:sym typeface="Arial"/>
              </a:rPr>
              <a:t>Click here to add content, content to match the title. and this is </a:t>
            </a:r>
            <a:r>
              <a:rPr lang="en-US" altLang="zh-CN" sz="1400" dirty="0" err="1">
                <a:solidFill>
                  <a:schemeClr val="bg2">
                    <a:lumMod val="50000"/>
                  </a:schemeClr>
                </a:solidFill>
                <a:latin typeface="Arial"/>
                <a:ea typeface="微软雅黑"/>
                <a:sym typeface="Arial"/>
              </a:rPr>
              <a:t>gonna</a:t>
            </a:r>
            <a:r>
              <a:rPr lang="en-US" altLang="zh-CN" sz="1400" dirty="0">
                <a:solidFill>
                  <a:schemeClr val="bg2">
                    <a:lumMod val="50000"/>
                  </a:schemeClr>
                </a:solidFill>
                <a:latin typeface="Arial"/>
                <a:ea typeface="微软雅黑"/>
                <a:sym typeface="Arial"/>
              </a:rPr>
              <a:t> show you a thing</a:t>
            </a: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Rounded Corners 8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241621" y="885371"/>
            <a:ext cx="3234813" cy="3817826"/>
          </a:xfrm>
          <a:prstGeom prst="roundRect">
            <a:avLst>
              <a:gd name="adj" fmla="val 2578"/>
            </a:avLst>
          </a:prstGeom>
          <a:solidFill>
            <a:schemeClr val="bg1">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a:fillRect/>
          </a:stretch>
        </p:blipFill>
        <p:spPr/>
      </p:pic>
      <p:sp>
        <p:nvSpPr>
          <p:cNvPr id="36" name="Rectangle: Rounded Corners 3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821683" y="1683658"/>
            <a:ext cx="3234813" cy="3791498"/>
          </a:xfrm>
          <a:prstGeom prst="roundRect">
            <a:avLst>
              <a:gd name="adj" fmla="val 2578"/>
            </a:avLst>
          </a:prstGeom>
          <a:gradFill flip="none" rotWithShape="1">
            <a:gsLst>
              <a:gs pos="0">
                <a:schemeClr val="tx1">
                  <a:lumMod val="75000"/>
                  <a:lumOff val="25000"/>
                  <a:alpha val="0"/>
                </a:schemeClr>
              </a:gs>
              <a:gs pos="100000">
                <a:schemeClr val="tx1">
                  <a:lumMod val="75000"/>
                  <a:lumOff val="25000"/>
                </a:schemeClr>
              </a:gs>
              <a:gs pos="63000">
                <a:schemeClr val="tx1">
                  <a:lumMod val="75000"/>
                  <a:lumOff val="25000"/>
                  <a:alpha val="92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58" name="Group 5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966842" y="2973055"/>
            <a:ext cx="2944495" cy="1226207"/>
            <a:chOff x="6986906" y="2767233"/>
            <a:chExt cx="2944495" cy="1226207"/>
          </a:xfrm>
        </p:grpSpPr>
        <p:sp>
          <p:nvSpPr>
            <p:cNvPr id="12" name="TextBox 11"/>
            <p:cNvSpPr txBox="1"/>
            <p:nvPr/>
          </p:nvSpPr>
          <p:spPr>
            <a:xfrm>
              <a:off x="7112001" y="3104286"/>
              <a:ext cx="2819400" cy="889154"/>
            </a:xfrm>
            <a:prstGeom prst="rect">
              <a:avLst/>
            </a:prstGeom>
            <a:noFill/>
          </p:spPr>
          <p:txBody>
            <a:bodyPr wrap="square" rtlCol="0">
              <a:spAutoFit/>
            </a:bodyPr>
            <a:lstStyle/>
            <a:p>
              <a:pPr>
                <a:lnSpc>
                  <a:spcPct val="150000"/>
                </a:lnSpc>
              </a:pPr>
              <a:r>
                <a:rPr lang="en-US" sz="1200" i="1" dirty="0">
                  <a:solidFill>
                    <a:schemeClr val="bg1"/>
                  </a:solidFill>
                  <a:latin typeface="Arial"/>
                  <a:ea typeface="微软雅黑"/>
                  <a:sym typeface="Arial"/>
                </a:rPr>
                <a:t>Click here to add text content, such as keywords, some brief introductions, etc.. You'll have some</a:t>
              </a:r>
            </a:p>
          </p:txBody>
        </p:sp>
        <p:sp>
          <p:nvSpPr>
            <p:cNvPr id="37" name="TextBox 36"/>
            <p:cNvSpPr txBox="1"/>
            <p:nvPr/>
          </p:nvSpPr>
          <p:spPr>
            <a:xfrm>
              <a:off x="6986906" y="2767233"/>
              <a:ext cx="492950" cy="830997"/>
            </a:xfrm>
            <a:prstGeom prst="rect">
              <a:avLst/>
            </a:prstGeom>
            <a:noFill/>
          </p:spPr>
          <p:txBody>
            <a:bodyPr wrap="square" rtlCol="0">
              <a:spAutoFit/>
            </a:bodyPr>
            <a:lstStyle/>
            <a:p>
              <a:r>
                <a:rPr lang="en-US" sz="4800" b="1" dirty="0">
                  <a:solidFill>
                    <a:schemeClr val="bg1">
                      <a:alpha val="40000"/>
                    </a:schemeClr>
                  </a:solidFill>
                  <a:latin typeface="Arial"/>
                  <a:ea typeface="微软雅黑"/>
                  <a:sym typeface="Arial"/>
                </a:rPr>
                <a:t>“</a:t>
              </a:r>
              <a:endParaRPr lang="en-US" sz="4800" dirty="0">
                <a:solidFill>
                  <a:schemeClr val="bg1">
                    <a:alpha val="40000"/>
                  </a:schemeClr>
                </a:solidFill>
                <a:latin typeface="Arial"/>
                <a:ea typeface="微软雅黑"/>
                <a:sym typeface="Arial"/>
              </a:endParaRPr>
            </a:p>
          </p:txBody>
        </p:sp>
      </p:grpSp>
      <p:sp>
        <p:nvSpPr>
          <p:cNvPr id="39" name="Rectangle: Rounded Corners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534152" y="4853093"/>
            <a:ext cx="1809874" cy="273903"/>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a:ea typeface="微软雅黑"/>
                <a:sym typeface="Arial"/>
              </a:rPr>
              <a:t>Read More About This</a:t>
            </a:r>
          </a:p>
        </p:txBody>
      </p:sp>
      <p:grpSp>
        <p:nvGrpSpPr>
          <p:cNvPr id="82" name="Group 8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205971" y="3804052"/>
            <a:ext cx="3874083" cy="2769020"/>
            <a:chOff x="1420445" y="3652498"/>
            <a:chExt cx="2971501" cy="2123895"/>
          </a:xfrm>
        </p:grpSpPr>
        <p:sp>
          <p:nvSpPr>
            <p:cNvPr id="66" name="Rounded Rectangle 7"/>
            <p:cNvSpPr/>
            <p:nvPr/>
          </p:nvSpPr>
          <p:spPr>
            <a:xfrm rot="16200000">
              <a:off x="851192" y="4397588"/>
              <a:ext cx="1822656" cy="332480"/>
            </a:xfrm>
            <a:prstGeom prst="roundRect">
              <a:avLst>
                <a:gd name="adj" fmla="val 50000"/>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67" name="Rounded Rectangle 70"/>
            <p:cNvSpPr/>
            <p:nvPr/>
          </p:nvSpPr>
          <p:spPr>
            <a:xfrm rot="16200000">
              <a:off x="1423030" y="4397589"/>
              <a:ext cx="1822658" cy="332480"/>
            </a:xfrm>
            <a:prstGeom prst="roundRect">
              <a:avLst>
                <a:gd name="adj" fmla="val 50000"/>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68" name="Rounded Rectangle 71"/>
            <p:cNvSpPr/>
            <p:nvPr/>
          </p:nvSpPr>
          <p:spPr>
            <a:xfrm rot="16200000">
              <a:off x="1994869" y="4397587"/>
              <a:ext cx="1822658" cy="332480"/>
            </a:xfrm>
            <a:prstGeom prst="roundRect">
              <a:avLst>
                <a:gd name="adj" fmla="val 50000"/>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69" name="Rounded Rectangle 72"/>
            <p:cNvSpPr/>
            <p:nvPr/>
          </p:nvSpPr>
          <p:spPr>
            <a:xfrm rot="16200000">
              <a:off x="3138548" y="4397587"/>
              <a:ext cx="1822658" cy="332480"/>
            </a:xfrm>
            <a:prstGeom prst="roundRect">
              <a:avLst>
                <a:gd name="adj" fmla="val 50000"/>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0" name="Rounded Rectangle 73"/>
            <p:cNvSpPr/>
            <p:nvPr/>
          </p:nvSpPr>
          <p:spPr>
            <a:xfrm rot="16200000">
              <a:off x="2566709" y="4397587"/>
              <a:ext cx="1822658" cy="332480"/>
            </a:xfrm>
            <a:prstGeom prst="roundRect">
              <a:avLst>
                <a:gd name="adj" fmla="val 50000"/>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1" name="Rounded Rectangle 97"/>
            <p:cNvSpPr/>
            <p:nvPr/>
          </p:nvSpPr>
          <p:spPr>
            <a:xfrm rot="16200000">
              <a:off x="1413162" y="4959564"/>
              <a:ext cx="698711" cy="332480"/>
            </a:xfrm>
            <a:prstGeom prst="roundRect">
              <a:avLst>
                <a:gd name="adj" fmla="val 50000"/>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2" name="Rounded Rectangle 98"/>
            <p:cNvSpPr/>
            <p:nvPr/>
          </p:nvSpPr>
          <p:spPr>
            <a:xfrm rot="16200000">
              <a:off x="1765321" y="4739883"/>
              <a:ext cx="1138071" cy="332480"/>
            </a:xfrm>
            <a:prstGeom prst="roundRect">
              <a:avLst>
                <a:gd name="adj" fmla="val 50000"/>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3" name="Rounded Rectangle 99"/>
            <p:cNvSpPr/>
            <p:nvPr/>
          </p:nvSpPr>
          <p:spPr>
            <a:xfrm rot="16200000">
              <a:off x="2505686" y="4908406"/>
              <a:ext cx="801024" cy="332480"/>
            </a:xfrm>
            <a:prstGeom prst="roundRect">
              <a:avLst>
                <a:gd name="adj" fmla="val 50000"/>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4" name="Rounded Rectangle 100"/>
            <p:cNvSpPr/>
            <p:nvPr/>
          </p:nvSpPr>
          <p:spPr>
            <a:xfrm rot="16200000">
              <a:off x="3542092" y="4801134"/>
              <a:ext cx="1015566" cy="332480"/>
            </a:xfrm>
            <a:prstGeom prst="roundRect">
              <a:avLst>
                <a:gd name="adj" fmla="val 50000"/>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5" name="Rounded Rectangle 101"/>
            <p:cNvSpPr/>
            <p:nvPr/>
          </p:nvSpPr>
          <p:spPr>
            <a:xfrm rot="16200000">
              <a:off x="2724730" y="4555612"/>
              <a:ext cx="1506613" cy="332480"/>
            </a:xfrm>
            <a:prstGeom prst="roundRect">
              <a:avLst>
                <a:gd name="adj" fmla="val 50000"/>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6" name="TextBox 75"/>
            <p:cNvSpPr txBox="1"/>
            <p:nvPr/>
          </p:nvSpPr>
          <p:spPr>
            <a:xfrm>
              <a:off x="1585342" y="4850444"/>
              <a:ext cx="354352" cy="194759"/>
            </a:xfrm>
            <a:prstGeom prst="rect">
              <a:avLst/>
            </a:prstGeom>
            <a:noFill/>
          </p:spPr>
          <p:txBody>
            <a:bodyPr wrap="none" rtlCol="0">
              <a:spAutoFit/>
            </a:bodyPr>
            <a:lstStyle/>
            <a:p>
              <a:pPr algn="ctr"/>
              <a:r>
                <a:rPr lang="en-US" sz="1050" dirty="0">
                  <a:solidFill>
                    <a:schemeClr val="bg1"/>
                  </a:solidFill>
                  <a:latin typeface="Arial"/>
                  <a:ea typeface="微软雅黑"/>
                  <a:sym typeface="Arial"/>
                </a:rPr>
                <a:t>48%</a:t>
              </a:r>
            </a:p>
          </p:txBody>
        </p:sp>
        <p:sp>
          <p:nvSpPr>
            <p:cNvPr id="77" name="TextBox 76"/>
            <p:cNvSpPr txBox="1"/>
            <p:nvPr/>
          </p:nvSpPr>
          <p:spPr>
            <a:xfrm>
              <a:off x="2157182" y="4395968"/>
              <a:ext cx="354352" cy="194759"/>
            </a:xfrm>
            <a:prstGeom prst="rect">
              <a:avLst/>
            </a:prstGeom>
            <a:noFill/>
          </p:spPr>
          <p:txBody>
            <a:bodyPr wrap="none" rtlCol="0">
              <a:spAutoFit/>
            </a:bodyPr>
            <a:lstStyle/>
            <a:p>
              <a:pPr algn="ctr"/>
              <a:r>
                <a:rPr lang="en-US" sz="1050" dirty="0">
                  <a:solidFill>
                    <a:schemeClr val="bg1"/>
                  </a:solidFill>
                  <a:latin typeface="Arial"/>
                  <a:ea typeface="微软雅黑"/>
                  <a:sym typeface="Arial"/>
                </a:rPr>
                <a:t>79%</a:t>
              </a:r>
            </a:p>
          </p:txBody>
        </p:sp>
        <p:sp>
          <p:nvSpPr>
            <p:cNvPr id="78" name="TextBox 77"/>
            <p:cNvSpPr txBox="1"/>
            <p:nvPr/>
          </p:nvSpPr>
          <p:spPr>
            <a:xfrm>
              <a:off x="2722694" y="4708223"/>
              <a:ext cx="354352" cy="194759"/>
            </a:xfrm>
            <a:prstGeom prst="rect">
              <a:avLst/>
            </a:prstGeom>
            <a:noFill/>
          </p:spPr>
          <p:txBody>
            <a:bodyPr wrap="none" rtlCol="0">
              <a:spAutoFit/>
            </a:bodyPr>
            <a:lstStyle/>
            <a:p>
              <a:pPr algn="ctr"/>
              <a:r>
                <a:rPr lang="en-US" sz="1050" dirty="0">
                  <a:solidFill>
                    <a:schemeClr val="bg1"/>
                  </a:solidFill>
                  <a:latin typeface="Arial"/>
                  <a:ea typeface="微软雅黑"/>
                  <a:sym typeface="Arial"/>
                </a:rPr>
                <a:t>56%</a:t>
              </a:r>
            </a:p>
          </p:txBody>
        </p:sp>
        <p:sp>
          <p:nvSpPr>
            <p:cNvPr id="79" name="TextBox 78"/>
            <p:cNvSpPr txBox="1"/>
            <p:nvPr/>
          </p:nvSpPr>
          <p:spPr>
            <a:xfrm>
              <a:off x="3300860" y="4136578"/>
              <a:ext cx="354352" cy="194759"/>
            </a:xfrm>
            <a:prstGeom prst="rect">
              <a:avLst/>
            </a:prstGeom>
            <a:noFill/>
          </p:spPr>
          <p:txBody>
            <a:bodyPr wrap="none" rtlCol="0">
              <a:spAutoFit/>
            </a:bodyPr>
            <a:lstStyle/>
            <a:p>
              <a:pPr algn="ctr"/>
              <a:r>
                <a:rPr lang="en-US" sz="1050" dirty="0">
                  <a:solidFill>
                    <a:schemeClr val="bg1"/>
                  </a:solidFill>
                  <a:latin typeface="Arial"/>
                  <a:ea typeface="微软雅黑"/>
                  <a:sym typeface="Arial"/>
                </a:rPr>
                <a:t>92%</a:t>
              </a:r>
            </a:p>
          </p:txBody>
        </p:sp>
        <p:sp>
          <p:nvSpPr>
            <p:cNvPr id="80" name="TextBox 79"/>
            <p:cNvSpPr txBox="1"/>
            <p:nvPr/>
          </p:nvSpPr>
          <p:spPr>
            <a:xfrm>
              <a:off x="3872698" y="4551643"/>
              <a:ext cx="354352" cy="194759"/>
            </a:xfrm>
            <a:prstGeom prst="rect">
              <a:avLst/>
            </a:prstGeom>
            <a:noFill/>
          </p:spPr>
          <p:txBody>
            <a:bodyPr wrap="none" rtlCol="0">
              <a:spAutoFit/>
            </a:bodyPr>
            <a:lstStyle/>
            <a:p>
              <a:pPr algn="ctr"/>
              <a:r>
                <a:rPr lang="en-US" sz="1050" dirty="0">
                  <a:solidFill>
                    <a:schemeClr val="bg1"/>
                  </a:solidFill>
                  <a:latin typeface="Arial"/>
                  <a:ea typeface="微软雅黑"/>
                  <a:sym typeface="Arial"/>
                </a:rPr>
                <a:t>73%</a:t>
              </a:r>
            </a:p>
          </p:txBody>
        </p:sp>
        <p:sp>
          <p:nvSpPr>
            <p:cNvPr id="61" name="TextBox 60"/>
            <p:cNvSpPr txBox="1"/>
            <p:nvPr/>
          </p:nvSpPr>
          <p:spPr>
            <a:xfrm>
              <a:off x="1420445" y="5581634"/>
              <a:ext cx="684145" cy="194759"/>
            </a:xfrm>
            <a:prstGeom prst="rect">
              <a:avLst/>
            </a:prstGeom>
            <a:noFill/>
          </p:spPr>
          <p:txBody>
            <a:bodyPr wrap="square" rtlCol="0">
              <a:spAutoFit/>
            </a:bodyPr>
            <a:lstStyle/>
            <a:p>
              <a:pPr algn="ctr"/>
              <a:r>
                <a:rPr lang="en-US" sz="1050" dirty="0">
                  <a:solidFill>
                    <a:schemeClr val="bg1">
                      <a:lumMod val="65000"/>
                    </a:schemeClr>
                  </a:solidFill>
                  <a:latin typeface="Arial"/>
                  <a:ea typeface="微软雅黑"/>
                  <a:sym typeface="Arial"/>
                </a:rPr>
                <a:t>Your text</a:t>
              </a:r>
            </a:p>
          </p:txBody>
        </p:sp>
        <p:sp>
          <p:nvSpPr>
            <p:cNvPr id="62" name="TextBox 61"/>
            <p:cNvSpPr txBox="1"/>
            <p:nvPr/>
          </p:nvSpPr>
          <p:spPr>
            <a:xfrm>
              <a:off x="1992284" y="5581634"/>
              <a:ext cx="684145" cy="194759"/>
            </a:xfrm>
            <a:prstGeom prst="rect">
              <a:avLst/>
            </a:prstGeom>
            <a:noFill/>
          </p:spPr>
          <p:txBody>
            <a:bodyPr wrap="square" rtlCol="0">
              <a:spAutoFit/>
            </a:bodyPr>
            <a:lstStyle/>
            <a:p>
              <a:pPr algn="ctr"/>
              <a:r>
                <a:rPr lang="en-US" sz="1050" dirty="0">
                  <a:solidFill>
                    <a:schemeClr val="bg1">
                      <a:lumMod val="65000"/>
                    </a:schemeClr>
                  </a:solidFill>
                  <a:latin typeface="Arial"/>
                  <a:ea typeface="微软雅黑"/>
                  <a:sym typeface="Arial"/>
                </a:rPr>
                <a:t>Your text</a:t>
              </a:r>
            </a:p>
          </p:txBody>
        </p:sp>
        <p:sp>
          <p:nvSpPr>
            <p:cNvPr id="63" name="TextBox 62"/>
            <p:cNvSpPr txBox="1"/>
            <p:nvPr/>
          </p:nvSpPr>
          <p:spPr>
            <a:xfrm>
              <a:off x="2564123" y="5581634"/>
              <a:ext cx="684145" cy="194759"/>
            </a:xfrm>
            <a:prstGeom prst="rect">
              <a:avLst/>
            </a:prstGeom>
            <a:noFill/>
          </p:spPr>
          <p:txBody>
            <a:bodyPr wrap="square" rtlCol="0">
              <a:spAutoFit/>
            </a:bodyPr>
            <a:lstStyle/>
            <a:p>
              <a:pPr algn="ctr"/>
              <a:r>
                <a:rPr lang="en-US" sz="1050" dirty="0">
                  <a:solidFill>
                    <a:schemeClr val="bg1">
                      <a:lumMod val="65000"/>
                    </a:schemeClr>
                  </a:solidFill>
                  <a:latin typeface="Arial"/>
                  <a:ea typeface="微软雅黑"/>
                  <a:sym typeface="Arial"/>
                </a:rPr>
                <a:t>Your text</a:t>
              </a:r>
            </a:p>
          </p:txBody>
        </p:sp>
        <p:sp>
          <p:nvSpPr>
            <p:cNvPr id="64" name="TextBox 63"/>
            <p:cNvSpPr txBox="1"/>
            <p:nvPr/>
          </p:nvSpPr>
          <p:spPr>
            <a:xfrm>
              <a:off x="3135962" y="5581634"/>
              <a:ext cx="684145" cy="194759"/>
            </a:xfrm>
            <a:prstGeom prst="rect">
              <a:avLst/>
            </a:prstGeom>
            <a:noFill/>
          </p:spPr>
          <p:txBody>
            <a:bodyPr wrap="square" rtlCol="0">
              <a:spAutoFit/>
            </a:bodyPr>
            <a:lstStyle/>
            <a:p>
              <a:pPr algn="ctr"/>
              <a:r>
                <a:rPr lang="en-US" sz="1050" dirty="0">
                  <a:solidFill>
                    <a:schemeClr val="bg1">
                      <a:lumMod val="65000"/>
                    </a:schemeClr>
                  </a:solidFill>
                  <a:latin typeface="Arial"/>
                  <a:ea typeface="微软雅黑"/>
                  <a:sym typeface="Arial"/>
                </a:rPr>
                <a:t>Your text</a:t>
              </a:r>
            </a:p>
          </p:txBody>
        </p:sp>
        <p:sp>
          <p:nvSpPr>
            <p:cNvPr id="65" name="TextBox 64"/>
            <p:cNvSpPr txBox="1"/>
            <p:nvPr/>
          </p:nvSpPr>
          <p:spPr>
            <a:xfrm>
              <a:off x="3707801" y="5581634"/>
              <a:ext cx="684145" cy="194759"/>
            </a:xfrm>
            <a:prstGeom prst="rect">
              <a:avLst/>
            </a:prstGeom>
            <a:noFill/>
          </p:spPr>
          <p:txBody>
            <a:bodyPr wrap="square" rtlCol="0">
              <a:spAutoFit/>
            </a:bodyPr>
            <a:lstStyle/>
            <a:p>
              <a:pPr algn="ctr"/>
              <a:r>
                <a:rPr lang="en-US" sz="1050" dirty="0">
                  <a:solidFill>
                    <a:schemeClr val="bg1">
                      <a:lumMod val="65000"/>
                    </a:schemeClr>
                  </a:solidFill>
                  <a:latin typeface="Arial"/>
                  <a:ea typeface="微软雅黑"/>
                  <a:sym typeface="Arial"/>
                </a:rPr>
                <a:t>Your text</a:t>
              </a:r>
            </a:p>
          </p:txBody>
        </p:sp>
      </p:grpSp>
      <p:sp>
        <p:nvSpPr>
          <p:cNvPr id="84" name="Freeform 1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8149732" y="2158871"/>
            <a:ext cx="578715" cy="578715"/>
          </a:xfrm>
          <a:custGeom>
            <a:avLst/>
            <a:gdLst>
              <a:gd name="T0" fmla="*/ 104 w 208"/>
              <a:gd name="T1" fmla="*/ 0 h 208"/>
              <a:gd name="T2" fmla="*/ 0 w 208"/>
              <a:gd name="T3" fmla="*/ 104 h 208"/>
              <a:gd name="T4" fmla="*/ 104 w 208"/>
              <a:gd name="T5" fmla="*/ 208 h 208"/>
              <a:gd name="T6" fmla="*/ 208 w 208"/>
              <a:gd name="T7" fmla="*/ 104 h 208"/>
              <a:gd name="T8" fmla="*/ 104 w 208"/>
              <a:gd name="T9" fmla="*/ 0 h 208"/>
              <a:gd name="T10" fmla="*/ 104 w 208"/>
              <a:gd name="T11" fmla="*/ 200 h 208"/>
              <a:gd name="T12" fmla="*/ 8 w 208"/>
              <a:gd name="T13" fmla="*/ 104 h 208"/>
              <a:gd name="T14" fmla="*/ 104 w 208"/>
              <a:gd name="T15" fmla="*/ 8 h 208"/>
              <a:gd name="T16" fmla="*/ 200 w 208"/>
              <a:gd name="T17" fmla="*/ 104 h 208"/>
              <a:gd name="T18" fmla="*/ 104 w 208"/>
              <a:gd name="T19" fmla="*/ 200 h 208"/>
              <a:gd name="T20" fmla="*/ 104 w 208"/>
              <a:gd name="T21" fmla="*/ 40 h 208"/>
              <a:gd name="T22" fmla="*/ 95 w 208"/>
              <a:gd name="T23" fmla="*/ 49 h 208"/>
              <a:gd name="T24" fmla="*/ 104 w 208"/>
              <a:gd name="T25" fmla="*/ 59 h 208"/>
              <a:gd name="T26" fmla="*/ 114 w 208"/>
              <a:gd name="T27" fmla="*/ 49 h 208"/>
              <a:gd name="T28" fmla="*/ 104 w 208"/>
              <a:gd name="T29" fmla="*/ 40 h 208"/>
              <a:gd name="T30" fmla="*/ 104 w 208"/>
              <a:gd name="T31" fmla="*/ 84 h 208"/>
              <a:gd name="T32" fmla="*/ 100 w 208"/>
              <a:gd name="T33" fmla="*/ 88 h 208"/>
              <a:gd name="T34" fmla="*/ 100 w 208"/>
              <a:gd name="T35" fmla="*/ 164 h 208"/>
              <a:gd name="T36" fmla="*/ 104 w 208"/>
              <a:gd name="T37" fmla="*/ 168 h 208"/>
              <a:gd name="T38" fmla="*/ 108 w 208"/>
              <a:gd name="T39" fmla="*/ 164 h 208"/>
              <a:gd name="T40" fmla="*/ 108 w 208"/>
              <a:gd name="T41" fmla="*/ 88 h 208"/>
              <a:gd name="T42" fmla="*/ 104 w 208"/>
              <a:gd name="T43" fmla="*/ 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208">
                <a:moveTo>
                  <a:pt x="104" y="0"/>
                </a:moveTo>
                <a:cubicBezTo>
                  <a:pt x="47" y="0"/>
                  <a:pt x="0" y="47"/>
                  <a:pt x="0" y="104"/>
                </a:cubicBezTo>
                <a:cubicBezTo>
                  <a:pt x="0" y="161"/>
                  <a:pt x="47" y="208"/>
                  <a:pt x="104" y="208"/>
                </a:cubicBezTo>
                <a:cubicBezTo>
                  <a:pt x="161" y="208"/>
                  <a:pt x="208" y="161"/>
                  <a:pt x="208" y="104"/>
                </a:cubicBezTo>
                <a:cubicBezTo>
                  <a:pt x="208" y="47"/>
                  <a:pt x="161" y="0"/>
                  <a:pt x="104" y="0"/>
                </a:cubicBezTo>
                <a:close/>
                <a:moveTo>
                  <a:pt x="104" y="200"/>
                </a:moveTo>
                <a:cubicBezTo>
                  <a:pt x="51" y="200"/>
                  <a:pt x="8" y="157"/>
                  <a:pt x="8" y="104"/>
                </a:cubicBezTo>
                <a:cubicBezTo>
                  <a:pt x="8" y="51"/>
                  <a:pt x="51" y="8"/>
                  <a:pt x="104" y="8"/>
                </a:cubicBezTo>
                <a:cubicBezTo>
                  <a:pt x="157" y="8"/>
                  <a:pt x="200" y="51"/>
                  <a:pt x="200" y="104"/>
                </a:cubicBezTo>
                <a:cubicBezTo>
                  <a:pt x="200" y="157"/>
                  <a:pt x="157" y="200"/>
                  <a:pt x="104" y="200"/>
                </a:cubicBezTo>
                <a:close/>
                <a:moveTo>
                  <a:pt x="104" y="40"/>
                </a:moveTo>
                <a:cubicBezTo>
                  <a:pt x="99" y="40"/>
                  <a:pt x="95" y="44"/>
                  <a:pt x="95" y="49"/>
                </a:cubicBezTo>
                <a:cubicBezTo>
                  <a:pt x="95" y="55"/>
                  <a:pt x="99" y="59"/>
                  <a:pt x="104" y="59"/>
                </a:cubicBezTo>
                <a:cubicBezTo>
                  <a:pt x="109" y="59"/>
                  <a:pt x="114" y="55"/>
                  <a:pt x="114" y="49"/>
                </a:cubicBezTo>
                <a:cubicBezTo>
                  <a:pt x="114" y="44"/>
                  <a:pt x="109" y="40"/>
                  <a:pt x="104" y="40"/>
                </a:cubicBezTo>
                <a:close/>
                <a:moveTo>
                  <a:pt x="104" y="84"/>
                </a:moveTo>
                <a:cubicBezTo>
                  <a:pt x="102" y="84"/>
                  <a:pt x="100" y="86"/>
                  <a:pt x="100" y="88"/>
                </a:cubicBezTo>
                <a:cubicBezTo>
                  <a:pt x="100" y="164"/>
                  <a:pt x="100" y="164"/>
                  <a:pt x="100" y="164"/>
                </a:cubicBezTo>
                <a:cubicBezTo>
                  <a:pt x="100" y="166"/>
                  <a:pt x="102" y="168"/>
                  <a:pt x="104" y="168"/>
                </a:cubicBezTo>
                <a:cubicBezTo>
                  <a:pt x="106" y="168"/>
                  <a:pt x="108" y="166"/>
                  <a:pt x="108" y="164"/>
                </a:cubicBezTo>
                <a:cubicBezTo>
                  <a:pt x="108" y="88"/>
                  <a:pt x="108" y="88"/>
                  <a:pt x="108" y="88"/>
                </a:cubicBezTo>
                <a:cubicBezTo>
                  <a:pt x="108" y="86"/>
                  <a:pt x="106" y="84"/>
                  <a:pt x="104" y="84"/>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31"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218265" y="2234460"/>
            <a:ext cx="3874083" cy="1443152"/>
          </a:xfrm>
          <a:prstGeom prst="rect">
            <a:avLst/>
          </a:prstGeom>
        </p:spPr>
        <p:txBody>
          <a:bodyPr wrap="square">
            <a:spAutoFit/>
          </a:bodyPr>
          <a:lstStyle/>
          <a:p>
            <a:pPr>
              <a:lnSpc>
                <a:spcPct val="150000"/>
              </a:lnSpc>
            </a:pPr>
            <a:r>
              <a:rPr lang="en-US" sz="1200" b="1" dirty="0">
                <a:solidFill>
                  <a:schemeClr val="tx1">
                    <a:lumMod val="65000"/>
                    <a:lumOff val="35000"/>
                  </a:schemeClr>
                </a:solidFill>
                <a:latin typeface="Arial"/>
                <a:ea typeface="微软雅黑"/>
                <a:cs typeface="Open Sans Light" panose="020B0306030504020204" pitchFamily="34" charset="0"/>
                <a:sym typeface="Arial"/>
              </a:rPr>
              <a:t>CHART OPTIONS</a:t>
            </a:r>
          </a:p>
          <a:p>
            <a:pPr lvl="0">
              <a:lnSpc>
                <a:spcPct val="150000"/>
              </a:lnSpc>
              <a:defRPr/>
            </a:pPr>
            <a:r>
              <a:rPr lang="en-US" altLang="zh-CN" sz="1200" dirty="0">
                <a:solidFill>
                  <a:schemeClr val="bg2">
                    <a:lumMod val="50000"/>
                  </a:schemeClr>
                </a:solidFill>
                <a:latin typeface="Arial"/>
                <a:ea typeface="微软雅黑"/>
                <a:sym typeface="Arial"/>
              </a:rPr>
              <a:t>Click here to add text content, such as keywords, some brief introductions, etc.. You'll have some fun now With me and the gang, learning from each other While we do our thing.</a:t>
            </a:r>
          </a:p>
        </p:txBody>
      </p:sp>
      <p:sp>
        <p:nvSpPr>
          <p:cNvPr id="32" name="TextBox 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1143648" y="910056"/>
            <a:ext cx="4576551" cy="1200329"/>
          </a:xfrm>
          <a:prstGeom prst="rect">
            <a:avLst/>
          </a:prstGeom>
          <a:noFill/>
        </p:spPr>
        <p:txBody>
          <a:bodyPr wrap="square" rtlCol="0">
            <a:spAutoFit/>
          </a:bodyPr>
          <a:lstStyle>
            <a:defPPr>
              <a:defRPr lang="zh-CN"/>
            </a:defPPr>
            <a:lvl1pPr>
              <a:defRPr sz="4800">
                <a:solidFill>
                  <a:schemeClr val="tx2"/>
                </a:solidFill>
                <a:latin typeface="+mj-lt"/>
                <a:ea typeface="Montserrat Bold" charset="0"/>
                <a:cs typeface="Montserrat Bold" charset="0"/>
              </a:defRPr>
            </a:lvl1pPr>
          </a:lstStyle>
          <a:p>
            <a:r>
              <a:rPr lang="en-US" sz="3600" b="1" dirty="0">
                <a:latin typeface="Arial"/>
                <a:ea typeface="微软雅黑"/>
                <a:sym typeface="Arial"/>
              </a:rPr>
              <a:t>Essential Service Marketing</a:t>
            </a:r>
          </a:p>
        </p:txBody>
      </p:sp>
      <p:sp>
        <p:nvSpPr>
          <p:cNvPr id="33"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1181109" y="716022"/>
            <a:ext cx="6074724" cy="276999"/>
          </a:xfrm>
          <a:prstGeom prst="rect">
            <a:avLst/>
          </a:prstGeom>
          <a:noFill/>
        </p:spPr>
        <p:txBody>
          <a:bodyPr wrap="square" rtlCol="0">
            <a:spAutoFit/>
          </a:bodyPr>
          <a:lstStyle/>
          <a:p>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34"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1266325" y="2110385"/>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60" name="Oval 5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845750" y="5739744"/>
            <a:ext cx="648929" cy="648929"/>
          </a:xfrm>
          <a:prstGeom prst="ellipse">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微软雅黑"/>
              <a:sym typeface="Arial"/>
            </a:endParaRPr>
          </a:p>
        </p:txBody>
      </p:sp>
      <p:sp>
        <p:nvSpPr>
          <p:cNvPr id="61" name="Oval 6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752201" y="3707842"/>
            <a:ext cx="1091380" cy="10913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微软雅黑"/>
              <a:sym typeface="Arial"/>
            </a:endParaRPr>
          </a:p>
        </p:txBody>
      </p:sp>
      <p:sp>
        <p:nvSpPr>
          <p:cNvPr id="20" name="Oval 1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933471" y="1253614"/>
            <a:ext cx="648929" cy="648929"/>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微软雅黑"/>
              <a:sym typeface="Arial"/>
            </a:endParaRPr>
          </a:p>
        </p:txBody>
      </p:sp>
      <p:sp>
        <p:nvSpPr>
          <p:cNvPr id="19" name="Oval 1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328396" y="1688275"/>
            <a:ext cx="1091380" cy="10913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微软雅黑"/>
              <a:sym typeface="Arial"/>
            </a:endParaRPr>
          </a:p>
        </p:txBody>
      </p:sp>
      <p:grpSp>
        <p:nvGrpSpPr>
          <p:cNvPr id="2" name="Group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479189" y="2484064"/>
            <a:ext cx="3811469" cy="622183"/>
            <a:chOff x="1518720" y="2465438"/>
            <a:chExt cx="3811469" cy="622183"/>
          </a:xfrm>
        </p:grpSpPr>
        <p:grpSp>
          <p:nvGrpSpPr>
            <p:cNvPr id="47" name="Group 46"/>
            <p:cNvGrpSpPr/>
            <p:nvPr/>
          </p:nvGrpSpPr>
          <p:grpSpPr>
            <a:xfrm>
              <a:off x="2819908" y="2480217"/>
              <a:ext cx="1209092" cy="588392"/>
              <a:chOff x="2403595" y="2623134"/>
              <a:chExt cx="1209092" cy="588392"/>
            </a:xfrm>
          </p:grpSpPr>
          <p:sp>
            <p:nvSpPr>
              <p:cNvPr id="41" name="TextBox 40"/>
              <p:cNvSpPr txBox="1"/>
              <p:nvPr/>
            </p:nvSpPr>
            <p:spPr>
              <a:xfrm>
                <a:off x="2508772" y="2623134"/>
                <a:ext cx="998738" cy="338554"/>
              </a:xfrm>
              <a:prstGeom prst="rect">
                <a:avLst/>
              </a:prstGeom>
              <a:noFill/>
            </p:spPr>
            <p:txBody>
              <a:bodyPr wrap="square" rtlCol="0">
                <a:spAutoFit/>
              </a:bodyPr>
              <a:lstStyle/>
              <a:p>
                <a:pPr algn="ctr"/>
                <a:r>
                  <a:rPr lang="en-US" sz="1600" dirty="0">
                    <a:solidFill>
                      <a:schemeClr val="bg1"/>
                    </a:solidFill>
                    <a:latin typeface="Arial"/>
                    <a:ea typeface="微软雅黑"/>
                    <a:cs typeface="Segoe UI" panose="020B0502040204020203" pitchFamily="34" charset="0"/>
                    <a:sym typeface="Arial"/>
                  </a:rPr>
                  <a:t>120</a:t>
                </a:r>
                <a:endParaRPr lang="id-ID" sz="1600" dirty="0">
                  <a:solidFill>
                    <a:schemeClr val="bg1"/>
                  </a:solidFill>
                  <a:latin typeface="Arial"/>
                  <a:ea typeface="微软雅黑"/>
                  <a:cs typeface="Segoe UI" panose="020B0502040204020203" pitchFamily="34" charset="0"/>
                  <a:sym typeface="Arial"/>
                </a:endParaRPr>
              </a:p>
            </p:txBody>
          </p:sp>
          <p:sp>
            <p:nvSpPr>
              <p:cNvPr id="42" name="Rectangle 41"/>
              <p:cNvSpPr/>
              <p:nvPr/>
            </p:nvSpPr>
            <p:spPr>
              <a:xfrm>
                <a:off x="2403595" y="2968318"/>
                <a:ext cx="1209092" cy="243208"/>
              </a:xfrm>
              <a:prstGeom prst="rect">
                <a:avLst/>
              </a:prstGeom>
            </p:spPr>
            <p:txBody>
              <a:bodyPr wrap="square">
                <a:spAutoFit/>
              </a:bodyPr>
              <a:lstStyle/>
              <a:p>
                <a:pPr algn="ctr">
                  <a:lnSpc>
                    <a:spcPct val="120000"/>
                  </a:lnSpc>
                </a:pPr>
                <a:r>
                  <a:rPr lang="en-US" sz="900" i="1" dirty="0">
                    <a:solidFill>
                      <a:schemeClr val="bg1">
                        <a:lumMod val="95000"/>
                      </a:schemeClr>
                    </a:solidFill>
                    <a:latin typeface="Arial"/>
                    <a:ea typeface="微软雅黑"/>
                    <a:cs typeface="Segoe UI Light" panose="020B0502040204020203" pitchFamily="34" charset="0"/>
                    <a:sym typeface="Arial"/>
                  </a:rPr>
                  <a:t>“Sed </a:t>
                </a:r>
                <a:r>
                  <a:rPr lang="en-US" sz="900" i="1" dirty="0" err="1">
                    <a:solidFill>
                      <a:schemeClr val="bg1">
                        <a:lumMod val="95000"/>
                      </a:schemeClr>
                    </a:solidFill>
                    <a:latin typeface="Arial"/>
                    <a:ea typeface="微软雅黑"/>
                    <a:cs typeface="Segoe UI Light" panose="020B0502040204020203" pitchFamily="34" charset="0"/>
                    <a:sym typeface="Arial"/>
                  </a:rPr>
                  <a:t>ut</a:t>
                </a:r>
                <a:r>
                  <a:rPr lang="en-US" sz="900" i="1" dirty="0">
                    <a:solidFill>
                      <a:schemeClr val="bg1">
                        <a:lumMod val="95000"/>
                      </a:schemeClr>
                    </a:solidFill>
                    <a:latin typeface="Arial"/>
                    <a:ea typeface="微软雅黑"/>
                    <a:cs typeface="Segoe UI Light" panose="020B0502040204020203" pitchFamily="34" charset="0"/>
                    <a:sym typeface="Arial"/>
                  </a:rPr>
                  <a:t> </a:t>
                </a:r>
                <a:r>
                  <a:rPr lang="en-US" sz="900" i="1" dirty="0" err="1">
                    <a:solidFill>
                      <a:schemeClr val="bg1">
                        <a:lumMod val="95000"/>
                      </a:schemeClr>
                    </a:solidFill>
                    <a:latin typeface="Arial"/>
                    <a:ea typeface="微软雅黑"/>
                    <a:cs typeface="Segoe UI Light" panose="020B0502040204020203" pitchFamily="34" charset="0"/>
                    <a:sym typeface="Arial"/>
                  </a:rPr>
                  <a:t>perspiciatis</a:t>
                </a:r>
                <a:endParaRPr lang="en-US" sz="900" i="1" dirty="0">
                  <a:solidFill>
                    <a:schemeClr val="bg1">
                      <a:lumMod val="95000"/>
                    </a:schemeClr>
                  </a:solidFill>
                  <a:latin typeface="Arial"/>
                  <a:ea typeface="微软雅黑"/>
                  <a:cs typeface="Segoe UI Light" panose="020B0502040204020203" pitchFamily="34" charset="0"/>
                  <a:sym typeface="Arial"/>
                </a:endParaRPr>
              </a:p>
            </p:txBody>
          </p:sp>
        </p:grpSp>
        <p:grpSp>
          <p:nvGrpSpPr>
            <p:cNvPr id="48" name="Group 47"/>
            <p:cNvGrpSpPr/>
            <p:nvPr/>
          </p:nvGrpSpPr>
          <p:grpSpPr>
            <a:xfrm>
              <a:off x="1518720" y="2480217"/>
              <a:ext cx="1209092" cy="588392"/>
              <a:chOff x="1223120" y="2623134"/>
              <a:chExt cx="1209092" cy="588392"/>
            </a:xfrm>
          </p:grpSpPr>
          <p:sp>
            <p:nvSpPr>
              <p:cNvPr id="38" name="TextBox 37"/>
              <p:cNvSpPr txBox="1"/>
              <p:nvPr/>
            </p:nvSpPr>
            <p:spPr>
              <a:xfrm>
                <a:off x="1328297" y="2623134"/>
                <a:ext cx="998738" cy="338554"/>
              </a:xfrm>
              <a:prstGeom prst="rect">
                <a:avLst/>
              </a:prstGeom>
              <a:noFill/>
            </p:spPr>
            <p:txBody>
              <a:bodyPr wrap="square" rtlCol="0">
                <a:spAutoFit/>
              </a:bodyPr>
              <a:lstStyle/>
              <a:p>
                <a:pPr algn="ctr"/>
                <a:r>
                  <a:rPr lang="en-US" sz="1600" dirty="0">
                    <a:solidFill>
                      <a:schemeClr val="bg1"/>
                    </a:solidFill>
                    <a:latin typeface="Arial"/>
                    <a:ea typeface="微软雅黑"/>
                    <a:cs typeface="Segoe UI" panose="020B0502040204020203" pitchFamily="34" charset="0"/>
                    <a:sym typeface="Arial"/>
                  </a:rPr>
                  <a:t>85</a:t>
                </a:r>
                <a:endParaRPr lang="id-ID" sz="1600" dirty="0">
                  <a:solidFill>
                    <a:schemeClr val="bg1"/>
                  </a:solidFill>
                  <a:latin typeface="Arial"/>
                  <a:ea typeface="微软雅黑"/>
                  <a:cs typeface="Segoe UI" panose="020B0502040204020203" pitchFamily="34" charset="0"/>
                  <a:sym typeface="Arial"/>
                </a:endParaRPr>
              </a:p>
            </p:txBody>
          </p:sp>
          <p:sp>
            <p:nvSpPr>
              <p:cNvPr id="39" name="Rectangle 38"/>
              <p:cNvSpPr/>
              <p:nvPr/>
            </p:nvSpPr>
            <p:spPr>
              <a:xfrm>
                <a:off x="1223120" y="2968318"/>
                <a:ext cx="1209092" cy="243208"/>
              </a:xfrm>
              <a:prstGeom prst="rect">
                <a:avLst/>
              </a:prstGeom>
            </p:spPr>
            <p:txBody>
              <a:bodyPr wrap="square">
                <a:spAutoFit/>
              </a:bodyPr>
              <a:lstStyle/>
              <a:p>
                <a:pPr algn="ctr">
                  <a:lnSpc>
                    <a:spcPct val="120000"/>
                  </a:lnSpc>
                </a:pPr>
                <a:r>
                  <a:rPr lang="en-US" sz="900" i="1" dirty="0">
                    <a:solidFill>
                      <a:schemeClr val="bg1">
                        <a:lumMod val="95000"/>
                      </a:schemeClr>
                    </a:solidFill>
                    <a:latin typeface="Arial"/>
                    <a:ea typeface="微软雅黑"/>
                    <a:cs typeface="Segoe UI Light" panose="020B0502040204020203" pitchFamily="34" charset="0"/>
                    <a:sym typeface="Arial"/>
                  </a:rPr>
                  <a:t>“Sed </a:t>
                </a:r>
                <a:r>
                  <a:rPr lang="en-US" sz="900" i="1" dirty="0" err="1">
                    <a:solidFill>
                      <a:schemeClr val="bg1">
                        <a:lumMod val="95000"/>
                      </a:schemeClr>
                    </a:solidFill>
                    <a:latin typeface="Arial"/>
                    <a:ea typeface="微软雅黑"/>
                    <a:cs typeface="Segoe UI Light" panose="020B0502040204020203" pitchFamily="34" charset="0"/>
                    <a:sym typeface="Arial"/>
                  </a:rPr>
                  <a:t>ut</a:t>
                </a:r>
                <a:r>
                  <a:rPr lang="en-US" sz="900" i="1" dirty="0">
                    <a:solidFill>
                      <a:schemeClr val="bg1">
                        <a:lumMod val="95000"/>
                      </a:schemeClr>
                    </a:solidFill>
                    <a:latin typeface="Arial"/>
                    <a:ea typeface="微软雅黑"/>
                    <a:cs typeface="Segoe UI Light" panose="020B0502040204020203" pitchFamily="34" charset="0"/>
                    <a:sym typeface="Arial"/>
                  </a:rPr>
                  <a:t> </a:t>
                </a:r>
                <a:r>
                  <a:rPr lang="en-US" sz="900" i="1" dirty="0" err="1">
                    <a:solidFill>
                      <a:schemeClr val="bg1">
                        <a:lumMod val="95000"/>
                      </a:schemeClr>
                    </a:solidFill>
                    <a:latin typeface="Arial"/>
                    <a:ea typeface="微软雅黑"/>
                    <a:cs typeface="Segoe UI Light" panose="020B0502040204020203" pitchFamily="34" charset="0"/>
                    <a:sym typeface="Arial"/>
                  </a:rPr>
                  <a:t>perspiciatis</a:t>
                </a:r>
                <a:endParaRPr lang="en-US" sz="900" i="1" dirty="0">
                  <a:solidFill>
                    <a:schemeClr val="bg1">
                      <a:lumMod val="95000"/>
                    </a:schemeClr>
                  </a:solidFill>
                  <a:latin typeface="Arial"/>
                  <a:ea typeface="微软雅黑"/>
                  <a:cs typeface="Segoe UI Light" panose="020B0502040204020203" pitchFamily="34" charset="0"/>
                  <a:sym typeface="Arial"/>
                </a:endParaRPr>
              </a:p>
            </p:txBody>
          </p:sp>
        </p:grpSp>
        <p:grpSp>
          <p:nvGrpSpPr>
            <p:cNvPr id="46" name="Group 45"/>
            <p:cNvGrpSpPr/>
            <p:nvPr/>
          </p:nvGrpSpPr>
          <p:grpSpPr>
            <a:xfrm>
              <a:off x="4121097" y="2480217"/>
              <a:ext cx="1209092" cy="588392"/>
              <a:chOff x="3584069" y="2623134"/>
              <a:chExt cx="1209092" cy="588392"/>
            </a:xfrm>
          </p:grpSpPr>
          <p:sp>
            <p:nvSpPr>
              <p:cNvPr id="44" name="TextBox 43"/>
              <p:cNvSpPr txBox="1"/>
              <p:nvPr/>
            </p:nvSpPr>
            <p:spPr>
              <a:xfrm>
                <a:off x="3689246" y="2623134"/>
                <a:ext cx="998738" cy="338554"/>
              </a:xfrm>
              <a:prstGeom prst="rect">
                <a:avLst/>
              </a:prstGeom>
              <a:noFill/>
            </p:spPr>
            <p:txBody>
              <a:bodyPr wrap="square" rtlCol="0">
                <a:spAutoFit/>
              </a:bodyPr>
              <a:lstStyle/>
              <a:p>
                <a:pPr algn="ctr"/>
                <a:r>
                  <a:rPr lang="en-US" sz="1600" dirty="0">
                    <a:solidFill>
                      <a:schemeClr val="bg1"/>
                    </a:solidFill>
                    <a:latin typeface="Arial"/>
                    <a:ea typeface="微软雅黑"/>
                    <a:cs typeface="Segoe UI" panose="020B0502040204020203" pitchFamily="34" charset="0"/>
                    <a:sym typeface="Arial"/>
                  </a:rPr>
                  <a:t>175</a:t>
                </a:r>
                <a:endParaRPr lang="id-ID" sz="1600" dirty="0">
                  <a:solidFill>
                    <a:schemeClr val="bg1"/>
                  </a:solidFill>
                  <a:latin typeface="Arial"/>
                  <a:ea typeface="微软雅黑"/>
                  <a:cs typeface="Segoe UI" panose="020B0502040204020203" pitchFamily="34" charset="0"/>
                  <a:sym typeface="Arial"/>
                </a:endParaRPr>
              </a:p>
            </p:txBody>
          </p:sp>
          <p:sp>
            <p:nvSpPr>
              <p:cNvPr id="45" name="Rectangle 44"/>
              <p:cNvSpPr/>
              <p:nvPr/>
            </p:nvSpPr>
            <p:spPr>
              <a:xfrm>
                <a:off x="3584069" y="2968318"/>
                <a:ext cx="1209092" cy="243208"/>
              </a:xfrm>
              <a:prstGeom prst="rect">
                <a:avLst/>
              </a:prstGeom>
            </p:spPr>
            <p:txBody>
              <a:bodyPr wrap="square">
                <a:spAutoFit/>
              </a:bodyPr>
              <a:lstStyle/>
              <a:p>
                <a:pPr algn="ctr">
                  <a:lnSpc>
                    <a:spcPct val="120000"/>
                  </a:lnSpc>
                </a:pPr>
                <a:r>
                  <a:rPr lang="en-US" sz="900" i="1" dirty="0">
                    <a:solidFill>
                      <a:schemeClr val="bg1">
                        <a:lumMod val="95000"/>
                      </a:schemeClr>
                    </a:solidFill>
                    <a:latin typeface="Arial"/>
                    <a:ea typeface="微软雅黑"/>
                    <a:cs typeface="Segoe UI Light" panose="020B0502040204020203" pitchFamily="34" charset="0"/>
                    <a:sym typeface="Arial"/>
                  </a:rPr>
                  <a:t>“Sed </a:t>
                </a:r>
                <a:r>
                  <a:rPr lang="en-US" sz="900" i="1" dirty="0" err="1">
                    <a:solidFill>
                      <a:schemeClr val="bg1">
                        <a:lumMod val="95000"/>
                      </a:schemeClr>
                    </a:solidFill>
                    <a:latin typeface="Arial"/>
                    <a:ea typeface="微软雅黑"/>
                    <a:cs typeface="Segoe UI Light" panose="020B0502040204020203" pitchFamily="34" charset="0"/>
                    <a:sym typeface="Arial"/>
                  </a:rPr>
                  <a:t>ut</a:t>
                </a:r>
                <a:r>
                  <a:rPr lang="en-US" sz="900" i="1" dirty="0">
                    <a:solidFill>
                      <a:schemeClr val="bg1">
                        <a:lumMod val="95000"/>
                      </a:schemeClr>
                    </a:solidFill>
                    <a:latin typeface="Arial"/>
                    <a:ea typeface="微软雅黑"/>
                    <a:cs typeface="Segoe UI Light" panose="020B0502040204020203" pitchFamily="34" charset="0"/>
                    <a:sym typeface="Arial"/>
                  </a:rPr>
                  <a:t> </a:t>
                </a:r>
                <a:r>
                  <a:rPr lang="en-US" sz="900" i="1" dirty="0" err="1">
                    <a:solidFill>
                      <a:schemeClr val="bg1">
                        <a:lumMod val="95000"/>
                      </a:schemeClr>
                    </a:solidFill>
                    <a:latin typeface="Arial"/>
                    <a:ea typeface="微软雅黑"/>
                    <a:cs typeface="Segoe UI Light" panose="020B0502040204020203" pitchFamily="34" charset="0"/>
                    <a:sym typeface="Arial"/>
                  </a:rPr>
                  <a:t>perspiciatis</a:t>
                </a:r>
                <a:endParaRPr lang="en-US" sz="900" i="1" dirty="0">
                  <a:solidFill>
                    <a:schemeClr val="bg1">
                      <a:lumMod val="95000"/>
                    </a:schemeClr>
                  </a:solidFill>
                  <a:latin typeface="Arial"/>
                  <a:ea typeface="微软雅黑"/>
                  <a:cs typeface="Segoe UI Light" panose="020B0502040204020203" pitchFamily="34" charset="0"/>
                  <a:sym typeface="Arial"/>
                </a:endParaRPr>
              </a:p>
            </p:txBody>
          </p:sp>
        </p:grpSp>
        <p:cxnSp>
          <p:nvCxnSpPr>
            <p:cNvPr id="52" name="Straight Connector 51"/>
            <p:cNvCxnSpPr/>
            <p:nvPr/>
          </p:nvCxnSpPr>
          <p:spPr>
            <a:xfrm>
              <a:off x="2758440" y="2465438"/>
              <a:ext cx="0" cy="622183"/>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090468" y="2465438"/>
              <a:ext cx="0" cy="622183"/>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555944" y="3649759"/>
            <a:ext cx="5358149" cy="1077218"/>
          </a:xfrm>
          <a:prstGeom prst="rect">
            <a:avLst/>
          </a:prstGeom>
          <a:noFill/>
        </p:spPr>
        <p:txBody>
          <a:bodyPr wrap="square" rtlCol="0">
            <a:spAutoFit/>
          </a:bodyPr>
          <a:lstStyle/>
          <a:p>
            <a:r>
              <a:rPr lang="en-US" sz="3200" b="1" dirty="0">
                <a:solidFill>
                  <a:schemeClr val="tx1">
                    <a:lumMod val="65000"/>
                    <a:lumOff val="35000"/>
                  </a:schemeClr>
                </a:solidFill>
                <a:latin typeface="Arial"/>
                <a:ea typeface="微软雅黑"/>
                <a:sym typeface="Arial"/>
              </a:rPr>
              <a:t>NICE YACHT</a:t>
            </a:r>
          </a:p>
          <a:p>
            <a:r>
              <a:rPr lang="en-US" sz="3200" b="1" dirty="0">
                <a:solidFill>
                  <a:schemeClr val="tx1">
                    <a:lumMod val="65000"/>
                    <a:lumOff val="35000"/>
                  </a:schemeClr>
                </a:solidFill>
                <a:latin typeface="Arial"/>
                <a:ea typeface="微软雅黑"/>
                <a:sym typeface="Arial"/>
              </a:rPr>
              <a:t>FOR THE BUSINESS</a:t>
            </a:r>
          </a:p>
        </p:txBody>
      </p:sp>
      <p:grpSp>
        <p:nvGrpSpPr>
          <p:cNvPr id="3" name="Group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287058" y="5000303"/>
            <a:ext cx="3242373" cy="1664071"/>
            <a:chOff x="6287058" y="5000303"/>
            <a:chExt cx="3242373" cy="1664071"/>
          </a:xfrm>
        </p:grpSpPr>
        <p:sp>
          <p:nvSpPr>
            <p:cNvPr id="79" name="TextBox 78"/>
            <p:cNvSpPr txBox="1"/>
            <p:nvPr/>
          </p:nvSpPr>
          <p:spPr>
            <a:xfrm>
              <a:off x="6287058" y="5833377"/>
              <a:ext cx="1486012" cy="830997"/>
            </a:xfrm>
            <a:prstGeom prst="rect">
              <a:avLst/>
            </a:prstGeom>
            <a:noFill/>
          </p:spPr>
          <p:txBody>
            <a:bodyPr wrap="square" rtlCol="0">
              <a:spAutoFit/>
            </a:bodyPr>
            <a:lstStyle/>
            <a:p>
              <a:pPr algn="ctr"/>
              <a:r>
                <a:rPr lang="en-US" sz="1200" b="1" i="1" dirty="0">
                  <a:solidFill>
                    <a:schemeClr val="tx2">
                      <a:lumMod val="60000"/>
                      <a:lumOff val="40000"/>
                    </a:schemeClr>
                  </a:solidFill>
                  <a:latin typeface="Arial"/>
                  <a:ea typeface="微软雅黑"/>
                  <a:sym typeface="Arial"/>
                </a:rPr>
                <a:t>75% </a:t>
              </a:r>
              <a:r>
                <a:rPr lang="en-US" sz="1200" b="1" i="1" dirty="0" err="1">
                  <a:solidFill>
                    <a:schemeClr val="tx2">
                      <a:lumMod val="60000"/>
                      <a:lumOff val="40000"/>
                    </a:schemeClr>
                  </a:solidFill>
                  <a:latin typeface="Arial"/>
                  <a:ea typeface="微软雅黑"/>
                  <a:sym typeface="Arial"/>
                </a:rPr>
                <a:t>ut</a:t>
              </a:r>
              <a:r>
                <a:rPr lang="en-US" sz="1200" b="1" i="1" dirty="0">
                  <a:solidFill>
                    <a:schemeClr val="tx2">
                      <a:lumMod val="60000"/>
                      <a:lumOff val="40000"/>
                    </a:schemeClr>
                  </a:solidFill>
                  <a:latin typeface="Arial"/>
                  <a:ea typeface="微软雅黑"/>
                  <a:sym typeface="Arial"/>
                </a:rPr>
                <a:t> </a:t>
              </a:r>
              <a:r>
                <a:rPr lang="en-US" altLang="zh-CN" sz="1200" dirty="0">
                  <a:solidFill>
                    <a:schemeClr val="tx2">
                      <a:lumMod val="60000"/>
                      <a:lumOff val="40000"/>
                    </a:schemeClr>
                  </a:solidFill>
                  <a:latin typeface="Arial"/>
                  <a:ea typeface="微软雅黑"/>
                  <a:sym typeface="Arial"/>
                </a:rPr>
                <a:t>Click here to add content, content to match the title. </a:t>
              </a:r>
              <a:endParaRPr lang="en-US" sz="1200" i="1" dirty="0">
                <a:solidFill>
                  <a:schemeClr val="tx2">
                    <a:lumMod val="60000"/>
                    <a:lumOff val="40000"/>
                  </a:schemeClr>
                </a:solidFill>
                <a:latin typeface="Arial"/>
                <a:ea typeface="微软雅黑"/>
                <a:sym typeface="Arial"/>
              </a:endParaRPr>
            </a:p>
          </p:txBody>
        </p:sp>
        <p:grpSp>
          <p:nvGrpSpPr>
            <p:cNvPr id="81" name="Group 80"/>
            <p:cNvGrpSpPr/>
            <p:nvPr/>
          </p:nvGrpSpPr>
          <p:grpSpPr>
            <a:xfrm>
              <a:off x="6695128" y="5000303"/>
              <a:ext cx="669872" cy="669868"/>
              <a:chOff x="4126706" y="2563416"/>
              <a:chExt cx="578645" cy="578644"/>
            </a:xfrm>
          </p:grpSpPr>
          <p:sp>
            <p:nvSpPr>
              <p:cNvPr id="83" name="Oval 82"/>
              <p:cNvSpPr/>
              <p:nvPr/>
            </p:nvSpPr>
            <p:spPr>
              <a:xfrm>
                <a:off x="4126706" y="2563416"/>
                <a:ext cx="578644" cy="578644"/>
              </a:xfrm>
              <a:prstGeom prst="ellipse">
                <a:avLst/>
              </a:prstGeom>
              <a:noFill/>
              <a:ln w="38100">
                <a:solidFill>
                  <a:schemeClr val="accent1">
                    <a:lumMod val="20000"/>
                    <a:lumOff val="80000"/>
                    <a:alpha val="24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Arial"/>
                  <a:ea typeface="微软雅黑"/>
                  <a:sym typeface="Arial"/>
                </a:endParaRPr>
              </a:p>
            </p:txBody>
          </p:sp>
          <p:sp>
            <p:nvSpPr>
              <p:cNvPr id="84" name="Arc 83"/>
              <p:cNvSpPr/>
              <p:nvPr/>
            </p:nvSpPr>
            <p:spPr>
              <a:xfrm>
                <a:off x="4126707" y="2563416"/>
                <a:ext cx="578644" cy="578644"/>
              </a:xfrm>
              <a:prstGeom prst="arc">
                <a:avLst>
                  <a:gd name="adj1" fmla="val 51789"/>
                  <a:gd name="adj2" fmla="val 16108834"/>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latin typeface="Arial"/>
                  <a:ea typeface="微软雅黑"/>
                  <a:sym typeface="Arial"/>
                </a:endParaRPr>
              </a:p>
            </p:txBody>
          </p:sp>
        </p:grpSp>
        <p:sp>
          <p:nvSpPr>
            <p:cNvPr id="86" name="TextBox 85"/>
            <p:cNvSpPr txBox="1"/>
            <p:nvPr/>
          </p:nvSpPr>
          <p:spPr>
            <a:xfrm>
              <a:off x="8087321" y="5833377"/>
              <a:ext cx="1442110" cy="830997"/>
            </a:xfrm>
            <a:prstGeom prst="rect">
              <a:avLst/>
            </a:prstGeom>
            <a:noFill/>
          </p:spPr>
          <p:txBody>
            <a:bodyPr wrap="square" rtlCol="0">
              <a:spAutoFit/>
            </a:bodyPr>
            <a:lstStyle/>
            <a:p>
              <a:pPr algn="ctr"/>
              <a:r>
                <a:rPr lang="en-US" sz="1200" b="1" i="1" dirty="0">
                  <a:solidFill>
                    <a:schemeClr val="tx2">
                      <a:lumMod val="60000"/>
                      <a:lumOff val="40000"/>
                    </a:schemeClr>
                  </a:solidFill>
                  <a:latin typeface="Arial"/>
                  <a:ea typeface="微软雅黑"/>
                  <a:sym typeface="Arial"/>
                </a:rPr>
                <a:t>60% </a:t>
              </a:r>
              <a:r>
                <a:rPr lang="en-US" sz="1200" b="1" i="1" dirty="0" err="1">
                  <a:solidFill>
                    <a:schemeClr val="tx2">
                      <a:lumMod val="60000"/>
                      <a:lumOff val="40000"/>
                    </a:schemeClr>
                  </a:solidFill>
                  <a:latin typeface="Arial"/>
                  <a:ea typeface="微软雅黑"/>
                  <a:sym typeface="Arial"/>
                </a:rPr>
                <a:t>ut</a:t>
              </a:r>
              <a:r>
                <a:rPr lang="en-US" sz="1200" b="1" i="1" dirty="0">
                  <a:solidFill>
                    <a:schemeClr val="tx2">
                      <a:lumMod val="60000"/>
                      <a:lumOff val="40000"/>
                    </a:schemeClr>
                  </a:solidFill>
                  <a:latin typeface="Arial"/>
                  <a:ea typeface="微软雅黑"/>
                  <a:sym typeface="Arial"/>
                </a:rPr>
                <a:t> </a:t>
              </a:r>
              <a:r>
                <a:rPr lang="en-US" altLang="zh-CN" sz="1200" dirty="0">
                  <a:solidFill>
                    <a:schemeClr val="tx2">
                      <a:lumMod val="60000"/>
                      <a:lumOff val="40000"/>
                    </a:schemeClr>
                  </a:solidFill>
                  <a:latin typeface="Arial"/>
                  <a:ea typeface="微软雅黑"/>
                  <a:sym typeface="Arial"/>
                </a:rPr>
                <a:t>Click here to add content, content to match the title. </a:t>
              </a:r>
              <a:endParaRPr lang="en-US" sz="1200" i="1" dirty="0">
                <a:solidFill>
                  <a:schemeClr val="tx2">
                    <a:lumMod val="60000"/>
                    <a:lumOff val="40000"/>
                  </a:schemeClr>
                </a:solidFill>
                <a:latin typeface="Arial"/>
                <a:ea typeface="微软雅黑"/>
                <a:sym typeface="Arial"/>
              </a:endParaRPr>
            </a:p>
          </p:txBody>
        </p:sp>
        <p:grpSp>
          <p:nvGrpSpPr>
            <p:cNvPr id="88" name="Group 87"/>
            <p:cNvGrpSpPr/>
            <p:nvPr/>
          </p:nvGrpSpPr>
          <p:grpSpPr>
            <a:xfrm>
              <a:off x="8473440" y="5000303"/>
              <a:ext cx="669872" cy="669868"/>
              <a:chOff x="4126706" y="2563416"/>
              <a:chExt cx="578645" cy="578644"/>
            </a:xfrm>
          </p:grpSpPr>
          <p:sp>
            <p:nvSpPr>
              <p:cNvPr id="90" name="Oval 89"/>
              <p:cNvSpPr/>
              <p:nvPr/>
            </p:nvSpPr>
            <p:spPr>
              <a:xfrm>
                <a:off x="4126706" y="2563416"/>
                <a:ext cx="578644" cy="578644"/>
              </a:xfrm>
              <a:prstGeom prst="ellipse">
                <a:avLst/>
              </a:prstGeom>
              <a:noFill/>
              <a:ln w="38100">
                <a:solidFill>
                  <a:schemeClr val="accent2">
                    <a:lumMod val="20000"/>
                    <a:lumOff val="80000"/>
                    <a:alpha val="24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Arial"/>
                  <a:ea typeface="微软雅黑"/>
                  <a:sym typeface="Arial"/>
                </a:endParaRPr>
              </a:p>
            </p:txBody>
          </p:sp>
          <p:sp>
            <p:nvSpPr>
              <p:cNvPr id="91" name="Arc 90"/>
              <p:cNvSpPr/>
              <p:nvPr/>
            </p:nvSpPr>
            <p:spPr>
              <a:xfrm>
                <a:off x="4126707" y="2563416"/>
                <a:ext cx="578644" cy="578644"/>
              </a:xfrm>
              <a:prstGeom prst="arc">
                <a:avLst>
                  <a:gd name="adj1" fmla="val 3938778"/>
                  <a:gd name="adj2" fmla="val 16108834"/>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latin typeface="Arial"/>
                  <a:ea typeface="微软雅黑"/>
                  <a:sym typeface="Arial"/>
                </a:endParaRPr>
              </a:p>
            </p:txBody>
          </p:sp>
        </p:grpSp>
        <p:sp>
          <p:nvSpPr>
            <p:cNvPr id="93" name="Freeform 25"/>
            <p:cNvSpPr>
              <a:spLocks noEditPoints="1"/>
            </p:cNvSpPr>
            <p:nvPr/>
          </p:nvSpPr>
          <p:spPr bwMode="auto">
            <a:xfrm>
              <a:off x="6916272" y="5221445"/>
              <a:ext cx="227585" cy="227585"/>
            </a:xfrm>
            <a:custGeom>
              <a:avLst/>
              <a:gdLst>
                <a:gd name="T0" fmla="*/ 96 w 176"/>
                <a:gd name="T1" fmla="*/ 0 h 176"/>
                <a:gd name="T2" fmla="*/ 96 w 176"/>
                <a:gd name="T3" fmla="*/ 0 h 176"/>
                <a:gd name="T4" fmla="*/ 88 w 176"/>
                <a:gd name="T5" fmla="*/ 0 h 176"/>
                <a:gd name="T6" fmla="*/ 88 w 176"/>
                <a:gd name="T7" fmla="*/ 36 h 176"/>
                <a:gd name="T8" fmla="*/ 96 w 176"/>
                <a:gd name="T9" fmla="*/ 36 h 176"/>
                <a:gd name="T10" fmla="*/ 96 w 176"/>
                <a:gd name="T11" fmla="*/ 8 h 176"/>
                <a:gd name="T12" fmla="*/ 168 w 176"/>
                <a:gd name="T13" fmla="*/ 88 h 176"/>
                <a:gd name="T14" fmla="*/ 88 w 176"/>
                <a:gd name="T15" fmla="*/ 168 h 176"/>
                <a:gd name="T16" fmla="*/ 8 w 176"/>
                <a:gd name="T17" fmla="*/ 88 h 176"/>
                <a:gd name="T18" fmla="*/ 31 w 176"/>
                <a:gd name="T19" fmla="*/ 31 h 176"/>
                <a:gd name="T20" fmla="*/ 26 w 176"/>
                <a:gd name="T21" fmla="*/ 25 h 176"/>
                <a:gd name="T22" fmla="*/ 0 w 176"/>
                <a:gd name="T23" fmla="*/ 88 h 176"/>
                <a:gd name="T24" fmla="*/ 88 w 176"/>
                <a:gd name="T25" fmla="*/ 176 h 176"/>
                <a:gd name="T26" fmla="*/ 176 w 176"/>
                <a:gd name="T27" fmla="*/ 88 h 176"/>
                <a:gd name="T28" fmla="*/ 96 w 176"/>
                <a:gd name="T29" fmla="*/ 0 h 176"/>
                <a:gd name="T30" fmla="*/ 95 w 176"/>
                <a:gd name="T31" fmla="*/ 102 h 176"/>
                <a:gd name="T32" fmla="*/ 99 w 176"/>
                <a:gd name="T33" fmla="*/ 89 h 176"/>
                <a:gd name="T34" fmla="*/ 97 w 176"/>
                <a:gd name="T35" fmla="*/ 87 h 176"/>
                <a:gd name="T36" fmla="*/ 60 w 176"/>
                <a:gd name="T37" fmla="*/ 44 h 176"/>
                <a:gd name="T38" fmla="*/ 80 w 176"/>
                <a:gd name="T39" fmla="*/ 96 h 176"/>
                <a:gd name="T40" fmla="*/ 81 w 176"/>
                <a:gd name="T41" fmla="*/ 99 h 176"/>
                <a:gd name="T42" fmla="*/ 95 w 176"/>
                <a:gd name="T43"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76">
                  <a:moveTo>
                    <a:pt x="96" y="0"/>
                  </a:moveTo>
                  <a:cubicBezTo>
                    <a:pt x="96" y="0"/>
                    <a:pt x="96" y="0"/>
                    <a:pt x="96" y="0"/>
                  </a:cubicBezTo>
                  <a:cubicBezTo>
                    <a:pt x="88" y="0"/>
                    <a:pt x="88" y="0"/>
                    <a:pt x="88" y="0"/>
                  </a:cubicBezTo>
                  <a:cubicBezTo>
                    <a:pt x="88" y="36"/>
                    <a:pt x="88" y="36"/>
                    <a:pt x="88" y="36"/>
                  </a:cubicBezTo>
                  <a:cubicBezTo>
                    <a:pt x="96" y="36"/>
                    <a:pt x="96" y="36"/>
                    <a:pt x="96" y="36"/>
                  </a:cubicBezTo>
                  <a:cubicBezTo>
                    <a:pt x="96" y="8"/>
                    <a:pt x="96" y="8"/>
                    <a:pt x="96" y="8"/>
                  </a:cubicBezTo>
                  <a:cubicBezTo>
                    <a:pt x="136" y="12"/>
                    <a:pt x="168" y="46"/>
                    <a:pt x="168" y="88"/>
                  </a:cubicBezTo>
                  <a:cubicBezTo>
                    <a:pt x="168" y="132"/>
                    <a:pt x="132" y="168"/>
                    <a:pt x="88" y="168"/>
                  </a:cubicBezTo>
                  <a:cubicBezTo>
                    <a:pt x="44" y="168"/>
                    <a:pt x="8" y="132"/>
                    <a:pt x="8" y="88"/>
                  </a:cubicBezTo>
                  <a:cubicBezTo>
                    <a:pt x="8" y="66"/>
                    <a:pt x="17" y="46"/>
                    <a:pt x="31" y="31"/>
                  </a:cubicBezTo>
                  <a:cubicBezTo>
                    <a:pt x="26" y="25"/>
                    <a:pt x="26" y="25"/>
                    <a:pt x="26" y="25"/>
                  </a:cubicBezTo>
                  <a:cubicBezTo>
                    <a:pt x="10" y="41"/>
                    <a:pt x="0" y="63"/>
                    <a:pt x="0" y="88"/>
                  </a:cubicBezTo>
                  <a:cubicBezTo>
                    <a:pt x="0" y="136"/>
                    <a:pt x="39" y="176"/>
                    <a:pt x="88" y="176"/>
                  </a:cubicBezTo>
                  <a:cubicBezTo>
                    <a:pt x="137" y="176"/>
                    <a:pt x="176" y="136"/>
                    <a:pt x="176" y="88"/>
                  </a:cubicBezTo>
                  <a:cubicBezTo>
                    <a:pt x="176" y="42"/>
                    <a:pt x="141" y="4"/>
                    <a:pt x="96" y="0"/>
                  </a:cubicBezTo>
                  <a:close/>
                  <a:moveTo>
                    <a:pt x="95" y="102"/>
                  </a:moveTo>
                  <a:cubicBezTo>
                    <a:pt x="100" y="100"/>
                    <a:pt x="101" y="94"/>
                    <a:pt x="99" y="89"/>
                  </a:cubicBezTo>
                  <a:cubicBezTo>
                    <a:pt x="98" y="88"/>
                    <a:pt x="97" y="87"/>
                    <a:pt x="97" y="87"/>
                  </a:cubicBezTo>
                  <a:cubicBezTo>
                    <a:pt x="60" y="44"/>
                    <a:pt x="60" y="44"/>
                    <a:pt x="60" y="44"/>
                  </a:cubicBezTo>
                  <a:cubicBezTo>
                    <a:pt x="80" y="96"/>
                    <a:pt x="80" y="96"/>
                    <a:pt x="80" y="96"/>
                  </a:cubicBezTo>
                  <a:cubicBezTo>
                    <a:pt x="81" y="97"/>
                    <a:pt x="81" y="98"/>
                    <a:pt x="81" y="99"/>
                  </a:cubicBezTo>
                  <a:cubicBezTo>
                    <a:pt x="84" y="103"/>
                    <a:pt x="90" y="105"/>
                    <a:pt x="95" y="102"/>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94" name="Freeform 99"/>
            <p:cNvSpPr>
              <a:spLocks noEditPoints="1"/>
            </p:cNvSpPr>
            <p:nvPr/>
          </p:nvSpPr>
          <p:spPr bwMode="auto">
            <a:xfrm>
              <a:off x="8679412" y="5216027"/>
              <a:ext cx="257929" cy="238421"/>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bg1">
                <a:lumMod val="65000"/>
              </a:schemeClr>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pic>
        <p:nvPicPr>
          <p:cNvPr id="6" name="图片占位符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1"/>
          </p:nvPr>
        </p:nvPicPr>
        <p:blipFill rotWithShape="1">
          <a:blip r:embed="rId4" cstate="print"/>
          <a:srcRect/>
          <a:stretch>
            <a:fillRect/>
          </a:stretch>
        </p:blipFill>
        <p:spPr/>
      </p:pic>
      <p:sp>
        <p:nvSpPr>
          <p:cNvPr id="36" name="TextBox 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768758" y="894072"/>
            <a:ext cx="4576551" cy="1200329"/>
          </a:xfrm>
          <a:prstGeom prst="rect">
            <a:avLst/>
          </a:prstGeom>
          <a:noFill/>
        </p:spPr>
        <p:txBody>
          <a:bodyPr wrap="square" rtlCol="0">
            <a:spAutoFit/>
          </a:bodyPr>
          <a:lstStyle>
            <a:defPPr>
              <a:defRPr lang="zh-CN"/>
            </a:defPPr>
            <a:lvl1pPr>
              <a:defRPr sz="4800">
                <a:solidFill>
                  <a:schemeClr val="tx2"/>
                </a:solidFill>
                <a:latin typeface="+mj-lt"/>
                <a:ea typeface="Montserrat Bold" charset="0"/>
                <a:cs typeface="Montserrat Bold" charset="0"/>
              </a:defRPr>
            </a:lvl1pPr>
          </a:lstStyle>
          <a:p>
            <a:r>
              <a:rPr lang="en-US" sz="3600" b="1" dirty="0">
                <a:solidFill>
                  <a:schemeClr val="bg1"/>
                </a:solidFill>
                <a:latin typeface="Arial"/>
                <a:ea typeface="微软雅黑"/>
                <a:sym typeface="Arial"/>
              </a:rPr>
              <a:t>Essential Service Marketing</a:t>
            </a:r>
          </a:p>
        </p:txBody>
      </p:sp>
      <p:sp>
        <p:nvSpPr>
          <p:cNvPr id="37"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06219" y="700038"/>
            <a:ext cx="6074724" cy="276999"/>
          </a:xfrm>
          <a:prstGeom prst="rect">
            <a:avLst/>
          </a:prstGeom>
          <a:noFill/>
        </p:spPr>
        <p:txBody>
          <a:bodyPr wrap="square" rtlCol="0">
            <a:spAutoFit/>
          </a:bodyPr>
          <a:lstStyle/>
          <a:p>
            <a:r>
              <a:rPr lang="id-ID" sz="1200" dirty="0">
                <a:solidFill>
                  <a:schemeClr val="bg1"/>
                </a:solidFill>
                <a:latin typeface="Arial"/>
                <a:ea typeface="微软雅黑"/>
                <a:cs typeface="Lato" panose="020F0502020204030203" pitchFamily="34" charset="0"/>
                <a:sym typeface="Arial"/>
              </a:rPr>
              <a:t>SUBTITLE TEXT GOES HERE</a:t>
            </a:r>
          </a:p>
        </p:txBody>
      </p:sp>
      <p:cxnSp>
        <p:nvCxnSpPr>
          <p:cNvPr id="40"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891435" y="2094401"/>
            <a:ext cx="1412232"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reeform 14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6677441" y="2007472"/>
            <a:ext cx="393289" cy="452986"/>
          </a:xfrm>
          <a:custGeom>
            <a:avLst/>
            <a:gdLst>
              <a:gd name="T0" fmla="*/ 122 w 188"/>
              <a:gd name="T1" fmla="*/ 128 h 216"/>
              <a:gd name="T2" fmla="*/ 63 w 188"/>
              <a:gd name="T3" fmla="*/ 128 h 216"/>
              <a:gd name="T4" fmla="*/ 0 w 188"/>
              <a:gd name="T5" fmla="*/ 210 h 216"/>
              <a:gd name="T6" fmla="*/ 4 w 188"/>
              <a:gd name="T7" fmla="*/ 216 h 216"/>
              <a:gd name="T8" fmla="*/ 184 w 188"/>
              <a:gd name="T9" fmla="*/ 216 h 216"/>
              <a:gd name="T10" fmla="*/ 188 w 188"/>
              <a:gd name="T11" fmla="*/ 210 h 216"/>
              <a:gd name="T12" fmla="*/ 122 w 188"/>
              <a:gd name="T13" fmla="*/ 128 h 216"/>
              <a:gd name="T14" fmla="*/ 8 w 188"/>
              <a:gd name="T15" fmla="*/ 208 h 216"/>
              <a:gd name="T16" fmla="*/ 64 w 188"/>
              <a:gd name="T17" fmla="*/ 136 h 216"/>
              <a:gd name="T18" fmla="*/ 120 w 188"/>
              <a:gd name="T19" fmla="*/ 136 h 216"/>
              <a:gd name="T20" fmla="*/ 180 w 188"/>
              <a:gd name="T21" fmla="*/ 208 h 216"/>
              <a:gd name="T22" fmla="*/ 8 w 188"/>
              <a:gd name="T23" fmla="*/ 208 h 216"/>
              <a:gd name="T24" fmla="*/ 91 w 188"/>
              <a:gd name="T25" fmla="*/ 114 h 216"/>
              <a:gd name="T26" fmla="*/ 148 w 188"/>
              <a:gd name="T27" fmla="*/ 57 h 216"/>
              <a:gd name="T28" fmla="*/ 91 w 188"/>
              <a:gd name="T29" fmla="*/ 0 h 216"/>
              <a:gd name="T30" fmla="*/ 34 w 188"/>
              <a:gd name="T31" fmla="*/ 57 h 216"/>
              <a:gd name="T32" fmla="*/ 91 w 188"/>
              <a:gd name="T33" fmla="*/ 114 h 216"/>
              <a:gd name="T34" fmla="*/ 91 w 188"/>
              <a:gd name="T35" fmla="*/ 8 h 216"/>
              <a:gd name="T36" fmla="*/ 140 w 188"/>
              <a:gd name="T37" fmla="*/ 57 h 216"/>
              <a:gd name="T38" fmla="*/ 140 w 188"/>
              <a:gd name="T39" fmla="*/ 65 h 216"/>
              <a:gd name="T40" fmla="*/ 105 w 188"/>
              <a:gd name="T41" fmla="*/ 43 h 216"/>
              <a:gd name="T42" fmla="*/ 102 w 188"/>
              <a:gd name="T43" fmla="*/ 35 h 216"/>
              <a:gd name="T44" fmla="*/ 98 w 188"/>
              <a:gd name="T45" fmla="*/ 42 h 216"/>
              <a:gd name="T46" fmla="*/ 43 w 188"/>
              <a:gd name="T47" fmla="*/ 51 h 216"/>
              <a:gd name="T48" fmla="*/ 91 w 188"/>
              <a:gd name="T49" fmla="*/ 8 h 216"/>
              <a:gd name="T50" fmla="*/ 100 w 188"/>
              <a:gd name="T51" fmla="*/ 52 h 216"/>
              <a:gd name="T52" fmla="*/ 138 w 188"/>
              <a:gd name="T53" fmla="*/ 72 h 216"/>
              <a:gd name="T54" fmla="*/ 91 w 188"/>
              <a:gd name="T55" fmla="*/ 106 h 216"/>
              <a:gd name="T56" fmla="*/ 43 w 188"/>
              <a:gd name="T57" fmla="*/ 59 h 216"/>
              <a:gd name="T58" fmla="*/ 100 w 188"/>
              <a:gd name="T59" fmla="*/ 5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216">
                <a:moveTo>
                  <a:pt x="122" y="128"/>
                </a:moveTo>
                <a:cubicBezTo>
                  <a:pt x="63" y="128"/>
                  <a:pt x="63" y="128"/>
                  <a:pt x="63" y="128"/>
                </a:cubicBezTo>
                <a:cubicBezTo>
                  <a:pt x="27" y="128"/>
                  <a:pt x="0" y="165"/>
                  <a:pt x="0" y="210"/>
                </a:cubicBezTo>
                <a:cubicBezTo>
                  <a:pt x="0" y="212"/>
                  <a:pt x="0" y="216"/>
                  <a:pt x="4" y="216"/>
                </a:cubicBezTo>
                <a:cubicBezTo>
                  <a:pt x="184" y="216"/>
                  <a:pt x="184" y="216"/>
                  <a:pt x="184" y="216"/>
                </a:cubicBezTo>
                <a:cubicBezTo>
                  <a:pt x="188" y="216"/>
                  <a:pt x="188" y="212"/>
                  <a:pt x="188" y="210"/>
                </a:cubicBezTo>
                <a:cubicBezTo>
                  <a:pt x="188" y="165"/>
                  <a:pt x="157" y="128"/>
                  <a:pt x="122" y="128"/>
                </a:cubicBezTo>
                <a:close/>
                <a:moveTo>
                  <a:pt x="8" y="208"/>
                </a:moveTo>
                <a:cubicBezTo>
                  <a:pt x="8" y="168"/>
                  <a:pt x="33" y="136"/>
                  <a:pt x="64" y="136"/>
                </a:cubicBezTo>
                <a:cubicBezTo>
                  <a:pt x="120" y="136"/>
                  <a:pt x="120" y="136"/>
                  <a:pt x="120" y="136"/>
                </a:cubicBezTo>
                <a:cubicBezTo>
                  <a:pt x="151" y="136"/>
                  <a:pt x="180" y="168"/>
                  <a:pt x="180" y="208"/>
                </a:cubicBezTo>
                <a:lnTo>
                  <a:pt x="8" y="208"/>
                </a:lnTo>
                <a:close/>
                <a:moveTo>
                  <a:pt x="91" y="114"/>
                </a:moveTo>
                <a:cubicBezTo>
                  <a:pt x="123" y="114"/>
                  <a:pt x="148" y="88"/>
                  <a:pt x="148" y="57"/>
                </a:cubicBezTo>
                <a:cubicBezTo>
                  <a:pt x="148" y="25"/>
                  <a:pt x="123" y="0"/>
                  <a:pt x="91" y="0"/>
                </a:cubicBezTo>
                <a:cubicBezTo>
                  <a:pt x="60" y="0"/>
                  <a:pt x="34" y="25"/>
                  <a:pt x="34" y="57"/>
                </a:cubicBezTo>
                <a:cubicBezTo>
                  <a:pt x="34" y="88"/>
                  <a:pt x="60" y="114"/>
                  <a:pt x="91" y="114"/>
                </a:cubicBezTo>
                <a:close/>
                <a:moveTo>
                  <a:pt x="91" y="8"/>
                </a:moveTo>
                <a:cubicBezTo>
                  <a:pt x="118" y="8"/>
                  <a:pt x="140" y="30"/>
                  <a:pt x="140" y="57"/>
                </a:cubicBezTo>
                <a:cubicBezTo>
                  <a:pt x="140" y="59"/>
                  <a:pt x="140" y="62"/>
                  <a:pt x="140" y="65"/>
                </a:cubicBezTo>
                <a:cubicBezTo>
                  <a:pt x="112" y="63"/>
                  <a:pt x="105" y="44"/>
                  <a:pt x="105" y="43"/>
                </a:cubicBezTo>
                <a:cubicBezTo>
                  <a:pt x="102" y="35"/>
                  <a:pt x="102" y="35"/>
                  <a:pt x="102" y="35"/>
                </a:cubicBezTo>
                <a:cubicBezTo>
                  <a:pt x="98" y="42"/>
                  <a:pt x="98" y="42"/>
                  <a:pt x="98" y="42"/>
                </a:cubicBezTo>
                <a:cubicBezTo>
                  <a:pt x="87" y="60"/>
                  <a:pt x="52" y="54"/>
                  <a:pt x="43" y="51"/>
                </a:cubicBezTo>
                <a:cubicBezTo>
                  <a:pt x="46" y="27"/>
                  <a:pt x="66" y="8"/>
                  <a:pt x="91" y="8"/>
                </a:cubicBezTo>
                <a:close/>
                <a:moveTo>
                  <a:pt x="100" y="52"/>
                </a:moveTo>
                <a:cubicBezTo>
                  <a:pt x="105" y="59"/>
                  <a:pt x="116" y="70"/>
                  <a:pt x="138" y="72"/>
                </a:cubicBezTo>
                <a:cubicBezTo>
                  <a:pt x="131" y="92"/>
                  <a:pt x="113" y="106"/>
                  <a:pt x="91" y="106"/>
                </a:cubicBezTo>
                <a:cubicBezTo>
                  <a:pt x="65" y="106"/>
                  <a:pt x="44" y="85"/>
                  <a:pt x="43" y="59"/>
                </a:cubicBezTo>
                <a:cubicBezTo>
                  <a:pt x="54" y="62"/>
                  <a:pt x="85" y="67"/>
                  <a:pt x="100" y="52"/>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49"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9621613" y="4924557"/>
            <a:ext cx="2070411" cy="1345048"/>
          </a:xfrm>
          <a:prstGeom prst="rect">
            <a:avLst/>
          </a:prstGeom>
        </p:spPr>
        <p:txBody>
          <a:bodyPr wrap="square">
            <a:spAutoFit/>
          </a:bodyPr>
          <a:lstStyle/>
          <a:p>
            <a:pPr lvl="0">
              <a:lnSpc>
                <a:spcPct val="150000"/>
              </a:lnSpc>
              <a:defRPr/>
            </a:pPr>
            <a:r>
              <a:rPr lang="en-US" altLang="zh-CN" sz="1400" dirty="0">
                <a:solidFill>
                  <a:schemeClr val="bg2">
                    <a:lumMod val="50000"/>
                  </a:schemeClr>
                </a:solidFill>
                <a:latin typeface="Arial"/>
                <a:ea typeface="微软雅黑"/>
                <a:sym typeface="Arial"/>
              </a:rPr>
              <a:t>Click here to add text content, such as keywords, some brief introductions, etc.</a:t>
            </a:r>
          </a:p>
        </p:txBody>
      </p:sp>
      <p:sp>
        <p:nvSpPr>
          <p:cNvPr id="5"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di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Freeform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6029264" y="6204930"/>
            <a:ext cx="133472" cy="180662"/>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alpha val="70000"/>
            </a:schemeClr>
          </a:solidFill>
          <a:ln>
            <a:noFill/>
          </a:ln>
        </p:spPr>
        <p:txBody>
          <a:bodyPr vert="horz" wrap="square" lIns="45842" tIns="22921" rIns="45842" bIns="22921" numCol="1" anchor="t" anchorCtr="0" compatLnSpc="1"/>
          <a:lstStyle/>
          <a:p>
            <a:endParaRPr lang="en-US" sz="900">
              <a:latin typeface="Arial"/>
              <a:ea typeface="微软雅黑"/>
              <a:sym typeface="Arial"/>
            </a:endParaRPr>
          </a:p>
        </p:txBody>
      </p:sp>
      <p:sp>
        <p:nvSpPr>
          <p:cNvPr id="6" name="文本框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316800" y="2243280"/>
            <a:ext cx="7558399" cy="1446550"/>
          </a:xfrm>
          <a:prstGeom prst="rect">
            <a:avLst/>
          </a:prstGeom>
          <a:noFill/>
          <a:effectLst>
            <a:outerShdw blurRad="50800" dist="38100" dir="2700000" algn="tl" rotWithShape="0">
              <a:prstClr val="black">
                <a:alpha val="18000"/>
              </a:prstClr>
            </a:outerShdw>
          </a:effectLst>
        </p:spPr>
        <p:txBody>
          <a:bodyPr wrap="square" rtlCol="0">
            <a:spAutoFit/>
          </a:bodyPr>
          <a:lstStyle>
            <a:defPPr>
              <a:defRPr lang="zh-CN"/>
            </a:defPPr>
            <a:lvl1pPr algn="dist">
              <a:defRPr sz="8800" b="1">
                <a:solidFill>
                  <a:schemeClr val="accent6">
                    <a:lumMod val="25000"/>
                  </a:schemeClr>
                </a:solidFill>
                <a:effectLst>
                  <a:outerShdw blurRad="127000" dist="50800" dir="2700000" sx="101000" sy="101000" algn="tl" rotWithShape="0">
                    <a:schemeClr val="accent3">
                      <a:alpha val="40000"/>
                    </a:schemeClr>
                  </a:outerShdw>
                </a:effectLst>
                <a:latin typeface="Arial"/>
                <a:ea typeface="微软雅黑"/>
              </a:defRPr>
            </a:lvl1pPr>
          </a:lstStyle>
          <a:p>
            <a:r>
              <a:rPr lang="en-US" altLang="zh-CN" dirty="0">
                <a:sym typeface="Arial"/>
              </a:rPr>
              <a:t>PART THREE</a:t>
            </a:r>
            <a:endParaRPr lang="zh-CN" altLang="en-US" dirty="0">
              <a:sym typeface="Arial"/>
            </a:endParaRPr>
          </a:p>
        </p:txBody>
      </p:sp>
      <p:sp>
        <p:nvSpPr>
          <p:cNvPr id="7" name="文本框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433918" y="3572091"/>
            <a:ext cx="7274858" cy="707886"/>
          </a:xfrm>
          <a:prstGeom prst="rect">
            <a:avLst/>
          </a:prstGeom>
          <a:noFill/>
        </p:spPr>
        <p:txBody>
          <a:bodyPr wrap="square" rtlCol="0">
            <a:spAutoFit/>
          </a:bodyPr>
          <a:lstStyle/>
          <a:p>
            <a:pPr algn="dist"/>
            <a:r>
              <a:rPr lang="en-US" altLang="zh-CN" sz="2000" spc="600" dirty="0">
                <a:solidFill>
                  <a:schemeClr val="accent6">
                    <a:lumMod val="25000"/>
                  </a:schemeClr>
                </a:solidFill>
                <a:latin typeface="Arial"/>
                <a:ea typeface="微软雅黑"/>
                <a:cs typeface="Roboto Light" charset="0"/>
                <a:sym typeface="Arial"/>
              </a:rPr>
              <a:t>PRESENTATION TEMPLATE</a:t>
            </a:r>
            <a:endParaRPr lang="ru-RU" altLang="zh-CN" sz="2000" dirty="0">
              <a:solidFill>
                <a:schemeClr val="accent6">
                  <a:lumMod val="25000"/>
                </a:schemeClr>
              </a:solidFill>
              <a:latin typeface="Arial"/>
              <a:ea typeface="微软雅黑"/>
              <a:sym typeface="Arial"/>
            </a:endParaRPr>
          </a:p>
          <a:p>
            <a:pPr algn="dist"/>
            <a:endParaRPr lang="zh-CN" altLang="en-US" sz="2000" dirty="0">
              <a:solidFill>
                <a:schemeClr val="accent6">
                  <a:lumMod val="25000"/>
                </a:schemeClr>
              </a:solidFill>
              <a:latin typeface="Arial"/>
              <a:ea typeface="微软雅黑"/>
              <a:sym typeface="Arial"/>
            </a:endParaRP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956620" y="1881264"/>
            <a:ext cx="8278762" cy="3826362"/>
            <a:chOff x="1956620" y="1881264"/>
            <a:chExt cx="8278762" cy="3826362"/>
          </a:xfrm>
        </p:grpSpPr>
        <p:sp>
          <p:nvSpPr>
            <p:cNvPr id="4" name="Rectangle: Rounded Corners 3"/>
            <p:cNvSpPr/>
            <p:nvPr/>
          </p:nvSpPr>
          <p:spPr>
            <a:xfrm>
              <a:off x="1956620" y="1881264"/>
              <a:ext cx="8278762" cy="3826362"/>
            </a:xfrm>
            <a:prstGeom prst="roundRect">
              <a:avLst>
                <a:gd name="adj" fmla="val 2502"/>
              </a:avLst>
            </a:prstGeom>
            <a:solidFill>
              <a:schemeClr val="bg1"/>
            </a:solidFill>
            <a:ln>
              <a:noFill/>
            </a:ln>
            <a:effectLst>
              <a:outerShdw blurRad="1270000" dist="698500" dir="5400000" sx="85000" sy="8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Arial"/>
                <a:ea typeface="微软雅黑"/>
                <a:sym typeface="Arial"/>
              </a:endParaRPr>
            </a:p>
          </p:txBody>
        </p:sp>
        <p:grpSp>
          <p:nvGrpSpPr>
            <p:cNvPr id="15" name="Group 14"/>
            <p:cNvGrpSpPr/>
            <p:nvPr/>
          </p:nvGrpSpPr>
          <p:grpSpPr>
            <a:xfrm>
              <a:off x="9271000" y="4197810"/>
              <a:ext cx="829126" cy="1509815"/>
              <a:chOff x="8962165" y="3635430"/>
              <a:chExt cx="1137962" cy="2072196"/>
            </a:xfrm>
            <a:solidFill>
              <a:schemeClr val="accent1">
                <a:alpha val="15000"/>
              </a:schemeClr>
            </a:solidFill>
          </p:grpSpPr>
          <p:sp>
            <p:nvSpPr>
              <p:cNvPr id="14" name="Freeform: Shape 13"/>
              <p:cNvSpPr/>
              <p:nvPr/>
            </p:nvSpPr>
            <p:spPr>
              <a:xfrm>
                <a:off x="9774963" y="4213239"/>
                <a:ext cx="325164" cy="1494387"/>
              </a:xfrm>
              <a:custGeom>
                <a:avLst/>
                <a:gdLst>
                  <a:gd name="connsiteX0" fmla="*/ 162582 w 325164"/>
                  <a:gd name="connsiteY0" fmla="*/ 0 h 1494387"/>
                  <a:gd name="connsiteX1" fmla="*/ 325164 w 325164"/>
                  <a:gd name="connsiteY1" fmla="*/ 162582 h 1494387"/>
                  <a:gd name="connsiteX2" fmla="*/ 325164 w 325164"/>
                  <a:gd name="connsiteY2" fmla="*/ 1494387 h 1494387"/>
                  <a:gd name="connsiteX3" fmla="*/ 0 w 325164"/>
                  <a:gd name="connsiteY3" fmla="*/ 1494387 h 1494387"/>
                  <a:gd name="connsiteX4" fmla="*/ 0 w 325164"/>
                  <a:gd name="connsiteY4" fmla="*/ 162582 h 1494387"/>
                  <a:gd name="connsiteX5" fmla="*/ 162582 w 325164"/>
                  <a:gd name="connsiteY5" fmla="*/ 0 h 149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64" h="1494387">
                    <a:moveTo>
                      <a:pt x="162582" y="0"/>
                    </a:moveTo>
                    <a:cubicBezTo>
                      <a:pt x="252374" y="0"/>
                      <a:pt x="325164" y="72790"/>
                      <a:pt x="325164" y="162582"/>
                    </a:cubicBezTo>
                    <a:lnTo>
                      <a:pt x="325164" y="1494387"/>
                    </a:lnTo>
                    <a:lnTo>
                      <a:pt x="0" y="1494387"/>
                    </a:lnTo>
                    <a:lnTo>
                      <a:pt x="0" y="162582"/>
                    </a:lnTo>
                    <a:cubicBezTo>
                      <a:pt x="0" y="72790"/>
                      <a:pt x="72790" y="0"/>
                      <a:pt x="162582" y="0"/>
                    </a:cubicBezTo>
                    <a:close/>
                  </a:path>
                </a:pathLst>
              </a:custGeom>
              <a:solidFill>
                <a:schemeClr val="accent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2" name="Freeform: Shape 11"/>
              <p:cNvSpPr/>
              <p:nvPr/>
            </p:nvSpPr>
            <p:spPr>
              <a:xfrm>
                <a:off x="9368564" y="3635430"/>
                <a:ext cx="325164" cy="2072196"/>
              </a:xfrm>
              <a:custGeom>
                <a:avLst/>
                <a:gdLst>
                  <a:gd name="connsiteX0" fmla="*/ 162582 w 325164"/>
                  <a:gd name="connsiteY0" fmla="*/ 0 h 2072196"/>
                  <a:gd name="connsiteX1" fmla="*/ 325164 w 325164"/>
                  <a:gd name="connsiteY1" fmla="*/ 162582 h 2072196"/>
                  <a:gd name="connsiteX2" fmla="*/ 325164 w 325164"/>
                  <a:gd name="connsiteY2" fmla="*/ 2072196 h 2072196"/>
                  <a:gd name="connsiteX3" fmla="*/ 0 w 325164"/>
                  <a:gd name="connsiteY3" fmla="*/ 2072196 h 2072196"/>
                  <a:gd name="connsiteX4" fmla="*/ 0 w 325164"/>
                  <a:gd name="connsiteY4" fmla="*/ 162582 h 2072196"/>
                  <a:gd name="connsiteX5" fmla="*/ 162582 w 325164"/>
                  <a:gd name="connsiteY5" fmla="*/ 0 h 207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64" h="2072196">
                    <a:moveTo>
                      <a:pt x="162582" y="0"/>
                    </a:moveTo>
                    <a:cubicBezTo>
                      <a:pt x="252374" y="0"/>
                      <a:pt x="325164" y="72790"/>
                      <a:pt x="325164" y="162582"/>
                    </a:cubicBezTo>
                    <a:lnTo>
                      <a:pt x="325164" y="2072196"/>
                    </a:lnTo>
                    <a:lnTo>
                      <a:pt x="0" y="2072196"/>
                    </a:lnTo>
                    <a:lnTo>
                      <a:pt x="0" y="162582"/>
                    </a:lnTo>
                    <a:cubicBezTo>
                      <a:pt x="0" y="72790"/>
                      <a:pt x="72790" y="0"/>
                      <a:pt x="162582" y="0"/>
                    </a:cubicBezTo>
                    <a:close/>
                  </a:path>
                </a:pathLst>
              </a:custGeom>
              <a:solidFill>
                <a:schemeClr val="accent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0" name="Freeform: Shape 9"/>
              <p:cNvSpPr/>
              <p:nvPr/>
            </p:nvSpPr>
            <p:spPr>
              <a:xfrm>
                <a:off x="8962165" y="5029890"/>
                <a:ext cx="325164" cy="677736"/>
              </a:xfrm>
              <a:custGeom>
                <a:avLst/>
                <a:gdLst>
                  <a:gd name="connsiteX0" fmla="*/ 162582 w 325164"/>
                  <a:gd name="connsiteY0" fmla="*/ 0 h 677736"/>
                  <a:gd name="connsiteX1" fmla="*/ 325164 w 325164"/>
                  <a:gd name="connsiteY1" fmla="*/ 162582 h 677736"/>
                  <a:gd name="connsiteX2" fmla="*/ 325164 w 325164"/>
                  <a:gd name="connsiteY2" fmla="*/ 677736 h 677736"/>
                  <a:gd name="connsiteX3" fmla="*/ 0 w 325164"/>
                  <a:gd name="connsiteY3" fmla="*/ 677736 h 677736"/>
                  <a:gd name="connsiteX4" fmla="*/ 0 w 325164"/>
                  <a:gd name="connsiteY4" fmla="*/ 162582 h 677736"/>
                  <a:gd name="connsiteX5" fmla="*/ 162582 w 325164"/>
                  <a:gd name="connsiteY5" fmla="*/ 0 h 67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64" h="677736">
                    <a:moveTo>
                      <a:pt x="162582" y="0"/>
                    </a:moveTo>
                    <a:cubicBezTo>
                      <a:pt x="252374" y="0"/>
                      <a:pt x="325164" y="72790"/>
                      <a:pt x="325164" y="162582"/>
                    </a:cubicBezTo>
                    <a:lnTo>
                      <a:pt x="325164" y="677736"/>
                    </a:lnTo>
                    <a:lnTo>
                      <a:pt x="0" y="677736"/>
                    </a:lnTo>
                    <a:lnTo>
                      <a:pt x="0" y="162582"/>
                    </a:lnTo>
                    <a:cubicBezTo>
                      <a:pt x="0" y="72790"/>
                      <a:pt x="72790" y="0"/>
                      <a:pt x="162582" y="0"/>
                    </a:cubicBezTo>
                    <a:close/>
                  </a:path>
                </a:pathLst>
              </a:custGeom>
              <a:solidFill>
                <a:schemeClr val="accent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sp>
          <p:nvSpPr>
            <p:cNvPr id="33" name="Freeform: Shape 32"/>
            <p:cNvSpPr/>
            <p:nvPr/>
          </p:nvSpPr>
          <p:spPr>
            <a:xfrm>
              <a:off x="1956620" y="1881264"/>
              <a:ext cx="8278762" cy="2262111"/>
            </a:xfrm>
            <a:custGeom>
              <a:avLst/>
              <a:gdLst>
                <a:gd name="connsiteX0" fmla="*/ 95736 w 8278762"/>
                <a:gd name="connsiteY0" fmla="*/ 0 h 2262111"/>
                <a:gd name="connsiteX1" fmla="*/ 8183026 w 8278762"/>
                <a:gd name="connsiteY1" fmla="*/ 0 h 2262111"/>
                <a:gd name="connsiteX2" fmla="*/ 8278762 w 8278762"/>
                <a:gd name="connsiteY2" fmla="*/ 95736 h 2262111"/>
                <a:gd name="connsiteX3" fmla="*/ 8278762 w 8278762"/>
                <a:gd name="connsiteY3" fmla="*/ 1319136 h 2262111"/>
                <a:gd name="connsiteX4" fmla="*/ 5082355 w 8278762"/>
                <a:gd name="connsiteY4" fmla="*/ 1319136 h 2262111"/>
                <a:gd name="connsiteX5" fmla="*/ 5082355 w 8278762"/>
                <a:gd name="connsiteY5" fmla="*/ 1319137 h 2262111"/>
                <a:gd name="connsiteX6" fmla="*/ 4139381 w 8278762"/>
                <a:gd name="connsiteY6" fmla="*/ 2262111 h 2262111"/>
                <a:gd name="connsiteX7" fmla="*/ 3196407 w 8278762"/>
                <a:gd name="connsiteY7" fmla="*/ 1319137 h 2262111"/>
                <a:gd name="connsiteX8" fmla="*/ 3196408 w 8278762"/>
                <a:gd name="connsiteY8" fmla="*/ 1319136 h 2262111"/>
                <a:gd name="connsiteX9" fmla="*/ 1167812 w 8278762"/>
                <a:gd name="connsiteY9" fmla="*/ 1319136 h 2262111"/>
                <a:gd name="connsiteX10" fmla="*/ 1187715 w 8278762"/>
                <a:gd name="connsiteY10" fmla="*/ 1290346 h 2262111"/>
                <a:gd name="connsiteX11" fmla="*/ 1199109 w 8278762"/>
                <a:gd name="connsiteY11" fmla="*/ 1231441 h 2262111"/>
                <a:gd name="connsiteX12" fmla="*/ 1154394 w 8278762"/>
                <a:gd name="connsiteY12" fmla="*/ 1121371 h 2262111"/>
                <a:gd name="connsiteX13" fmla="*/ 1083879 w 8278762"/>
                <a:gd name="connsiteY13" fmla="*/ 1081813 h 2262111"/>
                <a:gd name="connsiteX14" fmla="*/ 1181911 w 8278762"/>
                <a:gd name="connsiteY14" fmla="*/ 823835 h 2262111"/>
                <a:gd name="connsiteX15" fmla="*/ 1070120 w 8278762"/>
                <a:gd name="connsiteY15" fmla="*/ 823835 h 2262111"/>
                <a:gd name="connsiteX16" fmla="*/ 901575 w 8278762"/>
                <a:gd name="connsiteY16" fmla="*/ 1164367 h 2262111"/>
                <a:gd name="connsiteX17" fmla="*/ 889536 w 8278762"/>
                <a:gd name="connsiteY17" fmla="*/ 1231441 h 2262111"/>
                <a:gd name="connsiteX18" fmla="*/ 900930 w 8278762"/>
                <a:gd name="connsiteY18" fmla="*/ 1290346 h 2262111"/>
                <a:gd name="connsiteX19" fmla="*/ 920833 w 8278762"/>
                <a:gd name="connsiteY19" fmla="*/ 1319136 h 2262111"/>
                <a:gd name="connsiteX20" fmla="*/ 734409 w 8278762"/>
                <a:gd name="connsiteY20" fmla="*/ 1319136 h 2262111"/>
                <a:gd name="connsiteX21" fmla="*/ 754312 w 8278762"/>
                <a:gd name="connsiteY21" fmla="*/ 1290346 h 2262111"/>
                <a:gd name="connsiteX22" fmla="*/ 765706 w 8278762"/>
                <a:gd name="connsiteY22" fmla="*/ 1231441 h 2262111"/>
                <a:gd name="connsiteX23" fmla="*/ 720990 w 8278762"/>
                <a:gd name="connsiteY23" fmla="*/ 1121371 h 2262111"/>
                <a:gd name="connsiteX24" fmla="*/ 650476 w 8278762"/>
                <a:gd name="connsiteY24" fmla="*/ 1081813 h 2262111"/>
                <a:gd name="connsiteX25" fmla="*/ 748508 w 8278762"/>
                <a:gd name="connsiteY25" fmla="*/ 823835 h 2262111"/>
                <a:gd name="connsiteX26" fmla="*/ 636717 w 8278762"/>
                <a:gd name="connsiteY26" fmla="*/ 823835 h 2262111"/>
                <a:gd name="connsiteX27" fmla="*/ 468171 w 8278762"/>
                <a:gd name="connsiteY27" fmla="*/ 1164367 h 2262111"/>
                <a:gd name="connsiteX28" fmla="*/ 456132 w 8278762"/>
                <a:gd name="connsiteY28" fmla="*/ 1231441 h 2262111"/>
                <a:gd name="connsiteX29" fmla="*/ 467526 w 8278762"/>
                <a:gd name="connsiteY29" fmla="*/ 1290346 h 2262111"/>
                <a:gd name="connsiteX30" fmla="*/ 487429 w 8278762"/>
                <a:gd name="connsiteY30" fmla="*/ 1319136 h 2262111"/>
                <a:gd name="connsiteX31" fmla="*/ 0 w 8278762"/>
                <a:gd name="connsiteY31" fmla="*/ 1319136 h 2262111"/>
                <a:gd name="connsiteX32" fmla="*/ 0 w 8278762"/>
                <a:gd name="connsiteY32" fmla="*/ 95736 h 2262111"/>
                <a:gd name="connsiteX33" fmla="*/ 95736 w 8278762"/>
                <a:gd name="connsiteY33" fmla="*/ 0 h 226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78762" h="2262111">
                  <a:moveTo>
                    <a:pt x="95736" y="0"/>
                  </a:moveTo>
                  <a:lnTo>
                    <a:pt x="8183026" y="0"/>
                  </a:lnTo>
                  <a:cubicBezTo>
                    <a:pt x="8235900" y="0"/>
                    <a:pt x="8278762" y="42862"/>
                    <a:pt x="8278762" y="95736"/>
                  </a:cubicBezTo>
                  <a:lnTo>
                    <a:pt x="8278762" y="1319136"/>
                  </a:lnTo>
                  <a:lnTo>
                    <a:pt x="5082355" y="1319136"/>
                  </a:lnTo>
                  <a:lnTo>
                    <a:pt x="5082355" y="1319137"/>
                  </a:lnTo>
                  <a:cubicBezTo>
                    <a:pt x="5082355" y="1839927"/>
                    <a:pt x="4660171" y="2262111"/>
                    <a:pt x="4139381" y="2262111"/>
                  </a:cubicBezTo>
                  <a:cubicBezTo>
                    <a:pt x="3618591" y="2262111"/>
                    <a:pt x="3196407" y="1839927"/>
                    <a:pt x="3196407" y="1319137"/>
                  </a:cubicBezTo>
                  <a:lnTo>
                    <a:pt x="3196408" y="1319136"/>
                  </a:lnTo>
                  <a:lnTo>
                    <a:pt x="1167812" y="1319136"/>
                  </a:lnTo>
                  <a:lnTo>
                    <a:pt x="1187715" y="1290346"/>
                  </a:lnTo>
                  <a:cubicBezTo>
                    <a:pt x="1195311" y="1272288"/>
                    <a:pt x="1199109" y="1252653"/>
                    <a:pt x="1199109" y="1231441"/>
                  </a:cubicBezTo>
                  <a:cubicBezTo>
                    <a:pt x="1199109" y="1187872"/>
                    <a:pt x="1184204" y="1151181"/>
                    <a:pt x="1154394" y="1121371"/>
                  </a:cubicBezTo>
                  <a:cubicBezTo>
                    <a:pt x="1133755" y="1100732"/>
                    <a:pt x="1110251" y="1087546"/>
                    <a:pt x="1083879" y="1081813"/>
                  </a:cubicBezTo>
                  <a:lnTo>
                    <a:pt x="1181911" y="823835"/>
                  </a:lnTo>
                  <a:lnTo>
                    <a:pt x="1070120" y="823835"/>
                  </a:lnTo>
                  <a:lnTo>
                    <a:pt x="901575" y="1164367"/>
                  </a:lnTo>
                  <a:cubicBezTo>
                    <a:pt x="893549" y="1185005"/>
                    <a:pt x="889536" y="1207363"/>
                    <a:pt x="889536" y="1231441"/>
                  </a:cubicBezTo>
                  <a:cubicBezTo>
                    <a:pt x="889536" y="1252653"/>
                    <a:pt x="893334" y="1272288"/>
                    <a:pt x="900930" y="1290346"/>
                  </a:cubicBezTo>
                  <a:lnTo>
                    <a:pt x="920833" y="1319136"/>
                  </a:lnTo>
                  <a:lnTo>
                    <a:pt x="734409" y="1319136"/>
                  </a:lnTo>
                  <a:lnTo>
                    <a:pt x="754312" y="1290346"/>
                  </a:lnTo>
                  <a:cubicBezTo>
                    <a:pt x="761908" y="1272288"/>
                    <a:pt x="765706" y="1252653"/>
                    <a:pt x="765706" y="1231441"/>
                  </a:cubicBezTo>
                  <a:cubicBezTo>
                    <a:pt x="765706" y="1187872"/>
                    <a:pt x="750800" y="1151181"/>
                    <a:pt x="720990" y="1121371"/>
                  </a:cubicBezTo>
                  <a:cubicBezTo>
                    <a:pt x="700352" y="1100732"/>
                    <a:pt x="676847" y="1087546"/>
                    <a:pt x="650476" y="1081813"/>
                  </a:cubicBezTo>
                  <a:lnTo>
                    <a:pt x="748508" y="823835"/>
                  </a:lnTo>
                  <a:lnTo>
                    <a:pt x="636717" y="823835"/>
                  </a:lnTo>
                  <a:lnTo>
                    <a:pt x="468171" y="1164367"/>
                  </a:lnTo>
                  <a:cubicBezTo>
                    <a:pt x="460145" y="1185005"/>
                    <a:pt x="456132" y="1207363"/>
                    <a:pt x="456132" y="1231441"/>
                  </a:cubicBezTo>
                  <a:cubicBezTo>
                    <a:pt x="456132" y="1252653"/>
                    <a:pt x="459930" y="1272288"/>
                    <a:pt x="467526" y="1290346"/>
                  </a:cubicBezTo>
                  <a:lnTo>
                    <a:pt x="487429" y="1319136"/>
                  </a:lnTo>
                  <a:lnTo>
                    <a:pt x="0" y="1319136"/>
                  </a:lnTo>
                  <a:lnTo>
                    <a:pt x="0" y="95736"/>
                  </a:lnTo>
                  <a:cubicBezTo>
                    <a:pt x="0" y="42862"/>
                    <a:pt x="42862" y="0"/>
                    <a:pt x="95736" y="0"/>
                  </a:cubicBezTo>
                  <a:close/>
                </a:path>
              </a:pathLst>
            </a:custGeom>
            <a:gradFill flip="none" rotWithShape="1">
              <a:gsLst>
                <a:gs pos="0">
                  <a:schemeClr val="accent1"/>
                </a:gs>
                <a:gs pos="100000">
                  <a:schemeClr val="accent1">
                    <a:lumMod val="75000"/>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Arial"/>
                <a:ea typeface="微软雅黑"/>
                <a:sym typeface="Arial"/>
              </a:endParaRPr>
            </a:p>
          </p:txBody>
        </p:sp>
      </p:grpSp>
      <p:sp>
        <p:nvSpPr>
          <p:cNvPr id="2" name="Text Placeholder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Grp="1"/>
          </p:cNvSpPr>
          <p:nvPr>
            <p:ph type="body" sz="quarter" idx="4294967295"/>
          </p:nvPr>
        </p:nvSpPr>
        <p:spPr>
          <a:xfrm>
            <a:off x="1262744" y="560955"/>
            <a:ext cx="9666512" cy="757130"/>
          </a:xfrm>
          <a:noFill/>
        </p:spPr>
        <p:txBody>
          <a:bodyPr wrap="square" rtlCol="0">
            <a:spAutoFit/>
          </a:bodyPr>
          <a:lstStyle/>
          <a:p>
            <a:pPr marL="0" indent="0" algn="ctr">
              <a:buNone/>
            </a:pPr>
            <a:r>
              <a:rPr lang="en-US" sz="4800" b="1" dirty="0">
                <a:solidFill>
                  <a:schemeClr val="tx2"/>
                </a:solidFill>
                <a:latin typeface="Arial"/>
                <a:ea typeface="微软雅黑"/>
                <a:cs typeface="Montserrat Bold" charset="0"/>
                <a:sym typeface="Arial"/>
              </a:rPr>
              <a:t>HAPPY CUSTOMER</a:t>
            </a:r>
          </a:p>
        </p:txBody>
      </p:sp>
      <p:pic>
        <p:nvPicPr>
          <p:cNvPr id="9" name="图片占位符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grpSp>
        <p:nvGrpSpPr>
          <p:cNvPr id="38" name="Group 3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744212" y="3582040"/>
            <a:ext cx="424810" cy="424810"/>
            <a:chOff x="1697538" y="3627120"/>
            <a:chExt cx="518160" cy="518160"/>
          </a:xfrm>
        </p:grpSpPr>
        <p:sp>
          <p:nvSpPr>
            <p:cNvPr id="35" name="Rectangle: Rounded Corners 34"/>
            <p:cNvSpPr/>
            <p:nvPr/>
          </p:nvSpPr>
          <p:spPr>
            <a:xfrm>
              <a:off x="1697538" y="3627120"/>
              <a:ext cx="518160" cy="518160"/>
            </a:xfrm>
            <a:prstGeom prst="roundRect">
              <a:avLst>
                <a:gd name="adj" fmla="val 490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6" name="Freeform 4560"/>
            <p:cNvSpPr/>
            <p:nvPr/>
          </p:nvSpPr>
          <p:spPr bwMode="auto">
            <a:xfrm>
              <a:off x="1851099" y="3791754"/>
              <a:ext cx="211038" cy="188892"/>
            </a:xfrm>
            <a:custGeom>
              <a:avLst/>
              <a:gdLst>
                <a:gd name="T0" fmla="*/ 214 w 218"/>
                <a:gd name="T1" fmla="*/ 94 h 195"/>
                <a:gd name="T2" fmla="*/ 15 w 218"/>
                <a:gd name="T3" fmla="*/ 94 h 195"/>
                <a:gd name="T4" fmla="*/ 102 w 218"/>
                <a:gd name="T5" fmla="*/ 7 h 195"/>
                <a:gd name="T6" fmla="*/ 102 w 218"/>
                <a:gd name="T7" fmla="*/ 1 h 195"/>
                <a:gd name="T8" fmla="*/ 96 w 218"/>
                <a:gd name="T9" fmla="*/ 1 h 195"/>
                <a:gd name="T10" fmla="*/ 0 w 218"/>
                <a:gd name="T11" fmla="*/ 98 h 195"/>
                <a:gd name="T12" fmla="*/ 96 w 218"/>
                <a:gd name="T13" fmla="*/ 194 h 195"/>
                <a:gd name="T14" fmla="*/ 99 w 218"/>
                <a:gd name="T15" fmla="*/ 195 h 195"/>
                <a:gd name="T16" fmla="*/ 102 w 218"/>
                <a:gd name="T17" fmla="*/ 194 h 195"/>
                <a:gd name="T18" fmla="*/ 102 w 218"/>
                <a:gd name="T19" fmla="*/ 188 h 195"/>
                <a:gd name="T20" fmla="*/ 15 w 218"/>
                <a:gd name="T21" fmla="*/ 102 h 195"/>
                <a:gd name="T22" fmla="*/ 214 w 218"/>
                <a:gd name="T23" fmla="*/ 102 h 195"/>
                <a:gd name="T24" fmla="*/ 218 w 218"/>
                <a:gd name="T25" fmla="*/ 98 h 195"/>
                <a:gd name="T26" fmla="*/ 214 w 218"/>
                <a:gd name="T27" fmla="*/ 9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 h="195">
                  <a:moveTo>
                    <a:pt x="214" y="94"/>
                  </a:moveTo>
                  <a:cubicBezTo>
                    <a:pt x="15" y="94"/>
                    <a:pt x="15" y="94"/>
                    <a:pt x="15" y="94"/>
                  </a:cubicBezTo>
                  <a:cubicBezTo>
                    <a:pt x="102" y="7"/>
                    <a:pt x="102" y="7"/>
                    <a:pt x="102" y="7"/>
                  </a:cubicBezTo>
                  <a:cubicBezTo>
                    <a:pt x="104" y="5"/>
                    <a:pt x="104" y="3"/>
                    <a:pt x="102" y="1"/>
                  </a:cubicBezTo>
                  <a:cubicBezTo>
                    <a:pt x="100" y="0"/>
                    <a:pt x="98" y="0"/>
                    <a:pt x="96" y="1"/>
                  </a:cubicBezTo>
                  <a:cubicBezTo>
                    <a:pt x="0" y="98"/>
                    <a:pt x="0" y="98"/>
                    <a:pt x="0" y="98"/>
                  </a:cubicBezTo>
                  <a:cubicBezTo>
                    <a:pt x="96" y="194"/>
                    <a:pt x="96" y="194"/>
                    <a:pt x="96" y="194"/>
                  </a:cubicBezTo>
                  <a:cubicBezTo>
                    <a:pt x="97" y="195"/>
                    <a:pt x="98" y="195"/>
                    <a:pt x="99" y="195"/>
                  </a:cubicBezTo>
                  <a:cubicBezTo>
                    <a:pt x="100" y="195"/>
                    <a:pt x="101" y="195"/>
                    <a:pt x="102" y="194"/>
                  </a:cubicBezTo>
                  <a:cubicBezTo>
                    <a:pt x="104" y="192"/>
                    <a:pt x="104" y="190"/>
                    <a:pt x="102" y="188"/>
                  </a:cubicBezTo>
                  <a:cubicBezTo>
                    <a:pt x="15" y="102"/>
                    <a:pt x="15" y="102"/>
                    <a:pt x="15" y="102"/>
                  </a:cubicBezTo>
                  <a:cubicBezTo>
                    <a:pt x="214" y="102"/>
                    <a:pt x="214" y="102"/>
                    <a:pt x="214" y="102"/>
                  </a:cubicBezTo>
                  <a:cubicBezTo>
                    <a:pt x="216" y="102"/>
                    <a:pt x="218" y="100"/>
                    <a:pt x="218" y="98"/>
                  </a:cubicBezTo>
                  <a:cubicBezTo>
                    <a:pt x="218" y="95"/>
                    <a:pt x="216" y="94"/>
                    <a:pt x="214" y="94"/>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grpSp>
        <p:nvGrpSpPr>
          <p:cNvPr id="39" name="Group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flipH="1">
            <a:off x="10022978" y="3582040"/>
            <a:ext cx="424810" cy="424810"/>
            <a:chOff x="1697538" y="3627120"/>
            <a:chExt cx="518160" cy="518160"/>
          </a:xfrm>
        </p:grpSpPr>
        <p:sp>
          <p:nvSpPr>
            <p:cNvPr id="40" name="Rectangle: Rounded Corners 39"/>
            <p:cNvSpPr/>
            <p:nvPr/>
          </p:nvSpPr>
          <p:spPr>
            <a:xfrm>
              <a:off x="1697538" y="3627120"/>
              <a:ext cx="518160" cy="518160"/>
            </a:xfrm>
            <a:prstGeom prst="roundRect">
              <a:avLst>
                <a:gd name="adj" fmla="val 490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1" name="Freeform 4560"/>
            <p:cNvSpPr/>
            <p:nvPr/>
          </p:nvSpPr>
          <p:spPr bwMode="auto">
            <a:xfrm>
              <a:off x="1851099" y="3791754"/>
              <a:ext cx="211038" cy="188892"/>
            </a:xfrm>
            <a:custGeom>
              <a:avLst/>
              <a:gdLst>
                <a:gd name="T0" fmla="*/ 214 w 218"/>
                <a:gd name="T1" fmla="*/ 94 h 195"/>
                <a:gd name="T2" fmla="*/ 15 w 218"/>
                <a:gd name="T3" fmla="*/ 94 h 195"/>
                <a:gd name="T4" fmla="*/ 102 w 218"/>
                <a:gd name="T5" fmla="*/ 7 h 195"/>
                <a:gd name="T6" fmla="*/ 102 w 218"/>
                <a:gd name="T7" fmla="*/ 1 h 195"/>
                <a:gd name="T8" fmla="*/ 96 w 218"/>
                <a:gd name="T9" fmla="*/ 1 h 195"/>
                <a:gd name="T10" fmla="*/ 0 w 218"/>
                <a:gd name="T11" fmla="*/ 98 h 195"/>
                <a:gd name="T12" fmla="*/ 96 w 218"/>
                <a:gd name="T13" fmla="*/ 194 h 195"/>
                <a:gd name="T14" fmla="*/ 99 w 218"/>
                <a:gd name="T15" fmla="*/ 195 h 195"/>
                <a:gd name="T16" fmla="*/ 102 w 218"/>
                <a:gd name="T17" fmla="*/ 194 h 195"/>
                <a:gd name="T18" fmla="*/ 102 w 218"/>
                <a:gd name="T19" fmla="*/ 188 h 195"/>
                <a:gd name="T20" fmla="*/ 15 w 218"/>
                <a:gd name="T21" fmla="*/ 102 h 195"/>
                <a:gd name="T22" fmla="*/ 214 w 218"/>
                <a:gd name="T23" fmla="*/ 102 h 195"/>
                <a:gd name="T24" fmla="*/ 218 w 218"/>
                <a:gd name="T25" fmla="*/ 98 h 195"/>
                <a:gd name="T26" fmla="*/ 214 w 218"/>
                <a:gd name="T27" fmla="*/ 9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 h="195">
                  <a:moveTo>
                    <a:pt x="214" y="94"/>
                  </a:moveTo>
                  <a:cubicBezTo>
                    <a:pt x="15" y="94"/>
                    <a:pt x="15" y="94"/>
                    <a:pt x="15" y="94"/>
                  </a:cubicBezTo>
                  <a:cubicBezTo>
                    <a:pt x="102" y="7"/>
                    <a:pt x="102" y="7"/>
                    <a:pt x="102" y="7"/>
                  </a:cubicBezTo>
                  <a:cubicBezTo>
                    <a:pt x="104" y="5"/>
                    <a:pt x="104" y="3"/>
                    <a:pt x="102" y="1"/>
                  </a:cubicBezTo>
                  <a:cubicBezTo>
                    <a:pt x="100" y="0"/>
                    <a:pt x="98" y="0"/>
                    <a:pt x="96" y="1"/>
                  </a:cubicBezTo>
                  <a:cubicBezTo>
                    <a:pt x="0" y="98"/>
                    <a:pt x="0" y="98"/>
                    <a:pt x="0" y="98"/>
                  </a:cubicBezTo>
                  <a:cubicBezTo>
                    <a:pt x="96" y="194"/>
                    <a:pt x="96" y="194"/>
                    <a:pt x="96" y="194"/>
                  </a:cubicBezTo>
                  <a:cubicBezTo>
                    <a:pt x="97" y="195"/>
                    <a:pt x="98" y="195"/>
                    <a:pt x="99" y="195"/>
                  </a:cubicBezTo>
                  <a:cubicBezTo>
                    <a:pt x="100" y="195"/>
                    <a:pt x="101" y="195"/>
                    <a:pt x="102" y="194"/>
                  </a:cubicBezTo>
                  <a:cubicBezTo>
                    <a:pt x="104" y="192"/>
                    <a:pt x="104" y="190"/>
                    <a:pt x="102" y="188"/>
                  </a:cubicBezTo>
                  <a:cubicBezTo>
                    <a:pt x="15" y="102"/>
                    <a:pt x="15" y="102"/>
                    <a:pt x="15" y="102"/>
                  </a:cubicBezTo>
                  <a:cubicBezTo>
                    <a:pt x="214" y="102"/>
                    <a:pt x="214" y="102"/>
                    <a:pt x="214" y="102"/>
                  </a:cubicBezTo>
                  <a:cubicBezTo>
                    <a:pt x="216" y="102"/>
                    <a:pt x="218" y="100"/>
                    <a:pt x="218" y="98"/>
                  </a:cubicBezTo>
                  <a:cubicBezTo>
                    <a:pt x="218" y="95"/>
                    <a:pt x="216" y="94"/>
                    <a:pt x="214" y="94"/>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sp>
        <p:nvSpPr>
          <p:cNvPr id="31" name="TextBox 3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740363" y="4515090"/>
            <a:ext cx="6711274" cy="954107"/>
          </a:xfrm>
          <a:prstGeom prst="rect">
            <a:avLst/>
          </a:prstGeom>
          <a:noFill/>
        </p:spPr>
        <p:txBody>
          <a:bodyPr wrap="square" rtlCol="0">
            <a:spAutoFit/>
          </a:bodyPr>
          <a:lstStyle/>
          <a:p>
            <a:pPr algn="ctr"/>
            <a:r>
              <a:rPr lang="en-US" sz="1400" i="1" dirty="0">
                <a:solidFill>
                  <a:schemeClr val="bg1">
                    <a:lumMod val="65000"/>
                  </a:schemeClr>
                </a:solidFill>
                <a:latin typeface="Arial"/>
                <a:ea typeface="微软雅黑"/>
                <a:sym typeface="Arial"/>
              </a:rPr>
              <a:t>“Click here to add text content, such as keywords, some brief introductions, etc.. You'll have some fun now With me and the gang, learning from each other While we do our thing.</a:t>
            </a:r>
          </a:p>
          <a:p>
            <a:pPr algn="ctr"/>
            <a:r>
              <a:rPr lang="en-US" sz="1400" i="1" dirty="0">
                <a:solidFill>
                  <a:schemeClr val="bg1">
                    <a:lumMod val="65000"/>
                  </a:schemeClr>
                </a:solidFill>
                <a:latin typeface="Arial"/>
                <a:ea typeface="微软雅黑"/>
                <a:sym typeface="Arial"/>
              </a:rPr>
              <a:t>.</a:t>
            </a:r>
          </a:p>
        </p:txBody>
      </p:sp>
      <p:grpSp>
        <p:nvGrpSpPr>
          <p:cNvPr id="5" name="Group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5219700" y="5201277"/>
            <a:ext cx="1752600" cy="443973"/>
            <a:chOff x="5219701" y="5045323"/>
            <a:chExt cx="1752600" cy="443973"/>
          </a:xfrm>
        </p:grpSpPr>
        <p:sp>
          <p:nvSpPr>
            <p:cNvPr id="45" name="TextBox 44"/>
            <p:cNvSpPr txBox="1"/>
            <p:nvPr/>
          </p:nvSpPr>
          <p:spPr>
            <a:xfrm>
              <a:off x="5219701" y="5045323"/>
              <a:ext cx="1752600" cy="294889"/>
            </a:xfrm>
            <a:prstGeom prst="rect">
              <a:avLst/>
            </a:prstGeom>
            <a:noFill/>
          </p:spPr>
          <p:txBody>
            <a:bodyPr wrap="square" rtlCol="0">
              <a:spAutoFit/>
            </a:bodyPr>
            <a:lstStyle/>
            <a:p>
              <a:pPr algn="ctr">
                <a:lnSpc>
                  <a:spcPct val="120000"/>
                </a:lnSpc>
              </a:pPr>
              <a:r>
                <a:rPr lang="en-US" sz="1200" b="1" dirty="0">
                  <a:solidFill>
                    <a:schemeClr val="tx1">
                      <a:lumMod val="65000"/>
                      <a:lumOff val="35000"/>
                    </a:schemeClr>
                  </a:solidFill>
                  <a:latin typeface="Arial"/>
                  <a:ea typeface="微软雅黑"/>
                  <a:sym typeface="Arial"/>
                </a:rPr>
                <a:t>FREEPPT7</a:t>
              </a:r>
            </a:p>
          </p:txBody>
        </p:sp>
        <p:sp>
          <p:nvSpPr>
            <p:cNvPr id="46" name="TextBox 45"/>
            <p:cNvSpPr txBox="1"/>
            <p:nvPr/>
          </p:nvSpPr>
          <p:spPr>
            <a:xfrm>
              <a:off x="5219701" y="5244870"/>
              <a:ext cx="1752600" cy="244426"/>
            </a:xfrm>
            <a:prstGeom prst="rect">
              <a:avLst/>
            </a:prstGeom>
            <a:noFill/>
          </p:spPr>
          <p:txBody>
            <a:bodyPr wrap="square" rtlCol="0">
              <a:spAutoFit/>
            </a:bodyPr>
            <a:lstStyle/>
            <a:p>
              <a:pPr algn="ctr">
                <a:lnSpc>
                  <a:spcPct val="120000"/>
                </a:lnSpc>
              </a:pPr>
              <a:r>
                <a:rPr lang="en-US" sz="900" i="1" dirty="0">
                  <a:solidFill>
                    <a:schemeClr val="accent1"/>
                  </a:solidFill>
                  <a:latin typeface="Arial"/>
                  <a:ea typeface="微软雅黑"/>
                  <a:sym typeface="Arial"/>
                </a:rPr>
                <a:t>Company Name, CEO</a:t>
              </a:r>
            </a:p>
          </p:txBody>
        </p:sp>
      </p:grpSp>
      <p:grpSp>
        <p:nvGrpSpPr>
          <p:cNvPr id="56" name="Group 5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5527080" y="4270416"/>
            <a:ext cx="1137840" cy="131658"/>
            <a:chOff x="5527081" y="4270416"/>
            <a:chExt cx="1137840" cy="131658"/>
          </a:xfrm>
        </p:grpSpPr>
        <p:sp>
          <p:nvSpPr>
            <p:cNvPr id="48" name="Star: 5 Points 47"/>
            <p:cNvSpPr/>
            <p:nvPr/>
          </p:nvSpPr>
          <p:spPr>
            <a:xfrm>
              <a:off x="5527081" y="4270416"/>
              <a:ext cx="131658" cy="131658"/>
            </a:xfrm>
            <a:prstGeom prst="star5">
              <a:avLst>
                <a:gd name="adj" fmla="val 24542"/>
                <a:gd name="hf" fmla="val 105146"/>
                <a:gd name="vf" fmla="val 110557"/>
              </a:avLst>
            </a:prstGeom>
            <a:solidFill>
              <a:srgbClr val="F8C22A"/>
            </a:solidFill>
            <a:ln>
              <a:solidFill>
                <a:srgbClr val="F8C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9" name="Star: 5 Points 48"/>
            <p:cNvSpPr/>
            <p:nvPr/>
          </p:nvSpPr>
          <p:spPr>
            <a:xfrm>
              <a:off x="5775358" y="4270416"/>
              <a:ext cx="131658" cy="131658"/>
            </a:xfrm>
            <a:prstGeom prst="star5">
              <a:avLst>
                <a:gd name="adj" fmla="val 24542"/>
                <a:gd name="hf" fmla="val 105146"/>
                <a:gd name="vf" fmla="val 110557"/>
              </a:avLst>
            </a:prstGeom>
            <a:solidFill>
              <a:srgbClr val="F8C22A"/>
            </a:solidFill>
            <a:ln>
              <a:solidFill>
                <a:srgbClr val="F8C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50" name="Star: 5 Points 49"/>
            <p:cNvSpPr/>
            <p:nvPr/>
          </p:nvSpPr>
          <p:spPr>
            <a:xfrm>
              <a:off x="6027993" y="4270416"/>
              <a:ext cx="131658" cy="131658"/>
            </a:xfrm>
            <a:prstGeom prst="star5">
              <a:avLst>
                <a:gd name="adj" fmla="val 24542"/>
                <a:gd name="hf" fmla="val 105146"/>
                <a:gd name="vf" fmla="val 110557"/>
              </a:avLst>
            </a:prstGeom>
            <a:solidFill>
              <a:srgbClr val="F8C22A"/>
            </a:solidFill>
            <a:ln>
              <a:solidFill>
                <a:srgbClr val="F8C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51" name="Star: 5 Points 50"/>
            <p:cNvSpPr/>
            <p:nvPr/>
          </p:nvSpPr>
          <p:spPr>
            <a:xfrm>
              <a:off x="6280628" y="4270416"/>
              <a:ext cx="131658" cy="131658"/>
            </a:xfrm>
            <a:prstGeom prst="star5">
              <a:avLst>
                <a:gd name="adj" fmla="val 24542"/>
                <a:gd name="hf" fmla="val 105146"/>
                <a:gd name="vf" fmla="val 110557"/>
              </a:avLst>
            </a:prstGeom>
            <a:solidFill>
              <a:srgbClr val="F8C22A"/>
            </a:solidFill>
            <a:ln>
              <a:solidFill>
                <a:srgbClr val="F8C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52" name="Star: 5 Points 51"/>
            <p:cNvSpPr/>
            <p:nvPr/>
          </p:nvSpPr>
          <p:spPr>
            <a:xfrm>
              <a:off x="6533263" y="4270416"/>
              <a:ext cx="131658" cy="131658"/>
            </a:xfrm>
            <a:prstGeom prst="star5">
              <a:avLst>
                <a:gd name="adj" fmla="val 24542"/>
                <a:gd name="hf" fmla="val 105146"/>
                <a:gd name="vf" fmla="val 110557"/>
              </a:avLst>
            </a:prstGeom>
            <a:solidFill>
              <a:schemeClr val="bg1"/>
            </a:solidFill>
            <a:ln>
              <a:solidFill>
                <a:srgbClr val="F8C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sp>
        <p:nvSpPr>
          <p:cNvPr id="28"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44387" y="386987"/>
            <a:ext cx="10745079" cy="276999"/>
          </a:xfrm>
          <a:prstGeom prst="rect">
            <a:avLst/>
          </a:prstGeom>
          <a:noFill/>
        </p:spPr>
        <p:txBody>
          <a:bodyPr wrap="square" rtlCol="0">
            <a:spAutoFit/>
          </a:bodyPr>
          <a:lstStyle/>
          <a:p>
            <a:pPr algn="ctr"/>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29"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4767936" y="1403017"/>
            <a:ext cx="2497981"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0" y="322855"/>
            <a:ext cx="6096001" cy="5470831"/>
            <a:chOff x="0" y="322855"/>
            <a:chExt cx="6096001" cy="5470831"/>
          </a:xfrm>
        </p:grpSpPr>
        <p:sp>
          <p:nvSpPr>
            <p:cNvPr id="149" name="Freeform: Shape 148"/>
            <p:cNvSpPr/>
            <p:nvPr/>
          </p:nvSpPr>
          <p:spPr>
            <a:xfrm>
              <a:off x="0" y="4192788"/>
              <a:ext cx="2541522" cy="896722"/>
            </a:xfrm>
            <a:custGeom>
              <a:avLst/>
              <a:gdLst>
                <a:gd name="connsiteX0" fmla="*/ 0 w 2541522"/>
                <a:gd name="connsiteY0" fmla="*/ 0 h 896722"/>
                <a:gd name="connsiteX1" fmla="*/ 2093161 w 2541522"/>
                <a:gd name="connsiteY1" fmla="*/ 0 h 896722"/>
                <a:gd name="connsiteX2" fmla="*/ 2541522 w 2541522"/>
                <a:gd name="connsiteY2" fmla="*/ 448361 h 896722"/>
                <a:gd name="connsiteX3" fmla="*/ 2093161 w 2541522"/>
                <a:gd name="connsiteY3" fmla="*/ 896722 h 896722"/>
                <a:gd name="connsiteX4" fmla="*/ 0 w 2541522"/>
                <a:gd name="connsiteY4" fmla="*/ 896722 h 89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522" h="896722">
                  <a:moveTo>
                    <a:pt x="0" y="0"/>
                  </a:moveTo>
                  <a:lnTo>
                    <a:pt x="2093161" y="0"/>
                  </a:lnTo>
                  <a:cubicBezTo>
                    <a:pt x="2340784" y="0"/>
                    <a:pt x="2541522" y="200738"/>
                    <a:pt x="2541522" y="448361"/>
                  </a:cubicBezTo>
                  <a:cubicBezTo>
                    <a:pt x="2541522" y="695984"/>
                    <a:pt x="2340784" y="896722"/>
                    <a:pt x="2093161" y="896722"/>
                  </a:cubicBezTo>
                  <a:lnTo>
                    <a:pt x="0" y="896722"/>
                  </a:ln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a:ea typeface="微软雅黑"/>
                <a:sym typeface="Arial"/>
              </a:endParaRPr>
            </a:p>
          </p:txBody>
        </p:sp>
        <p:sp>
          <p:nvSpPr>
            <p:cNvPr id="147" name="Freeform: Shape 146"/>
            <p:cNvSpPr/>
            <p:nvPr/>
          </p:nvSpPr>
          <p:spPr>
            <a:xfrm>
              <a:off x="5199186" y="322855"/>
              <a:ext cx="896815" cy="344802"/>
            </a:xfrm>
            <a:custGeom>
              <a:avLst/>
              <a:gdLst>
                <a:gd name="connsiteX0" fmla="*/ 172401 w 896815"/>
                <a:gd name="connsiteY0" fmla="*/ 0 h 344802"/>
                <a:gd name="connsiteX1" fmla="*/ 896815 w 896815"/>
                <a:gd name="connsiteY1" fmla="*/ 0 h 344802"/>
                <a:gd name="connsiteX2" fmla="*/ 896815 w 896815"/>
                <a:gd name="connsiteY2" fmla="*/ 344802 h 344802"/>
                <a:gd name="connsiteX3" fmla="*/ 172401 w 896815"/>
                <a:gd name="connsiteY3" fmla="*/ 344802 h 344802"/>
                <a:gd name="connsiteX4" fmla="*/ 0 w 896815"/>
                <a:gd name="connsiteY4" fmla="*/ 172401 h 344802"/>
                <a:gd name="connsiteX5" fmla="*/ 172401 w 896815"/>
                <a:gd name="connsiteY5" fmla="*/ 0 h 3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815" h="344802">
                  <a:moveTo>
                    <a:pt x="172401" y="0"/>
                  </a:moveTo>
                  <a:lnTo>
                    <a:pt x="896815" y="0"/>
                  </a:lnTo>
                  <a:lnTo>
                    <a:pt x="896815" y="344802"/>
                  </a:lnTo>
                  <a:lnTo>
                    <a:pt x="172401" y="344802"/>
                  </a:lnTo>
                  <a:cubicBezTo>
                    <a:pt x="77187" y="344802"/>
                    <a:pt x="0" y="267615"/>
                    <a:pt x="0" y="172401"/>
                  </a:cubicBezTo>
                  <a:cubicBezTo>
                    <a:pt x="0" y="77187"/>
                    <a:pt x="77187" y="0"/>
                    <a:pt x="172401" y="0"/>
                  </a:cubicBez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a:ea typeface="微软雅黑"/>
                <a:sym typeface="Arial"/>
              </a:endParaRPr>
            </a:p>
          </p:txBody>
        </p:sp>
        <p:sp>
          <p:nvSpPr>
            <p:cNvPr id="144" name="Rectangle: Rounded Corners 143"/>
            <p:cNvSpPr/>
            <p:nvPr/>
          </p:nvSpPr>
          <p:spPr>
            <a:xfrm>
              <a:off x="1373597" y="5282846"/>
              <a:ext cx="1900135" cy="510840"/>
            </a:xfrm>
            <a:prstGeom prst="roundRect">
              <a:avLst>
                <a:gd name="adj" fmla="val 50000"/>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sp>
        <p:nvSpPr>
          <p:cNvPr id="80" name="TextBox 7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1164185" y="2056497"/>
            <a:ext cx="3120571" cy="2585323"/>
          </a:xfrm>
          <a:prstGeom prst="rect">
            <a:avLst/>
          </a:prstGeom>
          <a:noFill/>
        </p:spPr>
        <p:txBody>
          <a:bodyPr wrap="square" rtlCol="0">
            <a:spAutoFit/>
          </a:bodyPr>
          <a:lstStyle/>
          <a:p>
            <a:r>
              <a:rPr lang="en-US" sz="5400" b="1" dirty="0">
                <a:solidFill>
                  <a:schemeClr val="bg1"/>
                </a:solidFill>
                <a:latin typeface="Arial"/>
                <a:ea typeface="微软雅黑"/>
                <a:sym typeface="Arial"/>
              </a:rPr>
              <a:t>MEET</a:t>
            </a:r>
          </a:p>
          <a:p>
            <a:r>
              <a:rPr lang="en-US" sz="5400" b="1" dirty="0">
                <a:solidFill>
                  <a:schemeClr val="bg1"/>
                </a:solidFill>
                <a:latin typeface="Arial"/>
                <a:ea typeface="微软雅黑"/>
                <a:sym typeface="Arial"/>
              </a:rPr>
              <a:t>OUR</a:t>
            </a:r>
          </a:p>
          <a:p>
            <a:r>
              <a:rPr lang="en-US" sz="5400" b="1" dirty="0">
                <a:solidFill>
                  <a:schemeClr val="bg1"/>
                </a:solidFill>
                <a:latin typeface="Arial"/>
                <a:ea typeface="微软雅黑"/>
                <a:sym typeface="Arial"/>
              </a:rPr>
              <a:t>LEADER</a:t>
            </a:r>
          </a:p>
        </p:txBody>
      </p:sp>
      <p:sp>
        <p:nvSpPr>
          <p:cNvPr id="83" name="TextBox 8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054676" y="1649806"/>
            <a:ext cx="3147303" cy="461665"/>
          </a:xfrm>
          <a:prstGeom prst="rect">
            <a:avLst/>
          </a:prstGeom>
          <a:noFill/>
        </p:spPr>
        <p:txBody>
          <a:bodyPr wrap="square" rtlCol="0" anchor="ctr">
            <a:spAutoFit/>
          </a:bodyPr>
          <a:lstStyle/>
          <a:p>
            <a:r>
              <a:rPr lang="en-US" sz="2400" b="1" dirty="0">
                <a:solidFill>
                  <a:schemeClr val="tx1">
                    <a:lumMod val="65000"/>
                    <a:lumOff val="35000"/>
                  </a:schemeClr>
                </a:solidFill>
                <a:latin typeface="Arial"/>
                <a:ea typeface="微软雅黑"/>
                <a:sym typeface="Arial"/>
              </a:rPr>
              <a:t>Hei Jialuo</a:t>
            </a:r>
          </a:p>
        </p:txBody>
      </p:sp>
      <p:sp>
        <p:nvSpPr>
          <p:cNvPr id="84" name="TextBox 8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054675" y="1349724"/>
            <a:ext cx="806934" cy="269817"/>
          </a:xfrm>
          <a:prstGeom prst="rect">
            <a:avLst/>
          </a:prstGeom>
          <a:noFill/>
        </p:spPr>
        <p:txBody>
          <a:bodyPr wrap="square" rtlCol="0">
            <a:spAutoFit/>
          </a:bodyPr>
          <a:lstStyle/>
          <a:p>
            <a:pPr>
              <a:lnSpc>
                <a:spcPct val="120000"/>
              </a:lnSpc>
            </a:pPr>
            <a:r>
              <a:rPr lang="en-US" sz="1050" i="1" spc="300" dirty="0">
                <a:solidFill>
                  <a:schemeClr val="accent1"/>
                </a:solidFill>
                <a:latin typeface="Arial"/>
                <a:ea typeface="微软雅黑"/>
                <a:sym typeface="Arial"/>
              </a:rPr>
              <a:t>CEO</a:t>
            </a:r>
          </a:p>
        </p:txBody>
      </p:sp>
      <p:sp>
        <p:nvSpPr>
          <p:cNvPr id="101" name="Rounded Rectangle 17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54676" y="3303365"/>
            <a:ext cx="2955955" cy="196366"/>
          </a:xfrm>
          <a:prstGeom prst="roundRect">
            <a:avLst>
              <a:gd name="adj" fmla="val 50000"/>
            </a:avLst>
          </a:prstGeom>
          <a:solidFill>
            <a:schemeClr val="bg1"/>
          </a:solidFill>
          <a:ln>
            <a:noFill/>
          </a:ln>
          <a:effectLst>
            <a:outerShdw blurRad="127000" dist="38100" dir="2700000" algn="tl" rotWithShape="0">
              <a:schemeClr val="bg1">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solidFill>
                  <a:schemeClr val="bg1">
                    <a:lumMod val="65000"/>
                  </a:schemeClr>
                </a:solidFill>
                <a:latin typeface="Arial"/>
                <a:ea typeface="微软雅黑"/>
                <a:sym typeface="Arial"/>
              </a:rPr>
              <a:t>62%</a:t>
            </a:r>
          </a:p>
        </p:txBody>
      </p:sp>
      <p:sp>
        <p:nvSpPr>
          <p:cNvPr id="102" name="Rounded Rectangle 17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93537" y="3343582"/>
            <a:ext cx="2370965" cy="1159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latin typeface="Arial"/>
              <a:ea typeface="微软雅黑"/>
              <a:sym typeface="Arial"/>
            </a:endParaRPr>
          </a:p>
        </p:txBody>
      </p:sp>
      <p:sp>
        <p:nvSpPr>
          <p:cNvPr id="107" name="Rounded Rectangle 17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54676" y="3806677"/>
            <a:ext cx="2955955" cy="196366"/>
          </a:xfrm>
          <a:prstGeom prst="roundRect">
            <a:avLst>
              <a:gd name="adj" fmla="val 50000"/>
            </a:avLst>
          </a:prstGeom>
          <a:solidFill>
            <a:schemeClr val="bg1"/>
          </a:solidFill>
          <a:ln>
            <a:noFill/>
          </a:ln>
          <a:effectLst>
            <a:outerShdw blurRad="127000" dist="38100" dir="2700000" algn="tl" rotWithShape="0">
              <a:schemeClr val="bg1">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solidFill>
                  <a:schemeClr val="bg1">
                    <a:lumMod val="65000"/>
                  </a:schemeClr>
                </a:solidFill>
                <a:latin typeface="Arial"/>
                <a:ea typeface="微软雅黑"/>
                <a:sym typeface="Arial"/>
              </a:rPr>
              <a:t>92%</a:t>
            </a:r>
          </a:p>
        </p:txBody>
      </p:sp>
      <p:sp>
        <p:nvSpPr>
          <p:cNvPr id="108" name="Rounded Rectangle 17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93537" y="3846894"/>
            <a:ext cx="2370965" cy="1159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latin typeface="Arial"/>
              <a:ea typeface="微软雅黑"/>
              <a:sym typeface="Arial"/>
            </a:endParaRPr>
          </a:p>
        </p:txBody>
      </p:sp>
      <p:sp>
        <p:nvSpPr>
          <p:cNvPr id="109" name="Rounded Rectangle 17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54676" y="4309989"/>
            <a:ext cx="2955955" cy="196366"/>
          </a:xfrm>
          <a:prstGeom prst="roundRect">
            <a:avLst>
              <a:gd name="adj" fmla="val 50000"/>
            </a:avLst>
          </a:prstGeom>
          <a:solidFill>
            <a:schemeClr val="bg1"/>
          </a:solidFill>
          <a:ln>
            <a:noFill/>
          </a:ln>
          <a:effectLst>
            <a:outerShdw blurRad="127000" dist="38100" dir="2700000" algn="tl" rotWithShape="0">
              <a:schemeClr val="bg1">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solidFill>
                  <a:schemeClr val="bg1">
                    <a:lumMod val="65000"/>
                  </a:schemeClr>
                </a:solidFill>
                <a:latin typeface="Arial"/>
                <a:ea typeface="微软雅黑"/>
                <a:sym typeface="Arial"/>
              </a:rPr>
              <a:t>84%</a:t>
            </a:r>
          </a:p>
        </p:txBody>
      </p:sp>
      <p:sp>
        <p:nvSpPr>
          <p:cNvPr id="110" name="Rounded Rectangle 17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93537" y="4350206"/>
            <a:ext cx="2370965" cy="1159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latin typeface="Arial"/>
              <a:ea typeface="微软雅黑"/>
              <a:sym typeface="Arial"/>
            </a:endParaRPr>
          </a:p>
        </p:txBody>
      </p:sp>
      <p:sp>
        <p:nvSpPr>
          <p:cNvPr id="111" name="Rounded Rectangle 17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54676" y="4813301"/>
            <a:ext cx="2955955" cy="196366"/>
          </a:xfrm>
          <a:prstGeom prst="roundRect">
            <a:avLst>
              <a:gd name="adj" fmla="val 50000"/>
            </a:avLst>
          </a:prstGeom>
          <a:solidFill>
            <a:schemeClr val="bg1"/>
          </a:solidFill>
          <a:ln>
            <a:noFill/>
          </a:ln>
          <a:effectLst>
            <a:outerShdw blurRad="127000" dist="38100" dir="2700000" algn="tl" rotWithShape="0">
              <a:schemeClr val="bg1">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solidFill>
                  <a:schemeClr val="bg1">
                    <a:lumMod val="65000"/>
                  </a:schemeClr>
                </a:solidFill>
                <a:latin typeface="Arial"/>
                <a:ea typeface="微软雅黑"/>
                <a:sym typeface="Arial"/>
              </a:rPr>
              <a:t>90%</a:t>
            </a:r>
          </a:p>
        </p:txBody>
      </p:sp>
      <p:sp>
        <p:nvSpPr>
          <p:cNvPr id="112" name="Rounded Rectangle 17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93537" y="4853518"/>
            <a:ext cx="2370965" cy="1159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latin typeface="Arial"/>
              <a:ea typeface="微软雅黑"/>
              <a:sym typeface="Arial"/>
            </a:endParaRPr>
          </a:p>
        </p:txBody>
      </p:sp>
      <p:sp>
        <p:nvSpPr>
          <p:cNvPr id="113" name="Rounded Rectangle 17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93538" y="3343582"/>
            <a:ext cx="1656590" cy="115932"/>
          </a:xfrm>
          <a:prstGeom prst="roundRect">
            <a:avLst>
              <a:gd name="adj" fmla="val 50000"/>
            </a:avLst>
          </a:prstGeom>
          <a:gradFill flip="none" rotWithShape="1">
            <a:gsLst>
              <a:gs pos="0">
                <a:schemeClr val="accent1"/>
              </a:gs>
              <a:gs pos="100000">
                <a:schemeClr val="accent1">
                  <a:lumMod val="7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latin typeface="Arial"/>
              <a:ea typeface="微软雅黑"/>
              <a:sym typeface="Arial"/>
            </a:endParaRPr>
          </a:p>
        </p:txBody>
      </p:sp>
      <p:sp>
        <p:nvSpPr>
          <p:cNvPr id="114" name="Rounded Rectangle 17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93538" y="3846894"/>
            <a:ext cx="2285240" cy="115932"/>
          </a:xfrm>
          <a:prstGeom prst="roundRect">
            <a:avLst>
              <a:gd name="adj" fmla="val 50000"/>
            </a:avLst>
          </a:prstGeom>
          <a:gradFill flip="none" rotWithShape="1">
            <a:gsLst>
              <a:gs pos="0">
                <a:schemeClr val="accent1"/>
              </a:gs>
              <a:gs pos="100000">
                <a:schemeClr val="accent1">
                  <a:lumMod val="7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latin typeface="Arial"/>
              <a:ea typeface="微软雅黑"/>
              <a:sym typeface="Arial"/>
            </a:endParaRPr>
          </a:p>
        </p:txBody>
      </p:sp>
      <p:sp>
        <p:nvSpPr>
          <p:cNvPr id="115" name="Rounded Rectangle 17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93537" y="4350206"/>
            <a:ext cx="2026529" cy="115932"/>
          </a:xfrm>
          <a:prstGeom prst="roundRect">
            <a:avLst>
              <a:gd name="adj" fmla="val 50000"/>
            </a:avLst>
          </a:prstGeom>
          <a:gradFill flip="none" rotWithShape="1">
            <a:gsLst>
              <a:gs pos="0">
                <a:schemeClr val="accent1"/>
              </a:gs>
              <a:gs pos="100000">
                <a:schemeClr val="accent1">
                  <a:lumMod val="7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latin typeface="Arial"/>
              <a:ea typeface="微软雅黑"/>
              <a:sym typeface="Arial"/>
            </a:endParaRPr>
          </a:p>
        </p:txBody>
      </p:sp>
      <p:sp>
        <p:nvSpPr>
          <p:cNvPr id="116" name="Rounded Rectangle 17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93537" y="4853518"/>
            <a:ext cx="2170940" cy="115932"/>
          </a:xfrm>
          <a:prstGeom prst="roundRect">
            <a:avLst>
              <a:gd name="adj" fmla="val 50000"/>
            </a:avLst>
          </a:prstGeom>
          <a:gradFill flip="none" rotWithShape="1">
            <a:gsLst>
              <a:gs pos="0">
                <a:schemeClr val="accent1"/>
              </a:gs>
              <a:gs pos="100000">
                <a:schemeClr val="accent1">
                  <a:lumMod val="7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latin typeface="Arial"/>
              <a:ea typeface="微软雅黑"/>
              <a:sym typeface="Arial"/>
            </a:endParaRPr>
          </a:p>
        </p:txBody>
      </p:sp>
      <p:sp>
        <p:nvSpPr>
          <p:cNvPr id="117" name="TextBox 11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054676" y="3055925"/>
            <a:ext cx="1690756" cy="244426"/>
          </a:xfrm>
          <a:prstGeom prst="rect">
            <a:avLst/>
          </a:prstGeom>
          <a:noFill/>
        </p:spPr>
        <p:txBody>
          <a:bodyPr wrap="square" rtlCol="0">
            <a:spAutoFit/>
          </a:bodyPr>
          <a:lstStyle/>
          <a:p>
            <a:pPr>
              <a:lnSpc>
                <a:spcPct val="120000"/>
              </a:lnSpc>
            </a:pPr>
            <a:r>
              <a:rPr lang="en-US" sz="900" dirty="0">
                <a:solidFill>
                  <a:schemeClr val="bg1">
                    <a:lumMod val="65000"/>
                  </a:schemeClr>
                </a:solidFill>
                <a:latin typeface="Arial"/>
                <a:ea typeface="微软雅黑"/>
                <a:sym typeface="Arial"/>
              </a:rPr>
              <a:t>Some Text</a:t>
            </a:r>
          </a:p>
        </p:txBody>
      </p:sp>
      <p:sp>
        <p:nvSpPr>
          <p:cNvPr id="118" name="TextBox 11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054676" y="3543113"/>
            <a:ext cx="1690756" cy="244426"/>
          </a:xfrm>
          <a:prstGeom prst="rect">
            <a:avLst/>
          </a:prstGeom>
          <a:noFill/>
        </p:spPr>
        <p:txBody>
          <a:bodyPr wrap="square" rtlCol="0">
            <a:spAutoFit/>
          </a:bodyPr>
          <a:lstStyle/>
          <a:p>
            <a:pPr>
              <a:lnSpc>
                <a:spcPct val="120000"/>
              </a:lnSpc>
            </a:pPr>
            <a:r>
              <a:rPr lang="en-US" altLang="zh-CN" sz="900" dirty="0">
                <a:solidFill>
                  <a:schemeClr val="bg1">
                    <a:lumMod val="65000"/>
                  </a:schemeClr>
                </a:solidFill>
                <a:latin typeface="Arial"/>
                <a:ea typeface="微软雅黑"/>
                <a:sym typeface="Arial"/>
              </a:rPr>
              <a:t>Some Text</a:t>
            </a:r>
          </a:p>
        </p:txBody>
      </p:sp>
      <p:sp>
        <p:nvSpPr>
          <p:cNvPr id="119" name="TextBox 11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054676" y="4060519"/>
            <a:ext cx="1690756" cy="244426"/>
          </a:xfrm>
          <a:prstGeom prst="rect">
            <a:avLst/>
          </a:prstGeom>
          <a:noFill/>
        </p:spPr>
        <p:txBody>
          <a:bodyPr wrap="square" rtlCol="0">
            <a:spAutoFit/>
          </a:bodyPr>
          <a:lstStyle/>
          <a:p>
            <a:pPr>
              <a:lnSpc>
                <a:spcPct val="120000"/>
              </a:lnSpc>
            </a:pPr>
            <a:r>
              <a:rPr lang="en-US" altLang="zh-CN" sz="900" dirty="0">
                <a:solidFill>
                  <a:schemeClr val="bg1">
                    <a:lumMod val="65000"/>
                  </a:schemeClr>
                </a:solidFill>
                <a:latin typeface="Arial"/>
                <a:ea typeface="微软雅黑"/>
                <a:sym typeface="Arial"/>
              </a:rPr>
              <a:t>Some Text</a:t>
            </a:r>
          </a:p>
        </p:txBody>
      </p:sp>
      <p:sp>
        <p:nvSpPr>
          <p:cNvPr id="120" name="TextBox 11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8054676" y="4563831"/>
            <a:ext cx="1690756" cy="244426"/>
          </a:xfrm>
          <a:prstGeom prst="rect">
            <a:avLst/>
          </a:prstGeom>
          <a:noFill/>
        </p:spPr>
        <p:txBody>
          <a:bodyPr wrap="square" rtlCol="0">
            <a:spAutoFit/>
          </a:bodyPr>
          <a:lstStyle/>
          <a:p>
            <a:pPr>
              <a:lnSpc>
                <a:spcPct val="120000"/>
              </a:lnSpc>
            </a:pPr>
            <a:r>
              <a:rPr lang="en-US" altLang="zh-CN" sz="900" dirty="0">
                <a:solidFill>
                  <a:schemeClr val="bg1">
                    <a:lumMod val="65000"/>
                  </a:schemeClr>
                </a:solidFill>
                <a:latin typeface="Arial"/>
                <a:ea typeface="微软雅黑"/>
                <a:sym typeface="Arial"/>
              </a:rPr>
              <a:t>Some Text</a:t>
            </a:r>
          </a:p>
        </p:txBody>
      </p:sp>
      <p:grpSp>
        <p:nvGrpSpPr>
          <p:cNvPr id="125" name="Group 1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8713930" y="5203003"/>
            <a:ext cx="1664848" cy="780657"/>
            <a:chOff x="9019717" y="5738506"/>
            <a:chExt cx="1664848" cy="780657"/>
          </a:xfrm>
        </p:grpSpPr>
        <p:sp>
          <p:nvSpPr>
            <p:cNvPr id="122" name="TextBox 121"/>
            <p:cNvSpPr txBox="1"/>
            <p:nvPr/>
          </p:nvSpPr>
          <p:spPr>
            <a:xfrm>
              <a:off x="9019717" y="6249346"/>
              <a:ext cx="1664848" cy="269817"/>
            </a:xfrm>
            <a:prstGeom prst="rect">
              <a:avLst/>
            </a:prstGeom>
            <a:noFill/>
          </p:spPr>
          <p:txBody>
            <a:bodyPr wrap="square" rtlCol="0">
              <a:spAutoFit/>
            </a:bodyPr>
            <a:lstStyle/>
            <a:p>
              <a:pPr>
                <a:lnSpc>
                  <a:spcPct val="120000"/>
                </a:lnSpc>
              </a:pPr>
              <a:r>
                <a:rPr lang="en-US" sz="1050" dirty="0">
                  <a:solidFill>
                    <a:schemeClr val="bg1">
                      <a:lumMod val="65000"/>
                    </a:schemeClr>
                  </a:solidFill>
                  <a:latin typeface="Arial"/>
                  <a:ea typeface="微软雅黑"/>
                  <a:sym typeface="Arial"/>
                </a:rPr>
                <a:t>Some text here</a:t>
              </a:r>
            </a:p>
          </p:txBody>
        </p:sp>
        <p:sp>
          <p:nvSpPr>
            <p:cNvPr id="123" name="TextBox 122"/>
            <p:cNvSpPr txBox="1"/>
            <p:nvPr/>
          </p:nvSpPr>
          <p:spPr>
            <a:xfrm>
              <a:off x="9019717" y="5738506"/>
              <a:ext cx="1094004" cy="565604"/>
            </a:xfrm>
            <a:prstGeom prst="rect">
              <a:avLst/>
            </a:prstGeom>
            <a:noFill/>
          </p:spPr>
          <p:txBody>
            <a:bodyPr wrap="square" rtlCol="0">
              <a:spAutoFit/>
            </a:bodyPr>
            <a:lstStyle/>
            <a:p>
              <a:pPr>
                <a:lnSpc>
                  <a:spcPct val="120000"/>
                </a:lnSpc>
              </a:pPr>
              <a:r>
                <a:rPr lang="en-US" sz="2800" b="1" dirty="0">
                  <a:solidFill>
                    <a:schemeClr val="accent1"/>
                  </a:solidFill>
                  <a:latin typeface="Arial"/>
                  <a:ea typeface="微软雅黑"/>
                  <a:sym typeface="Arial"/>
                </a:rPr>
                <a:t>82%</a:t>
              </a:r>
            </a:p>
          </p:txBody>
        </p:sp>
      </p:grpSp>
      <p:sp>
        <p:nvSpPr>
          <p:cNvPr id="126" name="Freeform 3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8171771" y="5398612"/>
            <a:ext cx="473272" cy="413789"/>
          </a:xfrm>
          <a:custGeom>
            <a:avLst/>
            <a:gdLst>
              <a:gd name="T0" fmla="*/ 90 w 200"/>
              <a:gd name="T1" fmla="*/ 8 h 176"/>
              <a:gd name="T2" fmla="*/ 169 w 200"/>
              <a:gd name="T3" fmla="*/ 66 h 176"/>
              <a:gd name="T4" fmla="*/ 176 w 200"/>
              <a:gd name="T5" fmla="*/ 63 h 176"/>
              <a:gd name="T6" fmla="*/ 90 w 200"/>
              <a:gd name="T7" fmla="*/ 0 h 176"/>
              <a:gd name="T8" fmla="*/ 46 w 200"/>
              <a:gd name="T9" fmla="*/ 11 h 176"/>
              <a:gd name="T10" fmla="*/ 50 w 200"/>
              <a:gd name="T11" fmla="*/ 18 h 176"/>
              <a:gd name="T12" fmla="*/ 90 w 200"/>
              <a:gd name="T13" fmla="*/ 8 h 176"/>
              <a:gd name="T14" fmla="*/ 92 w 200"/>
              <a:gd name="T15" fmla="*/ 84 h 176"/>
              <a:gd name="T16" fmla="*/ 92 w 200"/>
              <a:gd name="T17" fmla="*/ 86 h 176"/>
              <a:gd name="T18" fmla="*/ 14 w 200"/>
              <a:gd name="T19" fmla="*/ 8 h 176"/>
              <a:gd name="T20" fmla="*/ 8 w 200"/>
              <a:gd name="T21" fmla="*/ 13 h 176"/>
              <a:gd name="T22" fmla="*/ 23 w 200"/>
              <a:gd name="T23" fmla="*/ 29 h 176"/>
              <a:gd name="T24" fmla="*/ 0 w 200"/>
              <a:gd name="T25" fmla="*/ 88 h 176"/>
              <a:gd name="T26" fmla="*/ 90 w 200"/>
              <a:gd name="T27" fmla="*/ 176 h 176"/>
              <a:gd name="T28" fmla="*/ 149 w 200"/>
              <a:gd name="T29" fmla="*/ 154 h 176"/>
              <a:gd name="T30" fmla="*/ 166 w 200"/>
              <a:gd name="T31" fmla="*/ 171 h 176"/>
              <a:gd name="T32" fmla="*/ 172 w 200"/>
              <a:gd name="T33" fmla="*/ 166 h 176"/>
              <a:gd name="T34" fmla="*/ 155 w 200"/>
              <a:gd name="T35" fmla="*/ 149 h 176"/>
              <a:gd name="T36" fmla="*/ 180 w 200"/>
              <a:gd name="T37" fmla="*/ 92 h 176"/>
              <a:gd name="T38" fmla="*/ 200 w 200"/>
              <a:gd name="T39" fmla="*/ 92 h 176"/>
              <a:gd name="T40" fmla="*/ 200 w 200"/>
              <a:gd name="T41" fmla="*/ 84 h 176"/>
              <a:gd name="T42" fmla="*/ 92 w 200"/>
              <a:gd name="T43" fmla="*/ 84 h 176"/>
              <a:gd name="T44" fmla="*/ 90 w 200"/>
              <a:gd name="T45" fmla="*/ 168 h 176"/>
              <a:gd name="T46" fmla="*/ 8 w 200"/>
              <a:gd name="T47" fmla="*/ 88 h 176"/>
              <a:gd name="T48" fmla="*/ 29 w 200"/>
              <a:gd name="T49" fmla="*/ 34 h 176"/>
              <a:gd name="T50" fmla="*/ 143 w 200"/>
              <a:gd name="T51" fmla="*/ 149 h 176"/>
              <a:gd name="T52" fmla="*/ 90 w 200"/>
              <a:gd name="T53" fmla="*/ 168 h 176"/>
              <a:gd name="T54" fmla="*/ 149 w 200"/>
              <a:gd name="T55" fmla="*/ 143 h 176"/>
              <a:gd name="T56" fmla="*/ 98 w 200"/>
              <a:gd name="T57" fmla="*/ 92 h 176"/>
              <a:gd name="T58" fmla="*/ 172 w 200"/>
              <a:gd name="T59" fmla="*/ 92 h 176"/>
              <a:gd name="T60" fmla="*/ 149 w 200"/>
              <a:gd name="T61"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76">
                <a:moveTo>
                  <a:pt x="90" y="8"/>
                </a:moveTo>
                <a:cubicBezTo>
                  <a:pt x="126" y="8"/>
                  <a:pt x="159" y="32"/>
                  <a:pt x="169" y="66"/>
                </a:cubicBezTo>
                <a:cubicBezTo>
                  <a:pt x="176" y="63"/>
                  <a:pt x="176" y="63"/>
                  <a:pt x="176" y="63"/>
                </a:cubicBezTo>
                <a:cubicBezTo>
                  <a:pt x="165" y="26"/>
                  <a:pt x="130" y="0"/>
                  <a:pt x="90" y="0"/>
                </a:cubicBezTo>
                <a:cubicBezTo>
                  <a:pt x="75" y="0"/>
                  <a:pt x="59" y="4"/>
                  <a:pt x="46" y="11"/>
                </a:cubicBezTo>
                <a:cubicBezTo>
                  <a:pt x="50" y="18"/>
                  <a:pt x="50" y="18"/>
                  <a:pt x="50" y="18"/>
                </a:cubicBezTo>
                <a:cubicBezTo>
                  <a:pt x="62" y="11"/>
                  <a:pt x="76" y="8"/>
                  <a:pt x="90" y="8"/>
                </a:cubicBezTo>
                <a:close/>
                <a:moveTo>
                  <a:pt x="92" y="84"/>
                </a:moveTo>
                <a:cubicBezTo>
                  <a:pt x="92" y="86"/>
                  <a:pt x="92" y="86"/>
                  <a:pt x="92" y="86"/>
                </a:cubicBezTo>
                <a:cubicBezTo>
                  <a:pt x="14" y="8"/>
                  <a:pt x="14" y="8"/>
                  <a:pt x="14" y="8"/>
                </a:cubicBezTo>
                <a:cubicBezTo>
                  <a:pt x="8" y="13"/>
                  <a:pt x="8" y="13"/>
                  <a:pt x="8" y="13"/>
                </a:cubicBezTo>
                <a:cubicBezTo>
                  <a:pt x="23" y="29"/>
                  <a:pt x="23" y="29"/>
                  <a:pt x="23" y="29"/>
                </a:cubicBezTo>
                <a:cubicBezTo>
                  <a:pt x="8" y="45"/>
                  <a:pt x="0" y="66"/>
                  <a:pt x="0" y="88"/>
                </a:cubicBezTo>
                <a:cubicBezTo>
                  <a:pt x="0" y="136"/>
                  <a:pt x="40" y="176"/>
                  <a:pt x="90" y="176"/>
                </a:cubicBezTo>
                <a:cubicBezTo>
                  <a:pt x="112" y="176"/>
                  <a:pt x="133" y="168"/>
                  <a:pt x="149" y="154"/>
                </a:cubicBezTo>
                <a:cubicBezTo>
                  <a:pt x="166" y="171"/>
                  <a:pt x="166" y="171"/>
                  <a:pt x="166" y="171"/>
                </a:cubicBezTo>
                <a:cubicBezTo>
                  <a:pt x="172" y="166"/>
                  <a:pt x="172" y="166"/>
                  <a:pt x="172" y="166"/>
                </a:cubicBezTo>
                <a:cubicBezTo>
                  <a:pt x="155" y="149"/>
                  <a:pt x="155" y="149"/>
                  <a:pt x="155" y="149"/>
                </a:cubicBezTo>
                <a:cubicBezTo>
                  <a:pt x="169" y="134"/>
                  <a:pt x="179" y="114"/>
                  <a:pt x="180" y="92"/>
                </a:cubicBezTo>
                <a:cubicBezTo>
                  <a:pt x="200" y="92"/>
                  <a:pt x="200" y="92"/>
                  <a:pt x="200" y="92"/>
                </a:cubicBezTo>
                <a:cubicBezTo>
                  <a:pt x="200" y="84"/>
                  <a:pt x="200" y="84"/>
                  <a:pt x="200" y="84"/>
                </a:cubicBezTo>
                <a:lnTo>
                  <a:pt x="92" y="84"/>
                </a:lnTo>
                <a:close/>
                <a:moveTo>
                  <a:pt x="90" y="168"/>
                </a:moveTo>
                <a:cubicBezTo>
                  <a:pt x="45" y="168"/>
                  <a:pt x="8" y="132"/>
                  <a:pt x="8" y="88"/>
                </a:cubicBezTo>
                <a:cubicBezTo>
                  <a:pt x="8" y="68"/>
                  <a:pt x="15" y="49"/>
                  <a:pt x="29" y="34"/>
                </a:cubicBezTo>
                <a:cubicBezTo>
                  <a:pt x="143" y="149"/>
                  <a:pt x="143" y="149"/>
                  <a:pt x="143" y="149"/>
                </a:cubicBezTo>
                <a:cubicBezTo>
                  <a:pt x="129" y="161"/>
                  <a:pt x="110" y="168"/>
                  <a:pt x="90" y="168"/>
                </a:cubicBezTo>
                <a:close/>
                <a:moveTo>
                  <a:pt x="149" y="143"/>
                </a:moveTo>
                <a:cubicBezTo>
                  <a:pt x="98" y="92"/>
                  <a:pt x="98" y="92"/>
                  <a:pt x="98" y="92"/>
                </a:cubicBezTo>
                <a:cubicBezTo>
                  <a:pt x="172" y="92"/>
                  <a:pt x="172" y="92"/>
                  <a:pt x="172" y="92"/>
                </a:cubicBezTo>
                <a:cubicBezTo>
                  <a:pt x="171" y="112"/>
                  <a:pt x="162" y="130"/>
                  <a:pt x="149" y="14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latin typeface="Arial"/>
              <a:ea typeface="微软雅黑"/>
              <a:sym typeface="Arial"/>
            </a:endParaRPr>
          </a:p>
        </p:txBody>
      </p:sp>
      <p:pic>
        <p:nvPicPr>
          <p:cNvPr id="4" name="图片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7778" y="1124724"/>
            <a:ext cx="3592462" cy="5733276"/>
          </a:xfrm>
          <a:prstGeom prst="rect">
            <a:avLst/>
          </a:prstGeom>
        </p:spPr>
      </p:pic>
      <p:sp>
        <p:nvSpPr>
          <p:cNvPr id="30"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013894" y="2113125"/>
            <a:ext cx="3700729" cy="698717"/>
          </a:xfrm>
          <a:prstGeom prst="rect">
            <a:avLst/>
          </a:prstGeom>
        </p:spPr>
        <p:txBody>
          <a:bodyPr wrap="square">
            <a:spAutoFit/>
          </a:bodyPr>
          <a:lstStyle/>
          <a:p>
            <a:pPr lvl="0">
              <a:lnSpc>
                <a:spcPct val="150000"/>
              </a:lnSpc>
              <a:defRPr/>
            </a:pPr>
            <a:r>
              <a:rPr lang="en-US" altLang="zh-CN" sz="1400" dirty="0">
                <a:solidFill>
                  <a:schemeClr val="bg2">
                    <a:lumMod val="50000"/>
                  </a:schemeClr>
                </a:solidFill>
                <a:latin typeface="Arial"/>
                <a:ea typeface="微软雅黑"/>
                <a:sym typeface="Arial"/>
              </a:rPr>
              <a:t>Click here to add text content, such as keywords, some brief introductions, etc.. </a:t>
            </a: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 name="Oval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238250" y="2533650"/>
            <a:ext cx="1790700" cy="1790700"/>
          </a:xfrm>
          <a:prstGeom prst="ellipse">
            <a:avLst/>
          </a:prstGeom>
          <a:gradFill>
            <a:gsLst>
              <a:gs pos="0">
                <a:schemeClr val="accent4"/>
              </a:gs>
              <a:gs pos="100000">
                <a:schemeClr val="accent4">
                  <a:lumMod val="75000"/>
                </a:schemeClr>
              </a:gs>
            </a:gsLst>
            <a:lin ang="2700000" scaled="1"/>
          </a:gradFill>
          <a:ln w="123825">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 name="Oval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9163050" y="2533650"/>
            <a:ext cx="1790700" cy="1790700"/>
          </a:xfrm>
          <a:prstGeom prst="ellipse">
            <a:avLst/>
          </a:prstGeom>
          <a:gradFill>
            <a:gsLst>
              <a:gs pos="0">
                <a:schemeClr val="accent4"/>
              </a:gs>
              <a:gs pos="100000">
                <a:schemeClr val="accent4">
                  <a:lumMod val="75000"/>
                </a:schemeClr>
              </a:gs>
            </a:gsLst>
            <a:lin ang="2700000" scaled="1"/>
          </a:gradFill>
          <a:ln w="123825">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8" name="Group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812758" y="2861512"/>
            <a:ext cx="653714" cy="653714"/>
            <a:chOff x="8204317" y="2115665"/>
            <a:chExt cx="464344" cy="464344"/>
          </a:xfrm>
          <a:solidFill>
            <a:schemeClr val="bg1"/>
          </a:solidFill>
        </p:grpSpPr>
        <p:sp>
          <p:nvSpPr>
            <p:cNvPr id="9"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Arial"/>
                <a:ea typeface="微软雅黑"/>
                <a:sym typeface="Arial"/>
              </a:endParaRPr>
            </a:p>
          </p:txBody>
        </p:sp>
        <p:sp>
          <p:nvSpPr>
            <p:cNvPr id="10"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Arial"/>
                <a:ea typeface="微软雅黑"/>
                <a:sym typeface="Arial"/>
              </a:endParaRPr>
            </a:p>
          </p:txBody>
        </p:sp>
      </p:grpSp>
      <p:sp>
        <p:nvSpPr>
          <p:cNvPr id="11" name="TextBox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1535030" y="3615133"/>
            <a:ext cx="1242964" cy="430887"/>
          </a:xfrm>
          <a:prstGeom prst="rect">
            <a:avLst/>
          </a:prstGeom>
          <a:noFill/>
        </p:spPr>
        <p:txBody>
          <a:bodyPr wrap="square" rtlCol="0">
            <a:spAutoFit/>
          </a:bodyPr>
          <a:lstStyle/>
          <a:p>
            <a:pPr algn="ctr"/>
            <a:r>
              <a:rPr lang="en-US" sz="1100" dirty="0">
                <a:solidFill>
                  <a:schemeClr val="bg1"/>
                </a:solidFill>
                <a:latin typeface="Arial"/>
                <a:ea typeface="微软雅黑"/>
                <a:sym typeface="Arial"/>
              </a:rPr>
              <a:t>Please Write Your Best title</a:t>
            </a:r>
          </a:p>
        </p:txBody>
      </p:sp>
      <p:grpSp>
        <p:nvGrpSpPr>
          <p:cNvPr id="12" name="Group 1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9691734" y="2861512"/>
            <a:ext cx="653714" cy="653714"/>
            <a:chOff x="8204317" y="2115665"/>
            <a:chExt cx="464344" cy="464344"/>
          </a:xfrm>
          <a:solidFill>
            <a:schemeClr val="bg1"/>
          </a:solidFill>
        </p:grpSpPr>
        <p:sp>
          <p:nvSpPr>
            <p:cNvPr id="13"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Arial"/>
                <a:ea typeface="微软雅黑"/>
                <a:sym typeface="Arial"/>
              </a:endParaRPr>
            </a:p>
          </p:txBody>
        </p:sp>
        <p:sp>
          <p:nvSpPr>
            <p:cNvPr id="14"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Arial"/>
                <a:ea typeface="微软雅黑"/>
                <a:sym typeface="Arial"/>
              </a:endParaRPr>
            </a:p>
          </p:txBody>
        </p:sp>
      </p:grpSp>
      <p:sp>
        <p:nvSpPr>
          <p:cNvPr id="15" name="TextBox 1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9414006" y="3615133"/>
            <a:ext cx="1242964" cy="430887"/>
          </a:xfrm>
          <a:prstGeom prst="rect">
            <a:avLst/>
          </a:prstGeom>
          <a:noFill/>
        </p:spPr>
        <p:txBody>
          <a:bodyPr wrap="square" rtlCol="0">
            <a:spAutoFit/>
          </a:bodyPr>
          <a:lstStyle/>
          <a:p>
            <a:pPr algn="ctr"/>
            <a:r>
              <a:rPr lang="en-US" sz="1100" dirty="0">
                <a:solidFill>
                  <a:schemeClr val="bg1"/>
                </a:solidFill>
                <a:latin typeface="Arial"/>
                <a:ea typeface="微软雅黑"/>
                <a:sym typeface="Arial"/>
              </a:rPr>
              <a:t>Please Write Your Best title</a:t>
            </a:r>
          </a:p>
        </p:txBody>
      </p:sp>
      <p:sp>
        <p:nvSpPr>
          <p:cNvPr id="22" name="Shape 1886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385891" y="4685592"/>
            <a:ext cx="3420217" cy="678459"/>
          </a:xfrm>
          <a:prstGeom prst="rect">
            <a:avLst/>
          </a:prstGeom>
          <a:noFill/>
          <a:ln w="12700" cap="flat">
            <a:noFill/>
            <a:miter lim="400000"/>
          </a:ln>
          <a:effectLst/>
        </p:spPr>
        <p:txBody>
          <a:bodyPr wrap="square" lIns="0" tIns="0" rIns="0" bIns="0" numCol="1" anchor="ctr">
            <a:noAutofit/>
          </a:bodyPr>
          <a:lstStyle>
            <a:lvl1pPr algn="l" defTabSz="914400">
              <a:defRPr sz="1800">
                <a:solidFill>
                  <a:srgbClr val="A6AAA9"/>
                </a:solidFill>
                <a:latin typeface="Roboto Regular"/>
                <a:ea typeface="Roboto Regular"/>
                <a:cs typeface="Roboto Regular"/>
                <a:sym typeface="Roboto Regular"/>
              </a:defRPr>
            </a:lvl1pPr>
          </a:lstStyle>
          <a:p>
            <a:pPr algn="ctr">
              <a:defRPr>
                <a:solidFill>
                  <a:srgbClr val="000000"/>
                </a:solidFill>
              </a:defRPr>
            </a:pPr>
            <a:r>
              <a:rPr lang="en-US" sz="1400" dirty="0">
                <a:solidFill>
                  <a:schemeClr val="bg1">
                    <a:lumMod val="65000"/>
                  </a:schemeClr>
                </a:solidFill>
                <a:latin typeface="Arial"/>
                <a:ea typeface="微软雅黑"/>
                <a:sym typeface="Arial"/>
              </a:rPr>
              <a:t>Click here to add content, content to match the title. </a:t>
            </a:r>
            <a:endParaRPr sz="1400" dirty="0">
              <a:solidFill>
                <a:schemeClr val="bg1">
                  <a:lumMod val="65000"/>
                </a:schemeClr>
              </a:solidFill>
              <a:latin typeface="Arial"/>
              <a:ea typeface="微软雅黑"/>
              <a:sym typeface="Arial"/>
            </a:endParaRPr>
          </a:p>
        </p:txBody>
      </p:sp>
      <p:grpSp>
        <p:nvGrpSpPr>
          <p:cNvPr id="7" name="组合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5108157" y="5618725"/>
            <a:ext cx="1975686" cy="397241"/>
            <a:chOff x="5108157" y="5618725"/>
            <a:chExt cx="1975686" cy="397241"/>
          </a:xfrm>
        </p:grpSpPr>
        <p:sp>
          <p:nvSpPr>
            <p:cNvPr id="23" name="Rectangle: Rounded Corners 22"/>
            <p:cNvSpPr/>
            <p:nvPr/>
          </p:nvSpPr>
          <p:spPr>
            <a:xfrm>
              <a:off x="5205833" y="5633874"/>
              <a:ext cx="1780335" cy="382092"/>
            </a:xfrm>
            <a:prstGeom prst="roundRect">
              <a:avLst>
                <a:gd name="adj" fmla="val 50000"/>
              </a:avLst>
            </a:prstGeom>
            <a:gradFill>
              <a:gsLst>
                <a:gs pos="0">
                  <a:schemeClr val="accent4"/>
                </a:gs>
                <a:gs pos="100000">
                  <a:schemeClr val="accent4">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4" name="TextBox 23"/>
            <p:cNvSpPr txBox="1"/>
            <p:nvPr/>
          </p:nvSpPr>
          <p:spPr>
            <a:xfrm>
              <a:off x="5108157" y="5618725"/>
              <a:ext cx="1975686" cy="336695"/>
            </a:xfrm>
            <a:prstGeom prst="rect">
              <a:avLst/>
            </a:prstGeom>
            <a:noFill/>
          </p:spPr>
          <p:txBody>
            <a:bodyPr wrap="square" rtlCol="0">
              <a:spAutoFit/>
            </a:bodyPr>
            <a:lstStyle/>
            <a:p>
              <a:pPr algn="ctr">
                <a:lnSpc>
                  <a:spcPct val="150000"/>
                </a:lnSpc>
              </a:pPr>
              <a:r>
                <a:rPr lang="en-US" sz="1200" dirty="0">
                  <a:solidFill>
                    <a:schemeClr val="bg1"/>
                  </a:solidFill>
                  <a:latin typeface="Arial"/>
                  <a:ea typeface="微软雅黑"/>
                  <a:sym typeface="Arial"/>
                </a:rPr>
                <a:t>Company Objectives</a:t>
              </a:r>
            </a:p>
          </p:txBody>
        </p:sp>
      </p:grpSp>
      <p:sp>
        <p:nvSpPr>
          <p:cNvPr id="20" name="TextBox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585374" y="642818"/>
            <a:ext cx="7229281" cy="707886"/>
          </a:xfrm>
          <a:prstGeom prst="rect">
            <a:avLst/>
          </a:prstGeom>
          <a:noFill/>
        </p:spPr>
        <p:txBody>
          <a:bodyPr wrap="square" rtlCol="0">
            <a:spAutoFit/>
          </a:bodyPr>
          <a:lstStyle/>
          <a:p>
            <a:pPr algn="ctr"/>
            <a:r>
              <a:rPr lang="en-US" sz="4000" b="1" dirty="0">
                <a:solidFill>
                  <a:schemeClr val="tx2"/>
                </a:solidFill>
                <a:latin typeface="Arial"/>
                <a:ea typeface="微软雅黑"/>
                <a:sym typeface="Arial"/>
              </a:rPr>
              <a:t>LATEST PROJECT</a:t>
            </a:r>
          </a:p>
        </p:txBody>
      </p:sp>
      <p:sp>
        <p:nvSpPr>
          <p:cNvPr id="21"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162652" y="520201"/>
            <a:ext cx="6074724" cy="276999"/>
          </a:xfrm>
          <a:prstGeom prst="rect">
            <a:avLst/>
          </a:prstGeom>
          <a:noFill/>
        </p:spPr>
        <p:txBody>
          <a:bodyPr wrap="square" rtlCol="0">
            <a:spAutoFit/>
          </a:bodyPr>
          <a:lstStyle/>
          <a:p>
            <a:pPr algn="ctr"/>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25"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5389884" y="1350704"/>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237516" y="2075540"/>
            <a:ext cx="2090058" cy="2142115"/>
            <a:chOff x="6237516" y="2075540"/>
            <a:chExt cx="2090058" cy="2142115"/>
          </a:xfrm>
        </p:grpSpPr>
        <p:sp>
          <p:nvSpPr>
            <p:cNvPr id="18" name="Rectangle: Rounded Corners 17"/>
            <p:cNvSpPr/>
            <p:nvPr/>
          </p:nvSpPr>
          <p:spPr>
            <a:xfrm>
              <a:off x="6237516" y="2075540"/>
              <a:ext cx="2090058" cy="1911466"/>
            </a:xfrm>
            <a:prstGeom prst="roundRect">
              <a:avLst>
                <a:gd name="adj" fmla="val 307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65" name="TextBox 64"/>
            <p:cNvSpPr txBox="1"/>
            <p:nvPr/>
          </p:nvSpPr>
          <p:spPr>
            <a:xfrm>
              <a:off x="6375895" y="3571324"/>
              <a:ext cx="1813300" cy="646331"/>
            </a:xfrm>
            <a:prstGeom prst="rect">
              <a:avLst/>
            </a:prstGeom>
            <a:noFill/>
          </p:spPr>
          <p:txBody>
            <a:bodyPr wrap="square" rtlCol="0">
              <a:spAutoFit/>
            </a:bodyPr>
            <a:lstStyle/>
            <a:p>
              <a:pPr algn="ctr"/>
              <a:r>
                <a:rPr lang="en-US" sz="900" b="1" i="1" dirty="0">
                  <a:solidFill>
                    <a:schemeClr val="bg1"/>
                  </a:solidFill>
                  <a:latin typeface="Arial"/>
                  <a:ea typeface="微软雅黑"/>
                  <a:sym typeface="Arial"/>
                </a:rPr>
                <a:t>2700 Click here to add content, content to match the title. </a:t>
              </a:r>
            </a:p>
            <a:p>
              <a:pPr algn="ctr"/>
              <a:r>
                <a:rPr lang="en-US" sz="900" i="1" dirty="0">
                  <a:solidFill>
                    <a:schemeClr val="bg1"/>
                  </a:solidFill>
                  <a:latin typeface="Arial"/>
                  <a:ea typeface="微软雅黑"/>
                  <a:sym typeface="Arial"/>
                </a:rPr>
                <a:t>.</a:t>
              </a:r>
            </a:p>
          </p:txBody>
        </p:sp>
      </p:grpSp>
      <p:sp>
        <p:nvSpPr>
          <p:cNvPr id="23" name="Rectangle: Rounded Corners 2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237516" y="1609054"/>
            <a:ext cx="2090058" cy="1911466"/>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6" name="Rectangle: Rounded Corners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491338" y="2075540"/>
            <a:ext cx="2090058" cy="1911466"/>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 name="Rectangle: Rounded Corners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491338" y="4242589"/>
            <a:ext cx="2090058" cy="1911466"/>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6" name="Rectangle: Rounded Corners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3864427" y="2075540"/>
            <a:ext cx="2090058" cy="1911466"/>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7" name="Rectangle: Rounded Corners 1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3864427" y="4242589"/>
            <a:ext cx="2090058" cy="1911466"/>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9" name="Rectangle: Rounded Corners 1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237516" y="4242589"/>
            <a:ext cx="2090058" cy="1911466"/>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0" name="Rectangle: Rounded Corners 1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610605" y="2075540"/>
            <a:ext cx="2090058" cy="1911466"/>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1" name="Rectangle: Rounded Corners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610605" y="4242589"/>
            <a:ext cx="2090058" cy="1911466"/>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2" name="Group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559838" y="2311394"/>
            <a:ext cx="1953058" cy="1603665"/>
            <a:chOff x="1559838" y="2311394"/>
            <a:chExt cx="1953058" cy="1603665"/>
          </a:xfrm>
        </p:grpSpPr>
        <p:sp>
          <p:nvSpPr>
            <p:cNvPr id="25" name="Freeform 29"/>
            <p:cNvSpPr>
              <a:spLocks noEditPoints="1"/>
            </p:cNvSpPr>
            <p:nvPr/>
          </p:nvSpPr>
          <p:spPr bwMode="auto">
            <a:xfrm>
              <a:off x="2318653" y="2311394"/>
              <a:ext cx="435428" cy="445964"/>
            </a:xfrm>
            <a:custGeom>
              <a:avLst/>
              <a:gdLst>
                <a:gd name="T0" fmla="*/ 148 w 208"/>
                <a:gd name="T1" fmla="*/ 32 h 212"/>
                <a:gd name="T2" fmla="*/ 32 w 208"/>
                <a:gd name="T3" fmla="*/ 32 h 212"/>
                <a:gd name="T4" fmla="*/ 32 w 208"/>
                <a:gd name="T5" fmla="*/ 148 h 212"/>
                <a:gd name="T6" fmla="*/ 148 w 208"/>
                <a:gd name="T7" fmla="*/ 148 h 212"/>
                <a:gd name="T8" fmla="*/ 148 w 208"/>
                <a:gd name="T9" fmla="*/ 32 h 212"/>
                <a:gd name="T10" fmla="*/ 142 w 208"/>
                <a:gd name="T11" fmla="*/ 142 h 212"/>
                <a:gd name="T12" fmla="*/ 38 w 208"/>
                <a:gd name="T13" fmla="*/ 142 h 212"/>
                <a:gd name="T14" fmla="*/ 38 w 208"/>
                <a:gd name="T15" fmla="*/ 37 h 212"/>
                <a:gd name="T16" fmla="*/ 142 w 208"/>
                <a:gd name="T17" fmla="*/ 37 h 212"/>
                <a:gd name="T18" fmla="*/ 142 w 208"/>
                <a:gd name="T19" fmla="*/ 142 h 212"/>
                <a:gd name="T20" fmla="*/ 160 w 208"/>
                <a:gd name="T21" fmla="*/ 156 h 212"/>
                <a:gd name="T22" fmla="*/ 152 w 208"/>
                <a:gd name="T23" fmla="*/ 164 h 212"/>
                <a:gd name="T24" fmla="*/ 200 w 208"/>
                <a:gd name="T25" fmla="*/ 212 h 212"/>
                <a:gd name="T26" fmla="*/ 208 w 208"/>
                <a:gd name="T27" fmla="*/ 204 h 212"/>
                <a:gd name="T28" fmla="*/ 160 w 208"/>
                <a:gd name="T29" fmla="*/ 15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12">
                  <a:moveTo>
                    <a:pt x="148" y="32"/>
                  </a:moveTo>
                  <a:cubicBezTo>
                    <a:pt x="116" y="0"/>
                    <a:pt x="64" y="0"/>
                    <a:pt x="32" y="32"/>
                  </a:cubicBezTo>
                  <a:cubicBezTo>
                    <a:pt x="0" y="64"/>
                    <a:pt x="0" y="116"/>
                    <a:pt x="32" y="148"/>
                  </a:cubicBezTo>
                  <a:cubicBezTo>
                    <a:pt x="64" y="180"/>
                    <a:pt x="116" y="180"/>
                    <a:pt x="148" y="148"/>
                  </a:cubicBezTo>
                  <a:cubicBezTo>
                    <a:pt x="180" y="116"/>
                    <a:pt x="180" y="64"/>
                    <a:pt x="148" y="32"/>
                  </a:cubicBezTo>
                  <a:close/>
                  <a:moveTo>
                    <a:pt x="142" y="142"/>
                  </a:moveTo>
                  <a:cubicBezTo>
                    <a:pt x="113" y="171"/>
                    <a:pt x="67" y="171"/>
                    <a:pt x="38" y="142"/>
                  </a:cubicBezTo>
                  <a:cubicBezTo>
                    <a:pt x="9" y="113"/>
                    <a:pt x="9" y="66"/>
                    <a:pt x="38" y="37"/>
                  </a:cubicBezTo>
                  <a:cubicBezTo>
                    <a:pt x="67" y="8"/>
                    <a:pt x="113" y="8"/>
                    <a:pt x="142" y="37"/>
                  </a:cubicBezTo>
                  <a:cubicBezTo>
                    <a:pt x="171" y="66"/>
                    <a:pt x="171" y="113"/>
                    <a:pt x="142" y="142"/>
                  </a:cubicBezTo>
                  <a:close/>
                  <a:moveTo>
                    <a:pt x="160" y="156"/>
                  </a:moveTo>
                  <a:cubicBezTo>
                    <a:pt x="152" y="164"/>
                    <a:pt x="152" y="164"/>
                    <a:pt x="152" y="164"/>
                  </a:cubicBezTo>
                  <a:cubicBezTo>
                    <a:pt x="200" y="212"/>
                    <a:pt x="200" y="212"/>
                    <a:pt x="200" y="212"/>
                  </a:cubicBezTo>
                  <a:cubicBezTo>
                    <a:pt x="208" y="204"/>
                    <a:pt x="208" y="204"/>
                    <a:pt x="208" y="204"/>
                  </a:cubicBezTo>
                  <a:lnTo>
                    <a:pt x="160" y="156"/>
                  </a:ln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nvGrpSpPr>
            <p:cNvPr id="36" name="Group 35"/>
            <p:cNvGrpSpPr/>
            <p:nvPr/>
          </p:nvGrpSpPr>
          <p:grpSpPr>
            <a:xfrm>
              <a:off x="1559838" y="2936923"/>
              <a:ext cx="1953058" cy="978136"/>
              <a:chOff x="1628338" y="2917873"/>
              <a:chExt cx="1953058" cy="978136"/>
            </a:xfrm>
          </p:grpSpPr>
          <p:sp>
            <p:nvSpPr>
              <p:cNvPr id="33" name="TextBox 32"/>
              <p:cNvSpPr txBox="1"/>
              <p:nvPr/>
            </p:nvSpPr>
            <p:spPr>
              <a:xfrm>
                <a:off x="1863284" y="3183485"/>
                <a:ext cx="1483166" cy="553998"/>
              </a:xfrm>
              <a:prstGeom prst="rect">
                <a:avLst/>
              </a:prstGeom>
              <a:noFill/>
            </p:spPr>
            <p:txBody>
              <a:bodyPr wrap="square" rtlCol="0">
                <a:spAutoFit/>
              </a:bodyPr>
              <a:lstStyle/>
              <a:p>
                <a:pPr algn="ctr"/>
                <a:r>
                  <a:rPr lang="en-US" sz="1000" dirty="0">
                    <a:solidFill>
                      <a:schemeClr val="bg1">
                        <a:lumMod val="65000"/>
                      </a:schemeClr>
                    </a:solidFill>
                    <a:latin typeface="Arial"/>
                    <a:ea typeface="微软雅黑"/>
                    <a:sym typeface="Arial"/>
                  </a:rPr>
                  <a:t>Click here to add content, content to match the title. </a:t>
                </a:r>
              </a:p>
            </p:txBody>
          </p:sp>
          <p:sp>
            <p:nvSpPr>
              <p:cNvPr id="34" name="TextBox 33"/>
              <p:cNvSpPr txBox="1"/>
              <p:nvPr/>
            </p:nvSpPr>
            <p:spPr>
              <a:xfrm>
                <a:off x="1628338" y="2917873"/>
                <a:ext cx="1953058"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Arial"/>
                    <a:ea typeface="微软雅黑"/>
                    <a:sym typeface="Arial"/>
                  </a:rPr>
                  <a:t>Service Number 01</a:t>
                </a:r>
                <a:endParaRPr lang="en-US" sz="1400" dirty="0">
                  <a:solidFill>
                    <a:schemeClr val="tx1">
                      <a:lumMod val="65000"/>
                      <a:lumOff val="35000"/>
                    </a:schemeClr>
                  </a:solidFill>
                  <a:latin typeface="Arial"/>
                  <a:ea typeface="微软雅黑"/>
                  <a:sym typeface="Arial"/>
                </a:endParaRPr>
              </a:p>
            </p:txBody>
          </p:sp>
          <p:sp>
            <p:nvSpPr>
              <p:cNvPr id="35" name="TextBox 34"/>
              <p:cNvSpPr txBox="1"/>
              <p:nvPr/>
            </p:nvSpPr>
            <p:spPr>
              <a:xfrm>
                <a:off x="2085534" y="3634399"/>
                <a:ext cx="1038666" cy="261610"/>
              </a:xfrm>
              <a:prstGeom prst="rect">
                <a:avLst/>
              </a:prstGeom>
              <a:noFill/>
            </p:spPr>
            <p:txBody>
              <a:bodyPr wrap="square" rtlCol="0">
                <a:spAutoFit/>
              </a:bodyPr>
              <a:lstStyle/>
              <a:p>
                <a:pPr algn="ctr"/>
                <a:r>
                  <a:rPr lang="en-US" sz="1050" b="1" i="1" dirty="0">
                    <a:solidFill>
                      <a:schemeClr val="accent1"/>
                    </a:solidFill>
                    <a:latin typeface="Arial"/>
                    <a:ea typeface="微软雅黑"/>
                    <a:sym typeface="Arial"/>
                  </a:rPr>
                  <a:t>View Details</a:t>
                </a:r>
              </a:p>
            </p:txBody>
          </p:sp>
        </p:grpSp>
      </p:grpSp>
      <p:grpSp>
        <p:nvGrpSpPr>
          <p:cNvPr id="3" name="Group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3932927" y="2311394"/>
            <a:ext cx="1953058" cy="1603665"/>
            <a:chOff x="3932927" y="2311394"/>
            <a:chExt cx="1953058" cy="1603665"/>
          </a:xfrm>
        </p:grpSpPr>
        <p:sp>
          <p:nvSpPr>
            <p:cNvPr id="29" name="Freeform 145"/>
            <p:cNvSpPr>
              <a:spLocks noEditPoints="1"/>
            </p:cNvSpPr>
            <p:nvPr/>
          </p:nvSpPr>
          <p:spPr bwMode="auto">
            <a:xfrm>
              <a:off x="4712812" y="2311394"/>
              <a:ext cx="393289" cy="452986"/>
            </a:xfrm>
            <a:custGeom>
              <a:avLst/>
              <a:gdLst>
                <a:gd name="T0" fmla="*/ 122 w 188"/>
                <a:gd name="T1" fmla="*/ 128 h 216"/>
                <a:gd name="T2" fmla="*/ 63 w 188"/>
                <a:gd name="T3" fmla="*/ 128 h 216"/>
                <a:gd name="T4" fmla="*/ 0 w 188"/>
                <a:gd name="T5" fmla="*/ 210 h 216"/>
                <a:gd name="T6" fmla="*/ 4 w 188"/>
                <a:gd name="T7" fmla="*/ 216 h 216"/>
                <a:gd name="T8" fmla="*/ 184 w 188"/>
                <a:gd name="T9" fmla="*/ 216 h 216"/>
                <a:gd name="T10" fmla="*/ 188 w 188"/>
                <a:gd name="T11" fmla="*/ 210 h 216"/>
                <a:gd name="T12" fmla="*/ 122 w 188"/>
                <a:gd name="T13" fmla="*/ 128 h 216"/>
                <a:gd name="T14" fmla="*/ 8 w 188"/>
                <a:gd name="T15" fmla="*/ 208 h 216"/>
                <a:gd name="T16" fmla="*/ 64 w 188"/>
                <a:gd name="T17" fmla="*/ 136 h 216"/>
                <a:gd name="T18" fmla="*/ 120 w 188"/>
                <a:gd name="T19" fmla="*/ 136 h 216"/>
                <a:gd name="T20" fmla="*/ 180 w 188"/>
                <a:gd name="T21" fmla="*/ 208 h 216"/>
                <a:gd name="T22" fmla="*/ 8 w 188"/>
                <a:gd name="T23" fmla="*/ 208 h 216"/>
                <a:gd name="T24" fmla="*/ 91 w 188"/>
                <a:gd name="T25" fmla="*/ 114 h 216"/>
                <a:gd name="T26" fmla="*/ 148 w 188"/>
                <a:gd name="T27" fmla="*/ 57 h 216"/>
                <a:gd name="T28" fmla="*/ 91 w 188"/>
                <a:gd name="T29" fmla="*/ 0 h 216"/>
                <a:gd name="T30" fmla="*/ 34 w 188"/>
                <a:gd name="T31" fmla="*/ 57 h 216"/>
                <a:gd name="T32" fmla="*/ 91 w 188"/>
                <a:gd name="T33" fmla="*/ 114 h 216"/>
                <a:gd name="T34" fmla="*/ 91 w 188"/>
                <a:gd name="T35" fmla="*/ 8 h 216"/>
                <a:gd name="T36" fmla="*/ 140 w 188"/>
                <a:gd name="T37" fmla="*/ 57 h 216"/>
                <a:gd name="T38" fmla="*/ 140 w 188"/>
                <a:gd name="T39" fmla="*/ 65 h 216"/>
                <a:gd name="T40" fmla="*/ 105 w 188"/>
                <a:gd name="T41" fmla="*/ 43 h 216"/>
                <a:gd name="T42" fmla="*/ 102 w 188"/>
                <a:gd name="T43" fmla="*/ 35 h 216"/>
                <a:gd name="T44" fmla="*/ 98 w 188"/>
                <a:gd name="T45" fmla="*/ 42 h 216"/>
                <a:gd name="T46" fmla="*/ 43 w 188"/>
                <a:gd name="T47" fmla="*/ 51 h 216"/>
                <a:gd name="T48" fmla="*/ 91 w 188"/>
                <a:gd name="T49" fmla="*/ 8 h 216"/>
                <a:gd name="T50" fmla="*/ 100 w 188"/>
                <a:gd name="T51" fmla="*/ 52 h 216"/>
                <a:gd name="T52" fmla="*/ 138 w 188"/>
                <a:gd name="T53" fmla="*/ 72 h 216"/>
                <a:gd name="T54" fmla="*/ 91 w 188"/>
                <a:gd name="T55" fmla="*/ 106 h 216"/>
                <a:gd name="T56" fmla="*/ 43 w 188"/>
                <a:gd name="T57" fmla="*/ 59 h 216"/>
                <a:gd name="T58" fmla="*/ 100 w 188"/>
                <a:gd name="T59" fmla="*/ 5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216">
                  <a:moveTo>
                    <a:pt x="122" y="128"/>
                  </a:moveTo>
                  <a:cubicBezTo>
                    <a:pt x="63" y="128"/>
                    <a:pt x="63" y="128"/>
                    <a:pt x="63" y="128"/>
                  </a:cubicBezTo>
                  <a:cubicBezTo>
                    <a:pt x="27" y="128"/>
                    <a:pt x="0" y="165"/>
                    <a:pt x="0" y="210"/>
                  </a:cubicBezTo>
                  <a:cubicBezTo>
                    <a:pt x="0" y="212"/>
                    <a:pt x="0" y="216"/>
                    <a:pt x="4" y="216"/>
                  </a:cubicBezTo>
                  <a:cubicBezTo>
                    <a:pt x="184" y="216"/>
                    <a:pt x="184" y="216"/>
                    <a:pt x="184" y="216"/>
                  </a:cubicBezTo>
                  <a:cubicBezTo>
                    <a:pt x="188" y="216"/>
                    <a:pt x="188" y="212"/>
                    <a:pt x="188" y="210"/>
                  </a:cubicBezTo>
                  <a:cubicBezTo>
                    <a:pt x="188" y="165"/>
                    <a:pt x="157" y="128"/>
                    <a:pt x="122" y="128"/>
                  </a:cubicBezTo>
                  <a:close/>
                  <a:moveTo>
                    <a:pt x="8" y="208"/>
                  </a:moveTo>
                  <a:cubicBezTo>
                    <a:pt x="8" y="168"/>
                    <a:pt x="33" y="136"/>
                    <a:pt x="64" y="136"/>
                  </a:cubicBezTo>
                  <a:cubicBezTo>
                    <a:pt x="120" y="136"/>
                    <a:pt x="120" y="136"/>
                    <a:pt x="120" y="136"/>
                  </a:cubicBezTo>
                  <a:cubicBezTo>
                    <a:pt x="151" y="136"/>
                    <a:pt x="180" y="168"/>
                    <a:pt x="180" y="208"/>
                  </a:cubicBezTo>
                  <a:lnTo>
                    <a:pt x="8" y="208"/>
                  </a:lnTo>
                  <a:close/>
                  <a:moveTo>
                    <a:pt x="91" y="114"/>
                  </a:moveTo>
                  <a:cubicBezTo>
                    <a:pt x="123" y="114"/>
                    <a:pt x="148" y="88"/>
                    <a:pt x="148" y="57"/>
                  </a:cubicBezTo>
                  <a:cubicBezTo>
                    <a:pt x="148" y="25"/>
                    <a:pt x="123" y="0"/>
                    <a:pt x="91" y="0"/>
                  </a:cubicBezTo>
                  <a:cubicBezTo>
                    <a:pt x="60" y="0"/>
                    <a:pt x="34" y="25"/>
                    <a:pt x="34" y="57"/>
                  </a:cubicBezTo>
                  <a:cubicBezTo>
                    <a:pt x="34" y="88"/>
                    <a:pt x="60" y="114"/>
                    <a:pt x="91" y="114"/>
                  </a:cubicBezTo>
                  <a:close/>
                  <a:moveTo>
                    <a:pt x="91" y="8"/>
                  </a:moveTo>
                  <a:cubicBezTo>
                    <a:pt x="118" y="8"/>
                    <a:pt x="140" y="30"/>
                    <a:pt x="140" y="57"/>
                  </a:cubicBezTo>
                  <a:cubicBezTo>
                    <a:pt x="140" y="59"/>
                    <a:pt x="140" y="62"/>
                    <a:pt x="140" y="65"/>
                  </a:cubicBezTo>
                  <a:cubicBezTo>
                    <a:pt x="112" y="63"/>
                    <a:pt x="105" y="44"/>
                    <a:pt x="105" y="43"/>
                  </a:cubicBezTo>
                  <a:cubicBezTo>
                    <a:pt x="102" y="35"/>
                    <a:pt x="102" y="35"/>
                    <a:pt x="102" y="35"/>
                  </a:cubicBezTo>
                  <a:cubicBezTo>
                    <a:pt x="98" y="42"/>
                    <a:pt x="98" y="42"/>
                    <a:pt x="98" y="42"/>
                  </a:cubicBezTo>
                  <a:cubicBezTo>
                    <a:pt x="87" y="60"/>
                    <a:pt x="52" y="54"/>
                    <a:pt x="43" y="51"/>
                  </a:cubicBezTo>
                  <a:cubicBezTo>
                    <a:pt x="46" y="27"/>
                    <a:pt x="66" y="8"/>
                    <a:pt x="91" y="8"/>
                  </a:cubicBezTo>
                  <a:close/>
                  <a:moveTo>
                    <a:pt x="100" y="52"/>
                  </a:moveTo>
                  <a:cubicBezTo>
                    <a:pt x="105" y="59"/>
                    <a:pt x="116" y="70"/>
                    <a:pt x="138" y="72"/>
                  </a:cubicBezTo>
                  <a:cubicBezTo>
                    <a:pt x="131" y="92"/>
                    <a:pt x="113" y="106"/>
                    <a:pt x="91" y="106"/>
                  </a:cubicBezTo>
                  <a:cubicBezTo>
                    <a:pt x="65" y="106"/>
                    <a:pt x="44" y="85"/>
                    <a:pt x="43" y="59"/>
                  </a:cubicBezTo>
                  <a:cubicBezTo>
                    <a:pt x="54" y="62"/>
                    <a:pt x="85" y="67"/>
                    <a:pt x="100" y="52"/>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nvGrpSpPr>
            <p:cNvPr id="37" name="Group 36"/>
            <p:cNvGrpSpPr/>
            <p:nvPr/>
          </p:nvGrpSpPr>
          <p:grpSpPr>
            <a:xfrm>
              <a:off x="3932927" y="2936923"/>
              <a:ext cx="1953058" cy="978136"/>
              <a:chOff x="1628338" y="2917873"/>
              <a:chExt cx="1953058" cy="978136"/>
            </a:xfrm>
          </p:grpSpPr>
          <p:sp>
            <p:nvSpPr>
              <p:cNvPr id="38" name="TextBox 37"/>
              <p:cNvSpPr txBox="1"/>
              <p:nvPr/>
            </p:nvSpPr>
            <p:spPr>
              <a:xfrm>
                <a:off x="1863284" y="3183485"/>
                <a:ext cx="1483166" cy="553998"/>
              </a:xfrm>
              <a:prstGeom prst="rect">
                <a:avLst/>
              </a:prstGeom>
              <a:noFill/>
            </p:spPr>
            <p:txBody>
              <a:bodyPr wrap="square" rtlCol="0">
                <a:spAutoFit/>
              </a:bodyPr>
              <a:lstStyle/>
              <a:p>
                <a:pPr algn="ctr"/>
                <a:r>
                  <a:rPr lang="en-US" altLang="zh-CN" sz="1000" dirty="0">
                    <a:solidFill>
                      <a:schemeClr val="bg1">
                        <a:lumMod val="65000"/>
                      </a:schemeClr>
                    </a:solidFill>
                    <a:latin typeface="Arial"/>
                    <a:ea typeface="微软雅黑"/>
                    <a:sym typeface="Arial"/>
                  </a:rPr>
                  <a:t>Click here to add content, content to match the title. </a:t>
                </a:r>
              </a:p>
            </p:txBody>
          </p:sp>
          <p:sp>
            <p:nvSpPr>
              <p:cNvPr id="39" name="TextBox 38"/>
              <p:cNvSpPr txBox="1"/>
              <p:nvPr/>
            </p:nvSpPr>
            <p:spPr>
              <a:xfrm>
                <a:off x="1628338" y="2917873"/>
                <a:ext cx="1953058"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Arial"/>
                    <a:ea typeface="微软雅黑"/>
                    <a:sym typeface="Arial"/>
                  </a:rPr>
                  <a:t>Service Number 02</a:t>
                </a:r>
                <a:endParaRPr lang="en-US" sz="1400" dirty="0">
                  <a:solidFill>
                    <a:schemeClr val="tx1">
                      <a:lumMod val="65000"/>
                      <a:lumOff val="35000"/>
                    </a:schemeClr>
                  </a:solidFill>
                  <a:latin typeface="Arial"/>
                  <a:ea typeface="微软雅黑"/>
                  <a:sym typeface="Arial"/>
                </a:endParaRPr>
              </a:p>
            </p:txBody>
          </p:sp>
          <p:sp>
            <p:nvSpPr>
              <p:cNvPr id="40" name="TextBox 39"/>
              <p:cNvSpPr txBox="1"/>
              <p:nvPr/>
            </p:nvSpPr>
            <p:spPr>
              <a:xfrm>
                <a:off x="2085534" y="3634399"/>
                <a:ext cx="1038666" cy="261610"/>
              </a:xfrm>
              <a:prstGeom prst="rect">
                <a:avLst/>
              </a:prstGeom>
              <a:noFill/>
            </p:spPr>
            <p:txBody>
              <a:bodyPr wrap="square" rtlCol="0">
                <a:spAutoFit/>
              </a:bodyPr>
              <a:lstStyle/>
              <a:p>
                <a:pPr algn="ctr"/>
                <a:r>
                  <a:rPr lang="en-US" sz="1050" b="1" i="1" dirty="0">
                    <a:solidFill>
                      <a:schemeClr val="accent1"/>
                    </a:solidFill>
                    <a:latin typeface="Arial"/>
                    <a:ea typeface="微软雅黑"/>
                    <a:sym typeface="Arial"/>
                  </a:rPr>
                  <a:t>View Details</a:t>
                </a:r>
              </a:p>
            </p:txBody>
          </p:sp>
        </p:grpSp>
      </p:grpSp>
      <p:grpSp>
        <p:nvGrpSpPr>
          <p:cNvPr id="8" name="Group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306016" y="1844908"/>
            <a:ext cx="1953058" cy="1603665"/>
            <a:chOff x="6306016" y="1838558"/>
            <a:chExt cx="1953058" cy="1603665"/>
          </a:xfrm>
        </p:grpSpPr>
        <p:sp>
          <p:nvSpPr>
            <p:cNvPr id="27" name="Freeform 99"/>
            <p:cNvSpPr>
              <a:spLocks noEditPoints="1"/>
            </p:cNvSpPr>
            <p:nvPr/>
          </p:nvSpPr>
          <p:spPr bwMode="auto">
            <a:xfrm>
              <a:off x="7073610" y="1838558"/>
              <a:ext cx="417871" cy="386266"/>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nvGrpSpPr>
            <p:cNvPr id="41" name="Group 40"/>
            <p:cNvGrpSpPr/>
            <p:nvPr/>
          </p:nvGrpSpPr>
          <p:grpSpPr>
            <a:xfrm>
              <a:off x="6306016" y="2464087"/>
              <a:ext cx="1953058" cy="978136"/>
              <a:chOff x="1628338" y="2917873"/>
              <a:chExt cx="1953058" cy="978136"/>
            </a:xfrm>
          </p:grpSpPr>
          <p:sp>
            <p:nvSpPr>
              <p:cNvPr id="42" name="TextBox 41"/>
              <p:cNvSpPr txBox="1"/>
              <p:nvPr/>
            </p:nvSpPr>
            <p:spPr>
              <a:xfrm>
                <a:off x="1863284" y="3183485"/>
                <a:ext cx="1483166" cy="553998"/>
              </a:xfrm>
              <a:prstGeom prst="rect">
                <a:avLst/>
              </a:prstGeom>
              <a:noFill/>
            </p:spPr>
            <p:txBody>
              <a:bodyPr wrap="square" rtlCol="0">
                <a:spAutoFit/>
              </a:bodyPr>
              <a:lstStyle/>
              <a:p>
                <a:pPr algn="ctr"/>
                <a:r>
                  <a:rPr lang="en-US" altLang="zh-CN" sz="1000" dirty="0">
                    <a:solidFill>
                      <a:schemeClr val="bg1">
                        <a:lumMod val="65000"/>
                      </a:schemeClr>
                    </a:solidFill>
                    <a:latin typeface="Arial"/>
                    <a:ea typeface="微软雅黑"/>
                    <a:sym typeface="Arial"/>
                  </a:rPr>
                  <a:t>Click here to add content, content to match the title. </a:t>
                </a:r>
              </a:p>
            </p:txBody>
          </p:sp>
          <p:sp>
            <p:nvSpPr>
              <p:cNvPr id="43" name="TextBox 42"/>
              <p:cNvSpPr txBox="1"/>
              <p:nvPr/>
            </p:nvSpPr>
            <p:spPr>
              <a:xfrm>
                <a:off x="1628338" y="2917873"/>
                <a:ext cx="1953058"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Arial"/>
                    <a:ea typeface="微软雅黑"/>
                    <a:sym typeface="Arial"/>
                  </a:rPr>
                  <a:t>Service Number 03</a:t>
                </a:r>
                <a:endParaRPr lang="en-US" sz="1400" dirty="0">
                  <a:solidFill>
                    <a:schemeClr val="tx1">
                      <a:lumMod val="65000"/>
                      <a:lumOff val="35000"/>
                    </a:schemeClr>
                  </a:solidFill>
                  <a:latin typeface="Arial"/>
                  <a:ea typeface="微软雅黑"/>
                  <a:sym typeface="Arial"/>
                </a:endParaRPr>
              </a:p>
            </p:txBody>
          </p:sp>
          <p:sp>
            <p:nvSpPr>
              <p:cNvPr id="44" name="TextBox 43"/>
              <p:cNvSpPr txBox="1"/>
              <p:nvPr/>
            </p:nvSpPr>
            <p:spPr>
              <a:xfrm>
                <a:off x="2085534" y="3634399"/>
                <a:ext cx="1038666" cy="261610"/>
              </a:xfrm>
              <a:prstGeom prst="rect">
                <a:avLst/>
              </a:prstGeom>
              <a:noFill/>
            </p:spPr>
            <p:txBody>
              <a:bodyPr wrap="square" rtlCol="0">
                <a:spAutoFit/>
              </a:bodyPr>
              <a:lstStyle/>
              <a:p>
                <a:pPr algn="ctr"/>
                <a:r>
                  <a:rPr lang="en-US" sz="1050" b="1" i="1" dirty="0">
                    <a:solidFill>
                      <a:schemeClr val="accent1"/>
                    </a:solidFill>
                    <a:latin typeface="Arial"/>
                    <a:ea typeface="微软雅黑"/>
                    <a:sym typeface="Arial"/>
                  </a:rPr>
                  <a:t>View Details</a:t>
                </a:r>
              </a:p>
            </p:txBody>
          </p:sp>
        </p:grpSp>
      </p:grpSp>
      <p:grpSp>
        <p:nvGrpSpPr>
          <p:cNvPr id="9" name="Group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8679105" y="2311394"/>
            <a:ext cx="1953058" cy="1603665"/>
            <a:chOff x="8679105" y="2311394"/>
            <a:chExt cx="1953058" cy="1603665"/>
          </a:xfrm>
        </p:grpSpPr>
        <p:sp>
          <p:nvSpPr>
            <p:cNvPr id="24" name="Freeform 25"/>
            <p:cNvSpPr>
              <a:spLocks noEditPoints="1"/>
            </p:cNvSpPr>
            <p:nvPr/>
          </p:nvSpPr>
          <p:spPr bwMode="auto">
            <a:xfrm>
              <a:off x="9471279" y="2311394"/>
              <a:ext cx="368711" cy="368711"/>
            </a:xfrm>
            <a:custGeom>
              <a:avLst/>
              <a:gdLst>
                <a:gd name="T0" fmla="*/ 96 w 176"/>
                <a:gd name="T1" fmla="*/ 0 h 176"/>
                <a:gd name="T2" fmla="*/ 96 w 176"/>
                <a:gd name="T3" fmla="*/ 0 h 176"/>
                <a:gd name="T4" fmla="*/ 88 w 176"/>
                <a:gd name="T5" fmla="*/ 0 h 176"/>
                <a:gd name="T6" fmla="*/ 88 w 176"/>
                <a:gd name="T7" fmla="*/ 36 h 176"/>
                <a:gd name="T8" fmla="*/ 96 w 176"/>
                <a:gd name="T9" fmla="*/ 36 h 176"/>
                <a:gd name="T10" fmla="*/ 96 w 176"/>
                <a:gd name="T11" fmla="*/ 8 h 176"/>
                <a:gd name="T12" fmla="*/ 168 w 176"/>
                <a:gd name="T13" fmla="*/ 88 h 176"/>
                <a:gd name="T14" fmla="*/ 88 w 176"/>
                <a:gd name="T15" fmla="*/ 168 h 176"/>
                <a:gd name="T16" fmla="*/ 8 w 176"/>
                <a:gd name="T17" fmla="*/ 88 h 176"/>
                <a:gd name="T18" fmla="*/ 31 w 176"/>
                <a:gd name="T19" fmla="*/ 31 h 176"/>
                <a:gd name="T20" fmla="*/ 26 w 176"/>
                <a:gd name="T21" fmla="*/ 25 h 176"/>
                <a:gd name="T22" fmla="*/ 0 w 176"/>
                <a:gd name="T23" fmla="*/ 88 h 176"/>
                <a:gd name="T24" fmla="*/ 88 w 176"/>
                <a:gd name="T25" fmla="*/ 176 h 176"/>
                <a:gd name="T26" fmla="*/ 176 w 176"/>
                <a:gd name="T27" fmla="*/ 88 h 176"/>
                <a:gd name="T28" fmla="*/ 96 w 176"/>
                <a:gd name="T29" fmla="*/ 0 h 176"/>
                <a:gd name="T30" fmla="*/ 95 w 176"/>
                <a:gd name="T31" fmla="*/ 102 h 176"/>
                <a:gd name="T32" fmla="*/ 99 w 176"/>
                <a:gd name="T33" fmla="*/ 89 h 176"/>
                <a:gd name="T34" fmla="*/ 97 w 176"/>
                <a:gd name="T35" fmla="*/ 87 h 176"/>
                <a:gd name="T36" fmla="*/ 60 w 176"/>
                <a:gd name="T37" fmla="*/ 44 h 176"/>
                <a:gd name="T38" fmla="*/ 80 w 176"/>
                <a:gd name="T39" fmla="*/ 96 h 176"/>
                <a:gd name="T40" fmla="*/ 81 w 176"/>
                <a:gd name="T41" fmla="*/ 99 h 176"/>
                <a:gd name="T42" fmla="*/ 95 w 176"/>
                <a:gd name="T43"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76">
                  <a:moveTo>
                    <a:pt x="96" y="0"/>
                  </a:moveTo>
                  <a:cubicBezTo>
                    <a:pt x="96" y="0"/>
                    <a:pt x="96" y="0"/>
                    <a:pt x="96" y="0"/>
                  </a:cubicBezTo>
                  <a:cubicBezTo>
                    <a:pt x="88" y="0"/>
                    <a:pt x="88" y="0"/>
                    <a:pt x="88" y="0"/>
                  </a:cubicBezTo>
                  <a:cubicBezTo>
                    <a:pt x="88" y="36"/>
                    <a:pt x="88" y="36"/>
                    <a:pt x="88" y="36"/>
                  </a:cubicBezTo>
                  <a:cubicBezTo>
                    <a:pt x="96" y="36"/>
                    <a:pt x="96" y="36"/>
                    <a:pt x="96" y="36"/>
                  </a:cubicBezTo>
                  <a:cubicBezTo>
                    <a:pt x="96" y="8"/>
                    <a:pt x="96" y="8"/>
                    <a:pt x="96" y="8"/>
                  </a:cubicBezTo>
                  <a:cubicBezTo>
                    <a:pt x="136" y="12"/>
                    <a:pt x="168" y="46"/>
                    <a:pt x="168" y="88"/>
                  </a:cubicBezTo>
                  <a:cubicBezTo>
                    <a:pt x="168" y="132"/>
                    <a:pt x="132" y="168"/>
                    <a:pt x="88" y="168"/>
                  </a:cubicBezTo>
                  <a:cubicBezTo>
                    <a:pt x="44" y="168"/>
                    <a:pt x="8" y="132"/>
                    <a:pt x="8" y="88"/>
                  </a:cubicBezTo>
                  <a:cubicBezTo>
                    <a:pt x="8" y="66"/>
                    <a:pt x="17" y="46"/>
                    <a:pt x="31" y="31"/>
                  </a:cubicBezTo>
                  <a:cubicBezTo>
                    <a:pt x="26" y="25"/>
                    <a:pt x="26" y="25"/>
                    <a:pt x="26" y="25"/>
                  </a:cubicBezTo>
                  <a:cubicBezTo>
                    <a:pt x="10" y="41"/>
                    <a:pt x="0" y="63"/>
                    <a:pt x="0" y="88"/>
                  </a:cubicBezTo>
                  <a:cubicBezTo>
                    <a:pt x="0" y="136"/>
                    <a:pt x="39" y="176"/>
                    <a:pt x="88" y="176"/>
                  </a:cubicBezTo>
                  <a:cubicBezTo>
                    <a:pt x="137" y="176"/>
                    <a:pt x="176" y="136"/>
                    <a:pt x="176" y="88"/>
                  </a:cubicBezTo>
                  <a:cubicBezTo>
                    <a:pt x="176" y="42"/>
                    <a:pt x="141" y="4"/>
                    <a:pt x="96" y="0"/>
                  </a:cubicBezTo>
                  <a:close/>
                  <a:moveTo>
                    <a:pt x="95" y="102"/>
                  </a:moveTo>
                  <a:cubicBezTo>
                    <a:pt x="100" y="100"/>
                    <a:pt x="101" y="94"/>
                    <a:pt x="99" y="89"/>
                  </a:cubicBezTo>
                  <a:cubicBezTo>
                    <a:pt x="98" y="88"/>
                    <a:pt x="97" y="87"/>
                    <a:pt x="97" y="87"/>
                  </a:cubicBezTo>
                  <a:cubicBezTo>
                    <a:pt x="60" y="44"/>
                    <a:pt x="60" y="44"/>
                    <a:pt x="60" y="44"/>
                  </a:cubicBezTo>
                  <a:cubicBezTo>
                    <a:pt x="80" y="96"/>
                    <a:pt x="80" y="96"/>
                    <a:pt x="80" y="96"/>
                  </a:cubicBezTo>
                  <a:cubicBezTo>
                    <a:pt x="81" y="97"/>
                    <a:pt x="81" y="98"/>
                    <a:pt x="81" y="99"/>
                  </a:cubicBezTo>
                  <a:cubicBezTo>
                    <a:pt x="84" y="103"/>
                    <a:pt x="90" y="105"/>
                    <a:pt x="95" y="102"/>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nvGrpSpPr>
            <p:cNvPr id="45" name="Group 44"/>
            <p:cNvGrpSpPr/>
            <p:nvPr/>
          </p:nvGrpSpPr>
          <p:grpSpPr>
            <a:xfrm>
              <a:off x="8679105" y="2936923"/>
              <a:ext cx="1953058" cy="978136"/>
              <a:chOff x="1628338" y="2917873"/>
              <a:chExt cx="1953058" cy="978136"/>
            </a:xfrm>
          </p:grpSpPr>
          <p:sp>
            <p:nvSpPr>
              <p:cNvPr id="46" name="TextBox 45"/>
              <p:cNvSpPr txBox="1"/>
              <p:nvPr/>
            </p:nvSpPr>
            <p:spPr>
              <a:xfrm>
                <a:off x="1863284" y="3183485"/>
                <a:ext cx="1483166" cy="553998"/>
              </a:xfrm>
              <a:prstGeom prst="rect">
                <a:avLst/>
              </a:prstGeom>
              <a:noFill/>
            </p:spPr>
            <p:txBody>
              <a:bodyPr wrap="square" rtlCol="0">
                <a:spAutoFit/>
              </a:bodyPr>
              <a:lstStyle/>
              <a:p>
                <a:pPr algn="ctr"/>
                <a:r>
                  <a:rPr lang="en-US" altLang="zh-CN" sz="1000" dirty="0">
                    <a:solidFill>
                      <a:schemeClr val="bg1">
                        <a:lumMod val="65000"/>
                      </a:schemeClr>
                    </a:solidFill>
                    <a:latin typeface="Arial"/>
                    <a:ea typeface="微软雅黑"/>
                    <a:sym typeface="Arial"/>
                  </a:rPr>
                  <a:t>Click here to add content, content to match the title. </a:t>
                </a:r>
              </a:p>
            </p:txBody>
          </p:sp>
          <p:sp>
            <p:nvSpPr>
              <p:cNvPr id="47" name="TextBox 46"/>
              <p:cNvSpPr txBox="1"/>
              <p:nvPr/>
            </p:nvSpPr>
            <p:spPr>
              <a:xfrm>
                <a:off x="1628338" y="2917873"/>
                <a:ext cx="1953058"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Arial"/>
                    <a:ea typeface="微软雅黑"/>
                    <a:sym typeface="Arial"/>
                  </a:rPr>
                  <a:t>Service Number 04</a:t>
                </a:r>
                <a:endParaRPr lang="en-US" sz="1400" dirty="0">
                  <a:solidFill>
                    <a:schemeClr val="tx1">
                      <a:lumMod val="65000"/>
                      <a:lumOff val="35000"/>
                    </a:schemeClr>
                  </a:solidFill>
                  <a:latin typeface="Arial"/>
                  <a:ea typeface="微软雅黑"/>
                  <a:sym typeface="Arial"/>
                </a:endParaRPr>
              </a:p>
            </p:txBody>
          </p:sp>
          <p:sp>
            <p:nvSpPr>
              <p:cNvPr id="48" name="TextBox 47"/>
              <p:cNvSpPr txBox="1"/>
              <p:nvPr/>
            </p:nvSpPr>
            <p:spPr>
              <a:xfrm>
                <a:off x="2085534" y="3634399"/>
                <a:ext cx="1038666" cy="261610"/>
              </a:xfrm>
              <a:prstGeom prst="rect">
                <a:avLst/>
              </a:prstGeom>
              <a:noFill/>
            </p:spPr>
            <p:txBody>
              <a:bodyPr wrap="square" rtlCol="0">
                <a:spAutoFit/>
              </a:bodyPr>
              <a:lstStyle/>
              <a:p>
                <a:pPr algn="ctr"/>
                <a:r>
                  <a:rPr lang="en-US" sz="1050" b="1" i="1" dirty="0">
                    <a:solidFill>
                      <a:schemeClr val="accent1"/>
                    </a:solidFill>
                    <a:latin typeface="Arial"/>
                    <a:ea typeface="微软雅黑"/>
                    <a:sym typeface="Arial"/>
                  </a:rPr>
                  <a:t>View Details</a:t>
                </a:r>
              </a:p>
            </p:txBody>
          </p:sp>
        </p:grpSp>
      </p:grpSp>
      <p:grpSp>
        <p:nvGrpSpPr>
          <p:cNvPr id="13" name="Group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559838" y="4478443"/>
            <a:ext cx="1953058" cy="1599412"/>
            <a:chOff x="1559838" y="4478443"/>
            <a:chExt cx="1953058" cy="1599412"/>
          </a:xfrm>
        </p:grpSpPr>
        <p:sp>
          <p:nvSpPr>
            <p:cNvPr id="26" name="Freeform 54"/>
            <p:cNvSpPr>
              <a:spLocks noEditPoints="1"/>
            </p:cNvSpPr>
            <p:nvPr/>
          </p:nvSpPr>
          <p:spPr bwMode="auto">
            <a:xfrm>
              <a:off x="2327432" y="4478443"/>
              <a:ext cx="417871" cy="417871"/>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nvGrpSpPr>
            <p:cNvPr id="49" name="Group 48"/>
            <p:cNvGrpSpPr/>
            <p:nvPr/>
          </p:nvGrpSpPr>
          <p:grpSpPr>
            <a:xfrm>
              <a:off x="1559838" y="5099719"/>
              <a:ext cx="1953058" cy="978136"/>
              <a:chOff x="1628338" y="2917873"/>
              <a:chExt cx="1953058" cy="978136"/>
            </a:xfrm>
          </p:grpSpPr>
          <p:sp>
            <p:nvSpPr>
              <p:cNvPr id="50" name="TextBox 49"/>
              <p:cNvSpPr txBox="1"/>
              <p:nvPr/>
            </p:nvSpPr>
            <p:spPr>
              <a:xfrm>
                <a:off x="1863284" y="3183485"/>
                <a:ext cx="1483166" cy="707886"/>
              </a:xfrm>
              <a:prstGeom prst="rect">
                <a:avLst/>
              </a:prstGeom>
              <a:noFill/>
            </p:spPr>
            <p:txBody>
              <a:bodyPr wrap="square" rtlCol="0">
                <a:spAutoFit/>
              </a:bodyPr>
              <a:lstStyle/>
              <a:p>
                <a:pPr algn="ctr"/>
                <a:r>
                  <a:rPr lang="en-US" altLang="zh-CN" sz="1000" dirty="0">
                    <a:solidFill>
                      <a:schemeClr val="bg1">
                        <a:lumMod val="65000"/>
                      </a:schemeClr>
                    </a:solidFill>
                    <a:latin typeface="Arial"/>
                    <a:ea typeface="微软雅黑"/>
                    <a:sym typeface="Arial"/>
                  </a:rPr>
                  <a:t>Click here to add content, content to match the title. </a:t>
                </a:r>
              </a:p>
              <a:p>
                <a:pPr algn="ctr"/>
                <a:r>
                  <a:rPr lang="en-US" sz="1000" dirty="0">
                    <a:solidFill>
                      <a:schemeClr val="bg1">
                        <a:lumMod val="65000"/>
                      </a:schemeClr>
                    </a:solidFill>
                    <a:latin typeface="Arial"/>
                    <a:ea typeface="微软雅黑"/>
                    <a:sym typeface="Arial"/>
                  </a:rPr>
                  <a:t>.</a:t>
                </a:r>
              </a:p>
            </p:txBody>
          </p:sp>
          <p:sp>
            <p:nvSpPr>
              <p:cNvPr id="51" name="TextBox 50"/>
              <p:cNvSpPr txBox="1"/>
              <p:nvPr/>
            </p:nvSpPr>
            <p:spPr>
              <a:xfrm>
                <a:off x="1628338" y="2917873"/>
                <a:ext cx="1953058"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Arial"/>
                    <a:ea typeface="微软雅黑"/>
                    <a:sym typeface="Arial"/>
                  </a:rPr>
                  <a:t>Service Number 05</a:t>
                </a:r>
                <a:endParaRPr lang="en-US" sz="1400" dirty="0">
                  <a:solidFill>
                    <a:schemeClr val="tx1">
                      <a:lumMod val="65000"/>
                      <a:lumOff val="35000"/>
                    </a:schemeClr>
                  </a:solidFill>
                  <a:latin typeface="Arial"/>
                  <a:ea typeface="微软雅黑"/>
                  <a:sym typeface="Arial"/>
                </a:endParaRPr>
              </a:p>
            </p:txBody>
          </p:sp>
          <p:sp>
            <p:nvSpPr>
              <p:cNvPr id="52" name="TextBox 51"/>
              <p:cNvSpPr txBox="1"/>
              <p:nvPr/>
            </p:nvSpPr>
            <p:spPr>
              <a:xfrm>
                <a:off x="2085534" y="3634399"/>
                <a:ext cx="1038666" cy="261610"/>
              </a:xfrm>
              <a:prstGeom prst="rect">
                <a:avLst/>
              </a:prstGeom>
              <a:noFill/>
            </p:spPr>
            <p:txBody>
              <a:bodyPr wrap="square" rtlCol="0">
                <a:spAutoFit/>
              </a:bodyPr>
              <a:lstStyle/>
              <a:p>
                <a:pPr algn="ctr"/>
                <a:r>
                  <a:rPr lang="en-US" sz="1050" b="1" i="1" dirty="0">
                    <a:solidFill>
                      <a:schemeClr val="accent1"/>
                    </a:solidFill>
                    <a:latin typeface="Arial"/>
                    <a:ea typeface="微软雅黑"/>
                    <a:sym typeface="Arial"/>
                  </a:rPr>
                  <a:t>View Details</a:t>
                </a:r>
              </a:p>
            </p:txBody>
          </p:sp>
        </p:grpSp>
      </p:grpSp>
      <p:grpSp>
        <p:nvGrpSpPr>
          <p:cNvPr id="12" name="Group 1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3932927" y="4478443"/>
            <a:ext cx="1953058" cy="1599412"/>
            <a:chOff x="3932927" y="4478443"/>
            <a:chExt cx="1953058" cy="1599412"/>
          </a:xfrm>
        </p:grpSpPr>
        <p:sp>
          <p:nvSpPr>
            <p:cNvPr id="30" name="Freeform 190"/>
            <p:cNvSpPr>
              <a:spLocks noEditPoints="1"/>
            </p:cNvSpPr>
            <p:nvPr/>
          </p:nvSpPr>
          <p:spPr bwMode="auto">
            <a:xfrm>
              <a:off x="4665406" y="4478443"/>
              <a:ext cx="488101" cy="445964"/>
            </a:xfrm>
            <a:custGeom>
              <a:avLst/>
              <a:gdLst>
                <a:gd name="T0" fmla="*/ 100 w 232"/>
                <a:gd name="T1" fmla="*/ 95 h 212"/>
                <a:gd name="T2" fmla="*/ 76 w 232"/>
                <a:gd name="T3" fmla="*/ 85 h 212"/>
                <a:gd name="T4" fmla="*/ 37 w 232"/>
                <a:gd name="T5" fmla="*/ 104 h 212"/>
                <a:gd name="T6" fmla="*/ 20 w 232"/>
                <a:gd name="T7" fmla="*/ 121 h 212"/>
                <a:gd name="T8" fmla="*/ 0 w 232"/>
                <a:gd name="T9" fmla="*/ 160 h 212"/>
                <a:gd name="T10" fmla="*/ 10 w 232"/>
                <a:gd name="T11" fmla="*/ 185 h 212"/>
                <a:gd name="T12" fmla="*/ 52 w 232"/>
                <a:gd name="T13" fmla="*/ 199 h 212"/>
                <a:gd name="T14" fmla="*/ 76 w 232"/>
                <a:gd name="T15" fmla="*/ 199 h 212"/>
                <a:gd name="T16" fmla="*/ 117 w 232"/>
                <a:gd name="T17" fmla="*/ 185 h 212"/>
                <a:gd name="T18" fmla="*/ 127 w 232"/>
                <a:gd name="T19" fmla="*/ 160 h 212"/>
                <a:gd name="T20" fmla="*/ 108 w 232"/>
                <a:gd name="T21" fmla="*/ 121 h 212"/>
                <a:gd name="T22" fmla="*/ 107 w 232"/>
                <a:gd name="T23" fmla="*/ 156 h 212"/>
                <a:gd name="T24" fmla="*/ 106 w 232"/>
                <a:gd name="T25" fmla="*/ 185 h 212"/>
                <a:gd name="T26" fmla="*/ 89 w 232"/>
                <a:gd name="T27" fmla="*/ 184 h 212"/>
                <a:gd name="T28" fmla="*/ 68 w 232"/>
                <a:gd name="T29" fmla="*/ 204 h 212"/>
                <a:gd name="T30" fmla="*/ 56 w 232"/>
                <a:gd name="T31" fmla="*/ 191 h 212"/>
                <a:gd name="T32" fmla="*/ 27 w 232"/>
                <a:gd name="T33" fmla="*/ 191 h 212"/>
                <a:gd name="T34" fmla="*/ 28 w 232"/>
                <a:gd name="T35" fmla="*/ 174 h 212"/>
                <a:gd name="T36" fmla="*/ 8 w 232"/>
                <a:gd name="T37" fmla="*/ 152 h 212"/>
                <a:gd name="T38" fmla="*/ 21 w 232"/>
                <a:gd name="T39" fmla="*/ 141 h 212"/>
                <a:gd name="T40" fmla="*/ 21 w 232"/>
                <a:gd name="T41" fmla="*/ 112 h 212"/>
                <a:gd name="T42" fmla="*/ 38 w 232"/>
                <a:gd name="T43" fmla="*/ 113 h 212"/>
                <a:gd name="T44" fmla="*/ 60 w 232"/>
                <a:gd name="T45" fmla="*/ 93 h 212"/>
                <a:gd name="T46" fmla="*/ 71 w 232"/>
                <a:gd name="T47" fmla="*/ 105 h 212"/>
                <a:gd name="T48" fmla="*/ 100 w 232"/>
                <a:gd name="T49" fmla="*/ 106 h 212"/>
                <a:gd name="T50" fmla="*/ 99 w 232"/>
                <a:gd name="T51" fmla="*/ 123 h 212"/>
                <a:gd name="T52" fmla="*/ 119 w 232"/>
                <a:gd name="T53" fmla="*/ 144 h 212"/>
                <a:gd name="T54" fmla="*/ 48 w 232"/>
                <a:gd name="T55" fmla="*/ 148 h 212"/>
                <a:gd name="T56" fmla="*/ 64 w 232"/>
                <a:gd name="T57" fmla="*/ 132 h 212"/>
                <a:gd name="T58" fmla="*/ 64 w 232"/>
                <a:gd name="T59" fmla="*/ 140 h 212"/>
                <a:gd name="T60" fmla="*/ 219 w 232"/>
                <a:gd name="T61" fmla="*/ 65 h 212"/>
                <a:gd name="T62" fmla="*/ 214 w 232"/>
                <a:gd name="T63" fmla="*/ 42 h 212"/>
                <a:gd name="T64" fmla="*/ 191 w 232"/>
                <a:gd name="T65" fmla="*/ 4 h 212"/>
                <a:gd name="T66" fmla="*/ 164 w 232"/>
                <a:gd name="T67" fmla="*/ 0 h 212"/>
                <a:gd name="T68" fmla="*/ 131 w 232"/>
                <a:gd name="T69" fmla="*/ 28 h 212"/>
                <a:gd name="T70" fmla="*/ 118 w 232"/>
                <a:gd name="T71" fmla="*/ 48 h 212"/>
                <a:gd name="T72" fmla="*/ 108 w 232"/>
                <a:gd name="T73" fmla="*/ 91 h 212"/>
                <a:gd name="T74" fmla="*/ 123 w 232"/>
                <a:gd name="T75" fmla="*/ 112 h 212"/>
                <a:gd name="T76" fmla="*/ 167 w 232"/>
                <a:gd name="T77" fmla="*/ 116 h 212"/>
                <a:gd name="T78" fmla="*/ 190 w 232"/>
                <a:gd name="T79" fmla="*/ 111 h 212"/>
                <a:gd name="T80" fmla="*/ 228 w 232"/>
                <a:gd name="T81" fmla="*/ 88 h 212"/>
                <a:gd name="T82" fmla="*/ 217 w 232"/>
                <a:gd name="T83" fmla="*/ 91 h 212"/>
                <a:gd name="T84" fmla="*/ 200 w 232"/>
                <a:gd name="T85" fmla="*/ 94 h 212"/>
                <a:gd name="T86" fmla="*/ 184 w 232"/>
                <a:gd name="T87" fmla="*/ 118 h 212"/>
                <a:gd name="T88" fmla="*/ 170 w 232"/>
                <a:gd name="T89" fmla="*/ 108 h 212"/>
                <a:gd name="T90" fmla="*/ 141 w 232"/>
                <a:gd name="T91" fmla="*/ 114 h 212"/>
                <a:gd name="T92" fmla="*/ 138 w 232"/>
                <a:gd name="T93" fmla="*/ 97 h 212"/>
                <a:gd name="T94" fmla="*/ 114 w 232"/>
                <a:gd name="T95" fmla="*/ 81 h 212"/>
                <a:gd name="T96" fmla="*/ 124 w 232"/>
                <a:gd name="T97" fmla="*/ 67 h 212"/>
                <a:gd name="T98" fmla="*/ 118 w 232"/>
                <a:gd name="T99" fmla="*/ 39 h 212"/>
                <a:gd name="T100" fmla="*/ 134 w 232"/>
                <a:gd name="T101" fmla="*/ 36 h 212"/>
                <a:gd name="T102" fmla="*/ 151 w 232"/>
                <a:gd name="T103" fmla="*/ 11 h 212"/>
                <a:gd name="T104" fmla="*/ 165 w 232"/>
                <a:gd name="T105" fmla="*/ 21 h 212"/>
                <a:gd name="T106" fmla="*/ 193 w 232"/>
                <a:gd name="T107" fmla="*/ 15 h 212"/>
                <a:gd name="T108" fmla="*/ 196 w 232"/>
                <a:gd name="T109" fmla="*/ 32 h 212"/>
                <a:gd name="T110" fmla="*/ 221 w 232"/>
                <a:gd name="T111" fmla="*/ 48 h 212"/>
                <a:gd name="T112" fmla="*/ 211 w 232"/>
                <a:gd name="T113" fmla="*/ 62 h 212"/>
                <a:gd name="T114" fmla="*/ 217 w 232"/>
                <a:gd name="T115" fmla="*/ 91 h 212"/>
                <a:gd name="T116" fmla="*/ 152 w 232"/>
                <a:gd name="T117" fmla="*/ 68 h 212"/>
                <a:gd name="T118" fmla="*/ 181 w 232"/>
                <a:gd name="T119" fmla="*/ 73 h 212"/>
                <a:gd name="T120" fmla="*/ 174 w 232"/>
                <a:gd name="T121" fmla="*/ 69 h 212"/>
                <a:gd name="T122" fmla="*/ 165 w 232"/>
                <a:gd name="T123" fmla="*/ 57 h 212"/>
                <a:gd name="T124" fmla="*/ 174 w 232"/>
                <a:gd name="T125" fmla="*/ 6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212">
                  <a:moveTo>
                    <a:pt x="108" y="121"/>
                  </a:moveTo>
                  <a:cubicBezTo>
                    <a:pt x="117" y="112"/>
                    <a:pt x="117" y="112"/>
                    <a:pt x="117" y="112"/>
                  </a:cubicBezTo>
                  <a:cubicBezTo>
                    <a:pt x="100" y="95"/>
                    <a:pt x="100" y="95"/>
                    <a:pt x="100" y="95"/>
                  </a:cubicBezTo>
                  <a:cubicBezTo>
                    <a:pt x="91" y="104"/>
                    <a:pt x="91" y="104"/>
                    <a:pt x="91" y="104"/>
                  </a:cubicBezTo>
                  <a:cubicBezTo>
                    <a:pt x="86" y="101"/>
                    <a:pt x="81" y="99"/>
                    <a:pt x="76" y="98"/>
                  </a:cubicBezTo>
                  <a:cubicBezTo>
                    <a:pt x="76" y="85"/>
                    <a:pt x="76" y="85"/>
                    <a:pt x="76" y="85"/>
                  </a:cubicBezTo>
                  <a:cubicBezTo>
                    <a:pt x="52" y="85"/>
                    <a:pt x="52" y="85"/>
                    <a:pt x="52" y="85"/>
                  </a:cubicBezTo>
                  <a:cubicBezTo>
                    <a:pt x="52" y="98"/>
                    <a:pt x="52" y="98"/>
                    <a:pt x="52" y="98"/>
                  </a:cubicBezTo>
                  <a:cubicBezTo>
                    <a:pt x="46" y="99"/>
                    <a:pt x="41" y="101"/>
                    <a:pt x="37" y="104"/>
                  </a:cubicBezTo>
                  <a:cubicBezTo>
                    <a:pt x="27" y="95"/>
                    <a:pt x="27" y="95"/>
                    <a:pt x="27" y="95"/>
                  </a:cubicBezTo>
                  <a:cubicBezTo>
                    <a:pt x="10" y="112"/>
                    <a:pt x="10" y="112"/>
                    <a:pt x="10" y="112"/>
                  </a:cubicBezTo>
                  <a:cubicBezTo>
                    <a:pt x="20" y="121"/>
                    <a:pt x="20" y="121"/>
                    <a:pt x="20" y="121"/>
                  </a:cubicBezTo>
                  <a:cubicBezTo>
                    <a:pt x="17" y="126"/>
                    <a:pt x="15" y="131"/>
                    <a:pt x="13" y="136"/>
                  </a:cubicBezTo>
                  <a:cubicBezTo>
                    <a:pt x="0" y="136"/>
                    <a:pt x="0" y="136"/>
                    <a:pt x="0" y="136"/>
                  </a:cubicBezTo>
                  <a:cubicBezTo>
                    <a:pt x="0" y="160"/>
                    <a:pt x="0" y="160"/>
                    <a:pt x="0" y="160"/>
                  </a:cubicBezTo>
                  <a:cubicBezTo>
                    <a:pt x="13" y="160"/>
                    <a:pt x="13" y="160"/>
                    <a:pt x="13" y="160"/>
                  </a:cubicBezTo>
                  <a:cubicBezTo>
                    <a:pt x="15" y="166"/>
                    <a:pt x="17" y="171"/>
                    <a:pt x="20" y="175"/>
                  </a:cubicBezTo>
                  <a:cubicBezTo>
                    <a:pt x="10" y="185"/>
                    <a:pt x="10" y="185"/>
                    <a:pt x="10" y="185"/>
                  </a:cubicBezTo>
                  <a:cubicBezTo>
                    <a:pt x="27" y="202"/>
                    <a:pt x="27" y="202"/>
                    <a:pt x="27" y="202"/>
                  </a:cubicBezTo>
                  <a:cubicBezTo>
                    <a:pt x="37" y="192"/>
                    <a:pt x="37" y="192"/>
                    <a:pt x="37" y="192"/>
                  </a:cubicBezTo>
                  <a:cubicBezTo>
                    <a:pt x="41" y="195"/>
                    <a:pt x="46" y="197"/>
                    <a:pt x="52" y="199"/>
                  </a:cubicBezTo>
                  <a:cubicBezTo>
                    <a:pt x="52" y="212"/>
                    <a:pt x="52" y="212"/>
                    <a:pt x="52" y="212"/>
                  </a:cubicBezTo>
                  <a:cubicBezTo>
                    <a:pt x="76" y="212"/>
                    <a:pt x="76" y="212"/>
                    <a:pt x="76" y="212"/>
                  </a:cubicBezTo>
                  <a:cubicBezTo>
                    <a:pt x="76" y="199"/>
                    <a:pt x="76" y="199"/>
                    <a:pt x="76" y="199"/>
                  </a:cubicBezTo>
                  <a:cubicBezTo>
                    <a:pt x="81" y="197"/>
                    <a:pt x="86" y="195"/>
                    <a:pt x="91" y="192"/>
                  </a:cubicBezTo>
                  <a:cubicBezTo>
                    <a:pt x="100" y="202"/>
                    <a:pt x="100" y="202"/>
                    <a:pt x="100" y="202"/>
                  </a:cubicBezTo>
                  <a:cubicBezTo>
                    <a:pt x="117" y="185"/>
                    <a:pt x="117" y="185"/>
                    <a:pt x="117" y="185"/>
                  </a:cubicBezTo>
                  <a:cubicBezTo>
                    <a:pt x="108" y="175"/>
                    <a:pt x="108" y="175"/>
                    <a:pt x="108" y="175"/>
                  </a:cubicBezTo>
                  <a:cubicBezTo>
                    <a:pt x="111" y="171"/>
                    <a:pt x="113" y="166"/>
                    <a:pt x="114" y="160"/>
                  </a:cubicBezTo>
                  <a:cubicBezTo>
                    <a:pt x="127" y="160"/>
                    <a:pt x="127" y="160"/>
                    <a:pt x="127" y="160"/>
                  </a:cubicBezTo>
                  <a:cubicBezTo>
                    <a:pt x="127" y="136"/>
                    <a:pt x="127" y="136"/>
                    <a:pt x="127" y="136"/>
                  </a:cubicBezTo>
                  <a:cubicBezTo>
                    <a:pt x="114" y="136"/>
                    <a:pt x="114" y="136"/>
                    <a:pt x="114" y="136"/>
                  </a:cubicBezTo>
                  <a:cubicBezTo>
                    <a:pt x="113" y="131"/>
                    <a:pt x="111" y="126"/>
                    <a:pt x="108" y="121"/>
                  </a:cubicBezTo>
                  <a:close/>
                  <a:moveTo>
                    <a:pt x="119" y="152"/>
                  </a:moveTo>
                  <a:cubicBezTo>
                    <a:pt x="107" y="152"/>
                    <a:pt x="107" y="152"/>
                    <a:pt x="107" y="152"/>
                  </a:cubicBezTo>
                  <a:cubicBezTo>
                    <a:pt x="107" y="156"/>
                    <a:pt x="107" y="156"/>
                    <a:pt x="107" y="156"/>
                  </a:cubicBezTo>
                  <a:cubicBezTo>
                    <a:pt x="106" y="162"/>
                    <a:pt x="103" y="168"/>
                    <a:pt x="99" y="174"/>
                  </a:cubicBezTo>
                  <a:cubicBezTo>
                    <a:pt x="97" y="176"/>
                    <a:pt x="97" y="176"/>
                    <a:pt x="97" y="176"/>
                  </a:cubicBezTo>
                  <a:cubicBezTo>
                    <a:pt x="106" y="185"/>
                    <a:pt x="106" y="185"/>
                    <a:pt x="106" y="185"/>
                  </a:cubicBezTo>
                  <a:cubicBezTo>
                    <a:pt x="100" y="191"/>
                    <a:pt x="100" y="191"/>
                    <a:pt x="100" y="191"/>
                  </a:cubicBezTo>
                  <a:cubicBezTo>
                    <a:pt x="92" y="182"/>
                    <a:pt x="92" y="182"/>
                    <a:pt x="92" y="182"/>
                  </a:cubicBezTo>
                  <a:cubicBezTo>
                    <a:pt x="89" y="184"/>
                    <a:pt x="89" y="184"/>
                    <a:pt x="89" y="184"/>
                  </a:cubicBezTo>
                  <a:cubicBezTo>
                    <a:pt x="84" y="188"/>
                    <a:pt x="78" y="190"/>
                    <a:pt x="71" y="191"/>
                  </a:cubicBezTo>
                  <a:cubicBezTo>
                    <a:pt x="68" y="192"/>
                    <a:pt x="68" y="192"/>
                    <a:pt x="68" y="192"/>
                  </a:cubicBezTo>
                  <a:cubicBezTo>
                    <a:pt x="68" y="204"/>
                    <a:pt x="68" y="204"/>
                    <a:pt x="68" y="204"/>
                  </a:cubicBezTo>
                  <a:cubicBezTo>
                    <a:pt x="60" y="204"/>
                    <a:pt x="60" y="204"/>
                    <a:pt x="60" y="204"/>
                  </a:cubicBezTo>
                  <a:cubicBezTo>
                    <a:pt x="60" y="192"/>
                    <a:pt x="60" y="192"/>
                    <a:pt x="60" y="192"/>
                  </a:cubicBezTo>
                  <a:cubicBezTo>
                    <a:pt x="56" y="191"/>
                    <a:pt x="56" y="191"/>
                    <a:pt x="56" y="191"/>
                  </a:cubicBezTo>
                  <a:cubicBezTo>
                    <a:pt x="50" y="190"/>
                    <a:pt x="44" y="188"/>
                    <a:pt x="38" y="184"/>
                  </a:cubicBezTo>
                  <a:cubicBezTo>
                    <a:pt x="36" y="182"/>
                    <a:pt x="36" y="182"/>
                    <a:pt x="36" y="182"/>
                  </a:cubicBezTo>
                  <a:cubicBezTo>
                    <a:pt x="27" y="191"/>
                    <a:pt x="27" y="191"/>
                    <a:pt x="27" y="191"/>
                  </a:cubicBezTo>
                  <a:cubicBezTo>
                    <a:pt x="21" y="185"/>
                    <a:pt x="21" y="185"/>
                    <a:pt x="21" y="185"/>
                  </a:cubicBezTo>
                  <a:cubicBezTo>
                    <a:pt x="30" y="176"/>
                    <a:pt x="30" y="176"/>
                    <a:pt x="30" y="176"/>
                  </a:cubicBezTo>
                  <a:cubicBezTo>
                    <a:pt x="28" y="174"/>
                    <a:pt x="28" y="174"/>
                    <a:pt x="28" y="174"/>
                  </a:cubicBezTo>
                  <a:cubicBezTo>
                    <a:pt x="24" y="168"/>
                    <a:pt x="22" y="162"/>
                    <a:pt x="21" y="156"/>
                  </a:cubicBezTo>
                  <a:cubicBezTo>
                    <a:pt x="20" y="152"/>
                    <a:pt x="20" y="152"/>
                    <a:pt x="20" y="152"/>
                  </a:cubicBezTo>
                  <a:cubicBezTo>
                    <a:pt x="8" y="152"/>
                    <a:pt x="8" y="152"/>
                    <a:pt x="8" y="152"/>
                  </a:cubicBezTo>
                  <a:cubicBezTo>
                    <a:pt x="8" y="144"/>
                    <a:pt x="8" y="144"/>
                    <a:pt x="8" y="144"/>
                  </a:cubicBezTo>
                  <a:cubicBezTo>
                    <a:pt x="20" y="144"/>
                    <a:pt x="20" y="144"/>
                    <a:pt x="20" y="144"/>
                  </a:cubicBezTo>
                  <a:cubicBezTo>
                    <a:pt x="21" y="141"/>
                    <a:pt x="21" y="141"/>
                    <a:pt x="21" y="141"/>
                  </a:cubicBezTo>
                  <a:cubicBezTo>
                    <a:pt x="22" y="134"/>
                    <a:pt x="24" y="128"/>
                    <a:pt x="28" y="123"/>
                  </a:cubicBezTo>
                  <a:cubicBezTo>
                    <a:pt x="30" y="120"/>
                    <a:pt x="30" y="120"/>
                    <a:pt x="30" y="120"/>
                  </a:cubicBezTo>
                  <a:cubicBezTo>
                    <a:pt x="21" y="112"/>
                    <a:pt x="21" y="112"/>
                    <a:pt x="21" y="112"/>
                  </a:cubicBezTo>
                  <a:cubicBezTo>
                    <a:pt x="27" y="106"/>
                    <a:pt x="27" y="106"/>
                    <a:pt x="27" y="106"/>
                  </a:cubicBezTo>
                  <a:cubicBezTo>
                    <a:pt x="36" y="115"/>
                    <a:pt x="36" y="115"/>
                    <a:pt x="36" y="115"/>
                  </a:cubicBezTo>
                  <a:cubicBezTo>
                    <a:pt x="38" y="113"/>
                    <a:pt x="38" y="113"/>
                    <a:pt x="38" y="113"/>
                  </a:cubicBezTo>
                  <a:cubicBezTo>
                    <a:pt x="44" y="109"/>
                    <a:pt x="50" y="106"/>
                    <a:pt x="56" y="105"/>
                  </a:cubicBezTo>
                  <a:cubicBezTo>
                    <a:pt x="60" y="105"/>
                    <a:pt x="60" y="105"/>
                    <a:pt x="60" y="105"/>
                  </a:cubicBezTo>
                  <a:cubicBezTo>
                    <a:pt x="60" y="93"/>
                    <a:pt x="60" y="93"/>
                    <a:pt x="60" y="93"/>
                  </a:cubicBezTo>
                  <a:cubicBezTo>
                    <a:pt x="68" y="93"/>
                    <a:pt x="68" y="93"/>
                    <a:pt x="68" y="93"/>
                  </a:cubicBezTo>
                  <a:cubicBezTo>
                    <a:pt x="68" y="105"/>
                    <a:pt x="68" y="105"/>
                    <a:pt x="68" y="105"/>
                  </a:cubicBezTo>
                  <a:cubicBezTo>
                    <a:pt x="71" y="105"/>
                    <a:pt x="71" y="105"/>
                    <a:pt x="71" y="105"/>
                  </a:cubicBezTo>
                  <a:cubicBezTo>
                    <a:pt x="78" y="106"/>
                    <a:pt x="84" y="109"/>
                    <a:pt x="89" y="113"/>
                  </a:cubicBezTo>
                  <a:cubicBezTo>
                    <a:pt x="92" y="115"/>
                    <a:pt x="92" y="115"/>
                    <a:pt x="92" y="115"/>
                  </a:cubicBezTo>
                  <a:cubicBezTo>
                    <a:pt x="100" y="106"/>
                    <a:pt x="100" y="106"/>
                    <a:pt x="100" y="106"/>
                  </a:cubicBezTo>
                  <a:cubicBezTo>
                    <a:pt x="106" y="112"/>
                    <a:pt x="106" y="112"/>
                    <a:pt x="106" y="112"/>
                  </a:cubicBezTo>
                  <a:cubicBezTo>
                    <a:pt x="97" y="120"/>
                    <a:pt x="97" y="120"/>
                    <a:pt x="97" y="120"/>
                  </a:cubicBezTo>
                  <a:cubicBezTo>
                    <a:pt x="99" y="123"/>
                    <a:pt x="99" y="123"/>
                    <a:pt x="99" y="123"/>
                  </a:cubicBezTo>
                  <a:cubicBezTo>
                    <a:pt x="103" y="128"/>
                    <a:pt x="106" y="134"/>
                    <a:pt x="107" y="141"/>
                  </a:cubicBezTo>
                  <a:cubicBezTo>
                    <a:pt x="107" y="144"/>
                    <a:pt x="107" y="144"/>
                    <a:pt x="107" y="144"/>
                  </a:cubicBezTo>
                  <a:cubicBezTo>
                    <a:pt x="119" y="144"/>
                    <a:pt x="119" y="144"/>
                    <a:pt x="119" y="144"/>
                  </a:cubicBezTo>
                  <a:lnTo>
                    <a:pt x="119" y="152"/>
                  </a:lnTo>
                  <a:close/>
                  <a:moveTo>
                    <a:pt x="64" y="132"/>
                  </a:moveTo>
                  <a:cubicBezTo>
                    <a:pt x="55" y="132"/>
                    <a:pt x="48" y="140"/>
                    <a:pt x="48" y="148"/>
                  </a:cubicBezTo>
                  <a:cubicBezTo>
                    <a:pt x="48" y="157"/>
                    <a:pt x="55" y="164"/>
                    <a:pt x="64" y="164"/>
                  </a:cubicBezTo>
                  <a:cubicBezTo>
                    <a:pt x="72" y="164"/>
                    <a:pt x="80" y="157"/>
                    <a:pt x="80" y="148"/>
                  </a:cubicBezTo>
                  <a:cubicBezTo>
                    <a:pt x="80" y="140"/>
                    <a:pt x="72" y="132"/>
                    <a:pt x="64" y="132"/>
                  </a:cubicBezTo>
                  <a:close/>
                  <a:moveTo>
                    <a:pt x="64" y="156"/>
                  </a:moveTo>
                  <a:cubicBezTo>
                    <a:pt x="59" y="156"/>
                    <a:pt x="56" y="153"/>
                    <a:pt x="56" y="148"/>
                  </a:cubicBezTo>
                  <a:cubicBezTo>
                    <a:pt x="56" y="144"/>
                    <a:pt x="59" y="140"/>
                    <a:pt x="64" y="140"/>
                  </a:cubicBezTo>
                  <a:cubicBezTo>
                    <a:pt x="68" y="140"/>
                    <a:pt x="72" y="144"/>
                    <a:pt x="72" y="148"/>
                  </a:cubicBezTo>
                  <a:cubicBezTo>
                    <a:pt x="72" y="153"/>
                    <a:pt x="68" y="156"/>
                    <a:pt x="64" y="156"/>
                  </a:cubicBezTo>
                  <a:close/>
                  <a:moveTo>
                    <a:pt x="219" y="65"/>
                  </a:moveTo>
                  <a:cubicBezTo>
                    <a:pt x="232" y="62"/>
                    <a:pt x="232" y="62"/>
                    <a:pt x="232" y="62"/>
                  </a:cubicBezTo>
                  <a:cubicBezTo>
                    <a:pt x="227" y="39"/>
                    <a:pt x="227" y="39"/>
                    <a:pt x="227" y="39"/>
                  </a:cubicBezTo>
                  <a:cubicBezTo>
                    <a:pt x="214" y="42"/>
                    <a:pt x="214" y="42"/>
                    <a:pt x="214" y="42"/>
                  </a:cubicBezTo>
                  <a:cubicBezTo>
                    <a:pt x="211" y="37"/>
                    <a:pt x="208" y="32"/>
                    <a:pt x="204" y="28"/>
                  </a:cubicBezTo>
                  <a:cubicBezTo>
                    <a:pt x="211" y="17"/>
                    <a:pt x="211" y="17"/>
                    <a:pt x="211" y="17"/>
                  </a:cubicBezTo>
                  <a:cubicBezTo>
                    <a:pt x="191" y="4"/>
                    <a:pt x="191" y="4"/>
                    <a:pt x="191" y="4"/>
                  </a:cubicBezTo>
                  <a:cubicBezTo>
                    <a:pt x="184" y="16"/>
                    <a:pt x="184" y="16"/>
                    <a:pt x="184" y="16"/>
                  </a:cubicBezTo>
                  <a:cubicBezTo>
                    <a:pt x="178" y="14"/>
                    <a:pt x="173" y="13"/>
                    <a:pt x="167" y="13"/>
                  </a:cubicBezTo>
                  <a:cubicBezTo>
                    <a:pt x="164" y="0"/>
                    <a:pt x="164" y="0"/>
                    <a:pt x="164" y="0"/>
                  </a:cubicBezTo>
                  <a:cubicBezTo>
                    <a:pt x="141" y="5"/>
                    <a:pt x="141" y="5"/>
                    <a:pt x="141" y="5"/>
                  </a:cubicBezTo>
                  <a:cubicBezTo>
                    <a:pt x="144" y="18"/>
                    <a:pt x="144" y="18"/>
                    <a:pt x="144" y="18"/>
                  </a:cubicBezTo>
                  <a:cubicBezTo>
                    <a:pt x="139" y="21"/>
                    <a:pt x="135" y="24"/>
                    <a:pt x="131" y="28"/>
                  </a:cubicBezTo>
                  <a:cubicBezTo>
                    <a:pt x="119" y="21"/>
                    <a:pt x="119" y="21"/>
                    <a:pt x="119" y="21"/>
                  </a:cubicBezTo>
                  <a:cubicBezTo>
                    <a:pt x="107" y="41"/>
                    <a:pt x="107" y="41"/>
                    <a:pt x="107" y="41"/>
                  </a:cubicBezTo>
                  <a:cubicBezTo>
                    <a:pt x="118" y="48"/>
                    <a:pt x="118" y="48"/>
                    <a:pt x="118" y="48"/>
                  </a:cubicBezTo>
                  <a:cubicBezTo>
                    <a:pt x="116" y="53"/>
                    <a:pt x="116" y="59"/>
                    <a:pt x="115" y="64"/>
                  </a:cubicBezTo>
                  <a:cubicBezTo>
                    <a:pt x="102" y="67"/>
                    <a:pt x="102" y="67"/>
                    <a:pt x="102" y="67"/>
                  </a:cubicBezTo>
                  <a:cubicBezTo>
                    <a:pt x="108" y="91"/>
                    <a:pt x="108" y="91"/>
                    <a:pt x="108" y="91"/>
                  </a:cubicBezTo>
                  <a:cubicBezTo>
                    <a:pt x="121" y="88"/>
                    <a:pt x="121" y="88"/>
                    <a:pt x="121" y="88"/>
                  </a:cubicBezTo>
                  <a:cubicBezTo>
                    <a:pt x="123" y="93"/>
                    <a:pt x="127" y="97"/>
                    <a:pt x="130" y="101"/>
                  </a:cubicBezTo>
                  <a:cubicBezTo>
                    <a:pt x="123" y="112"/>
                    <a:pt x="123" y="112"/>
                    <a:pt x="123" y="112"/>
                  </a:cubicBezTo>
                  <a:cubicBezTo>
                    <a:pt x="144" y="125"/>
                    <a:pt x="144" y="125"/>
                    <a:pt x="144" y="125"/>
                  </a:cubicBezTo>
                  <a:cubicBezTo>
                    <a:pt x="151" y="114"/>
                    <a:pt x="151" y="114"/>
                    <a:pt x="151" y="114"/>
                  </a:cubicBezTo>
                  <a:cubicBezTo>
                    <a:pt x="156" y="115"/>
                    <a:pt x="161" y="116"/>
                    <a:pt x="167" y="116"/>
                  </a:cubicBezTo>
                  <a:cubicBezTo>
                    <a:pt x="170" y="129"/>
                    <a:pt x="170" y="129"/>
                    <a:pt x="170" y="129"/>
                  </a:cubicBezTo>
                  <a:cubicBezTo>
                    <a:pt x="193" y="124"/>
                    <a:pt x="193" y="124"/>
                    <a:pt x="193" y="124"/>
                  </a:cubicBezTo>
                  <a:cubicBezTo>
                    <a:pt x="190" y="111"/>
                    <a:pt x="190" y="111"/>
                    <a:pt x="190" y="111"/>
                  </a:cubicBezTo>
                  <a:cubicBezTo>
                    <a:pt x="195" y="109"/>
                    <a:pt x="200" y="105"/>
                    <a:pt x="204" y="101"/>
                  </a:cubicBezTo>
                  <a:cubicBezTo>
                    <a:pt x="215" y="109"/>
                    <a:pt x="215" y="109"/>
                    <a:pt x="215" y="109"/>
                  </a:cubicBezTo>
                  <a:cubicBezTo>
                    <a:pt x="228" y="88"/>
                    <a:pt x="228" y="88"/>
                    <a:pt x="228" y="88"/>
                  </a:cubicBezTo>
                  <a:cubicBezTo>
                    <a:pt x="216" y="81"/>
                    <a:pt x="216" y="81"/>
                    <a:pt x="216" y="81"/>
                  </a:cubicBezTo>
                  <a:cubicBezTo>
                    <a:pt x="218" y="76"/>
                    <a:pt x="219" y="70"/>
                    <a:pt x="219" y="65"/>
                  </a:cubicBezTo>
                  <a:close/>
                  <a:moveTo>
                    <a:pt x="217" y="91"/>
                  </a:moveTo>
                  <a:cubicBezTo>
                    <a:pt x="212" y="98"/>
                    <a:pt x="212" y="98"/>
                    <a:pt x="212" y="98"/>
                  </a:cubicBezTo>
                  <a:cubicBezTo>
                    <a:pt x="202" y="91"/>
                    <a:pt x="202" y="91"/>
                    <a:pt x="202" y="91"/>
                  </a:cubicBezTo>
                  <a:cubicBezTo>
                    <a:pt x="200" y="94"/>
                    <a:pt x="200" y="94"/>
                    <a:pt x="200" y="94"/>
                  </a:cubicBezTo>
                  <a:cubicBezTo>
                    <a:pt x="196" y="99"/>
                    <a:pt x="190" y="103"/>
                    <a:pt x="184" y="105"/>
                  </a:cubicBezTo>
                  <a:cubicBezTo>
                    <a:pt x="181" y="106"/>
                    <a:pt x="181" y="106"/>
                    <a:pt x="181" y="106"/>
                  </a:cubicBezTo>
                  <a:cubicBezTo>
                    <a:pt x="184" y="118"/>
                    <a:pt x="184" y="118"/>
                    <a:pt x="184" y="118"/>
                  </a:cubicBezTo>
                  <a:cubicBezTo>
                    <a:pt x="176" y="120"/>
                    <a:pt x="176" y="120"/>
                    <a:pt x="176" y="120"/>
                  </a:cubicBezTo>
                  <a:cubicBezTo>
                    <a:pt x="173" y="108"/>
                    <a:pt x="173" y="108"/>
                    <a:pt x="173" y="108"/>
                  </a:cubicBezTo>
                  <a:cubicBezTo>
                    <a:pt x="170" y="108"/>
                    <a:pt x="170" y="108"/>
                    <a:pt x="170" y="108"/>
                  </a:cubicBezTo>
                  <a:cubicBezTo>
                    <a:pt x="163" y="109"/>
                    <a:pt x="157" y="108"/>
                    <a:pt x="151" y="105"/>
                  </a:cubicBezTo>
                  <a:cubicBezTo>
                    <a:pt x="147" y="104"/>
                    <a:pt x="147" y="104"/>
                    <a:pt x="147" y="104"/>
                  </a:cubicBezTo>
                  <a:cubicBezTo>
                    <a:pt x="141" y="114"/>
                    <a:pt x="141" y="114"/>
                    <a:pt x="141" y="114"/>
                  </a:cubicBezTo>
                  <a:cubicBezTo>
                    <a:pt x="134" y="110"/>
                    <a:pt x="134" y="110"/>
                    <a:pt x="134" y="110"/>
                  </a:cubicBezTo>
                  <a:cubicBezTo>
                    <a:pt x="141" y="100"/>
                    <a:pt x="141" y="100"/>
                    <a:pt x="141" y="100"/>
                  </a:cubicBezTo>
                  <a:cubicBezTo>
                    <a:pt x="138" y="97"/>
                    <a:pt x="138" y="97"/>
                    <a:pt x="138" y="97"/>
                  </a:cubicBezTo>
                  <a:cubicBezTo>
                    <a:pt x="133" y="93"/>
                    <a:pt x="129" y="88"/>
                    <a:pt x="127" y="82"/>
                  </a:cubicBezTo>
                  <a:cubicBezTo>
                    <a:pt x="126" y="78"/>
                    <a:pt x="126" y="78"/>
                    <a:pt x="126" y="78"/>
                  </a:cubicBezTo>
                  <a:cubicBezTo>
                    <a:pt x="114" y="81"/>
                    <a:pt x="114" y="81"/>
                    <a:pt x="114" y="81"/>
                  </a:cubicBezTo>
                  <a:cubicBezTo>
                    <a:pt x="112" y="73"/>
                    <a:pt x="112" y="73"/>
                    <a:pt x="112" y="73"/>
                  </a:cubicBezTo>
                  <a:cubicBezTo>
                    <a:pt x="124" y="71"/>
                    <a:pt x="124" y="71"/>
                    <a:pt x="124" y="71"/>
                  </a:cubicBezTo>
                  <a:cubicBezTo>
                    <a:pt x="124" y="67"/>
                    <a:pt x="124" y="67"/>
                    <a:pt x="124" y="67"/>
                  </a:cubicBezTo>
                  <a:cubicBezTo>
                    <a:pt x="123" y="61"/>
                    <a:pt x="124" y="54"/>
                    <a:pt x="127" y="48"/>
                  </a:cubicBezTo>
                  <a:cubicBezTo>
                    <a:pt x="128" y="45"/>
                    <a:pt x="128" y="45"/>
                    <a:pt x="128" y="45"/>
                  </a:cubicBezTo>
                  <a:cubicBezTo>
                    <a:pt x="118" y="39"/>
                    <a:pt x="118" y="39"/>
                    <a:pt x="118" y="39"/>
                  </a:cubicBezTo>
                  <a:cubicBezTo>
                    <a:pt x="122" y="32"/>
                    <a:pt x="122" y="32"/>
                    <a:pt x="122" y="32"/>
                  </a:cubicBezTo>
                  <a:cubicBezTo>
                    <a:pt x="132" y="38"/>
                    <a:pt x="132" y="38"/>
                    <a:pt x="132" y="38"/>
                  </a:cubicBezTo>
                  <a:cubicBezTo>
                    <a:pt x="134" y="36"/>
                    <a:pt x="134" y="36"/>
                    <a:pt x="134" y="36"/>
                  </a:cubicBezTo>
                  <a:cubicBezTo>
                    <a:pt x="139" y="31"/>
                    <a:pt x="144" y="27"/>
                    <a:pt x="150" y="24"/>
                  </a:cubicBezTo>
                  <a:cubicBezTo>
                    <a:pt x="153" y="23"/>
                    <a:pt x="153" y="23"/>
                    <a:pt x="153" y="23"/>
                  </a:cubicBezTo>
                  <a:cubicBezTo>
                    <a:pt x="151" y="11"/>
                    <a:pt x="151" y="11"/>
                    <a:pt x="151" y="11"/>
                  </a:cubicBezTo>
                  <a:cubicBezTo>
                    <a:pt x="158" y="10"/>
                    <a:pt x="158" y="10"/>
                    <a:pt x="158" y="10"/>
                  </a:cubicBezTo>
                  <a:cubicBezTo>
                    <a:pt x="161" y="21"/>
                    <a:pt x="161" y="21"/>
                    <a:pt x="161" y="21"/>
                  </a:cubicBezTo>
                  <a:cubicBezTo>
                    <a:pt x="165" y="21"/>
                    <a:pt x="165" y="21"/>
                    <a:pt x="165" y="21"/>
                  </a:cubicBezTo>
                  <a:cubicBezTo>
                    <a:pt x="171" y="21"/>
                    <a:pt x="178" y="22"/>
                    <a:pt x="184" y="24"/>
                  </a:cubicBezTo>
                  <a:cubicBezTo>
                    <a:pt x="187" y="26"/>
                    <a:pt x="187" y="26"/>
                    <a:pt x="187" y="26"/>
                  </a:cubicBezTo>
                  <a:cubicBezTo>
                    <a:pt x="193" y="15"/>
                    <a:pt x="193" y="15"/>
                    <a:pt x="193" y="15"/>
                  </a:cubicBezTo>
                  <a:cubicBezTo>
                    <a:pt x="200" y="20"/>
                    <a:pt x="200" y="20"/>
                    <a:pt x="200" y="20"/>
                  </a:cubicBezTo>
                  <a:cubicBezTo>
                    <a:pt x="194" y="30"/>
                    <a:pt x="194" y="30"/>
                    <a:pt x="194" y="30"/>
                  </a:cubicBezTo>
                  <a:cubicBezTo>
                    <a:pt x="196" y="32"/>
                    <a:pt x="196" y="32"/>
                    <a:pt x="196" y="32"/>
                  </a:cubicBezTo>
                  <a:cubicBezTo>
                    <a:pt x="201" y="36"/>
                    <a:pt x="205" y="42"/>
                    <a:pt x="208" y="48"/>
                  </a:cubicBezTo>
                  <a:cubicBezTo>
                    <a:pt x="209" y="51"/>
                    <a:pt x="209" y="51"/>
                    <a:pt x="209" y="51"/>
                  </a:cubicBezTo>
                  <a:cubicBezTo>
                    <a:pt x="221" y="48"/>
                    <a:pt x="221" y="48"/>
                    <a:pt x="221" y="48"/>
                  </a:cubicBezTo>
                  <a:cubicBezTo>
                    <a:pt x="222" y="56"/>
                    <a:pt x="222" y="56"/>
                    <a:pt x="222" y="56"/>
                  </a:cubicBezTo>
                  <a:cubicBezTo>
                    <a:pt x="211" y="59"/>
                    <a:pt x="211" y="59"/>
                    <a:pt x="211" y="59"/>
                  </a:cubicBezTo>
                  <a:cubicBezTo>
                    <a:pt x="211" y="62"/>
                    <a:pt x="211" y="62"/>
                    <a:pt x="211" y="62"/>
                  </a:cubicBezTo>
                  <a:cubicBezTo>
                    <a:pt x="211" y="69"/>
                    <a:pt x="210" y="75"/>
                    <a:pt x="208" y="81"/>
                  </a:cubicBezTo>
                  <a:cubicBezTo>
                    <a:pt x="206" y="84"/>
                    <a:pt x="206" y="84"/>
                    <a:pt x="206" y="84"/>
                  </a:cubicBezTo>
                  <a:lnTo>
                    <a:pt x="217" y="91"/>
                  </a:lnTo>
                  <a:close/>
                  <a:moveTo>
                    <a:pt x="167" y="49"/>
                  </a:moveTo>
                  <a:cubicBezTo>
                    <a:pt x="166" y="49"/>
                    <a:pt x="165" y="49"/>
                    <a:pt x="164" y="49"/>
                  </a:cubicBezTo>
                  <a:cubicBezTo>
                    <a:pt x="155" y="51"/>
                    <a:pt x="150" y="60"/>
                    <a:pt x="152" y="68"/>
                  </a:cubicBezTo>
                  <a:cubicBezTo>
                    <a:pt x="153" y="76"/>
                    <a:pt x="160" y="81"/>
                    <a:pt x="167" y="81"/>
                  </a:cubicBezTo>
                  <a:cubicBezTo>
                    <a:pt x="168" y="81"/>
                    <a:pt x="170" y="80"/>
                    <a:pt x="171" y="80"/>
                  </a:cubicBezTo>
                  <a:cubicBezTo>
                    <a:pt x="175" y="79"/>
                    <a:pt x="178" y="77"/>
                    <a:pt x="181" y="73"/>
                  </a:cubicBezTo>
                  <a:cubicBezTo>
                    <a:pt x="183" y="70"/>
                    <a:pt x="184" y="65"/>
                    <a:pt x="183" y="61"/>
                  </a:cubicBezTo>
                  <a:cubicBezTo>
                    <a:pt x="181" y="54"/>
                    <a:pt x="175" y="49"/>
                    <a:pt x="167" y="49"/>
                  </a:cubicBezTo>
                  <a:close/>
                  <a:moveTo>
                    <a:pt x="174" y="69"/>
                  </a:moveTo>
                  <a:cubicBezTo>
                    <a:pt x="173" y="71"/>
                    <a:pt x="171" y="72"/>
                    <a:pt x="169" y="72"/>
                  </a:cubicBezTo>
                  <a:cubicBezTo>
                    <a:pt x="165" y="73"/>
                    <a:pt x="160" y="71"/>
                    <a:pt x="159" y="66"/>
                  </a:cubicBezTo>
                  <a:cubicBezTo>
                    <a:pt x="158" y="62"/>
                    <a:pt x="161" y="58"/>
                    <a:pt x="165" y="57"/>
                  </a:cubicBezTo>
                  <a:cubicBezTo>
                    <a:pt x="166" y="57"/>
                    <a:pt x="167" y="57"/>
                    <a:pt x="167" y="57"/>
                  </a:cubicBezTo>
                  <a:cubicBezTo>
                    <a:pt x="171" y="57"/>
                    <a:pt x="174" y="59"/>
                    <a:pt x="175" y="63"/>
                  </a:cubicBezTo>
                  <a:cubicBezTo>
                    <a:pt x="175" y="65"/>
                    <a:pt x="175" y="67"/>
                    <a:pt x="174" y="69"/>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nvGrpSpPr>
            <p:cNvPr id="53" name="Group 52"/>
            <p:cNvGrpSpPr/>
            <p:nvPr/>
          </p:nvGrpSpPr>
          <p:grpSpPr>
            <a:xfrm>
              <a:off x="3932927" y="5099719"/>
              <a:ext cx="1953058" cy="978136"/>
              <a:chOff x="1628338" y="2917873"/>
              <a:chExt cx="1953058" cy="978136"/>
            </a:xfrm>
          </p:grpSpPr>
          <p:sp>
            <p:nvSpPr>
              <p:cNvPr id="54" name="TextBox 53"/>
              <p:cNvSpPr txBox="1"/>
              <p:nvPr/>
            </p:nvSpPr>
            <p:spPr>
              <a:xfrm>
                <a:off x="1863284" y="3183485"/>
                <a:ext cx="1483166" cy="553998"/>
              </a:xfrm>
              <a:prstGeom prst="rect">
                <a:avLst/>
              </a:prstGeom>
              <a:noFill/>
            </p:spPr>
            <p:txBody>
              <a:bodyPr wrap="square" rtlCol="0">
                <a:spAutoFit/>
              </a:bodyPr>
              <a:lstStyle/>
              <a:p>
                <a:pPr algn="ctr"/>
                <a:r>
                  <a:rPr lang="en-US" altLang="zh-CN" sz="1000" dirty="0">
                    <a:solidFill>
                      <a:schemeClr val="bg1">
                        <a:lumMod val="65000"/>
                      </a:schemeClr>
                    </a:solidFill>
                    <a:latin typeface="Arial"/>
                    <a:ea typeface="微软雅黑"/>
                    <a:sym typeface="Arial"/>
                  </a:rPr>
                  <a:t>Click here to add content, content to match the title. </a:t>
                </a:r>
              </a:p>
            </p:txBody>
          </p:sp>
          <p:sp>
            <p:nvSpPr>
              <p:cNvPr id="55" name="TextBox 54"/>
              <p:cNvSpPr txBox="1"/>
              <p:nvPr/>
            </p:nvSpPr>
            <p:spPr>
              <a:xfrm>
                <a:off x="1628338" y="2917873"/>
                <a:ext cx="1953058"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Arial"/>
                    <a:ea typeface="微软雅黑"/>
                    <a:sym typeface="Arial"/>
                  </a:rPr>
                  <a:t>Service Number 06</a:t>
                </a:r>
                <a:endParaRPr lang="en-US" sz="1400" dirty="0">
                  <a:solidFill>
                    <a:schemeClr val="tx1">
                      <a:lumMod val="65000"/>
                      <a:lumOff val="35000"/>
                    </a:schemeClr>
                  </a:solidFill>
                  <a:latin typeface="Arial"/>
                  <a:ea typeface="微软雅黑"/>
                  <a:sym typeface="Arial"/>
                </a:endParaRPr>
              </a:p>
            </p:txBody>
          </p:sp>
          <p:sp>
            <p:nvSpPr>
              <p:cNvPr id="56" name="TextBox 55"/>
              <p:cNvSpPr txBox="1"/>
              <p:nvPr/>
            </p:nvSpPr>
            <p:spPr>
              <a:xfrm>
                <a:off x="2085534" y="3634399"/>
                <a:ext cx="1038666" cy="261610"/>
              </a:xfrm>
              <a:prstGeom prst="rect">
                <a:avLst/>
              </a:prstGeom>
              <a:noFill/>
            </p:spPr>
            <p:txBody>
              <a:bodyPr wrap="square" rtlCol="0">
                <a:spAutoFit/>
              </a:bodyPr>
              <a:lstStyle/>
              <a:p>
                <a:pPr algn="ctr"/>
                <a:r>
                  <a:rPr lang="en-US" sz="1050" b="1" i="1" dirty="0">
                    <a:solidFill>
                      <a:schemeClr val="accent1"/>
                    </a:solidFill>
                    <a:latin typeface="Arial"/>
                    <a:ea typeface="微软雅黑"/>
                    <a:sym typeface="Arial"/>
                  </a:rPr>
                  <a:t>View Details</a:t>
                </a:r>
              </a:p>
            </p:txBody>
          </p:sp>
        </p:grpSp>
      </p:grpSp>
      <p:grpSp>
        <p:nvGrpSpPr>
          <p:cNvPr id="11" name="Group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306016" y="4478443"/>
            <a:ext cx="1953058" cy="1599412"/>
            <a:chOff x="6306016" y="4478443"/>
            <a:chExt cx="1953058" cy="1599412"/>
          </a:xfrm>
        </p:grpSpPr>
        <p:sp>
          <p:nvSpPr>
            <p:cNvPr id="28" name="Freeform 132"/>
            <p:cNvSpPr>
              <a:spLocks noEditPoints="1"/>
            </p:cNvSpPr>
            <p:nvPr/>
          </p:nvSpPr>
          <p:spPr bwMode="auto">
            <a:xfrm>
              <a:off x="7115748" y="4478443"/>
              <a:ext cx="333595" cy="474055"/>
            </a:xfrm>
            <a:custGeom>
              <a:avLst/>
              <a:gdLst>
                <a:gd name="T0" fmla="*/ 78 w 160"/>
                <a:gd name="T1" fmla="*/ 0 h 228"/>
                <a:gd name="T2" fmla="*/ 4 w 160"/>
                <a:gd name="T3" fmla="*/ 56 h 228"/>
                <a:gd name="T4" fmla="*/ 0 w 160"/>
                <a:gd name="T5" fmla="*/ 79 h 228"/>
                <a:gd name="T6" fmla="*/ 27 w 160"/>
                <a:gd name="T7" fmla="*/ 135 h 228"/>
                <a:gd name="T8" fmla="*/ 30 w 160"/>
                <a:gd name="T9" fmla="*/ 137 h 228"/>
                <a:gd name="T10" fmla="*/ 49 w 160"/>
                <a:gd name="T11" fmla="*/ 165 h 228"/>
                <a:gd name="T12" fmla="*/ 58 w 160"/>
                <a:gd name="T13" fmla="*/ 165 h 228"/>
                <a:gd name="T14" fmla="*/ 35 w 160"/>
                <a:gd name="T15" fmla="*/ 131 h 228"/>
                <a:gd name="T16" fmla="*/ 32 w 160"/>
                <a:gd name="T17" fmla="*/ 129 h 228"/>
                <a:gd name="T18" fmla="*/ 8 w 160"/>
                <a:gd name="T19" fmla="*/ 79 h 228"/>
                <a:gd name="T20" fmla="*/ 11 w 160"/>
                <a:gd name="T21" fmla="*/ 58 h 228"/>
                <a:gd name="T22" fmla="*/ 78 w 160"/>
                <a:gd name="T23" fmla="*/ 8 h 228"/>
                <a:gd name="T24" fmla="*/ 152 w 160"/>
                <a:gd name="T25" fmla="*/ 77 h 228"/>
                <a:gd name="T26" fmla="*/ 148 w 160"/>
                <a:gd name="T27" fmla="*/ 99 h 228"/>
                <a:gd name="T28" fmla="*/ 136 w 160"/>
                <a:gd name="T29" fmla="*/ 121 h 228"/>
                <a:gd name="T30" fmla="*/ 121 w 160"/>
                <a:gd name="T31" fmla="*/ 135 h 228"/>
                <a:gd name="T32" fmla="*/ 120 w 160"/>
                <a:gd name="T33" fmla="*/ 135 h 228"/>
                <a:gd name="T34" fmla="*/ 99 w 160"/>
                <a:gd name="T35" fmla="*/ 181 h 228"/>
                <a:gd name="T36" fmla="*/ 108 w 160"/>
                <a:gd name="T37" fmla="*/ 181 h 228"/>
                <a:gd name="T38" fmla="*/ 126 w 160"/>
                <a:gd name="T39" fmla="*/ 141 h 228"/>
                <a:gd name="T40" fmla="*/ 143 w 160"/>
                <a:gd name="T41" fmla="*/ 126 h 228"/>
                <a:gd name="T42" fmla="*/ 156 w 160"/>
                <a:gd name="T43" fmla="*/ 102 h 228"/>
                <a:gd name="T44" fmla="*/ 160 w 160"/>
                <a:gd name="T45" fmla="*/ 77 h 228"/>
                <a:gd name="T46" fmla="*/ 78 w 160"/>
                <a:gd name="T47" fmla="*/ 0 h 228"/>
                <a:gd name="T48" fmla="*/ 105 w 160"/>
                <a:gd name="T49" fmla="*/ 188 h 228"/>
                <a:gd name="T50" fmla="*/ 54 w 160"/>
                <a:gd name="T51" fmla="*/ 175 h 228"/>
                <a:gd name="T52" fmla="*/ 49 w 160"/>
                <a:gd name="T53" fmla="*/ 178 h 228"/>
                <a:gd name="T54" fmla="*/ 52 w 160"/>
                <a:gd name="T55" fmla="*/ 183 h 228"/>
                <a:gd name="T56" fmla="*/ 103 w 160"/>
                <a:gd name="T57" fmla="*/ 196 h 228"/>
                <a:gd name="T58" fmla="*/ 104 w 160"/>
                <a:gd name="T59" fmla="*/ 196 h 228"/>
                <a:gd name="T60" fmla="*/ 108 w 160"/>
                <a:gd name="T61" fmla="*/ 193 h 228"/>
                <a:gd name="T62" fmla="*/ 105 w 160"/>
                <a:gd name="T63" fmla="*/ 188 h 228"/>
                <a:gd name="T64" fmla="*/ 105 w 160"/>
                <a:gd name="T65" fmla="*/ 204 h 228"/>
                <a:gd name="T66" fmla="*/ 54 w 160"/>
                <a:gd name="T67" fmla="*/ 191 h 228"/>
                <a:gd name="T68" fmla="*/ 49 w 160"/>
                <a:gd name="T69" fmla="*/ 194 h 228"/>
                <a:gd name="T70" fmla="*/ 52 w 160"/>
                <a:gd name="T71" fmla="*/ 199 h 228"/>
                <a:gd name="T72" fmla="*/ 103 w 160"/>
                <a:gd name="T73" fmla="*/ 212 h 228"/>
                <a:gd name="T74" fmla="*/ 104 w 160"/>
                <a:gd name="T75" fmla="*/ 212 h 228"/>
                <a:gd name="T76" fmla="*/ 108 w 160"/>
                <a:gd name="T77" fmla="*/ 209 h 228"/>
                <a:gd name="T78" fmla="*/ 105 w 160"/>
                <a:gd name="T79" fmla="*/ 204 h 228"/>
                <a:gd name="T80" fmla="*/ 105 w 160"/>
                <a:gd name="T81" fmla="*/ 220 h 228"/>
                <a:gd name="T82" fmla="*/ 54 w 160"/>
                <a:gd name="T83" fmla="*/ 207 h 228"/>
                <a:gd name="T84" fmla="*/ 49 w 160"/>
                <a:gd name="T85" fmla="*/ 210 h 228"/>
                <a:gd name="T86" fmla="*/ 52 w 160"/>
                <a:gd name="T87" fmla="*/ 215 h 228"/>
                <a:gd name="T88" fmla="*/ 103 w 160"/>
                <a:gd name="T89" fmla="*/ 228 h 228"/>
                <a:gd name="T90" fmla="*/ 104 w 160"/>
                <a:gd name="T91" fmla="*/ 228 h 228"/>
                <a:gd name="T92" fmla="*/ 108 w 160"/>
                <a:gd name="T93" fmla="*/ 225 h 228"/>
                <a:gd name="T94" fmla="*/ 105 w 160"/>
                <a:gd name="T95"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228">
                  <a:moveTo>
                    <a:pt x="78" y="0"/>
                  </a:moveTo>
                  <a:cubicBezTo>
                    <a:pt x="44" y="0"/>
                    <a:pt x="13" y="23"/>
                    <a:pt x="4" y="56"/>
                  </a:cubicBezTo>
                  <a:cubicBezTo>
                    <a:pt x="1" y="63"/>
                    <a:pt x="0" y="71"/>
                    <a:pt x="0" y="79"/>
                  </a:cubicBezTo>
                  <a:cubicBezTo>
                    <a:pt x="0" y="112"/>
                    <a:pt x="15" y="125"/>
                    <a:pt x="27" y="135"/>
                  </a:cubicBezTo>
                  <a:cubicBezTo>
                    <a:pt x="28" y="136"/>
                    <a:pt x="29" y="137"/>
                    <a:pt x="30" y="137"/>
                  </a:cubicBezTo>
                  <a:cubicBezTo>
                    <a:pt x="39" y="145"/>
                    <a:pt x="46" y="152"/>
                    <a:pt x="49" y="165"/>
                  </a:cubicBezTo>
                  <a:cubicBezTo>
                    <a:pt x="58" y="165"/>
                    <a:pt x="58" y="165"/>
                    <a:pt x="58" y="165"/>
                  </a:cubicBezTo>
                  <a:cubicBezTo>
                    <a:pt x="54" y="149"/>
                    <a:pt x="45" y="140"/>
                    <a:pt x="35" y="131"/>
                  </a:cubicBezTo>
                  <a:cubicBezTo>
                    <a:pt x="34" y="130"/>
                    <a:pt x="33" y="130"/>
                    <a:pt x="32" y="129"/>
                  </a:cubicBezTo>
                  <a:cubicBezTo>
                    <a:pt x="21" y="119"/>
                    <a:pt x="8" y="108"/>
                    <a:pt x="8" y="79"/>
                  </a:cubicBezTo>
                  <a:cubicBezTo>
                    <a:pt x="8" y="72"/>
                    <a:pt x="9" y="65"/>
                    <a:pt x="11" y="58"/>
                  </a:cubicBezTo>
                  <a:cubicBezTo>
                    <a:pt x="20" y="29"/>
                    <a:pt x="47" y="8"/>
                    <a:pt x="78" y="8"/>
                  </a:cubicBezTo>
                  <a:cubicBezTo>
                    <a:pt x="117" y="8"/>
                    <a:pt x="152" y="40"/>
                    <a:pt x="152" y="77"/>
                  </a:cubicBezTo>
                  <a:cubicBezTo>
                    <a:pt x="152" y="85"/>
                    <a:pt x="151" y="92"/>
                    <a:pt x="148" y="99"/>
                  </a:cubicBezTo>
                  <a:cubicBezTo>
                    <a:pt x="146" y="107"/>
                    <a:pt x="142" y="114"/>
                    <a:pt x="136" y="121"/>
                  </a:cubicBezTo>
                  <a:cubicBezTo>
                    <a:pt x="132" y="126"/>
                    <a:pt x="127" y="131"/>
                    <a:pt x="121" y="135"/>
                  </a:cubicBezTo>
                  <a:cubicBezTo>
                    <a:pt x="120" y="135"/>
                    <a:pt x="120" y="135"/>
                    <a:pt x="120" y="135"/>
                  </a:cubicBezTo>
                  <a:cubicBezTo>
                    <a:pt x="105" y="149"/>
                    <a:pt x="106" y="162"/>
                    <a:pt x="99" y="181"/>
                  </a:cubicBezTo>
                  <a:cubicBezTo>
                    <a:pt x="108" y="181"/>
                    <a:pt x="108" y="181"/>
                    <a:pt x="108" y="181"/>
                  </a:cubicBezTo>
                  <a:cubicBezTo>
                    <a:pt x="115" y="164"/>
                    <a:pt x="111" y="154"/>
                    <a:pt x="126" y="141"/>
                  </a:cubicBezTo>
                  <a:cubicBezTo>
                    <a:pt x="132" y="137"/>
                    <a:pt x="138" y="132"/>
                    <a:pt x="143" y="126"/>
                  </a:cubicBezTo>
                  <a:cubicBezTo>
                    <a:pt x="149" y="119"/>
                    <a:pt x="153" y="111"/>
                    <a:pt x="156" y="102"/>
                  </a:cubicBezTo>
                  <a:cubicBezTo>
                    <a:pt x="159" y="94"/>
                    <a:pt x="160" y="85"/>
                    <a:pt x="160" y="77"/>
                  </a:cubicBezTo>
                  <a:cubicBezTo>
                    <a:pt x="160" y="35"/>
                    <a:pt x="123" y="0"/>
                    <a:pt x="78" y="0"/>
                  </a:cubicBezTo>
                  <a:close/>
                  <a:moveTo>
                    <a:pt x="105" y="188"/>
                  </a:moveTo>
                  <a:cubicBezTo>
                    <a:pt x="54" y="175"/>
                    <a:pt x="54" y="175"/>
                    <a:pt x="54" y="175"/>
                  </a:cubicBezTo>
                  <a:cubicBezTo>
                    <a:pt x="52" y="174"/>
                    <a:pt x="50" y="176"/>
                    <a:pt x="49" y="178"/>
                  </a:cubicBezTo>
                  <a:cubicBezTo>
                    <a:pt x="49" y="180"/>
                    <a:pt x="50" y="182"/>
                    <a:pt x="52" y="183"/>
                  </a:cubicBezTo>
                  <a:cubicBezTo>
                    <a:pt x="103" y="196"/>
                    <a:pt x="103" y="196"/>
                    <a:pt x="103" y="196"/>
                  </a:cubicBezTo>
                  <a:cubicBezTo>
                    <a:pt x="103" y="196"/>
                    <a:pt x="103" y="196"/>
                    <a:pt x="104" y="196"/>
                  </a:cubicBezTo>
                  <a:cubicBezTo>
                    <a:pt x="106" y="196"/>
                    <a:pt x="107" y="195"/>
                    <a:pt x="108" y="193"/>
                  </a:cubicBezTo>
                  <a:cubicBezTo>
                    <a:pt x="108" y="191"/>
                    <a:pt x="107" y="189"/>
                    <a:pt x="105" y="188"/>
                  </a:cubicBezTo>
                  <a:close/>
                  <a:moveTo>
                    <a:pt x="105" y="204"/>
                  </a:moveTo>
                  <a:cubicBezTo>
                    <a:pt x="54" y="191"/>
                    <a:pt x="54" y="191"/>
                    <a:pt x="54" y="191"/>
                  </a:cubicBezTo>
                  <a:cubicBezTo>
                    <a:pt x="52" y="190"/>
                    <a:pt x="50" y="192"/>
                    <a:pt x="49" y="194"/>
                  </a:cubicBezTo>
                  <a:cubicBezTo>
                    <a:pt x="49" y="196"/>
                    <a:pt x="50" y="198"/>
                    <a:pt x="52" y="199"/>
                  </a:cubicBezTo>
                  <a:cubicBezTo>
                    <a:pt x="103" y="212"/>
                    <a:pt x="103" y="212"/>
                    <a:pt x="103" y="212"/>
                  </a:cubicBezTo>
                  <a:cubicBezTo>
                    <a:pt x="103" y="212"/>
                    <a:pt x="103" y="212"/>
                    <a:pt x="104" y="212"/>
                  </a:cubicBezTo>
                  <a:cubicBezTo>
                    <a:pt x="106" y="212"/>
                    <a:pt x="107" y="211"/>
                    <a:pt x="108" y="209"/>
                  </a:cubicBezTo>
                  <a:cubicBezTo>
                    <a:pt x="108" y="207"/>
                    <a:pt x="107" y="205"/>
                    <a:pt x="105" y="204"/>
                  </a:cubicBezTo>
                  <a:close/>
                  <a:moveTo>
                    <a:pt x="105" y="220"/>
                  </a:moveTo>
                  <a:cubicBezTo>
                    <a:pt x="54" y="207"/>
                    <a:pt x="54" y="207"/>
                    <a:pt x="54" y="207"/>
                  </a:cubicBezTo>
                  <a:cubicBezTo>
                    <a:pt x="52" y="207"/>
                    <a:pt x="50" y="208"/>
                    <a:pt x="49" y="210"/>
                  </a:cubicBezTo>
                  <a:cubicBezTo>
                    <a:pt x="49" y="212"/>
                    <a:pt x="50" y="214"/>
                    <a:pt x="52" y="215"/>
                  </a:cubicBezTo>
                  <a:cubicBezTo>
                    <a:pt x="103" y="228"/>
                    <a:pt x="103" y="228"/>
                    <a:pt x="103" y="228"/>
                  </a:cubicBezTo>
                  <a:cubicBezTo>
                    <a:pt x="103" y="228"/>
                    <a:pt x="103" y="228"/>
                    <a:pt x="104" y="228"/>
                  </a:cubicBezTo>
                  <a:cubicBezTo>
                    <a:pt x="106" y="228"/>
                    <a:pt x="107" y="227"/>
                    <a:pt x="108" y="225"/>
                  </a:cubicBezTo>
                  <a:cubicBezTo>
                    <a:pt x="108" y="223"/>
                    <a:pt x="107" y="221"/>
                    <a:pt x="105" y="220"/>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nvGrpSpPr>
            <p:cNvPr id="57" name="Group 56"/>
            <p:cNvGrpSpPr/>
            <p:nvPr/>
          </p:nvGrpSpPr>
          <p:grpSpPr>
            <a:xfrm>
              <a:off x="6306016" y="5099719"/>
              <a:ext cx="1953058" cy="978136"/>
              <a:chOff x="1628338" y="2917873"/>
              <a:chExt cx="1953058" cy="978136"/>
            </a:xfrm>
          </p:grpSpPr>
          <p:sp>
            <p:nvSpPr>
              <p:cNvPr id="58" name="TextBox 57"/>
              <p:cNvSpPr txBox="1"/>
              <p:nvPr/>
            </p:nvSpPr>
            <p:spPr>
              <a:xfrm>
                <a:off x="1863284" y="3183485"/>
                <a:ext cx="1483166" cy="553998"/>
              </a:xfrm>
              <a:prstGeom prst="rect">
                <a:avLst/>
              </a:prstGeom>
              <a:noFill/>
            </p:spPr>
            <p:txBody>
              <a:bodyPr wrap="square" rtlCol="0">
                <a:spAutoFit/>
              </a:bodyPr>
              <a:lstStyle/>
              <a:p>
                <a:pPr algn="ctr"/>
                <a:r>
                  <a:rPr lang="en-US" altLang="zh-CN" sz="1000" dirty="0">
                    <a:solidFill>
                      <a:schemeClr val="bg1">
                        <a:lumMod val="65000"/>
                      </a:schemeClr>
                    </a:solidFill>
                    <a:latin typeface="Arial"/>
                    <a:ea typeface="微软雅黑"/>
                    <a:sym typeface="Arial"/>
                  </a:rPr>
                  <a:t>Click here to add content, content to match the title. </a:t>
                </a:r>
              </a:p>
            </p:txBody>
          </p:sp>
          <p:sp>
            <p:nvSpPr>
              <p:cNvPr id="59" name="TextBox 58"/>
              <p:cNvSpPr txBox="1"/>
              <p:nvPr/>
            </p:nvSpPr>
            <p:spPr>
              <a:xfrm>
                <a:off x="1628338" y="2917873"/>
                <a:ext cx="1953058"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Arial"/>
                    <a:ea typeface="微软雅黑"/>
                    <a:sym typeface="Arial"/>
                  </a:rPr>
                  <a:t>Service Number 07</a:t>
                </a:r>
                <a:endParaRPr lang="en-US" sz="1400" dirty="0">
                  <a:solidFill>
                    <a:schemeClr val="tx1">
                      <a:lumMod val="65000"/>
                      <a:lumOff val="35000"/>
                    </a:schemeClr>
                  </a:solidFill>
                  <a:latin typeface="Arial"/>
                  <a:ea typeface="微软雅黑"/>
                  <a:sym typeface="Arial"/>
                </a:endParaRPr>
              </a:p>
            </p:txBody>
          </p:sp>
          <p:sp>
            <p:nvSpPr>
              <p:cNvPr id="60" name="TextBox 59"/>
              <p:cNvSpPr txBox="1"/>
              <p:nvPr/>
            </p:nvSpPr>
            <p:spPr>
              <a:xfrm>
                <a:off x="2085534" y="3634399"/>
                <a:ext cx="1038666" cy="261610"/>
              </a:xfrm>
              <a:prstGeom prst="rect">
                <a:avLst/>
              </a:prstGeom>
              <a:noFill/>
            </p:spPr>
            <p:txBody>
              <a:bodyPr wrap="square" rtlCol="0">
                <a:spAutoFit/>
              </a:bodyPr>
              <a:lstStyle/>
              <a:p>
                <a:pPr algn="ctr"/>
                <a:r>
                  <a:rPr lang="en-US" sz="1050" b="1" i="1" dirty="0">
                    <a:solidFill>
                      <a:schemeClr val="accent1"/>
                    </a:solidFill>
                    <a:latin typeface="Arial"/>
                    <a:ea typeface="微软雅黑"/>
                    <a:sym typeface="Arial"/>
                  </a:rPr>
                  <a:t>View Details</a:t>
                </a:r>
              </a:p>
            </p:txBody>
          </p:sp>
        </p:grpSp>
      </p:grpSp>
      <p:grpSp>
        <p:nvGrpSpPr>
          <p:cNvPr id="10" name="Group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8679105" y="4478443"/>
            <a:ext cx="1953058" cy="1599412"/>
            <a:chOff x="8679105" y="4478443"/>
            <a:chExt cx="1953058" cy="1599412"/>
          </a:xfrm>
        </p:grpSpPr>
        <p:sp>
          <p:nvSpPr>
            <p:cNvPr id="31" name="Freeform 92"/>
            <p:cNvSpPr>
              <a:spLocks noEditPoints="1"/>
            </p:cNvSpPr>
            <p:nvPr/>
          </p:nvSpPr>
          <p:spPr bwMode="auto">
            <a:xfrm>
              <a:off x="9401569" y="4478443"/>
              <a:ext cx="508131" cy="440379"/>
            </a:xfrm>
            <a:custGeom>
              <a:avLst/>
              <a:gdLst>
                <a:gd name="T0" fmla="*/ 190 w 228"/>
                <a:gd name="T1" fmla="*/ 31 h 196"/>
                <a:gd name="T2" fmla="*/ 174 w 228"/>
                <a:gd name="T3" fmla="*/ 0 h 196"/>
                <a:gd name="T4" fmla="*/ 158 w 228"/>
                <a:gd name="T5" fmla="*/ 16 h 196"/>
                <a:gd name="T6" fmla="*/ 123 w 228"/>
                <a:gd name="T7" fmla="*/ 9 h 196"/>
                <a:gd name="T8" fmla="*/ 114 w 228"/>
                <a:gd name="T9" fmla="*/ 7 h 196"/>
                <a:gd name="T10" fmla="*/ 21 w 228"/>
                <a:gd name="T11" fmla="*/ 36 h 196"/>
                <a:gd name="T12" fmla="*/ 5 w 228"/>
                <a:gd name="T13" fmla="*/ 71 h 196"/>
                <a:gd name="T14" fmla="*/ 24 w 228"/>
                <a:gd name="T15" fmla="*/ 98 h 196"/>
                <a:gd name="T16" fmla="*/ 47 w 228"/>
                <a:gd name="T17" fmla="*/ 196 h 196"/>
                <a:gd name="T18" fmla="*/ 200 w 228"/>
                <a:gd name="T19" fmla="*/ 172 h 196"/>
                <a:gd name="T20" fmla="*/ 198 w 228"/>
                <a:gd name="T21" fmla="*/ 89 h 196"/>
                <a:gd name="T22" fmla="*/ 223 w 228"/>
                <a:gd name="T23" fmla="*/ 71 h 196"/>
                <a:gd name="T24" fmla="*/ 207 w 228"/>
                <a:gd name="T25" fmla="*/ 36 h 196"/>
                <a:gd name="T26" fmla="*/ 174 w 228"/>
                <a:gd name="T27" fmla="*/ 8 h 196"/>
                <a:gd name="T28" fmla="*/ 182 w 228"/>
                <a:gd name="T29" fmla="*/ 16 h 196"/>
                <a:gd name="T30" fmla="*/ 166 w 228"/>
                <a:gd name="T31" fmla="*/ 23 h 196"/>
                <a:gd name="T32" fmla="*/ 88 w 228"/>
                <a:gd name="T33" fmla="*/ 163 h 196"/>
                <a:gd name="T34" fmla="*/ 128 w 228"/>
                <a:gd name="T35" fmla="*/ 156 h 196"/>
                <a:gd name="T36" fmla="*/ 136 w 228"/>
                <a:gd name="T37" fmla="*/ 188 h 196"/>
                <a:gd name="T38" fmla="*/ 88 w 228"/>
                <a:gd name="T39" fmla="*/ 163 h 196"/>
                <a:gd name="T40" fmla="*/ 177 w 228"/>
                <a:gd name="T41" fmla="*/ 188 h 196"/>
                <a:gd name="T42" fmla="*/ 144 w 228"/>
                <a:gd name="T43" fmla="*/ 187 h 196"/>
                <a:gd name="T44" fmla="*/ 127 w 228"/>
                <a:gd name="T45" fmla="*/ 148 h 196"/>
                <a:gd name="T46" fmla="*/ 80 w 228"/>
                <a:gd name="T47" fmla="*/ 163 h 196"/>
                <a:gd name="T48" fmla="*/ 80 w 228"/>
                <a:gd name="T49" fmla="*/ 188 h 196"/>
                <a:gd name="T50" fmla="*/ 32 w 228"/>
                <a:gd name="T51" fmla="*/ 172 h 196"/>
                <a:gd name="T52" fmla="*/ 36 w 228"/>
                <a:gd name="T53" fmla="*/ 88 h 196"/>
                <a:gd name="T54" fmla="*/ 114 w 228"/>
                <a:gd name="T55" fmla="*/ 62 h 196"/>
                <a:gd name="T56" fmla="*/ 192 w 228"/>
                <a:gd name="T57" fmla="*/ 98 h 196"/>
                <a:gd name="T58" fmla="*/ 216 w 228"/>
                <a:gd name="T59" fmla="*/ 66 h 196"/>
                <a:gd name="T60" fmla="*/ 198 w 228"/>
                <a:gd name="T61" fmla="*/ 81 h 196"/>
                <a:gd name="T62" fmla="*/ 114 w 228"/>
                <a:gd name="T63" fmla="*/ 54 h 196"/>
                <a:gd name="T64" fmla="*/ 29 w 228"/>
                <a:gd name="T65" fmla="*/ 81 h 196"/>
                <a:gd name="T66" fmla="*/ 12 w 228"/>
                <a:gd name="T67" fmla="*/ 66 h 196"/>
                <a:gd name="T68" fmla="*/ 107 w 228"/>
                <a:gd name="T69" fmla="*/ 16 h 196"/>
                <a:gd name="T70" fmla="*/ 114 w 228"/>
                <a:gd name="T71" fmla="*/ 15 h 196"/>
                <a:gd name="T72" fmla="*/ 120 w 228"/>
                <a:gd name="T73" fmla="*/ 16 h 196"/>
                <a:gd name="T74" fmla="*/ 216 w 228"/>
                <a:gd name="T75" fmla="*/ 6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96">
                  <a:moveTo>
                    <a:pt x="207" y="36"/>
                  </a:moveTo>
                  <a:cubicBezTo>
                    <a:pt x="190" y="31"/>
                    <a:pt x="190" y="31"/>
                    <a:pt x="190" y="31"/>
                  </a:cubicBezTo>
                  <a:cubicBezTo>
                    <a:pt x="190" y="16"/>
                    <a:pt x="190" y="16"/>
                    <a:pt x="190" y="16"/>
                  </a:cubicBezTo>
                  <a:cubicBezTo>
                    <a:pt x="190" y="7"/>
                    <a:pt x="183" y="0"/>
                    <a:pt x="174" y="0"/>
                  </a:cubicBezTo>
                  <a:cubicBezTo>
                    <a:pt x="174" y="0"/>
                    <a:pt x="174" y="0"/>
                    <a:pt x="174" y="0"/>
                  </a:cubicBezTo>
                  <a:cubicBezTo>
                    <a:pt x="165" y="0"/>
                    <a:pt x="158" y="7"/>
                    <a:pt x="158" y="16"/>
                  </a:cubicBezTo>
                  <a:cubicBezTo>
                    <a:pt x="158" y="20"/>
                    <a:pt x="158" y="20"/>
                    <a:pt x="158" y="20"/>
                  </a:cubicBezTo>
                  <a:cubicBezTo>
                    <a:pt x="123" y="9"/>
                    <a:pt x="123" y="9"/>
                    <a:pt x="123" y="9"/>
                  </a:cubicBezTo>
                  <a:cubicBezTo>
                    <a:pt x="120" y="8"/>
                    <a:pt x="118" y="7"/>
                    <a:pt x="115" y="7"/>
                  </a:cubicBezTo>
                  <a:cubicBezTo>
                    <a:pt x="114" y="7"/>
                    <a:pt x="114" y="7"/>
                    <a:pt x="114" y="7"/>
                  </a:cubicBezTo>
                  <a:cubicBezTo>
                    <a:pt x="111" y="7"/>
                    <a:pt x="108" y="8"/>
                    <a:pt x="105" y="9"/>
                  </a:cubicBezTo>
                  <a:cubicBezTo>
                    <a:pt x="21" y="36"/>
                    <a:pt x="21" y="36"/>
                    <a:pt x="21" y="36"/>
                  </a:cubicBezTo>
                  <a:cubicBezTo>
                    <a:pt x="7" y="41"/>
                    <a:pt x="0" y="55"/>
                    <a:pt x="4" y="69"/>
                  </a:cubicBezTo>
                  <a:cubicBezTo>
                    <a:pt x="5" y="71"/>
                    <a:pt x="5" y="71"/>
                    <a:pt x="5" y="71"/>
                  </a:cubicBezTo>
                  <a:cubicBezTo>
                    <a:pt x="8" y="81"/>
                    <a:pt x="16" y="87"/>
                    <a:pt x="26" y="88"/>
                  </a:cubicBezTo>
                  <a:cubicBezTo>
                    <a:pt x="25" y="91"/>
                    <a:pt x="24" y="95"/>
                    <a:pt x="24" y="98"/>
                  </a:cubicBezTo>
                  <a:cubicBezTo>
                    <a:pt x="24" y="172"/>
                    <a:pt x="24" y="172"/>
                    <a:pt x="24" y="172"/>
                  </a:cubicBezTo>
                  <a:cubicBezTo>
                    <a:pt x="24" y="185"/>
                    <a:pt x="34" y="196"/>
                    <a:pt x="47" y="196"/>
                  </a:cubicBezTo>
                  <a:cubicBezTo>
                    <a:pt x="177" y="196"/>
                    <a:pt x="177" y="196"/>
                    <a:pt x="177" y="196"/>
                  </a:cubicBezTo>
                  <a:cubicBezTo>
                    <a:pt x="189" y="196"/>
                    <a:pt x="200" y="185"/>
                    <a:pt x="200" y="172"/>
                  </a:cubicBezTo>
                  <a:cubicBezTo>
                    <a:pt x="200" y="98"/>
                    <a:pt x="200" y="98"/>
                    <a:pt x="200" y="98"/>
                  </a:cubicBezTo>
                  <a:cubicBezTo>
                    <a:pt x="200" y="95"/>
                    <a:pt x="199" y="92"/>
                    <a:pt x="198" y="89"/>
                  </a:cubicBezTo>
                  <a:cubicBezTo>
                    <a:pt x="198" y="89"/>
                    <a:pt x="198" y="89"/>
                    <a:pt x="198" y="89"/>
                  </a:cubicBezTo>
                  <a:cubicBezTo>
                    <a:pt x="209" y="89"/>
                    <a:pt x="219" y="82"/>
                    <a:pt x="223" y="71"/>
                  </a:cubicBezTo>
                  <a:cubicBezTo>
                    <a:pt x="223" y="69"/>
                    <a:pt x="223" y="69"/>
                    <a:pt x="223" y="69"/>
                  </a:cubicBezTo>
                  <a:cubicBezTo>
                    <a:pt x="228" y="55"/>
                    <a:pt x="221" y="41"/>
                    <a:pt x="207" y="36"/>
                  </a:cubicBezTo>
                  <a:close/>
                  <a:moveTo>
                    <a:pt x="166" y="16"/>
                  </a:moveTo>
                  <a:cubicBezTo>
                    <a:pt x="166" y="11"/>
                    <a:pt x="169" y="8"/>
                    <a:pt x="174" y="8"/>
                  </a:cubicBezTo>
                  <a:cubicBezTo>
                    <a:pt x="174" y="8"/>
                    <a:pt x="174" y="8"/>
                    <a:pt x="174" y="8"/>
                  </a:cubicBezTo>
                  <a:cubicBezTo>
                    <a:pt x="179" y="8"/>
                    <a:pt x="182" y="11"/>
                    <a:pt x="182" y="16"/>
                  </a:cubicBezTo>
                  <a:cubicBezTo>
                    <a:pt x="182" y="28"/>
                    <a:pt x="182" y="28"/>
                    <a:pt x="182" y="28"/>
                  </a:cubicBezTo>
                  <a:cubicBezTo>
                    <a:pt x="166" y="23"/>
                    <a:pt x="166" y="23"/>
                    <a:pt x="166" y="23"/>
                  </a:cubicBezTo>
                  <a:lnTo>
                    <a:pt x="166" y="16"/>
                  </a:lnTo>
                  <a:close/>
                  <a:moveTo>
                    <a:pt x="88" y="163"/>
                  </a:moveTo>
                  <a:cubicBezTo>
                    <a:pt x="88" y="159"/>
                    <a:pt x="92" y="156"/>
                    <a:pt x="96" y="156"/>
                  </a:cubicBezTo>
                  <a:cubicBezTo>
                    <a:pt x="128" y="156"/>
                    <a:pt x="128" y="156"/>
                    <a:pt x="128" y="156"/>
                  </a:cubicBezTo>
                  <a:cubicBezTo>
                    <a:pt x="132" y="156"/>
                    <a:pt x="136" y="160"/>
                    <a:pt x="136" y="164"/>
                  </a:cubicBezTo>
                  <a:cubicBezTo>
                    <a:pt x="136" y="188"/>
                    <a:pt x="136" y="188"/>
                    <a:pt x="136" y="188"/>
                  </a:cubicBezTo>
                  <a:cubicBezTo>
                    <a:pt x="88" y="188"/>
                    <a:pt x="88" y="188"/>
                    <a:pt x="88" y="188"/>
                  </a:cubicBezTo>
                  <a:lnTo>
                    <a:pt x="88" y="163"/>
                  </a:lnTo>
                  <a:close/>
                  <a:moveTo>
                    <a:pt x="192" y="172"/>
                  </a:moveTo>
                  <a:cubicBezTo>
                    <a:pt x="192" y="181"/>
                    <a:pt x="185" y="188"/>
                    <a:pt x="177" y="188"/>
                  </a:cubicBezTo>
                  <a:cubicBezTo>
                    <a:pt x="143" y="188"/>
                    <a:pt x="143" y="188"/>
                    <a:pt x="143" y="188"/>
                  </a:cubicBezTo>
                  <a:cubicBezTo>
                    <a:pt x="144" y="187"/>
                    <a:pt x="144" y="187"/>
                    <a:pt x="144" y="187"/>
                  </a:cubicBezTo>
                  <a:cubicBezTo>
                    <a:pt x="144" y="163"/>
                    <a:pt x="144" y="163"/>
                    <a:pt x="144" y="163"/>
                  </a:cubicBezTo>
                  <a:cubicBezTo>
                    <a:pt x="144" y="155"/>
                    <a:pt x="136" y="148"/>
                    <a:pt x="127" y="148"/>
                  </a:cubicBezTo>
                  <a:cubicBezTo>
                    <a:pt x="96" y="148"/>
                    <a:pt x="96" y="148"/>
                    <a:pt x="96" y="148"/>
                  </a:cubicBezTo>
                  <a:cubicBezTo>
                    <a:pt x="87" y="148"/>
                    <a:pt x="80" y="155"/>
                    <a:pt x="80" y="163"/>
                  </a:cubicBezTo>
                  <a:cubicBezTo>
                    <a:pt x="80" y="187"/>
                    <a:pt x="80" y="187"/>
                    <a:pt x="80" y="187"/>
                  </a:cubicBezTo>
                  <a:cubicBezTo>
                    <a:pt x="80" y="187"/>
                    <a:pt x="80" y="187"/>
                    <a:pt x="80" y="188"/>
                  </a:cubicBezTo>
                  <a:cubicBezTo>
                    <a:pt x="47" y="188"/>
                    <a:pt x="47" y="188"/>
                    <a:pt x="47" y="188"/>
                  </a:cubicBezTo>
                  <a:cubicBezTo>
                    <a:pt x="39" y="188"/>
                    <a:pt x="32" y="181"/>
                    <a:pt x="32" y="172"/>
                  </a:cubicBezTo>
                  <a:cubicBezTo>
                    <a:pt x="32" y="98"/>
                    <a:pt x="32" y="98"/>
                    <a:pt x="32" y="98"/>
                  </a:cubicBezTo>
                  <a:cubicBezTo>
                    <a:pt x="32" y="94"/>
                    <a:pt x="33" y="91"/>
                    <a:pt x="36" y="88"/>
                  </a:cubicBezTo>
                  <a:cubicBezTo>
                    <a:pt x="37" y="88"/>
                    <a:pt x="37" y="88"/>
                    <a:pt x="37" y="87"/>
                  </a:cubicBezTo>
                  <a:cubicBezTo>
                    <a:pt x="114" y="62"/>
                    <a:pt x="114" y="62"/>
                    <a:pt x="114" y="62"/>
                  </a:cubicBezTo>
                  <a:cubicBezTo>
                    <a:pt x="186" y="86"/>
                    <a:pt x="186" y="86"/>
                    <a:pt x="186" y="86"/>
                  </a:cubicBezTo>
                  <a:cubicBezTo>
                    <a:pt x="190" y="89"/>
                    <a:pt x="192" y="93"/>
                    <a:pt x="192" y="98"/>
                  </a:cubicBezTo>
                  <a:lnTo>
                    <a:pt x="192" y="172"/>
                  </a:lnTo>
                  <a:close/>
                  <a:moveTo>
                    <a:pt x="216" y="66"/>
                  </a:moveTo>
                  <a:cubicBezTo>
                    <a:pt x="215" y="69"/>
                    <a:pt x="215" y="69"/>
                    <a:pt x="215" y="69"/>
                  </a:cubicBezTo>
                  <a:cubicBezTo>
                    <a:pt x="213" y="76"/>
                    <a:pt x="206" y="81"/>
                    <a:pt x="198" y="81"/>
                  </a:cubicBezTo>
                  <a:cubicBezTo>
                    <a:pt x="196" y="81"/>
                    <a:pt x="195" y="80"/>
                    <a:pt x="193" y="80"/>
                  </a:cubicBezTo>
                  <a:cubicBezTo>
                    <a:pt x="114" y="54"/>
                    <a:pt x="114" y="54"/>
                    <a:pt x="114" y="54"/>
                  </a:cubicBezTo>
                  <a:cubicBezTo>
                    <a:pt x="35" y="80"/>
                    <a:pt x="35" y="80"/>
                    <a:pt x="35" y="80"/>
                  </a:cubicBezTo>
                  <a:cubicBezTo>
                    <a:pt x="33" y="80"/>
                    <a:pt x="31" y="81"/>
                    <a:pt x="29" y="81"/>
                  </a:cubicBezTo>
                  <a:cubicBezTo>
                    <a:pt x="22" y="81"/>
                    <a:pt x="15" y="76"/>
                    <a:pt x="13" y="69"/>
                  </a:cubicBezTo>
                  <a:cubicBezTo>
                    <a:pt x="12" y="66"/>
                    <a:pt x="12" y="66"/>
                    <a:pt x="12" y="66"/>
                  </a:cubicBezTo>
                  <a:cubicBezTo>
                    <a:pt x="9" y="57"/>
                    <a:pt x="14" y="47"/>
                    <a:pt x="23" y="44"/>
                  </a:cubicBezTo>
                  <a:cubicBezTo>
                    <a:pt x="107" y="16"/>
                    <a:pt x="107" y="16"/>
                    <a:pt x="107" y="16"/>
                  </a:cubicBezTo>
                  <a:cubicBezTo>
                    <a:pt x="109" y="16"/>
                    <a:pt x="111" y="15"/>
                    <a:pt x="113" y="15"/>
                  </a:cubicBezTo>
                  <a:cubicBezTo>
                    <a:pt x="114" y="15"/>
                    <a:pt x="114" y="15"/>
                    <a:pt x="114" y="15"/>
                  </a:cubicBezTo>
                  <a:cubicBezTo>
                    <a:pt x="115" y="15"/>
                    <a:pt x="115" y="15"/>
                    <a:pt x="115" y="15"/>
                  </a:cubicBezTo>
                  <a:cubicBezTo>
                    <a:pt x="117" y="15"/>
                    <a:pt x="119" y="16"/>
                    <a:pt x="120" y="16"/>
                  </a:cubicBezTo>
                  <a:cubicBezTo>
                    <a:pt x="205" y="44"/>
                    <a:pt x="205" y="44"/>
                    <a:pt x="205" y="44"/>
                  </a:cubicBezTo>
                  <a:cubicBezTo>
                    <a:pt x="214" y="47"/>
                    <a:pt x="219" y="57"/>
                    <a:pt x="216" y="66"/>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nvGrpSpPr>
            <p:cNvPr id="61" name="Group 60"/>
            <p:cNvGrpSpPr/>
            <p:nvPr/>
          </p:nvGrpSpPr>
          <p:grpSpPr>
            <a:xfrm>
              <a:off x="8679105" y="5099719"/>
              <a:ext cx="1953058" cy="978136"/>
              <a:chOff x="1628338" y="2917873"/>
              <a:chExt cx="1953058" cy="978136"/>
            </a:xfrm>
          </p:grpSpPr>
          <p:sp>
            <p:nvSpPr>
              <p:cNvPr id="62" name="TextBox 61"/>
              <p:cNvSpPr txBox="1"/>
              <p:nvPr/>
            </p:nvSpPr>
            <p:spPr>
              <a:xfrm>
                <a:off x="1863284" y="3183485"/>
                <a:ext cx="1483166" cy="553998"/>
              </a:xfrm>
              <a:prstGeom prst="rect">
                <a:avLst/>
              </a:prstGeom>
              <a:noFill/>
            </p:spPr>
            <p:txBody>
              <a:bodyPr wrap="square" rtlCol="0">
                <a:spAutoFit/>
              </a:bodyPr>
              <a:lstStyle/>
              <a:p>
                <a:pPr algn="ctr"/>
                <a:r>
                  <a:rPr lang="en-US" altLang="zh-CN" sz="1000" dirty="0">
                    <a:solidFill>
                      <a:schemeClr val="bg1">
                        <a:lumMod val="65000"/>
                      </a:schemeClr>
                    </a:solidFill>
                    <a:latin typeface="Arial"/>
                    <a:ea typeface="微软雅黑"/>
                    <a:sym typeface="Arial"/>
                  </a:rPr>
                  <a:t>Click here to add content, content to match the title. </a:t>
                </a:r>
              </a:p>
            </p:txBody>
          </p:sp>
          <p:sp>
            <p:nvSpPr>
              <p:cNvPr id="63" name="TextBox 62"/>
              <p:cNvSpPr txBox="1"/>
              <p:nvPr/>
            </p:nvSpPr>
            <p:spPr>
              <a:xfrm>
                <a:off x="1628338" y="2917873"/>
                <a:ext cx="1953058"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Arial"/>
                    <a:ea typeface="微软雅黑"/>
                    <a:sym typeface="Arial"/>
                  </a:rPr>
                  <a:t>Service Number 08</a:t>
                </a:r>
                <a:endParaRPr lang="en-US" sz="1400" dirty="0">
                  <a:solidFill>
                    <a:schemeClr val="tx1">
                      <a:lumMod val="65000"/>
                      <a:lumOff val="35000"/>
                    </a:schemeClr>
                  </a:solidFill>
                  <a:latin typeface="Arial"/>
                  <a:ea typeface="微软雅黑"/>
                  <a:sym typeface="Arial"/>
                </a:endParaRPr>
              </a:p>
            </p:txBody>
          </p:sp>
          <p:sp>
            <p:nvSpPr>
              <p:cNvPr id="64" name="TextBox 63"/>
              <p:cNvSpPr txBox="1"/>
              <p:nvPr/>
            </p:nvSpPr>
            <p:spPr>
              <a:xfrm>
                <a:off x="2085534" y="3634399"/>
                <a:ext cx="1038666" cy="261610"/>
              </a:xfrm>
              <a:prstGeom prst="rect">
                <a:avLst/>
              </a:prstGeom>
              <a:noFill/>
            </p:spPr>
            <p:txBody>
              <a:bodyPr wrap="square" rtlCol="0">
                <a:spAutoFit/>
              </a:bodyPr>
              <a:lstStyle/>
              <a:p>
                <a:pPr algn="ctr"/>
                <a:r>
                  <a:rPr lang="en-US" sz="1050" b="1" i="1" dirty="0">
                    <a:solidFill>
                      <a:schemeClr val="accent1"/>
                    </a:solidFill>
                    <a:latin typeface="Arial"/>
                    <a:ea typeface="微软雅黑"/>
                    <a:sym typeface="Arial"/>
                  </a:rPr>
                  <a:t>View Details</a:t>
                </a:r>
              </a:p>
            </p:txBody>
          </p:sp>
        </p:grpSp>
      </p:grpSp>
      <p:grpSp>
        <p:nvGrpSpPr>
          <p:cNvPr id="72" name="Group 7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3063296" y="4242589"/>
            <a:ext cx="518100" cy="518100"/>
            <a:chOff x="3063296" y="4242589"/>
            <a:chExt cx="518100" cy="518100"/>
          </a:xfrm>
        </p:grpSpPr>
        <p:sp>
          <p:nvSpPr>
            <p:cNvPr id="70" name="Freeform: Shape 69"/>
            <p:cNvSpPr/>
            <p:nvPr/>
          </p:nvSpPr>
          <p:spPr>
            <a:xfrm>
              <a:off x="3063296" y="4242589"/>
              <a:ext cx="518100" cy="518100"/>
            </a:xfrm>
            <a:custGeom>
              <a:avLst/>
              <a:gdLst>
                <a:gd name="connsiteX0" fmla="*/ 0 w 518100"/>
                <a:gd name="connsiteY0" fmla="*/ 0 h 518100"/>
                <a:gd name="connsiteX1" fmla="*/ 459322 w 518100"/>
                <a:gd name="connsiteY1" fmla="*/ 0 h 518100"/>
                <a:gd name="connsiteX2" fmla="*/ 518100 w 518100"/>
                <a:gd name="connsiteY2" fmla="*/ 58778 h 518100"/>
                <a:gd name="connsiteX3" fmla="*/ 518100 w 518100"/>
                <a:gd name="connsiteY3" fmla="*/ 518100 h 518100"/>
                <a:gd name="connsiteX4" fmla="*/ 0 w 518100"/>
                <a:gd name="connsiteY4" fmla="*/ 0 h 51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00" h="518100">
                  <a:moveTo>
                    <a:pt x="0" y="0"/>
                  </a:moveTo>
                  <a:lnTo>
                    <a:pt x="459322" y="0"/>
                  </a:lnTo>
                  <a:cubicBezTo>
                    <a:pt x="491784" y="0"/>
                    <a:pt x="518100" y="26316"/>
                    <a:pt x="518100" y="58778"/>
                  </a:cubicBezTo>
                  <a:lnTo>
                    <a:pt x="518100" y="51810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1" name="Freeform 39"/>
            <p:cNvSpPr>
              <a:spLocks noEditPoints="1"/>
            </p:cNvSpPr>
            <p:nvPr/>
          </p:nvSpPr>
          <p:spPr bwMode="auto">
            <a:xfrm>
              <a:off x="3335123" y="4310395"/>
              <a:ext cx="169060" cy="160239"/>
            </a:xfrm>
            <a:custGeom>
              <a:avLst/>
              <a:gdLst>
                <a:gd name="T0" fmla="*/ 152 w 192"/>
                <a:gd name="T1" fmla="*/ 184 h 184"/>
                <a:gd name="T2" fmla="*/ 151 w 192"/>
                <a:gd name="T3" fmla="*/ 183 h 184"/>
                <a:gd name="T4" fmla="*/ 96 w 192"/>
                <a:gd name="T5" fmla="*/ 154 h 184"/>
                <a:gd name="T6" fmla="*/ 41 w 192"/>
                <a:gd name="T7" fmla="*/ 183 h 184"/>
                <a:gd name="T8" fmla="*/ 37 w 192"/>
                <a:gd name="T9" fmla="*/ 183 h 184"/>
                <a:gd name="T10" fmla="*/ 35 w 192"/>
                <a:gd name="T11" fmla="*/ 179 h 184"/>
                <a:gd name="T12" fmla="*/ 46 w 192"/>
                <a:gd name="T13" fmla="*/ 118 h 184"/>
                <a:gd name="T14" fmla="*/ 1 w 192"/>
                <a:gd name="T15" fmla="*/ 74 h 184"/>
                <a:gd name="T16" fmla="*/ 0 w 192"/>
                <a:gd name="T17" fmla="*/ 70 h 184"/>
                <a:gd name="T18" fmla="*/ 3 w 192"/>
                <a:gd name="T19" fmla="*/ 67 h 184"/>
                <a:gd name="T20" fmla="*/ 65 w 192"/>
                <a:gd name="T21" fmla="*/ 58 h 184"/>
                <a:gd name="T22" fmla="*/ 92 w 192"/>
                <a:gd name="T23" fmla="*/ 3 h 184"/>
                <a:gd name="T24" fmla="*/ 99 w 192"/>
                <a:gd name="T25" fmla="*/ 3 h 184"/>
                <a:gd name="T26" fmla="*/ 127 w 192"/>
                <a:gd name="T27" fmla="*/ 58 h 184"/>
                <a:gd name="T28" fmla="*/ 188 w 192"/>
                <a:gd name="T29" fmla="*/ 67 h 184"/>
                <a:gd name="T30" fmla="*/ 191 w 192"/>
                <a:gd name="T31" fmla="*/ 70 h 184"/>
                <a:gd name="T32" fmla="*/ 190 w 192"/>
                <a:gd name="T33" fmla="*/ 74 h 184"/>
                <a:gd name="T34" fmla="*/ 146 w 192"/>
                <a:gd name="T35" fmla="*/ 118 h 184"/>
                <a:gd name="T36" fmla="*/ 156 w 192"/>
                <a:gd name="T37" fmla="*/ 179 h 184"/>
                <a:gd name="T38" fmla="*/ 155 w 192"/>
                <a:gd name="T39" fmla="*/ 183 h 184"/>
                <a:gd name="T40" fmla="*/ 152 w 192"/>
                <a:gd name="T41" fmla="*/ 184 h 184"/>
                <a:gd name="T42" fmla="*/ 96 w 192"/>
                <a:gd name="T43" fmla="*/ 146 h 184"/>
                <a:gd name="T44" fmla="*/ 98 w 192"/>
                <a:gd name="T45" fmla="*/ 146 h 184"/>
                <a:gd name="T46" fmla="*/ 147 w 192"/>
                <a:gd name="T47" fmla="*/ 172 h 184"/>
                <a:gd name="T48" fmla="*/ 138 w 192"/>
                <a:gd name="T49" fmla="*/ 117 h 184"/>
                <a:gd name="T50" fmla="*/ 139 w 192"/>
                <a:gd name="T51" fmla="*/ 113 h 184"/>
                <a:gd name="T52" fmla="*/ 179 w 192"/>
                <a:gd name="T53" fmla="*/ 74 h 184"/>
                <a:gd name="T54" fmla="*/ 123 w 192"/>
                <a:gd name="T55" fmla="*/ 66 h 184"/>
                <a:gd name="T56" fmla="*/ 120 w 192"/>
                <a:gd name="T57" fmla="*/ 64 h 184"/>
                <a:gd name="T58" fmla="*/ 96 w 192"/>
                <a:gd name="T59" fmla="*/ 14 h 184"/>
                <a:gd name="T60" fmla="*/ 71 w 192"/>
                <a:gd name="T61" fmla="*/ 64 h 184"/>
                <a:gd name="T62" fmla="*/ 68 w 192"/>
                <a:gd name="T63" fmla="*/ 66 h 184"/>
                <a:gd name="T64" fmla="*/ 13 w 192"/>
                <a:gd name="T65" fmla="*/ 74 h 184"/>
                <a:gd name="T66" fmla="*/ 53 w 192"/>
                <a:gd name="T67" fmla="*/ 113 h 184"/>
                <a:gd name="T68" fmla="*/ 54 w 192"/>
                <a:gd name="T69" fmla="*/ 117 h 184"/>
                <a:gd name="T70" fmla="*/ 44 w 192"/>
                <a:gd name="T71" fmla="*/ 172 h 184"/>
                <a:gd name="T72" fmla="*/ 94 w 192"/>
                <a:gd name="T73" fmla="*/ 146 h 184"/>
                <a:gd name="T74" fmla="*/ 96 w 192"/>
                <a:gd name="T75" fmla="*/ 1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84">
                  <a:moveTo>
                    <a:pt x="152" y="184"/>
                  </a:moveTo>
                  <a:cubicBezTo>
                    <a:pt x="152" y="184"/>
                    <a:pt x="151" y="183"/>
                    <a:pt x="151" y="183"/>
                  </a:cubicBezTo>
                  <a:cubicBezTo>
                    <a:pt x="96" y="154"/>
                    <a:pt x="96" y="154"/>
                    <a:pt x="96" y="154"/>
                  </a:cubicBezTo>
                  <a:cubicBezTo>
                    <a:pt x="41" y="183"/>
                    <a:pt x="41" y="183"/>
                    <a:pt x="41" y="183"/>
                  </a:cubicBezTo>
                  <a:cubicBezTo>
                    <a:pt x="40" y="184"/>
                    <a:pt x="38" y="184"/>
                    <a:pt x="37" y="183"/>
                  </a:cubicBezTo>
                  <a:cubicBezTo>
                    <a:pt x="35" y="182"/>
                    <a:pt x="35" y="180"/>
                    <a:pt x="35" y="179"/>
                  </a:cubicBezTo>
                  <a:cubicBezTo>
                    <a:pt x="46" y="118"/>
                    <a:pt x="46" y="118"/>
                    <a:pt x="46" y="118"/>
                  </a:cubicBezTo>
                  <a:cubicBezTo>
                    <a:pt x="1" y="74"/>
                    <a:pt x="1" y="74"/>
                    <a:pt x="1" y="74"/>
                  </a:cubicBezTo>
                  <a:cubicBezTo>
                    <a:pt x="0" y="73"/>
                    <a:pt x="0" y="72"/>
                    <a:pt x="0" y="70"/>
                  </a:cubicBezTo>
                  <a:cubicBezTo>
                    <a:pt x="1" y="69"/>
                    <a:pt x="2" y="68"/>
                    <a:pt x="3" y="67"/>
                  </a:cubicBezTo>
                  <a:cubicBezTo>
                    <a:pt x="65" y="58"/>
                    <a:pt x="65" y="58"/>
                    <a:pt x="65" y="58"/>
                  </a:cubicBezTo>
                  <a:cubicBezTo>
                    <a:pt x="92" y="3"/>
                    <a:pt x="92" y="3"/>
                    <a:pt x="92" y="3"/>
                  </a:cubicBezTo>
                  <a:cubicBezTo>
                    <a:pt x="93" y="0"/>
                    <a:pt x="98" y="0"/>
                    <a:pt x="99" y="3"/>
                  </a:cubicBezTo>
                  <a:cubicBezTo>
                    <a:pt x="127" y="58"/>
                    <a:pt x="127" y="58"/>
                    <a:pt x="127" y="58"/>
                  </a:cubicBezTo>
                  <a:cubicBezTo>
                    <a:pt x="188" y="67"/>
                    <a:pt x="188" y="67"/>
                    <a:pt x="188" y="67"/>
                  </a:cubicBezTo>
                  <a:cubicBezTo>
                    <a:pt x="190" y="68"/>
                    <a:pt x="191" y="69"/>
                    <a:pt x="191" y="70"/>
                  </a:cubicBezTo>
                  <a:cubicBezTo>
                    <a:pt x="192" y="72"/>
                    <a:pt x="191" y="73"/>
                    <a:pt x="190" y="74"/>
                  </a:cubicBezTo>
                  <a:cubicBezTo>
                    <a:pt x="146" y="118"/>
                    <a:pt x="146" y="118"/>
                    <a:pt x="146" y="118"/>
                  </a:cubicBezTo>
                  <a:cubicBezTo>
                    <a:pt x="156" y="179"/>
                    <a:pt x="156" y="179"/>
                    <a:pt x="156" y="179"/>
                  </a:cubicBezTo>
                  <a:cubicBezTo>
                    <a:pt x="157" y="180"/>
                    <a:pt x="156" y="182"/>
                    <a:pt x="155" y="183"/>
                  </a:cubicBezTo>
                  <a:cubicBezTo>
                    <a:pt x="154" y="183"/>
                    <a:pt x="153" y="184"/>
                    <a:pt x="152" y="184"/>
                  </a:cubicBezTo>
                  <a:close/>
                  <a:moveTo>
                    <a:pt x="96" y="146"/>
                  </a:moveTo>
                  <a:cubicBezTo>
                    <a:pt x="96" y="146"/>
                    <a:pt x="97" y="146"/>
                    <a:pt x="98" y="146"/>
                  </a:cubicBezTo>
                  <a:cubicBezTo>
                    <a:pt x="147" y="172"/>
                    <a:pt x="147" y="172"/>
                    <a:pt x="147" y="172"/>
                  </a:cubicBezTo>
                  <a:cubicBezTo>
                    <a:pt x="138" y="117"/>
                    <a:pt x="138" y="117"/>
                    <a:pt x="138" y="117"/>
                  </a:cubicBezTo>
                  <a:cubicBezTo>
                    <a:pt x="137" y="116"/>
                    <a:pt x="138" y="114"/>
                    <a:pt x="139" y="113"/>
                  </a:cubicBezTo>
                  <a:cubicBezTo>
                    <a:pt x="179" y="74"/>
                    <a:pt x="179" y="74"/>
                    <a:pt x="179" y="74"/>
                  </a:cubicBezTo>
                  <a:cubicBezTo>
                    <a:pt x="123" y="66"/>
                    <a:pt x="123" y="66"/>
                    <a:pt x="123" y="66"/>
                  </a:cubicBezTo>
                  <a:cubicBezTo>
                    <a:pt x="122" y="66"/>
                    <a:pt x="121" y="65"/>
                    <a:pt x="120" y="64"/>
                  </a:cubicBezTo>
                  <a:cubicBezTo>
                    <a:pt x="96" y="14"/>
                    <a:pt x="96" y="14"/>
                    <a:pt x="96" y="14"/>
                  </a:cubicBezTo>
                  <a:cubicBezTo>
                    <a:pt x="71" y="64"/>
                    <a:pt x="71" y="64"/>
                    <a:pt x="71" y="64"/>
                  </a:cubicBezTo>
                  <a:cubicBezTo>
                    <a:pt x="70" y="65"/>
                    <a:pt x="69" y="66"/>
                    <a:pt x="68" y="66"/>
                  </a:cubicBezTo>
                  <a:cubicBezTo>
                    <a:pt x="13" y="74"/>
                    <a:pt x="13" y="74"/>
                    <a:pt x="13" y="74"/>
                  </a:cubicBezTo>
                  <a:cubicBezTo>
                    <a:pt x="53" y="113"/>
                    <a:pt x="53" y="113"/>
                    <a:pt x="53" y="113"/>
                  </a:cubicBezTo>
                  <a:cubicBezTo>
                    <a:pt x="54" y="114"/>
                    <a:pt x="54" y="116"/>
                    <a:pt x="54" y="117"/>
                  </a:cubicBezTo>
                  <a:cubicBezTo>
                    <a:pt x="44" y="172"/>
                    <a:pt x="44" y="172"/>
                    <a:pt x="44" y="172"/>
                  </a:cubicBezTo>
                  <a:cubicBezTo>
                    <a:pt x="94" y="146"/>
                    <a:pt x="94" y="146"/>
                    <a:pt x="94" y="146"/>
                  </a:cubicBezTo>
                  <a:cubicBezTo>
                    <a:pt x="94" y="146"/>
                    <a:pt x="95" y="146"/>
                    <a:pt x="96" y="146"/>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sp>
        <p:nvSpPr>
          <p:cNvPr id="66" name="TextBox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585374" y="642818"/>
            <a:ext cx="7229281" cy="707886"/>
          </a:xfrm>
          <a:prstGeom prst="rect">
            <a:avLst/>
          </a:prstGeom>
          <a:noFill/>
        </p:spPr>
        <p:txBody>
          <a:bodyPr wrap="square" rtlCol="0">
            <a:spAutoFit/>
          </a:bodyPr>
          <a:lstStyle>
            <a:defPPr>
              <a:defRPr lang="zh-CN"/>
            </a:defPPr>
            <a:lvl1pPr algn="ctr">
              <a:defRPr sz="4000">
                <a:solidFill>
                  <a:schemeClr val="tx2"/>
                </a:solidFill>
                <a:latin typeface="+mj-lt"/>
              </a:defRPr>
            </a:lvl1pPr>
          </a:lstStyle>
          <a:p>
            <a:r>
              <a:rPr lang="en-US" altLang="zh-CN" b="1" dirty="0">
                <a:latin typeface="Arial"/>
                <a:ea typeface="微软雅黑"/>
                <a:sym typeface="Arial"/>
              </a:rPr>
              <a:t>OUR SERVICE</a:t>
            </a:r>
            <a:endParaRPr lang="en-US" b="1" dirty="0">
              <a:latin typeface="Arial"/>
              <a:ea typeface="微软雅黑"/>
              <a:sym typeface="Arial"/>
            </a:endParaRPr>
          </a:p>
        </p:txBody>
      </p:sp>
      <p:sp>
        <p:nvSpPr>
          <p:cNvPr id="67"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162652" y="520201"/>
            <a:ext cx="6074724" cy="276999"/>
          </a:xfrm>
          <a:prstGeom prst="rect">
            <a:avLst/>
          </a:prstGeom>
          <a:noFill/>
        </p:spPr>
        <p:txBody>
          <a:bodyPr wrap="square" rtlCol="0">
            <a:spAutoFit/>
          </a:bodyPr>
          <a:lstStyle/>
          <a:p>
            <a:pPr algn="ctr"/>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68"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5389884" y="1350704"/>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30"/>
          </p:nvPr>
        </p:nvPicPr>
        <p:blipFill>
          <a:blip r:embed="rId3" cstate="email">
            <a:extLst>
              <a:ext uri="{28A0092B-C50C-407E-A947-70E740481C1C}">
                <a14:useLocalDpi xmlns:a14="http://schemas.microsoft.com/office/drawing/2010/main"/>
              </a:ext>
            </a:extLst>
          </a:blip>
          <a:srcRect/>
          <a:stretch>
            <a:fillRect/>
          </a:stretch>
        </p:blipFill>
        <p:spPr/>
      </p:pic>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31"/>
          </p:nvPr>
        </p:nvPicPr>
        <p:blipFill>
          <a:blip r:embed="rId4" cstate="email">
            <a:extLst>
              <a:ext uri="{28A0092B-C50C-407E-A947-70E740481C1C}">
                <a14:useLocalDpi xmlns:a14="http://schemas.microsoft.com/office/drawing/2010/main"/>
              </a:ext>
            </a:extLst>
          </a:blip>
          <a:srcRect/>
          <a:stretch>
            <a:fillRect/>
          </a:stretch>
        </p:blipFill>
        <p:spPr/>
      </p:pic>
      <p:pic>
        <p:nvPicPr>
          <p:cNvPr id="4" name="图片占位符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32"/>
          </p:nvPr>
        </p:nvPicPr>
        <p:blipFill>
          <a:blip r:embed="rId5" cstate="email">
            <a:extLst>
              <a:ext uri="{28A0092B-C50C-407E-A947-70E740481C1C}">
                <a14:useLocalDpi xmlns:a14="http://schemas.microsoft.com/office/drawing/2010/main"/>
              </a:ext>
            </a:extLst>
          </a:blip>
          <a:srcRect/>
          <a:stretch>
            <a:fillRect/>
          </a:stretch>
        </p:blipFill>
        <p:spPr/>
      </p:pic>
      <p:pic>
        <p:nvPicPr>
          <p:cNvPr id="6" name="图片占位符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33"/>
          </p:nvPr>
        </p:nvPicPr>
        <p:blipFill>
          <a:blip r:embed="rId6" cstate="email">
            <a:extLst>
              <a:ext uri="{28A0092B-C50C-407E-A947-70E740481C1C}">
                <a14:useLocalDpi xmlns:a14="http://schemas.microsoft.com/office/drawing/2010/main"/>
              </a:ext>
            </a:extLst>
          </a:blip>
          <a:srcRect/>
          <a:stretch>
            <a:fillRect/>
          </a:stretch>
        </p:blipFill>
        <p:spPr/>
      </p:pic>
      <p:pic>
        <p:nvPicPr>
          <p:cNvPr id="5" name="图片占位符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34"/>
          </p:nvPr>
        </p:nvPicPr>
        <p:blipFill rotWithShape="1">
          <a:blip r:embed="rId7" cstate="email">
            <a:extLst>
              <a:ext uri="{28A0092B-C50C-407E-A947-70E740481C1C}">
                <a14:useLocalDpi xmlns:a14="http://schemas.microsoft.com/office/drawing/2010/main"/>
              </a:ext>
            </a:extLst>
          </a:blip>
          <a:srcRect l="-533"/>
          <a:stretch>
            <a:fillRect/>
          </a:stretch>
        </p:blipFill>
        <p:spPr/>
      </p:pic>
      <p:sp>
        <p:nvSpPr>
          <p:cNvPr id="8" name="Freeform 2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957119" y="1038201"/>
            <a:ext cx="438004" cy="448603"/>
          </a:xfrm>
          <a:custGeom>
            <a:avLst/>
            <a:gdLst>
              <a:gd name="T0" fmla="*/ 148 w 208"/>
              <a:gd name="T1" fmla="*/ 32 h 212"/>
              <a:gd name="T2" fmla="*/ 32 w 208"/>
              <a:gd name="T3" fmla="*/ 32 h 212"/>
              <a:gd name="T4" fmla="*/ 32 w 208"/>
              <a:gd name="T5" fmla="*/ 148 h 212"/>
              <a:gd name="T6" fmla="*/ 148 w 208"/>
              <a:gd name="T7" fmla="*/ 148 h 212"/>
              <a:gd name="T8" fmla="*/ 148 w 208"/>
              <a:gd name="T9" fmla="*/ 32 h 212"/>
              <a:gd name="T10" fmla="*/ 142 w 208"/>
              <a:gd name="T11" fmla="*/ 142 h 212"/>
              <a:gd name="T12" fmla="*/ 38 w 208"/>
              <a:gd name="T13" fmla="*/ 142 h 212"/>
              <a:gd name="T14" fmla="*/ 38 w 208"/>
              <a:gd name="T15" fmla="*/ 37 h 212"/>
              <a:gd name="T16" fmla="*/ 142 w 208"/>
              <a:gd name="T17" fmla="*/ 37 h 212"/>
              <a:gd name="T18" fmla="*/ 142 w 208"/>
              <a:gd name="T19" fmla="*/ 142 h 212"/>
              <a:gd name="T20" fmla="*/ 160 w 208"/>
              <a:gd name="T21" fmla="*/ 156 h 212"/>
              <a:gd name="T22" fmla="*/ 152 w 208"/>
              <a:gd name="T23" fmla="*/ 164 h 212"/>
              <a:gd name="T24" fmla="*/ 200 w 208"/>
              <a:gd name="T25" fmla="*/ 212 h 212"/>
              <a:gd name="T26" fmla="*/ 208 w 208"/>
              <a:gd name="T27" fmla="*/ 204 h 212"/>
              <a:gd name="T28" fmla="*/ 160 w 208"/>
              <a:gd name="T29" fmla="*/ 15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12">
                <a:moveTo>
                  <a:pt x="148" y="32"/>
                </a:moveTo>
                <a:cubicBezTo>
                  <a:pt x="116" y="0"/>
                  <a:pt x="64" y="0"/>
                  <a:pt x="32" y="32"/>
                </a:cubicBezTo>
                <a:cubicBezTo>
                  <a:pt x="0" y="64"/>
                  <a:pt x="0" y="116"/>
                  <a:pt x="32" y="148"/>
                </a:cubicBezTo>
                <a:cubicBezTo>
                  <a:pt x="64" y="180"/>
                  <a:pt x="116" y="180"/>
                  <a:pt x="148" y="148"/>
                </a:cubicBezTo>
                <a:cubicBezTo>
                  <a:pt x="180" y="116"/>
                  <a:pt x="180" y="64"/>
                  <a:pt x="148" y="32"/>
                </a:cubicBezTo>
                <a:close/>
                <a:moveTo>
                  <a:pt x="142" y="142"/>
                </a:moveTo>
                <a:cubicBezTo>
                  <a:pt x="113" y="171"/>
                  <a:pt x="67" y="171"/>
                  <a:pt x="38" y="142"/>
                </a:cubicBezTo>
                <a:cubicBezTo>
                  <a:pt x="9" y="113"/>
                  <a:pt x="9" y="66"/>
                  <a:pt x="38" y="37"/>
                </a:cubicBezTo>
                <a:cubicBezTo>
                  <a:pt x="67" y="8"/>
                  <a:pt x="113" y="8"/>
                  <a:pt x="142" y="37"/>
                </a:cubicBezTo>
                <a:cubicBezTo>
                  <a:pt x="171" y="66"/>
                  <a:pt x="171" y="113"/>
                  <a:pt x="142" y="142"/>
                </a:cubicBezTo>
                <a:close/>
                <a:moveTo>
                  <a:pt x="160" y="156"/>
                </a:moveTo>
                <a:cubicBezTo>
                  <a:pt x="152" y="164"/>
                  <a:pt x="152" y="164"/>
                  <a:pt x="152" y="164"/>
                </a:cubicBezTo>
                <a:cubicBezTo>
                  <a:pt x="200" y="212"/>
                  <a:pt x="200" y="212"/>
                  <a:pt x="200" y="212"/>
                </a:cubicBezTo>
                <a:cubicBezTo>
                  <a:pt x="208" y="204"/>
                  <a:pt x="208" y="204"/>
                  <a:pt x="208" y="204"/>
                </a:cubicBezTo>
                <a:lnTo>
                  <a:pt x="160" y="156"/>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latin typeface="Arial"/>
              <a:ea typeface="微软雅黑"/>
              <a:sym typeface="Arial"/>
            </a:endParaRPr>
          </a:p>
        </p:txBody>
      </p:sp>
      <p:grpSp>
        <p:nvGrpSpPr>
          <p:cNvPr id="9" name="Group 3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395123" y="1118204"/>
            <a:ext cx="1953058" cy="1304733"/>
            <a:chOff x="1628338" y="2917873"/>
            <a:chExt cx="1953058" cy="1304733"/>
          </a:xfrm>
        </p:grpSpPr>
        <p:sp>
          <p:nvSpPr>
            <p:cNvPr id="10" name="TextBox 32"/>
            <p:cNvSpPr txBox="1"/>
            <p:nvPr/>
          </p:nvSpPr>
          <p:spPr>
            <a:xfrm>
              <a:off x="1628338" y="3183485"/>
              <a:ext cx="1692086" cy="400110"/>
            </a:xfrm>
            <a:prstGeom prst="rect">
              <a:avLst/>
            </a:prstGeom>
            <a:noFill/>
          </p:spPr>
          <p:txBody>
            <a:bodyPr wrap="square" rtlCol="0">
              <a:spAutoFit/>
            </a:bodyPr>
            <a:lstStyle/>
            <a:p>
              <a:r>
                <a:rPr lang="en-US" sz="1000" dirty="0">
                  <a:solidFill>
                    <a:schemeClr val="bg1"/>
                  </a:solidFill>
                  <a:latin typeface="Arial"/>
                  <a:ea typeface="微软雅黑"/>
                  <a:sym typeface="Arial"/>
                </a:rPr>
                <a:t>Click here to add content, content to match the title. </a:t>
              </a:r>
            </a:p>
          </p:txBody>
        </p:sp>
        <p:sp>
          <p:nvSpPr>
            <p:cNvPr id="11" name="TextBox 33"/>
            <p:cNvSpPr txBox="1"/>
            <p:nvPr/>
          </p:nvSpPr>
          <p:spPr>
            <a:xfrm>
              <a:off x="1628338" y="2917873"/>
              <a:ext cx="1953058" cy="307777"/>
            </a:xfrm>
            <a:prstGeom prst="rect">
              <a:avLst/>
            </a:prstGeom>
            <a:noFill/>
          </p:spPr>
          <p:txBody>
            <a:bodyPr wrap="square" rtlCol="0">
              <a:spAutoFit/>
            </a:bodyPr>
            <a:lstStyle/>
            <a:p>
              <a:r>
                <a:rPr lang="en-US" sz="1400" b="1" dirty="0">
                  <a:solidFill>
                    <a:schemeClr val="bg1"/>
                  </a:solidFill>
                  <a:latin typeface="Arial"/>
                  <a:ea typeface="微软雅黑"/>
                  <a:sym typeface="Arial"/>
                </a:rPr>
                <a:t>Service Number 01</a:t>
              </a:r>
              <a:endParaRPr lang="en-US" sz="1400" dirty="0">
                <a:solidFill>
                  <a:schemeClr val="bg1"/>
                </a:solidFill>
                <a:latin typeface="Arial"/>
                <a:ea typeface="微软雅黑"/>
                <a:sym typeface="Arial"/>
              </a:endParaRPr>
            </a:p>
          </p:txBody>
        </p:sp>
        <p:sp>
          <p:nvSpPr>
            <p:cNvPr id="12" name="TextBox 34"/>
            <p:cNvSpPr txBox="1"/>
            <p:nvPr/>
          </p:nvSpPr>
          <p:spPr>
            <a:xfrm>
              <a:off x="1629157" y="3960996"/>
              <a:ext cx="1038666" cy="261610"/>
            </a:xfrm>
            <a:prstGeom prst="rect">
              <a:avLst/>
            </a:prstGeom>
            <a:noFill/>
          </p:spPr>
          <p:txBody>
            <a:bodyPr wrap="square" rtlCol="0">
              <a:spAutoFit/>
            </a:bodyPr>
            <a:lstStyle/>
            <a:p>
              <a:r>
                <a:rPr lang="en-US" sz="1050" b="1" i="1" dirty="0">
                  <a:solidFill>
                    <a:schemeClr val="bg1"/>
                  </a:solidFill>
                  <a:latin typeface="Arial"/>
                  <a:ea typeface="微软雅黑"/>
                  <a:sym typeface="Arial"/>
                </a:rPr>
                <a:t>View Details</a:t>
              </a:r>
            </a:p>
          </p:txBody>
        </p:sp>
      </p:grpSp>
      <p:grpSp>
        <p:nvGrpSpPr>
          <p:cNvPr id="14" name="Group 3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684810" y="1038201"/>
            <a:ext cx="1953059" cy="1147047"/>
            <a:chOff x="1628337" y="2917873"/>
            <a:chExt cx="1953059" cy="1147047"/>
          </a:xfrm>
        </p:grpSpPr>
        <p:sp>
          <p:nvSpPr>
            <p:cNvPr id="15" name="TextBox 32"/>
            <p:cNvSpPr txBox="1"/>
            <p:nvPr/>
          </p:nvSpPr>
          <p:spPr>
            <a:xfrm>
              <a:off x="1628337" y="3183485"/>
              <a:ext cx="1792983" cy="400110"/>
            </a:xfrm>
            <a:prstGeom prst="rect">
              <a:avLst/>
            </a:prstGeom>
            <a:noFill/>
          </p:spPr>
          <p:txBody>
            <a:bodyPr wrap="square" rtlCol="0">
              <a:spAutoFit/>
            </a:bodyPr>
            <a:lstStyle/>
            <a:p>
              <a:r>
                <a:rPr lang="en-US" sz="1000" dirty="0">
                  <a:solidFill>
                    <a:schemeClr val="bg1"/>
                  </a:solidFill>
                  <a:latin typeface="Arial"/>
                  <a:ea typeface="微软雅黑"/>
                  <a:sym typeface="Arial"/>
                </a:rPr>
                <a:t>Click here to add content, content to match the title. </a:t>
              </a:r>
            </a:p>
          </p:txBody>
        </p:sp>
        <p:sp>
          <p:nvSpPr>
            <p:cNvPr id="16" name="TextBox 33"/>
            <p:cNvSpPr txBox="1"/>
            <p:nvPr/>
          </p:nvSpPr>
          <p:spPr>
            <a:xfrm>
              <a:off x="1628338" y="2917873"/>
              <a:ext cx="1953058" cy="307777"/>
            </a:xfrm>
            <a:prstGeom prst="rect">
              <a:avLst/>
            </a:prstGeom>
            <a:noFill/>
          </p:spPr>
          <p:txBody>
            <a:bodyPr wrap="square" rtlCol="0">
              <a:spAutoFit/>
            </a:bodyPr>
            <a:lstStyle/>
            <a:p>
              <a:r>
                <a:rPr lang="en-US" sz="1400" b="1" dirty="0">
                  <a:solidFill>
                    <a:schemeClr val="bg1"/>
                  </a:solidFill>
                  <a:latin typeface="Arial"/>
                  <a:ea typeface="微软雅黑"/>
                  <a:sym typeface="Arial"/>
                </a:rPr>
                <a:t>Service Number 03</a:t>
              </a:r>
              <a:endParaRPr lang="en-US" sz="1400" dirty="0">
                <a:solidFill>
                  <a:schemeClr val="bg1"/>
                </a:solidFill>
                <a:latin typeface="Arial"/>
                <a:ea typeface="微软雅黑"/>
                <a:sym typeface="Arial"/>
              </a:endParaRPr>
            </a:p>
          </p:txBody>
        </p:sp>
        <p:sp>
          <p:nvSpPr>
            <p:cNvPr id="17" name="TextBox 34"/>
            <p:cNvSpPr txBox="1"/>
            <p:nvPr/>
          </p:nvSpPr>
          <p:spPr>
            <a:xfrm>
              <a:off x="1654716" y="3803310"/>
              <a:ext cx="1038666" cy="261610"/>
            </a:xfrm>
            <a:prstGeom prst="rect">
              <a:avLst/>
            </a:prstGeom>
            <a:noFill/>
          </p:spPr>
          <p:txBody>
            <a:bodyPr wrap="square" rtlCol="0">
              <a:spAutoFit/>
            </a:bodyPr>
            <a:lstStyle/>
            <a:p>
              <a:r>
                <a:rPr lang="en-US" sz="1050" b="1" i="1" dirty="0">
                  <a:solidFill>
                    <a:schemeClr val="bg1"/>
                  </a:solidFill>
                  <a:latin typeface="Arial"/>
                  <a:ea typeface="微软雅黑"/>
                  <a:sym typeface="Arial"/>
                </a:rPr>
                <a:t>View Details</a:t>
              </a:r>
            </a:p>
          </p:txBody>
        </p:sp>
      </p:grpSp>
      <p:sp>
        <p:nvSpPr>
          <p:cNvPr id="18" name="Freeform 5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6266940" y="1046237"/>
            <a:ext cx="417871" cy="417871"/>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19" name="TextBox 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805021" y="4156677"/>
            <a:ext cx="1953058" cy="307777"/>
          </a:xfrm>
          <a:prstGeom prst="rect">
            <a:avLst/>
          </a:prstGeom>
          <a:noFill/>
        </p:spPr>
        <p:txBody>
          <a:bodyPr wrap="square" rtlCol="0">
            <a:spAutoFit/>
          </a:bodyPr>
          <a:lstStyle/>
          <a:p>
            <a:r>
              <a:rPr lang="en-US" sz="1400" b="1" dirty="0">
                <a:solidFill>
                  <a:schemeClr val="bg1"/>
                </a:solidFill>
                <a:latin typeface="Arial"/>
                <a:ea typeface="微软雅黑"/>
                <a:sym typeface="Arial"/>
              </a:rPr>
              <a:t>Service Number 02</a:t>
            </a:r>
            <a:endParaRPr lang="en-US" sz="1400" dirty="0">
              <a:solidFill>
                <a:schemeClr val="bg1"/>
              </a:solidFill>
              <a:latin typeface="Arial"/>
              <a:ea typeface="微软雅黑"/>
              <a:sym typeface="Arial"/>
            </a:endParaRPr>
          </a:p>
        </p:txBody>
      </p:sp>
      <p:grpSp>
        <p:nvGrpSpPr>
          <p:cNvPr id="20" name="Group 3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9400740" y="4205241"/>
            <a:ext cx="1953059" cy="1628310"/>
            <a:chOff x="1628337" y="2917873"/>
            <a:chExt cx="1953059" cy="1628310"/>
          </a:xfrm>
        </p:grpSpPr>
        <p:sp>
          <p:nvSpPr>
            <p:cNvPr id="21" name="TextBox 32"/>
            <p:cNvSpPr txBox="1"/>
            <p:nvPr/>
          </p:nvSpPr>
          <p:spPr>
            <a:xfrm>
              <a:off x="1628337" y="3183485"/>
              <a:ext cx="1820253" cy="400110"/>
            </a:xfrm>
            <a:prstGeom prst="rect">
              <a:avLst/>
            </a:prstGeom>
            <a:noFill/>
          </p:spPr>
          <p:txBody>
            <a:bodyPr wrap="square" rtlCol="0">
              <a:spAutoFit/>
            </a:bodyPr>
            <a:lstStyle/>
            <a:p>
              <a:r>
                <a:rPr lang="en-US" sz="1000" dirty="0">
                  <a:solidFill>
                    <a:schemeClr val="bg1"/>
                  </a:solidFill>
                  <a:latin typeface="Arial"/>
                  <a:ea typeface="微软雅黑"/>
                  <a:sym typeface="Arial"/>
                </a:rPr>
                <a:t>Click here to add content, content to match the title. </a:t>
              </a:r>
            </a:p>
          </p:txBody>
        </p:sp>
        <p:sp>
          <p:nvSpPr>
            <p:cNvPr id="22" name="TextBox 33"/>
            <p:cNvSpPr txBox="1"/>
            <p:nvPr/>
          </p:nvSpPr>
          <p:spPr>
            <a:xfrm>
              <a:off x="1628338" y="2917873"/>
              <a:ext cx="1953058" cy="307777"/>
            </a:xfrm>
            <a:prstGeom prst="rect">
              <a:avLst/>
            </a:prstGeom>
            <a:noFill/>
          </p:spPr>
          <p:txBody>
            <a:bodyPr wrap="square" rtlCol="0">
              <a:spAutoFit/>
            </a:bodyPr>
            <a:lstStyle/>
            <a:p>
              <a:r>
                <a:rPr lang="en-US" sz="1400" b="1" dirty="0">
                  <a:solidFill>
                    <a:schemeClr val="bg1"/>
                  </a:solidFill>
                  <a:latin typeface="Arial"/>
                  <a:ea typeface="微软雅黑"/>
                  <a:sym typeface="Arial"/>
                </a:rPr>
                <a:t>Service Number 04</a:t>
              </a:r>
              <a:endParaRPr lang="en-US" sz="1400" dirty="0">
                <a:solidFill>
                  <a:schemeClr val="bg1"/>
                </a:solidFill>
                <a:latin typeface="Arial"/>
                <a:ea typeface="微软雅黑"/>
                <a:sym typeface="Arial"/>
              </a:endParaRPr>
            </a:p>
          </p:txBody>
        </p:sp>
        <p:sp>
          <p:nvSpPr>
            <p:cNvPr id="23" name="TextBox 34"/>
            <p:cNvSpPr txBox="1"/>
            <p:nvPr/>
          </p:nvSpPr>
          <p:spPr>
            <a:xfrm>
              <a:off x="1666577" y="4284573"/>
              <a:ext cx="1038666" cy="261610"/>
            </a:xfrm>
            <a:prstGeom prst="rect">
              <a:avLst/>
            </a:prstGeom>
            <a:noFill/>
          </p:spPr>
          <p:txBody>
            <a:bodyPr wrap="square" rtlCol="0">
              <a:spAutoFit/>
            </a:bodyPr>
            <a:lstStyle/>
            <a:p>
              <a:r>
                <a:rPr lang="en-US" sz="1050" b="1" i="1" dirty="0">
                  <a:solidFill>
                    <a:schemeClr val="bg1"/>
                  </a:solidFill>
                  <a:latin typeface="Arial"/>
                  <a:ea typeface="微软雅黑"/>
                  <a:sym typeface="Arial"/>
                </a:rPr>
                <a:t>View Details</a:t>
              </a:r>
            </a:p>
          </p:txBody>
        </p:sp>
      </p:grpSp>
      <p:sp>
        <p:nvSpPr>
          <p:cNvPr id="24" name="Freeform 9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8930849" y="4149550"/>
            <a:ext cx="508131" cy="440379"/>
          </a:xfrm>
          <a:custGeom>
            <a:avLst/>
            <a:gdLst>
              <a:gd name="T0" fmla="*/ 190 w 228"/>
              <a:gd name="T1" fmla="*/ 31 h 196"/>
              <a:gd name="T2" fmla="*/ 174 w 228"/>
              <a:gd name="T3" fmla="*/ 0 h 196"/>
              <a:gd name="T4" fmla="*/ 158 w 228"/>
              <a:gd name="T5" fmla="*/ 16 h 196"/>
              <a:gd name="T6" fmla="*/ 123 w 228"/>
              <a:gd name="T7" fmla="*/ 9 h 196"/>
              <a:gd name="T8" fmla="*/ 114 w 228"/>
              <a:gd name="T9" fmla="*/ 7 h 196"/>
              <a:gd name="T10" fmla="*/ 21 w 228"/>
              <a:gd name="T11" fmla="*/ 36 h 196"/>
              <a:gd name="T12" fmla="*/ 5 w 228"/>
              <a:gd name="T13" fmla="*/ 71 h 196"/>
              <a:gd name="T14" fmla="*/ 24 w 228"/>
              <a:gd name="T15" fmla="*/ 98 h 196"/>
              <a:gd name="T16" fmla="*/ 47 w 228"/>
              <a:gd name="T17" fmla="*/ 196 h 196"/>
              <a:gd name="T18" fmla="*/ 200 w 228"/>
              <a:gd name="T19" fmla="*/ 172 h 196"/>
              <a:gd name="T20" fmla="*/ 198 w 228"/>
              <a:gd name="T21" fmla="*/ 89 h 196"/>
              <a:gd name="T22" fmla="*/ 223 w 228"/>
              <a:gd name="T23" fmla="*/ 71 h 196"/>
              <a:gd name="T24" fmla="*/ 207 w 228"/>
              <a:gd name="T25" fmla="*/ 36 h 196"/>
              <a:gd name="T26" fmla="*/ 174 w 228"/>
              <a:gd name="T27" fmla="*/ 8 h 196"/>
              <a:gd name="T28" fmla="*/ 182 w 228"/>
              <a:gd name="T29" fmla="*/ 16 h 196"/>
              <a:gd name="T30" fmla="*/ 166 w 228"/>
              <a:gd name="T31" fmla="*/ 23 h 196"/>
              <a:gd name="T32" fmla="*/ 88 w 228"/>
              <a:gd name="T33" fmla="*/ 163 h 196"/>
              <a:gd name="T34" fmla="*/ 128 w 228"/>
              <a:gd name="T35" fmla="*/ 156 h 196"/>
              <a:gd name="T36" fmla="*/ 136 w 228"/>
              <a:gd name="T37" fmla="*/ 188 h 196"/>
              <a:gd name="T38" fmla="*/ 88 w 228"/>
              <a:gd name="T39" fmla="*/ 163 h 196"/>
              <a:gd name="T40" fmla="*/ 177 w 228"/>
              <a:gd name="T41" fmla="*/ 188 h 196"/>
              <a:gd name="T42" fmla="*/ 144 w 228"/>
              <a:gd name="T43" fmla="*/ 187 h 196"/>
              <a:gd name="T44" fmla="*/ 127 w 228"/>
              <a:gd name="T45" fmla="*/ 148 h 196"/>
              <a:gd name="T46" fmla="*/ 80 w 228"/>
              <a:gd name="T47" fmla="*/ 163 h 196"/>
              <a:gd name="T48" fmla="*/ 80 w 228"/>
              <a:gd name="T49" fmla="*/ 188 h 196"/>
              <a:gd name="T50" fmla="*/ 32 w 228"/>
              <a:gd name="T51" fmla="*/ 172 h 196"/>
              <a:gd name="T52" fmla="*/ 36 w 228"/>
              <a:gd name="T53" fmla="*/ 88 h 196"/>
              <a:gd name="T54" fmla="*/ 114 w 228"/>
              <a:gd name="T55" fmla="*/ 62 h 196"/>
              <a:gd name="T56" fmla="*/ 192 w 228"/>
              <a:gd name="T57" fmla="*/ 98 h 196"/>
              <a:gd name="T58" fmla="*/ 216 w 228"/>
              <a:gd name="T59" fmla="*/ 66 h 196"/>
              <a:gd name="T60" fmla="*/ 198 w 228"/>
              <a:gd name="T61" fmla="*/ 81 h 196"/>
              <a:gd name="T62" fmla="*/ 114 w 228"/>
              <a:gd name="T63" fmla="*/ 54 h 196"/>
              <a:gd name="T64" fmla="*/ 29 w 228"/>
              <a:gd name="T65" fmla="*/ 81 h 196"/>
              <a:gd name="T66" fmla="*/ 12 w 228"/>
              <a:gd name="T67" fmla="*/ 66 h 196"/>
              <a:gd name="T68" fmla="*/ 107 w 228"/>
              <a:gd name="T69" fmla="*/ 16 h 196"/>
              <a:gd name="T70" fmla="*/ 114 w 228"/>
              <a:gd name="T71" fmla="*/ 15 h 196"/>
              <a:gd name="T72" fmla="*/ 120 w 228"/>
              <a:gd name="T73" fmla="*/ 16 h 196"/>
              <a:gd name="T74" fmla="*/ 216 w 228"/>
              <a:gd name="T75" fmla="*/ 6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96">
                <a:moveTo>
                  <a:pt x="207" y="36"/>
                </a:moveTo>
                <a:cubicBezTo>
                  <a:pt x="190" y="31"/>
                  <a:pt x="190" y="31"/>
                  <a:pt x="190" y="31"/>
                </a:cubicBezTo>
                <a:cubicBezTo>
                  <a:pt x="190" y="16"/>
                  <a:pt x="190" y="16"/>
                  <a:pt x="190" y="16"/>
                </a:cubicBezTo>
                <a:cubicBezTo>
                  <a:pt x="190" y="7"/>
                  <a:pt x="183" y="0"/>
                  <a:pt x="174" y="0"/>
                </a:cubicBezTo>
                <a:cubicBezTo>
                  <a:pt x="174" y="0"/>
                  <a:pt x="174" y="0"/>
                  <a:pt x="174" y="0"/>
                </a:cubicBezTo>
                <a:cubicBezTo>
                  <a:pt x="165" y="0"/>
                  <a:pt x="158" y="7"/>
                  <a:pt x="158" y="16"/>
                </a:cubicBezTo>
                <a:cubicBezTo>
                  <a:pt x="158" y="20"/>
                  <a:pt x="158" y="20"/>
                  <a:pt x="158" y="20"/>
                </a:cubicBezTo>
                <a:cubicBezTo>
                  <a:pt x="123" y="9"/>
                  <a:pt x="123" y="9"/>
                  <a:pt x="123" y="9"/>
                </a:cubicBezTo>
                <a:cubicBezTo>
                  <a:pt x="120" y="8"/>
                  <a:pt x="118" y="7"/>
                  <a:pt x="115" y="7"/>
                </a:cubicBezTo>
                <a:cubicBezTo>
                  <a:pt x="114" y="7"/>
                  <a:pt x="114" y="7"/>
                  <a:pt x="114" y="7"/>
                </a:cubicBezTo>
                <a:cubicBezTo>
                  <a:pt x="111" y="7"/>
                  <a:pt x="108" y="8"/>
                  <a:pt x="105" y="9"/>
                </a:cubicBezTo>
                <a:cubicBezTo>
                  <a:pt x="21" y="36"/>
                  <a:pt x="21" y="36"/>
                  <a:pt x="21" y="36"/>
                </a:cubicBezTo>
                <a:cubicBezTo>
                  <a:pt x="7" y="41"/>
                  <a:pt x="0" y="55"/>
                  <a:pt x="4" y="69"/>
                </a:cubicBezTo>
                <a:cubicBezTo>
                  <a:pt x="5" y="71"/>
                  <a:pt x="5" y="71"/>
                  <a:pt x="5" y="71"/>
                </a:cubicBezTo>
                <a:cubicBezTo>
                  <a:pt x="8" y="81"/>
                  <a:pt x="16" y="87"/>
                  <a:pt x="26" y="88"/>
                </a:cubicBezTo>
                <a:cubicBezTo>
                  <a:pt x="25" y="91"/>
                  <a:pt x="24" y="95"/>
                  <a:pt x="24" y="98"/>
                </a:cubicBezTo>
                <a:cubicBezTo>
                  <a:pt x="24" y="172"/>
                  <a:pt x="24" y="172"/>
                  <a:pt x="24" y="172"/>
                </a:cubicBezTo>
                <a:cubicBezTo>
                  <a:pt x="24" y="185"/>
                  <a:pt x="34" y="196"/>
                  <a:pt x="47" y="196"/>
                </a:cubicBezTo>
                <a:cubicBezTo>
                  <a:pt x="177" y="196"/>
                  <a:pt x="177" y="196"/>
                  <a:pt x="177" y="196"/>
                </a:cubicBezTo>
                <a:cubicBezTo>
                  <a:pt x="189" y="196"/>
                  <a:pt x="200" y="185"/>
                  <a:pt x="200" y="172"/>
                </a:cubicBezTo>
                <a:cubicBezTo>
                  <a:pt x="200" y="98"/>
                  <a:pt x="200" y="98"/>
                  <a:pt x="200" y="98"/>
                </a:cubicBezTo>
                <a:cubicBezTo>
                  <a:pt x="200" y="95"/>
                  <a:pt x="199" y="92"/>
                  <a:pt x="198" y="89"/>
                </a:cubicBezTo>
                <a:cubicBezTo>
                  <a:pt x="198" y="89"/>
                  <a:pt x="198" y="89"/>
                  <a:pt x="198" y="89"/>
                </a:cubicBezTo>
                <a:cubicBezTo>
                  <a:pt x="209" y="89"/>
                  <a:pt x="219" y="82"/>
                  <a:pt x="223" y="71"/>
                </a:cubicBezTo>
                <a:cubicBezTo>
                  <a:pt x="223" y="69"/>
                  <a:pt x="223" y="69"/>
                  <a:pt x="223" y="69"/>
                </a:cubicBezTo>
                <a:cubicBezTo>
                  <a:pt x="228" y="55"/>
                  <a:pt x="221" y="41"/>
                  <a:pt x="207" y="36"/>
                </a:cubicBezTo>
                <a:close/>
                <a:moveTo>
                  <a:pt x="166" y="16"/>
                </a:moveTo>
                <a:cubicBezTo>
                  <a:pt x="166" y="11"/>
                  <a:pt x="169" y="8"/>
                  <a:pt x="174" y="8"/>
                </a:cubicBezTo>
                <a:cubicBezTo>
                  <a:pt x="174" y="8"/>
                  <a:pt x="174" y="8"/>
                  <a:pt x="174" y="8"/>
                </a:cubicBezTo>
                <a:cubicBezTo>
                  <a:pt x="179" y="8"/>
                  <a:pt x="182" y="11"/>
                  <a:pt x="182" y="16"/>
                </a:cubicBezTo>
                <a:cubicBezTo>
                  <a:pt x="182" y="28"/>
                  <a:pt x="182" y="28"/>
                  <a:pt x="182" y="28"/>
                </a:cubicBezTo>
                <a:cubicBezTo>
                  <a:pt x="166" y="23"/>
                  <a:pt x="166" y="23"/>
                  <a:pt x="166" y="23"/>
                </a:cubicBezTo>
                <a:lnTo>
                  <a:pt x="166" y="16"/>
                </a:lnTo>
                <a:close/>
                <a:moveTo>
                  <a:pt x="88" y="163"/>
                </a:moveTo>
                <a:cubicBezTo>
                  <a:pt x="88" y="159"/>
                  <a:pt x="92" y="156"/>
                  <a:pt x="96" y="156"/>
                </a:cubicBezTo>
                <a:cubicBezTo>
                  <a:pt x="128" y="156"/>
                  <a:pt x="128" y="156"/>
                  <a:pt x="128" y="156"/>
                </a:cubicBezTo>
                <a:cubicBezTo>
                  <a:pt x="132" y="156"/>
                  <a:pt x="136" y="160"/>
                  <a:pt x="136" y="164"/>
                </a:cubicBezTo>
                <a:cubicBezTo>
                  <a:pt x="136" y="188"/>
                  <a:pt x="136" y="188"/>
                  <a:pt x="136" y="188"/>
                </a:cubicBezTo>
                <a:cubicBezTo>
                  <a:pt x="88" y="188"/>
                  <a:pt x="88" y="188"/>
                  <a:pt x="88" y="188"/>
                </a:cubicBezTo>
                <a:lnTo>
                  <a:pt x="88" y="163"/>
                </a:lnTo>
                <a:close/>
                <a:moveTo>
                  <a:pt x="192" y="172"/>
                </a:moveTo>
                <a:cubicBezTo>
                  <a:pt x="192" y="181"/>
                  <a:pt x="185" y="188"/>
                  <a:pt x="177" y="188"/>
                </a:cubicBezTo>
                <a:cubicBezTo>
                  <a:pt x="143" y="188"/>
                  <a:pt x="143" y="188"/>
                  <a:pt x="143" y="188"/>
                </a:cubicBezTo>
                <a:cubicBezTo>
                  <a:pt x="144" y="187"/>
                  <a:pt x="144" y="187"/>
                  <a:pt x="144" y="187"/>
                </a:cubicBezTo>
                <a:cubicBezTo>
                  <a:pt x="144" y="163"/>
                  <a:pt x="144" y="163"/>
                  <a:pt x="144" y="163"/>
                </a:cubicBezTo>
                <a:cubicBezTo>
                  <a:pt x="144" y="155"/>
                  <a:pt x="136" y="148"/>
                  <a:pt x="127" y="148"/>
                </a:cubicBezTo>
                <a:cubicBezTo>
                  <a:pt x="96" y="148"/>
                  <a:pt x="96" y="148"/>
                  <a:pt x="96" y="148"/>
                </a:cubicBezTo>
                <a:cubicBezTo>
                  <a:pt x="87" y="148"/>
                  <a:pt x="80" y="155"/>
                  <a:pt x="80" y="163"/>
                </a:cubicBezTo>
                <a:cubicBezTo>
                  <a:pt x="80" y="187"/>
                  <a:pt x="80" y="187"/>
                  <a:pt x="80" y="187"/>
                </a:cubicBezTo>
                <a:cubicBezTo>
                  <a:pt x="80" y="187"/>
                  <a:pt x="80" y="187"/>
                  <a:pt x="80" y="188"/>
                </a:cubicBezTo>
                <a:cubicBezTo>
                  <a:pt x="47" y="188"/>
                  <a:pt x="47" y="188"/>
                  <a:pt x="47" y="188"/>
                </a:cubicBezTo>
                <a:cubicBezTo>
                  <a:pt x="39" y="188"/>
                  <a:pt x="32" y="181"/>
                  <a:pt x="32" y="172"/>
                </a:cubicBezTo>
                <a:cubicBezTo>
                  <a:pt x="32" y="98"/>
                  <a:pt x="32" y="98"/>
                  <a:pt x="32" y="98"/>
                </a:cubicBezTo>
                <a:cubicBezTo>
                  <a:pt x="32" y="94"/>
                  <a:pt x="33" y="91"/>
                  <a:pt x="36" y="88"/>
                </a:cubicBezTo>
                <a:cubicBezTo>
                  <a:pt x="37" y="88"/>
                  <a:pt x="37" y="88"/>
                  <a:pt x="37" y="87"/>
                </a:cubicBezTo>
                <a:cubicBezTo>
                  <a:pt x="114" y="62"/>
                  <a:pt x="114" y="62"/>
                  <a:pt x="114" y="62"/>
                </a:cubicBezTo>
                <a:cubicBezTo>
                  <a:pt x="186" y="86"/>
                  <a:pt x="186" y="86"/>
                  <a:pt x="186" y="86"/>
                </a:cubicBezTo>
                <a:cubicBezTo>
                  <a:pt x="190" y="89"/>
                  <a:pt x="192" y="93"/>
                  <a:pt x="192" y="98"/>
                </a:cubicBezTo>
                <a:lnTo>
                  <a:pt x="192" y="172"/>
                </a:lnTo>
                <a:close/>
                <a:moveTo>
                  <a:pt x="216" y="66"/>
                </a:moveTo>
                <a:cubicBezTo>
                  <a:pt x="215" y="69"/>
                  <a:pt x="215" y="69"/>
                  <a:pt x="215" y="69"/>
                </a:cubicBezTo>
                <a:cubicBezTo>
                  <a:pt x="213" y="76"/>
                  <a:pt x="206" y="81"/>
                  <a:pt x="198" y="81"/>
                </a:cubicBezTo>
                <a:cubicBezTo>
                  <a:pt x="196" y="81"/>
                  <a:pt x="195" y="80"/>
                  <a:pt x="193" y="80"/>
                </a:cubicBezTo>
                <a:cubicBezTo>
                  <a:pt x="114" y="54"/>
                  <a:pt x="114" y="54"/>
                  <a:pt x="114" y="54"/>
                </a:cubicBezTo>
                <a:cubicBezTo>
                  <a:pt x="35" y="80"/>
                  <a:pt x="35" y="80"/>
                  <a:pt x="35" y="80"/>
                </a:cubicBezTo>
                <a:cubicBezTo>
                  <a:pt x="33" y="80"/>
                  <a:pt x="31" y="81"/>
                  <a:pt x="29" y="81"/>
                </a:cubicBezTo>
                <a:cubicBezTo>
                  <a:pt x="22" y="81"/>
                  <a:pt x="15" y="76"/>
                  <a:pt x="13" y="69"/>
                </a:cubicBezTo>
                <a:cubicBezTo>
                  <a:pt x="12" y="66"/>
                  <a:pt x="12" y="66"/>
                  <a:pt x="12" y="66"/>
                </a:cubicBezTo>
                <a:cubicBezTo>
                  <a:pt x="9" y="57"/>
                  <a:pt x="14" y="47"/>
                  <a:pt x="23" y="44"/>
                </a:cubicBezTo>
                <a:cubicBezTo>
                  <a:pt x="107" y="16"/>
                  <a:pt x="107" y="16"/>
                  <a:pt x="107" y="16"/>
                </a:cubicBezTo>
                <a:cubicBezTo>
                  <a:pt x="109" y="16"/>
                  <a:pt x="111" y="15"/>
                  <a:pt x="113" y="15"/>
                </a:cubicBezTo>
                <a:cubicBezTo>
                  <a:pt x="114" y="15"/>
                  <a:pt x="114" y="15"/>
                  <a:pt x="114" y="15"/>
                </a:cubicBezTo>
                <a:cubicBezTo>
                  <a:pt x="115" y="15"/>
                  <a:pt x="115" y="15"/>
                  <a:pt x="115" y="15"/>
                </a:cubicBezTo>
                <a:cubicBezTo>
                  <a:pt x="117" y="15"/>
                  <a:pt x="119" y="16"/>
                  <a:pt x="120" y="16"/>
                </a:cubicBezTo>
                <a:cubicBezTo>
                  <a:pt x="205" y="44"/>
                  <a:pt x="205" y="44"/>
                  <a:pt x="205" y="44"/>
                </a:cubicBezTo>
                <a:cubicBezTo>
                  <a:pt x="214" y="47"/>
                  <a:pt x="219" y="57"/>
                  <a:pt x="216" y="66"/>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26" name="直角三角形 2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5400000">
            <a:off x="3566894" y="4691576"/>
            <a:ext cx="347880" cy="34788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5" name="Freeform 3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3590960" y="4710724"/>
            <a:ext cx="169060" cy="160239"/>
          </a:xfrm>
          <a:custGeom>
            <a:avLst/>
            <a:gdLst>
              <a:gd name="T0" fmla="*/ 152 w 192"/>
              <a:gd name="T1" fmla="*/ 184 h 184"/>
              <a:gd name="T2" fmla="*/ 151 w 192"/>
              <a:gd name="T3" fmla="*/ 183 h 184"/>
              <a:gd name="T4" fmla="*/ 96 w 192"/>
              <a:gd name="T5" fmla="*/ 154 h 184"/>
              <a:gd name="T6" fmla="*/ 41 w 192"/>
              <a:gd name="T7" fmla="*/ 183 h 184"/>
              <a:gd name="T8" fmla="*/ 37 w 192"/>
              <a:gd name="T9" fmla="*/ 183 h 184"/>
              <a:gd name="T10" fmla="*/ 35 w 192"/>
              <a:gd name="T11" fmla="*/ 179 h 184"/>
              <a:gd name="T12" fmla="*/ 46 w 192"/>
              <a:gd name="T13" fmla="*/ 118 h 184"/>
              <a:gd name="T14" fmla="*/ 1 w 192"/>
              <a:gd name="T15" fmla="*/ 74 h 184"/>
              <a:gd name="T16" fmla="*/ 0 w 192"/>
              <a:gd name="T17" fmla="*/ 70 h 184"/>
              <a:gd name="T18" fmla="*/ 3 w 192"/>
              <a:gd name="T19" fmla="*/ 67 h 184"/>
              <a:gd name="T20" fmla="*/ 65 w 192"/>
              <a:gd name="T21" fmla="*/ 58 h 184"/>
              <a:gd name="T22" fmla="*/ 92 w 192"/>
              <a:gd name="T23" fmla="*/ 3 h 184"/>
              <a:gd name="T24" fmla="*/ 99 w 192"/>
              <a:gd name="T25" fmla="*/ 3 h 184"/>
              <a:gd name="T26" fmla="*/ 127 w 192"/>
              <a:gd name="T27" fmla="*/ 58 h 184"/>
              <a:gd name="T28" fmla="*/ 188 w 192"/>
              <a:gd name="T29" fmla="*/ 67 h 184"/>
              <a:gd name="T30" fmla="*/ 191 w 192"/>
              <a:gd name="T31" fmla="*/ 70 h 184"/>
              <a:gd name="T32" fmla="*/ 190 w 192"/>
              <a:gd name="T33" fmla="*/ 74 h 184"/>
              <a:gd name="T34" fmla="*/ 146 w 192"/>
              <a:gd name="T35" fmla="*/ 118 h 184"/>
              <a:gd name="T36" fmla="*/ 156 w 192"/>
              <a:gd name="T37" fmla="*/ 179 h 184"/>
              <a:gd name="T38" fmla="*/ 155 w 192"/>
              <a:gd name="T39" fmla="*/ 183 h 184"/>
              <a:gd name="T40" fmla="*/ 152 w 192"/>
              <a:gd name="T41" fmla="*/ 184 h 184"/>
              <a:gd name="T42" fmla="*/ 96 w 192"/>
              <a:gd name="T43" fmla="*/ 146 h 184"/>
              <a:gd name="T44" fmla="*/ 98 w 192"/>
              <a:gd name="T45" fmla="*/ 146 h 184"/>
              <a:gd name="T46" fmla="*/ 147 w 192"/>
              <a:gd name="T47" fmla="*/ 172 h 184"/>
              <a:gd name="T48" fmla="*/ 138 w 192"/>
              <a:gd name="T49" fmla="*/ 117 h 184"/>
              <a:gd name="T50" fmla="*/ 139 w 192"/>
              <a:gd name="T51" fmla="*/ 113 h 184"/>
              <a:gd name="T52" fmla="*/ 179 w 192"/>
              <a:gd name="T53" fmla="*/ 74 h 184"/>
              <a:gd name="T54" fmla="*/ 123 w 192"/>
              <a:gd name="T55" fmla="*/ 66 h 184"/>
              <a:gd name="T56" fmla="*/ 120 w 192"/>
              <a:gd name="T57" fmla="*/ 64 h 184"/>
              <a:gd name="T58" fmla="*/ 96 w 192"/>
              <a:gd name="T59" fmla="*/ 14 h 184"/>
              <a:gd name="T60" fmla="*/ 71 w 192"/>
              <a:gd name="T61" fmla="*/ 64 h 184"/>
              <a:gd name="T62" fmla="*/ 68 w 192"/>
              <a:gd name="T63" fmla="*/ 66 h 184"/>
              <a:gd name="T64" fmla="*/ 13 w 192"/>
              <a:gd name="T65" fmla="*/ 74 h 184"/>
              <a:gd name="T66" fmla="*/ 53 w 192"/>
              <a:gd name="T67" fmla="*/ 113 h 184"/>
              <a:gd name="T68" fmla="*/ 54 w 192"/>
              <a:gd name="T69" fmla="*/ 117 h 184"/>
              <a:gd name="T70" fmla="*/ 44 w 192"/>
              <a:gd name="T71" fmla="*/ 172 h 184"/>
              <a:gd name="T72" fmla="*/ 94 w 192"/>
              <a:gd name="T73" fmla="*/ 146 h 184"/>
              <a:gd name="T74" fmla="*/ 96 w 192"/>
              <a:gd name="T75" fmla="*/ 1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84">
                <a:moveTo>
                  <a:pt x="152" y="184"/>
                </a:moveTo>
                <a:cubicBezTo>
                  <a:pt x="152" y="184"/>
                  <a:pt x="151" y="183"/>
                  <a:pt x="151" y="183"/>
                </a:cubicBezTo>
                <a:cubicBezTo>
                  <a:pt x="96" y="154"/>
                  <a:pt x="96" y="154"/>
                  <a:pt x="96" y="154"/>
                </a:cubicBezTo>
                <a:cubicBezTo>
                  <a:pt x="41" y="183"/>
                  <a:pt x="41" y="183"/>
                  <a:pt x="41" y="183"/>
                </a:cubicBezTo>
                <a:cubicBezTo>
                  <a:pt x="40" y="184"/>
                  <a:pt x="38" y="184"/>
                  <a:pt x="37" y="183"/>
                </a:cubicBezTo>
                <a:cubicBezTo>
                  <a:pt x="35" y="182"/>
                  <a:pt x="35" y="180"/>
                  <a:pt x="35" y="179"/>
                </a:cubicBezTo>
                <a:cubicBezTo>
                  <a:pt x="46" y="118"/>
                  <a:pt x="46" y="118"/>
                  <a:pt x="46" y="118"/>
                </a:cubicBezTo>
                <a:cubicBezTo>
                  <a:pt x="1" y="74"/>
                  <a:pt x="1" y="74"/>
                  <a:pt x="1" y="74"/>
                </a:cubicBezTo>
                <a:cubicBezTo>
                  <a:pt x="0" y="73"/>
                  <a:pt x="0" y="72"/>
                  <a:pt x="0" y="70"/>
                </a:cubicBezTo>
                <a:cubicBezTo>
                  <a:pt x="1" y="69"/>
                  <a:pt x="2" y="68"/>
                  <a:pt x="3" y="67"/>
                </a:cubicBezTo>
                <a:cubicBezTo>
                  <a:pt x="65" y="58"/>
                  <a:pt x="65" y="58"/>
                  <a:pt x="65" y="58"/>
                </a:cubicBezTo>
                <a:cubicBezTo>
                  <a:pt x="92" y="3"/>
                  <a:pt x="92" y="3"/>
                  <a:pt x="92" y="3"/>
                </a:cubicBezTo>
                <a:cubicBezTo>
                  <a:pt x="93" y="0"/>
                  <a:pt x="98" y="0"/>
                  <a:pt x="99" y="3"/>
                </a:cubicBezTo>
                <a:cubicBezTo>
                  <a:pt x="127" y="58"/>
                  <a:pt x="127" y="58"/>
                  <a:pt x="127" y="58"/>
                </a:cubicBezTo>
                <a:cubicBezTo>
                  <a:pt x="188" y="67"/>
                  <a:pt x="188" y="67"/>
                  <a:pt x="188" y="67"/>
                </a:cubicBezTo>
                <a:cubicBezTo>
                  <a:pt x="190" y="68"/>
                  <a:pt x="191" y="69"/>
                  <a:pt x="191" y="70"/>
                </a:cubicBezTo>
                <a:cubicBezTo>
                  <a:pt x="192" y="72"/>
                  <a:pt x="191" y="73"/>
                  <a:pt x="190" y="74"/>
                </a:cubicBezTo>
                <a:cubicBezTo>
                  <a:pt x="146" y="118"/>
                  <a:pt x="146" y="118"/>
                  <a:pt x="146" y="118"/>
                </a:cubicBezTo>
                <a:cubicBezTo>
                  <a:pt x="156" y="179"/>
                  <a:pt x="156" y="179"/>
                  <a:pt x="156" y="179"/>
                </a:cubicBezTo>
                <a:cubicBezTo>
                  <a:pt x="157" y="180"/>
                  <a:pt x="156" y="182"/>
                  <a:pt x="155" y="183"/>
                </a:cubicBezTo>
                <a:cubicBezTo>
                  <a:pt x="154" y="183"/>
                  <a:pt x="153" y="184"/>
                  <a:pt x="152" y="184"/>
                </a:cubicBezTo>
                <a:close/>
                <a:moveTo>
                  <a:pt x="96" y="146"/>
                </a:moveTo>
                <a:cubicBezTo>
                  <a:pt x="96" y="146"/>
                  <a:pt x="97" y="146"/>
                  <a:pt x="98" y="146"/>
                </a:cubicBezTo>
                <a:cubicBezTo>
                  <a:pt x="147" y="172"/>
                  <a:pt x="147" y="172"/>
                  <a:pt x="147" y="172"/>
                </a:cubicBezTo>
                <a:cubicBezTo>
                  <a:pt x="138" y="117"/>
                  <a:pt x="138" y="117"/>
                  <a:pt x="138" y="117"/>
                </a:cubicBezTo>
                <a:cubicBezTo>
                  <a:pt x="137" y="116"/>
                  <a:pt x="138" y="114"/>
                  <a:pt x="139" y="113"/>
                </a:cubicBezTo>
                <a:cubicBezTo>
                  <a:pt x="179" y="74"/>
                  <a:pt x="179" y="74"/>
                  <a:pt x="179" y="74"/>
                </a:cubicBezTo>
                <a:cubicBezTo>
                  <a:pt x="123" y="66"/>
                  <a:pt x="123" y="66"/>
                  <a:pt x="123" y="66"/>
                </a:cubicBezTo>
                <a:cubicBezTo>
                  <a:pt x="122" y="66"/>
                  <a:pt x="121" y="65"/>
                  <a:pt x="120" y="64"/>
                </a:cubicBezTo>
                <a:cubicBezTo>
                  <a:pt x="96" y="14"/>
                  <a:pt x="96" y="14"/>
                  <a:pt x="96" y="14"/>
                </a:cubicBezTo>
                <a:cubicBezTo>
                  <a:pt x="71" y="64"/>
                  <a:pt x="71" y="64"/>
                  <a:pt x="71" y="64"/>
                </a:cubicBezTo>
                <a:cubicBezTo>
                  <a:pt x="70" y="65"/>
                  <a:pt x="69" y="66"/>
                  <a:pt x="68" y="66"/>
                </a:cubicBezTo>
                <a:cubicBezTo>
                  <a:pt x="13" y="74"/>
                  <a:pt x="13" y="74"/>
                  <a:pt x="13" y="74"/>
                </a:cubicBezTo>
                <a:cubicBezTo>
                  <a:pt x="53" y="113"/>
                  <a:pt x="53" y="113"/>
                  <a:pt x="53" y="113"/>
                </a:cubicBezTo>
                <a:cubicBezTo>
                  <a:pt x="54" y="114"/>
                  <a:pt x="54" y="116"/>
                  <a:pt x="54" y="117"/>
                </a:cubicBezTo>
                <a:cubicBezTo>
                  <a:pt x="44" y="172"/>
                  <a:pt x="44" y="172"/>
                  <a:pt x="44" y="172"/>
                </a:cubicBezTo>
                <a:cubicBezTo>
                  <a:pt x="94" y="146"/>
                  <a:pt x="94" y="146"/>
                  <a:pt x="94" y="146"/>
                </a:cubicBezTo>
                <a:cubicBezTo>
                  <a:pt x="94" y="146"/>
                  <a:pt x="95" y="146"/>
                  <a:pt x="96" y="146"/>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7"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5" name="图片占位符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idx="3"/>
          </p:nvPr>
        </p:nvPicPr>
        <p:blipFill>
          <a:blip r:embed="rId3" cstate="email">
            <a:extLst>
              <a:ext uri="{28A0092B-C50C-407E-A947-70E740481C1C}">
                <a14:useLocalDpi xmlns:a14="http://schemas.microsoft.com/office/drawing/2010/main"/>
              </a:ext>
            </a:extLst>
          </a:blip>
          <a:srcRect/>
          <a:stretch>
            <a:fillRect/>
          </a:stretch>
        </p:blipFill>
        <p:spPr/>
      </p:pic>
      <p:sp>
        <p:nvSpPr>
          <p:cNvPr id="941" name="Shape 94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 y="0"/>
            <a:ext cx="12191273" cy="6858000"/>
          </a:xfrm>
          <a:prstGeom prst="rect">
            <a:avLst/>
          </a:prstGeom>
          <a:solidFill>
            <a:srgbClr val="FFFFFF">
              <a:alpha val="32000"/>
            </a:srgbClr>
          </a:solidFill>
          <a:ln>
            <a:noFill/>
          </a:ln>
        </p:spPr>
        <p:txBody>
          <a:bodyPr wrap="square" lIns="91425" tIns="45700" rIns="91425" bIns="45700" anchor="ctr" anchorCtr="0">
            <a:noAutofit/>
          </a:bodyPr>
          <a:lstStyle/>
          <a:p>
            <a:pPr marL="0" marR="0" lvl="0" indent="0" algn="ctr" rtl="0">
              <a:spcBef>
                <a:spcPts val="0"/>
              </a:spcBef>
              <a:buNone/>
            </a:pPr>
            <a:endParaRPr sz="3600">
              <a:solidFill>
                <a:schemeClr val="lt1"/>
              </a:solidFill>
              <a:latin typeface="Arial"/>
              <a:ea typeface="微软雅黑"/>
              <a:cs typeface="Calibri" panose="020F0502020204030204"/>
              <a:sym typeface="Arial"/>
            </a:endParaRPr>
          </a:p>
        </p:txBody>
      </p:sp>
      <p:sp>
        <p:nvSpPr>
          <p:cNvPr id="943" name="Shape 94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8463232">
            <a:off x="-127627" y="1235566"/>
            <a:ext cx="5144365" cy="4269297"/>
          </a:xfrm>
          <a:custGeom>
            <a:avLst/>
            <a:gdLst/>
            <a:ahLst/>
            <a:cxnLst/>
            <a:rect l="0" t="0" r="0" b="0"/>
            <a:pathLst>
              <a:path w="120000" h="120000" extrusionOk="0">
                <a:moveTo>
                  <a:pt x="55590" y="117096"/>
                </a:moveTo>
                <a:cubicBezTo>
                  <a:pt x="40890" y="120000"/>
                  <a:pt x="0" y="60000"/>
                  <a:pt x="6681" y="35161"/>
                </a:cubicBezTo>
                <a:cubicBezTo>
                  <a:pt x="13363" y="10322"/>
                  <a:pt x="59599" y="0"/>
                  <a:pt x="88730" y="20967"/>
                </a:cubicBezTo>
                <a:cubicBezTo>
                  <a:pt x="120000" y="43870"/>
                  <a:pt x="80445" y="111612"/>
                  <a:pt x="55590" y="117096"/>
                </a:cubicBezTo>
                <a:close/>
              </a:path>
            </a:pathLst>
          </a:custGeom>
          <a:gradFill>
            <a:gsLst>
              <a:gs pos="0">
                <a:schemeClr val="accent1"/>
              </a:gs>
              <a:gs pos="100000">
                <a:schemeClr val="accent2"/>
              </a:gs>
            </a:gsLst>
            <a:lin ang="5400000" scaled="1"/>
          </a:gra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微软雅黑"/>
              <a:cs typeface="Calibri" panose="020F0502020204030204"/>
              <a:sym typeface="Arial"/>
            </a:endParaRPr>
          </a:p>
        </p:txBody>
      </p:sp>
      <p:sp>
        <p:nvSpPr>
          <p:cNvPr id="42" name="Shape 5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752137" y="1511813"/>
            <a:ext cx="1753686" cy="244491"/>
          </a:xfrm>
          <a:prstGeom prst="rect">
            <a:avLst/>
          </a:prstGeom>
          <a:noFill/>
          <a:ln w="12700" cap="flat">
            <a:noFill/>
            <a:miter lim="400000"/>
          </a:ln>
          <a:effectLst/>
        </p:spPr>
        <p:txBody>
          <a:bodyPr wrap="none" lIns="35719" tIns="35719" rIns="35719" bIns="35719" numCol="1" anchor="ctr">
            <a:spAutoFit/>
          </a:bodyPr>
          <a:lstStyle>
            <a:lvl1pPr>
              <a:lnSpc>
                <a:spcPct val="80000"/>
              </a:lnSpc>
              <a:defRPr sz="2100" spc="-42">
                <a:solidFill>
                  <a:srgbClr val="FFFFFF"/>
                </a:solidFill>
                <a:latin typeface="Lato Black"/>
                <a:ea typeface="Lato Black"/>
                <a:cs typeface="Lato Black"/>
                <a:sym typeface="Lato Black"/>
              </a:defRPr>
            </a:lvl1pPr>
          </a:lstStyle>
          <a:p>
            <a:r>
              <a:rPr sz="1400" b="1" spc="0" dirty="0">
                <a:solidFill>
                  <a:schemeClr val="bg2">
                    <a:lumMod val="50000"/>
                  </a:schemeClr>
                </a:solidFill>
                <a:latin typeface="Arial"/>
                <a:ea typeface="微软雅黑"/>
                <a:sym typeface="Arial"/>
              </a:rPr>
              <a:t>Affordable Services</a:t>
            </a:r>
          </a:p>
        </p:txBody>
      </p:sp>
      <p:sp>
        <p:nvSpPr>
          <p:cNvPr id="43" name="Shape 51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752302" y="1827611"/>
            <a:ext cx="2413001" cy="503023"/>
          </a:xfrm>
          <a:prstGeom prst="rect">
            <a:avLst/>
          </a:prstGeom>
          <a:noFill/>
          <a:ln w="12700" cap="flat">
            <a:noFill/>
            <a:miter lim="400000"/>
          </a:ln>
          <a:effectLst/>
        </p:spPr>
        <p:txBody>
          <a:bodyPr wrap="square" lIns="35719" tIns="35719" rIns="35719" bIns="35719" numCol="1" anchor="t">
            <a:spAutoFit/>
          </a:bodyPr>
          <a:lstStyle>
            <a:lvl1pPr>
              <a:defRPr sz="2100" spc="-42">
                <a:solidFill>
                  <a:srgbClr val="FFFFFF"/>
                </a:solidFill>
              </a:defRPr>
            </a:lvl1pPr>
          </a:lstStyle>
          <a:p>
            <a:r>
              <a:rPr lang="en-US" altLang="zh-CN" sz="1400" spc="0" dirty="0">
                <a:solidFill>
                  <a:schemeClr val="bg2">
                    <a:lumMod val="50000"/>
                  </a:schemeClr>
                </a:solidFill>
                <a:latin typeface="Arial"/>
                <a:ea typeface="微软雅黑"/>
                <a:sym typeface="Arial"/>
              </a:rPr>
              <a:t>Click here to add content, content to match the title. </a:t>
            </a:r>
            <a:endParaRPr sz="1400" spc="0" dirty="0">
              <a:solidFill>
                <a:schemeClr val="bg2">
                  <a:lumMod val="50000"/>
                </a:schemeClr>
              </a:solidFill>
              <a:latin typeface="Arial"/>
              <a:ea typeface="微软雅黑"/>
              <a:sym typeface="Arial"/>
            </a:endParaRPr>
          </a:p>
        </p:txBody>
      </p:sp>
      <p:sp>
        <p:nvSpPr>
          <p:cNvPr id="44" name="Shape 5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958989" y="1511813"/>
            <a:ext cx="1603004" cy="244491"/>
          </a:xfrm>
          <a:prstGeom prst="rect">
            <a:avLst/>
          </a:prstGeom>
          <a:noFill/>
          <a:ln w="12700" cap="flat">
            <a:noFill/>
            <a:miter lim="400000"/>
          </a:ln>
          <a:effectLst/>
        </p:spPr>
        <p:txBody>
          <a:bodyPr wrap="none" lIns="35719" tIns="35719" rIns="35719" bIns="35719" numCol="1" anchor="ctr">
            <a:spAutoFit/>
          </a:bodyPr>
          <a:lstStyle>
            <a:lvl1pPr>
              <a:lnSpc>
                <a:spcPct val="80000"/>
              </a:lnSpc>
              <a:defRPr sz="2100" spc="-42">
                <a:solidFill>
                  <a:srgbClr val="FFFFFF"/>
                </a:solidFill>
                <a:latin typeface="Lato Black"/>
                <a:ea typeface="Lato Black"/>
                <a:cs typeface="Lato Black"/>
                <a:sym typeface="Lato Black"/>
              </a:defRPr>
            </a:lvl1pPr>
          </a:lstStyle>
          <a:p>
            <a:r>
              <a:rPr sz="1400" b="1" spc="0">
                <a:solidFill>
                  <a:schemeClr val="bg2">
                    <a:lumMod val="50000"/>
                  </a:schemeClr>
                </a:solidFill>
                <a:latin typeface="Arial"/>
                <a:ea typeface="微软雅黑"/>
                <a:sym typeface="Arial"/>
              </a:rPr>
              <a:t>Accurate Solution</a:t>
            </a:r>
          </a:p>
        </p:txBody>
      </p:sp>
      <p:sp>
        <p:nvSpPr>
          <p:cNvPr id="45" name="Shape 5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959154" y="1827611"/>
            <a:ext cx="2413001" cy="503023"/>
          </a:xfrm>
          <a:prstGeom prst="rect">
            <a:avLst/>
          </a:prstGeom>
          <a:noFill/>
          <a:ln w="12700" cap="flat">
            <a:noFill/>
            <a:miter lim="400000"/>
          </a:ln>
          <a:effectLst/>
        </p:spPr>
        <p:txBody>
          <a:bodyPr wrap="square" lIns="35719" tIns="35719" rIns="35719" bIns="35719" numCol="1" anchor="t">
            <a:spAutoFit/>
          </a:bodyPr>
          <a:lstStyle>
            <a:lvl1pPr>
              <a:defRPr sz="2100" spc="-42">
                <a:solidFill>
                  <a:srgbClr val="FFFFFF"/>
                </a:solidFill>
              </a:defRPr>
            </a:lvl1pPr>
          </a:lstStyle>
          <a:p>
            <a:r>
              <a:rPr lang="en-US" altLang="zh-CN" sz="1400" spc="0" dirty="0">
                <a:solidFill>
                  <a:schemeClr val="bg2">
                    <a:lumMod val="50000"/>
                  </a:schemeClr>
                </a:solidFill>
                <a:latin typeface="Arial"/>
                <a:ea typeface="微软雅黑"/>
                <a:sym typeface="Arial"/>
              </a:rPr>
              <a:t>Click here to add content, content to match the title. </a:t>
            </a:r>
          </a:p>
        </p:txBody>
      </p:sp>
      <p:sp>
        <p:nvSpPr>
          <p:cNvPr id="46" name="Shape 51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298644" y="1518963"/>
            <a:ext cx="346072" cy="350545"/>
          </a:xfrm>
          <a:custGeom>
            <a:avLst/>
            <a:gdLst/>
            <a:ahLst/>
            <a:cxnLst>
              <a:cxn ang="0">
                <a:pos x="wd2" y="hd2"/>
              </a:cxn>
              <a:cxn ang="5400000">
                <a:pos x="wd2" y="hd2"/>
              </a:cxn>
              <a:cxn ang="10800000">
                <a:pos x="wd2" y="hd2"/>
              </a:cxn>
              <a:cxn ang="16200000">
                <a:pos x="wd2" y="hd2"/>
              </a:cxn>
            </a:cxnLst>
            <a:rect l="0" t="0" r="r" b="b"/>
            <a:pathLst>
              <a:path w="21594" h="21595" extrusionOk="0">
                <a:moveTo>
                  <a:pt x="17287" y="0"/>
                </a:moveTo>
                <a:cubicBezTo>
                  <a:pt x="16110" y="-4"/>
                  <a:pt x="15055" y="425"/>
                  <a:pt x="14217" y="1240"/>
                </a:cubicBezTo>
                <a:cubicBezTo>
                  <a:pt x="13574" y="1870"/>
                  <a:pt x="13248" y="2649"/>
                  <a:pt x="13100" y="3485"/>
                </a:cubicBezTo>
                <a:cubicBezTo>
                  <a:pt x="12693" y="3399"/>
                  <a:pt x="12290" y="3307"/>
                  <a:pt x="11864" y="3307"/>
                </a:cubicBezTo>
                <a:cubicBezTo>
                  <a:pt x="11798" y="3307"/>
                  <a:pt x="11731" y="3306"/>
                  <a:pt x="11664" y="3307"/>
                </a:cubicBezTo>
                <a:lnTo>
                  <a:pt x="11645" y="3307"/>
                </a:lnTo>
                <a:cubicBezTo>
                  <a:pt x="11255" y="3325"/>
                  <a:pt x="10904" y="3366"/>
                  <a:pt x="10548" y="3445"/>
                </a:cubicBezTo>
                <a:cubicBezTo>
                  <a:pt x="10020" y="3561"/>
                  <a:pt x="9518" y="3747"/>
                  <a:pt x="9072" y="3996"/>
                </a:cubicBezTo>
                <a:cubicBezTo>
                  <a:pt x="8366" y="4392"/>
                  <a:pt x="7817" y="4942"/>
                  <a:pt x="7378" y="5571"/>
                </a:cubicBezTo>
                <a:lnTo>
                  <a:pt x="7358" y="5571"/>
                </a:lnTo>
                <a:cubicBezTo>
                  <a:pt x="7259" y="5696"/>
                  <a:pt x="7165" y="5811"/>
                  <a:pt x="7079" y="5925"/>
                </a:cubicBezTo>
                <a:cubicBezTo>
                  <a:pt x="5398" y="6201"/>
                  <a:pt x="3812" y="6668"/>
                  <a:pt x="2333" y="7303"/>
                </a:cubicBezTo>
                <a:cubicBezTo>
                  <a:pt x="1882" y="7498"/>
                  <a:pt x="1429" y="7712"/>
                  <a:pt x="997" y="7953"/>
                </a:cubicBezTo>
                <a:cubicBezTo>
                  <a:pt x="696" y="8120"/>
                  <a:pt x="454" y="8331"/>
                  <a:pt x="279" y="8603"/>
                </a:cubicBezTo>
                <a:cubicBezTo>
                  <a:pt x="103" y="8874"/>
                  <a:pt x="-1" y="9201"/>
                  <a:pt x="0" y="9528"/>
                </a:cubicBezTo>
                <a:cubicBezTo>
                  <a:pt x="0" y="9779"/>
                  <a:pt x="53" y="10034"/>
                  <a:pt x="140" y="10296"/>
                </a:cubicBezTo>
                <a:cubicBezTo>
                  <a:pt x="618" y="11714"/>
                  <a:pt x="1314" y="13013"/>
                  <a:pt x="2233" y="14193"/>
                </a:cubicBezTo>
                <a:lnTo>
                  <a:pt x="2293" y="14252"/>
                </a:lnTo>
                <a:cubicBezTo>
                  <a:pt x="2412" y="14416"/>
                  <a:pt x="2529" y="14568"/>
                  <a:pt x="2652" y="14725"/>
                </a:cubicBezTo>
                <a:cubicBezTo>
                  <a:pt x="2194" y="15241"/>
                  <a:pt x="1910" y="15881"/>
                  <a:pt x="1914" y="16595"/>
                </a:cubicBezTo>
                <a:lnTo>
                  <a:pt x="1914" y="16674"/>
                </a:lnTo>
                <a:lnTo>
                  <a:pt x="1914" y="16733"/>
                </a:lnTo>
                <a:cubicBezTo>
                  <a:pt x="1909" y="17507"/>
                  <a:pt x="2234" y="18198"/>
                  <a:pt x="2792" y="18740"/>
                </a:cubicBezTo>
                <a:cubicBezTo>
                  <a:pt x="3352" y="19299"/>
                  <a:pt x="4099" y="19610"/>
                  <a:pt x="4905" y="19607"/>
                </a:cubicBezTo>
                <a:cubicBezTo>
                  <a:pt x="5529" y="19610"/>
                  <a:pt x="6087" y="19391"/>
                  <a:pt x="6580" y="19055"/>
                </a:cubicBezTo>
                <a:lnTo>
                  <a:pt x="6700" y="19134"/>
                </a:lnTo>
                <a:lnTo>
                  <a:pt x="6740" y="19154"/>
                </a:lnTo>
                <a:lnTo>
                  <a:pt x="6760" y="19193"/>
                </a:lnTo>
                <a:cubicBezTo>
                  <a:pt x="8043" y="20190"/>
                  <a:pt x="9463" y="20948"/>
                  <a:pt x="11006" y="21457"/>
                </a:cubicBezTo>
                <a:cubicBezTo>
                  <a:pt x="11263" y="21541"/>
                  <a:pt x="11516" y="21595"/>
                  <a:pt x="11764" y="21595"/>
                </a:cubicBezTo>
                <a:cubicBezTo>
                  <a:pt x="12098" y="21596"/>
                  <a:pt x="12426" y="21496"/>
                  <a:pt x="12701" y="21319"/>
                </a:cubicBezTo>
                <a:cubicBezTo>
                  <a:pt x="12978" y="21143"/>
                  <a:pt x="13208" y="20891"/>
                  <a:pt x="13379" y="20591"/>
                </a:cubicBezTo>
                <a:cubicBezTo>
                  <a:pt x="14389" y="18721"/>
                  <a:pt x="15068" y="16683"/>
                  <a:pt x="15433" y="14469"/>
                </a:cubicBezTo>
                <a:cubicBezTo>
                  <a:pt x="15467" y="14454"/>
                  <a:pt x="15502" y="14512"/>
                  <a:pt x="15533" y="14488"/>
                </a:cubicBezTo>
                <a:cubicBezTo>
                  <a:pt x="15662" y="14388"/>
                  <a:pt x="15836" y="14287"/>
                  <a:pt x="16031" y="14154"/>
                </a:cubicBezTo>
                <a:cubicBezTo>
                  <a:pt x="16672" y="13712"/>
                  <a:pt x="17222" y="13145"/>
                  <a:pt x="17646" y="12441"/>
                </a:cubicBezTo>
                <a:lnTo>
                  <a:pt x="17646" y="12422"/>
                </a:lnTo>
                <a:cubicBezTo>
                  <a:pt x="18079" y="11666"/>
                  <a:pt x="18305" y="10804"/>
                  <a:pt x="18344" y="9882"/>
                </a:cubicBezTo>
                <a:cubicBezTo>
                  <a:pt x="18346" y="9825"/>
                  <a:pt x="18344" y="9762"/>
                  <a:pt x="18344" y="9705"/>
                </a:cubicBezTo>
                <a:cubicBezTo>
                  <a:pt x="18344" y="9244"/>
                  <a:pt x="18248" y="8829"/>
                  <a:pt x="18145" y="8406"/>
                </a:cubicBezTo>
                <a:cubicBezTo>
                  <a:pt x="18967" y="8245"/>
                  <a:pt x="19722" y="7896"/>
                  <a:pt x="20338" y="7284"/>
                </a:cubicBezTo>
                <a:cubicBezTo>
                  <a:pt x="21168" y="6471"/>
                  <a:pt x="21598" y="5434"/>
                  <a:pt x="21594" y="4272"/>
                </a:cubicBezTo>
                <a:cubicBezTo>
                  <a:pt x="21599" y="3095"/>
                  <a:pt x="21168" y="2053"/>
                  <a:pt x="20338" y="1240"/>
                </a:cubicBezTo>
                <a:cubicBezTo>
                  <a:pt x="19514" y="422"/>
                  <a:pt x="18464" y="-4"/>
                  <a:pt x="17287" y="0"/>
                </a:cubicBezTo>
                <a:close/>
                <a:moveTo>
                  <a:pt x="17287" y="945"/>
                </a:moveTo>
                <a:cubicBezTo>
                  <a:pt x="18241" y="949"/>
                  <a:pt x="18992" y="1257"/>
                  <a:pt x="19660" y="1910"/>
                </a:cubicBezTo>
                <a:cubicBezTo>
                  <a:pt x="20321" y="2570"/>
                  <a:pt x="20632" y="3311"/>
                  <a:pt x="20637" y="4272"/>
                </a:cubicBezTo>
                <a:cubicBezTo>
                  <a:pt x="20633" y="5214"/>
                  <a:pt x="20322" y="5956"/>
                  <a:pt x="19660" y="6614"/>
                </a:cubicBezTo>
                <a:cubicBezTo>
                  <a:pt x="19054" y="7209"/>
                  <a:pt x="18382" y="7534"/>
                  <a:pt x="17566" y="7599"/>
                </a:cubicBezTo>
                <a:cubicBezTo>
                  <a:pt x="17418" y="7610"/>
                  <a:pt x="17290" y="7673"/>
                  <a:pt x="17207" y="7796"/>
                </a:cubicBezTo>
                <a:cubicBezTo>
                  <a:pt x="17126" y="7918"/>
                  <a:pt x="17099" y="8071"/>
                  <a:pt x="17148" y="8209"/>
                </a:cubicBezTo>
                <a:cubicBezTo>
                  <a:pt x="17308" y="8673"/>
                  <a:pt x="17386" y="9165"/>
                  <a:pt x="17387" y="9705"/>
                </a:cubicBezTo>
                <a:lnTo>
                  <a:pt x="17387" y="9863"/>
                </a:lnTo>
                <a:cubicBezTo>
                  <a:pt x="17351" y="10648"/>
                  <a:pt x="17155" y="11363"/>
                  <a:pt x="16809" y="11969"/>
                </a:cubicBezTo>
                <a:cubicBezTo>
                  <a:pt x="16454" y="12550"/>
                  <a:pt x="16015" y="13026"/>
                  <a:pt x="15493" y="13386"/>
                </a:cubicBezTo>
                <a:cubicBezTo>
                  <a:pt x="15374" y="13469"/>
                  <a:pt x="15231" y="13567"/>
                  <a:pt x="15094" y="13662"/>
                </a:cubicBezTo>
                <a:cubicBezTo>
                  <a:pt x="15054" y="13546"/>
                  <a:pt x="15095" y="13403"/>
                  <a:pt x="14974" y="13347"/>
                </a:cubicBezTo>
                <a:cubicBezTo>
                  <a:pt x="12487" y="12178"/>
                  <a:pt x="10535" y="10732"/>
                  <a:pt x="9152" y="8996"/>
                </a:cubicBezTo>
                <a:cubicBezTo>
                  <a:pt x="8989" y="8792"/>
                  <a:pt x="8702" y="8756"/>
                  <a:pt x="8494" y="8918"/>
                </a:cubicBezTo>
                <a:cubicBezTo>
                  <a:pt x="8287" y="9079"/>
                  <a:pt x="8251" y="9381"/>
                  <a:pt x="8414" y="9587"/>
                </a:cubicBezTo>
                <a:cubicBezTo>
                  <a:pt x="9907" y="11461"/>
                  <a:pt x="11967" y="12997"/>
                  <a:pt x="14556" y="14213"/>
                </a:cubicBezTo>
                <a:cubicBezTo>
                  <a:pt x="14549" y="14233"/>
                  <a:pt x="14519" y="14231"/>
                  <a:pt x="14516" y="14252"/>
                </a:cubicBezTo>
                <a:cubicBezTo>
                  <a:pt x="14168" y="16395"/>
                  <a:pt x="13510" y="18344"/>
                  <a:pt x="12542" y="20138"/>
                </a:cubicBezTo>
                <a:cubicBezTo>
                  <a:pt x="12431" y="20327"/>
                  <a:pt x="12300" y="20458"/>
                  <a:pt x="12183" y="20532"/>
                </a:cubicBezTo>
                <a:cubicBezTo>
                  <a:pt x="12062" y="20608"/>
                  <a:pt x="11936" y="20649"/>
                  <a:pt x="11764" y="20650"/>
                </a:cubicBezTo>
                <a:cubicBezTo>
                  <a:pt x="11638" y="20650"/>
                  <a:pt x="11482" y="20609"/>
                  <a:pt x="11306" y="20551"/>
                </a:cubicBezTo>
                <a:cubicBezTo>
                  <a:pt x="9886" y="20084"/>
                  <a:pt x="8588" y="19400"/>
                  <a:pt x="7398" y="18485"/>
                </a:cubicBezTo>
                <a:cubicBezTo>
                  <a:pt x="7262" y="18358"/>
                  <a:pt x="7184" y="18332"/>
                  <a:pt x="7158" y="18307"/>
                </a:cubicBezTo>
                <a:cubicBezTo>
                  <a:pt x="7134" y="18289"/>
                  <a:pt x="7105" y="18320"/>
                  <a:pt x="7079" y="18307"/>
                </a:cubicBezTo>
                <a:cubicBezTo>
                  <a:pt x="7062" y="18247"/>
                  <a:pt x="6996" y="18237"/>
                  <a:pt x="6959" y="18189"/>
                </a:cubicBezTo>
                <a:cubicBezTo>
                  <a:pt x="6927" y="18133"/>
                  <a:pt x="6994" y="18054"/>
                  <a:pt x="6939" y="18012"/>
                </a:cubicBezTo>
                <a:cubicBezTo>
                  <a:pt x="5875" y="17217"/>
                  <a:pt x="4847" y="16212"/>
                  <a:pt x="3829" y="15079"/>
                </a:cubicBezTo>
                <a:cubicBezTo>
                  <a:pt x="3845" y="14952"/>
                  <a:pt x="3959" y="14830"/>
                  <a:pt x="3868" y="14725"/>
                </a:cubicBezTo>
                <a:cubicBezTo>
                  <a:pt x="3590" y="14399"/>
                  <a:pt x="3327" y="14055"/>
                  <a:pt x="3071" y="13701"/>
                </a:cubicBezTo>
                <a:lnTo>
                  <a:pt x="3051" y="13701"/>
                </a:lnTo>
                <a:lnTo>
                  <a:pt x="3011" y="13622"/>
                </a:lnTo>
                <a:cubicBezTo>
                  <a:pt x="2152" y="12520"/>
                  <a:pt x="1502" y="11319"/>
                  <a:pt x="1057" y="10000"/>
                </a:cubicBezTo>
                <a:cubicBezTo>
                  <a:pt x="997" y="9816"/>
                  <a:pt x="957" y="9659"/>
                  <a:pt x="957" y="9528"/>
                </a:cubicBezTo>
                <a:cubicBezTo>
                  <a:pt x="959" y="9356"/>
                  <a:pt x="1003" y="9231"/>
                  <a:pt x="1077" y="9114"/>
                </a:cubicBezTo>
                <a:cubicBezTo>
                  <a:pt x="1152" y="8999"/>
                  <a:pt x="1278" y="8890"/>
                  <a:pt x="1476" y="8780"/>
                </a:cubicBezTo>
                <a:cubicBezTo>
                  <a:pt x="1862" y="8564"/>
                  <a:pt x="2273" y="8359"/>
                  <a:pt x="2712" y="8170"/>
                </a:cubicBezTo>
                <a:cubicBezTo>
                  <a:pt x="4183" y="7537"/>
                  <a:pt x="5756" y="7088"/>
                  <a:pt x="7437" y="6831"/>
                </a:cubicBezTo>
                <a:cubicBezTo>
                  <a:pt x="7558" y="6813"/>
                  <a:pt x="7661" y="6749"/>
                  <a:pt x="7737" y="6654"/>
                </a:cubicBezTo>
                <a:cubicBezTo>
                  <a:pt x="7872" y="6482"/>
                  <a:pt x="8002" y="6304"/>
                  <a:pt x="8115" y="6162"/>
                </a:cubicBezTo>
                <a:lnTo>
                  <a:pt x="8135" y="6142"/>
                </a:lnTo>
                <a:cubicBezTo>
                  <a:pt x="8509" y="5599"/>
                  <a:pt x="8960" y="5155"/>
                  <a:pt x="9551" y="4823"/>
                </a:cubicBezTo>
                <a:cubicBezTo>
                  <a:pt x="9920" y="4617"/>
                  <a:pt x="10317" y="4465"/>
                  <a:pt x="10747" y="4370"/>
                </a:cubicBezTo>
                <a:cubicBezTo>
                  <a:pt x="11023" y="4310"/>
                  <a:pt x="11338" y="4269"/>
                  <a:pt x="11684" y="4252"/>
                </a:cubicBezTo>
                <a:lnTo>
                  <a:pt x="11864" y="4252"/>
                </a:lnTo>
                <a:cubicBezTo>
                  <a:pt x="12379" y="4252"/>
                  <a:pt x="12860" y="4328"/>
                  <a:pt x="13299" y="4469"/>
                </a:cubicBezTo>
                <a:cubicBezTo>
                  <a:pt x="13441" y="4514"/>
                  <a:pt x="13596" y="4493"/>
                  <a:pt x="13718" y="4410"/>
                </a:cubicBezTo>
                <a:cubicBezTo>
                  <a:pt x="13841" y="4327"/>
                  <a:pt x="13909" y="4182"/>
                  <a:pt x="13918" y="4036"/>
                </a:cubicBezTo>
                <a:cubicBezTo>
                  <a:pt x="13969" y="3192"/>
                  <a:pt x="14280" y="2521"/>
                  <a:pt x="14895" y="1910"/>
                </a:cubicBezTo>
                <a:cubicBezTo>
                  <a:pt x="15582" y="1253"/>
                  <a:pt x="16335" y="949"/>
                  <a:pt x="17287" y="945"/>
                </a:cubicBezTo>
                <a:close/>
                <a:moveTo>
                  <a:pt x="17307" y="1260"/>
                </a:moveTo>
                <a:cubicBezTo>
                  <a:pt x="16605" y="1257"/>
                  <a:pt x="15955" y="1527"/>
                  <a:pt x="15453" y="2008"/>
                </a:cubicBezTo>
                <a:cubicBezTo>
                  <a:pt x="14958" y="2492"/>
                  <a:pt x="14671" y="3152"/>
                  <a:pt x="14675" y="3859"/>
                </a:cubicBezTo>
                <a:cubicBezTo>
                  <a:pt x="14672" y="4552"/>
                  <a:pt x="14959" y="5185"/>
                  <a:pt x="15453" y="5670"/>
                </a:cubicBezTo>
                <a:lnTo>
                  <a:pt x="15453" y="5689"/>
                </a:lnTo>
                <a:cubicBezTo>
                  <a:pt x="15956" y="6170"/>
                  <a:pt x="16595" y="6419"/>
                  <a:pt x="17287" y="6437"/>
                </a:cubicBezTo>
                <a:lnTo>
                  <a:pt x="17327" y="6437"/>
                </a:lnTo>
                <a:cubicBezTo>
                  <a:pt x="18020" y="6419"/>
                  <a:pt x="18659" y="6170"/>
                  <a:pt x="19161" y="5689"/>
                </a:cubicBezTo>
                <a:lnTo>
                  <a:pt x="19181" y="5670"/>
                </a:lnTo>
                <a:cubicBezTo>
                  <a:pt x="19674" y="5186"/>
                  <a:pt x="19942" y="4552"/>
                  <a:pt x="19939" y="3859"/>
                </a:cubicBezTo>
                <a:cubicBezTo>
                  <a:pt x="19943" y="3152"/>
                  <a:pt x="19676" y="2491"/>
                  <a:pt x="19181" y="2008"/>
                </a:cubicBezTo>
                <a:lnTo>
                  <a:pt x="19161" y="2008"/>
                </a:lnTo>
                <a:cubicBezTo>
                  <a:pt x="18659" y="1527"/>
                  <a:pt x="18010" y="1257"/>
                  <a:pt x="17307" y="1260"/>
                </a:cubicBezTo>
                <a:close/>
                <a:moveTo>
                  <a:pt x="17307" y="2205"/>
                </a:moveTo>
                <a:cubicBezTo>
                  <a:pt x="17777" y="2208"/>
                  <a:pt x="18155" y="2351"/>
                  <a:pt x="18503" y="2677"/>
                </a:cubicBezTo>
                <a:cubicBezTo>
                  <a:pt x="18825" y="3000"/>
                  <a:pt x="18978" y="3374"/>
                  <a:pt x="18982" y="3859"/>
                </a:cubicBezTo>
                <a:cubicBezTo>
                  <a:pt x="18979" y="4322"/>
                  <a:pt x="18827" y="4676"/>
                  <a:pt x="18503" y="5000"/>
                </a:cubicBezTo>
                <a:cubicBezTo>
                  <a:pt x="18160" y="5321"/>
                  <a:pt x="17778" y="5471"/>
                  <a:pt x="17307" y="5492"/>
                </a:cubicBezTo>
                <a:cubicBezTo>
                  <a:pt x="16844" y="5471"/>
                  <a:pt x="16471" y="5312"/>
                  <a:pt x="16131" y="5000"/>
                </a:cubicBezTo>
                <a:cubicBezTo>
                  <a:pt x="15808" y="4676"/>
                  <a:pt x="15635" y="4323"/>
                  <a:pt x="15632" y="3859"/>
                </a:cubicBezTo>
                <a:cubicBezTo>
                  <a:pt x="15636" y="3374"/>
                  <a:pt x="15809" y="3000"/>
                  <a:pt x="16131" y="2677"/>
                </a:cubicBezTo>
                <a:cubicBezTo>
                  <a:pt x="16477" y="2361"/>
                  <a:pt x="16845" y="2208"/>
                  <a:pt x="17307" y="2205"/>
                </a:cubicBezTo>
                <a:close/>
                <a:moveTo>
                  <a:pt x="3210" y="15768"/>
                </a:moveTo>
                <a:cubicBezTo>
                  <a:pt x="4093" y="16740"/>
                  <a:pt x="4995" y="17610"/>
                  <a:pt x="5922" y="18347"/>
                </a:cubicBezTo>
                <a:cubicBezTo>
                  <a:pt x="5617" y="18527"/>
                  <a:pt x="5299" y="18659"/>
                  <a:pt x="4905" y="18662"/>
                </a:cubicBezTo>
                <a:cubicBezTo>
                  <a:pt x="4328" y="18659"/>
                  <a:pt x="3867" y="18459"/>
                  <a:pt x="3470" y="18071"/>
                </a:cubicBezTo>
                <a:cubicBezTo>
                  <a:pt x="3065" y="17666"/>
                  <a:pt x="2876" y="17268"/>
                  <a:pt x="2871" y="16733"/>
                </a:cubicBezTo>
                <a:lnTo>
                  <a:pt x="2871" y="16674"/>
                </a:lnTo>
                <a:lnTo>
                  <a:pt x="2871" y="16634"/>
                </a:lnTo>
                <a:lnTo>
                  <a:pt x="2871" y="16595"/>
                </a:lnTo>
                <a:cubicBezTo>
                  <a:pt x="2874" y="16268"/>
                  <a:pt x="3072" y="16026"/>
                  <a:pt x="3210" y="15768"/>
                </a:cubicBezTo>
                <a:close/>
              </a:path>
            </a:pathLst>
          </a:custGeom>
          <a:solidFill>
            <a:schemeClr val="accent1">
              <a:lumMod val="7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Light"/>
                <a:ea typeface="Helvetica Light"/>
                <a:cs typeface="Helvetica Light"/>
                <a:sym typeface="Helvetica Light"/>
              </a:defRPr>
            </a:pPr>
            <a:endParaRPr sz="1600" b="1">
              <a:solidFill>
                <a:schemeClr val="bg2">
                  <a:lumMod val="50000"/>
                </a:schemeClr>
              </a:solidFill>
              <a:latin typeface="Arial"/>
              <a:ea typeface="微软雅黑"/>
              <a:sym typeface="Arial"/>
            </a:endParaRPr>
          </a:p>
        </p:txBody>
      </p:sp>
      <p:sp>
        <p:nvSpPr>
          <p:cNvPr id="47" name="Shape 5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456578" y="1518963"/>
            <a:ext cx="385076" cy="231353"/>
          </a:xfrm>
          <a:custGeom>
            <a:avLst/>
            <a:gdLst/>
            <a:ahLst/>
            <a:cxnLst>
              <a:cxn ang="0">
                <a:pos x="wd2" y="hd2"/>
              </a:cxn>
              <a:cxn ang="5400000">
                <a:pos x="wd2" y="hd2"/>
              </a:cxn>
              <a:cxn ang="10800000">
                <a:pos x="wd2" y="hd2"/>
              </a:cxn>
              <a:cxn ang="16200000">
                <a:pos x="wd2" y="hd2"/>
              </a:cxn>
            </a:cxnLst>
            <a:rect l="0" t="0" r="r" b="b"/>
            <a:pathLst>
              <a:path w="21523" h="21598" extrusionOk="0">
                <a:moveTo>
                  <a:pt x="10997" y="0"/>
                </a:moveTo>
                <a:cubicBezTo>
                  <a:pt x="9196" y="-1"/>
                  <a:pt x="7379" y="882"/>
                  <a:pt x="5567" y="2595"/>
                </a:cubicBezTo>
                <a:cubicBezTo>
                  <a:pt x="3754" y="4308"/>
                  <a:pt x="1949" y="6863"/>
                  <a:pt x="120" y="10232"/>
                </a:cubicBezTo>
                <a:cubicBezTo>
                  <a:pt x="-28" y="10504"/>
                  <a:pt x="-45" y="10914"/>
                  <a:pt x="102" y="11187"/>
                </a:cubicBezTo>
                <a:cubicBezTo>
                  <a:pt x="1943" y="14619"/>
                  <a:pt x="3778" y="17226"/>
                  <a:pt x="5603" y="18973"/>
                </a:cubicBezTo>
                <a:cubicBezTo>
                  <a:pt x="7427" y="20718"/>
                  <a:pt x="9255" y="21599"/>
                  <a:pt x="11068" y="21598"/>
                </a:cubicBezTo>
                <a:cubicBezTo>
                  <a:pt x="12869" y="21599"/>
                  <a:pt x="14646" y="20703"/>
                  <a:pt x="16373" y="18973"/>
                </a:cubicBezTo>
                <a:cubicBezTo>
                  <a:pt x="18100" y="17243"/>
                  <a:pt x="19776" y="14672"/>
                  <a:pt x="21427" y="11276"/>
                </a:cubicBezTo>
                <a:cubicBezTo>
                  <a:pt x="21555" y="11013"/>
                  <a:pt x="21555" y="10645"/>
                  <a:pt x="21427" y="10381"/>
                </a:cubicBezTo>
                <a:cubicBezTo>
                  <a:pt x="19764" y="6963"/>
                  <a:pt x="18076" y="4397"/>
                  <a:pt x="16337" y="2655"/>
                </a:cubicBezTo>
                <a:cubicBezTo>
                  <a:pt x="14599" y="913"/>
                  <a:pt x="12809" y="-1"/>
                  <a:pt x="10997" y="0"/>
                </a:cubicBezTo>
                <a:close/>
                <a:moveTo>
                  <a:pt x="10997" y="1432"/>
                </a:moveTo>
                <a:cubicBezTo>
                  <a:pt x="12640" y="1433"/>
                  <a:pt x="14261" y="2248"/>
                  <a:pt x="15890" y="3878"/>
                </a:cubicBezTo>
                <a:cubicBezTo>
                  <a:pt x="17435" y="5424"/>
                  <a:pt x="18983" y="7760"/>
                  <a:pt x="20516" y="10829"/>
                </a:cubicBezTo>
                <a:cubicBezTo>
                  <a:pt x="18994" y="13876"/>
                  <a:pt x="17459" y="16217"/>
                  <a:pt x="15926" y="17750"/>
                </a:cubicBezTo>
                <a:cubicBezTo>
                  <a:pt x="14309" y="19368"/>
                  <a:pt x="12700" y="20165"/>
                  <a:pt x="11068" y="20166"/>
                </a:cubicBezTo>
                <a:cubicBezTo>
                  <a:pt x="9426" y="20166"/>
                  <a:pt x="7753" y="19366"/>
                  <a:pt x="6031" y="17720"/>
                </a:cubicBezTo>
                <a:cubicBezTo>
                  <a:pt x="4403" y="16163"/>
                  <a:pt x="2727" y="13791"/>
                  <a:pt x="1031" y="10710"/>
                </a:cubicBezTo>
                <a:cubicBezTo>
                  <a:pt x="2713" y="7690"/>
                  <a:pt x="4380" y="5373"/>
                  <a:pt x="5996" y="3848"/>
                </a:cubicBezTo>
                <a:cubicBezTo>
                  <a:pt x="7706" y="2234"/>
                  <a:pt x="9364" y="1432"/>
                  <a:pt x="10997" y="1432"/>
                </a:cubicBezTo>
                <a:close/>
                <a:moveTo>
                  <a:pt x="11336" y="3818"/>
                </a:moveTo>
                <a:cubicBezTo>
                  <a:pt x="10267" y="3810"/>
                  <a:pt x="9318" y="4461"/>
                  <a:pt x="8568" y="5728"/>
                </a:cubicBezTo>
                <a:cubicBezTo>
                  <a:pt x="7807" y="6987"/>
                  <a:pt x="7420" y="8597"/>
                  <a:pt x="7425" y="10381"/>
                </a:cubicBezTo>
                <a:cubicBezTo>
                  <a:pt x="7420" y="12166"/>
                  <a:pt x="7807" y="13777"/>
                  <a:pt x="8568" y="15035"/>
                </a:cubicBezTo>
                <a:cubicBezTo>
                  <a:pt x="9318" y="16302"/>
                  <a:pt x="10272" y="16954"/>
                  <a:pt x="11336" y="16974"/>
                </a:cubicBezTo>
                <a:lnTo>
                  <a:pt x="11354" y="16974"/>
                </a:lnTo>
                <a:cubicBezTo>
                  <a:pt x="12418" y="16953"/>
                  <a:pt x="13368" y="16305"/>
                  <a:pt x="14122" y="15035"/>
                </a:cubicBezTo>
                <a:cubicBezTo>
                  <a:pt x="14882" y="13776"/>
                  <a:pt x="15270" y="12188"/>
                  <a:pt x="15283" y="10411"/>
                </a:cubicBezTo>
                <a:lnTo>
                  <a:pt x="15283" y="10381"/>
                </a:lnTo>
                <a:cubicBezTo>
                  <a:pt x="15270" y="8605"/>
                  <a:pt x="14882" y="6988"/>
                  <a:pt x="14122" y="5728"/>
                </a:cubicBezTo>
                <a:cubicBezTo>
                  <a:pt x="13369" y="4458"/>
                  <a:pt x="12404" y="3811"/>
                  <a:pt x="11336" y="3818"/>
                </a:cubicBezTo>
                <a:close/>
                <a:moveTo>
                  <a:pt x="11336" y="5250"/>
                </a:moveTo>
                <a:cubicBezTo>
                  <a:pt x="12208" y="5258"/>
                  <a:pt x="12902" y="5728"/>
                  <a:pt x="13515" y="6742"/>
                </a:cubicBezTo>
                <a:cubicBezTo>
                  <a:pt x="14122" y="7766"/>
                  <a:pt x="14407" y="8948"/>
                  <a:pt x="14426" y="10411"/>
                </a:cubicBezTo>
                <a:cubicBezTo>
                  <a:pt x="14404" y="11860"/>
                  <a:pt x="14118" y="13006"/>
                  <a:pt x="13515" y="14021"/>
                </a:cubicBezTo>
                <a:cubicBezTo>
                  <a:pt x="12907" y="15028"/>
                  <a:pt x="12221" y="15505"/>
                  <a:pt x="11354" y="15542"/>
                </a:cubicBezTo>
                <a:cubicBezTo>
                  <a:pt x="10478" y="15511"/>
                  <a:pt x="9791" y="15038"/>
                  <a:pt x="9175" y="14021"/>
                </a:cubicBezTo>
                <a:cubicBezTo>
                  <a:pt x="8568" y="12997"/>
                  <a:pt x="8286" y="11838"/>
                  <a:pt x="8282" y="10381"/>
                </a:cubicBezTo>
                <a:cubicBezTo>
                  <a:pt x="8286" y="8925"/>
                  <a:pt x="8568" y="7766"/>
                  <a:pt x="9175" y="6742"/>
                </a:cubicBezTo>
                <a:cubicBezTo>
                  <a:pt x="9791" y="5724"/>
                  <a:pt x="10465" y="5259"/>
                  <a:pt x="11336" y="5250"/>
                </a:cubicBezTo>
                <a:close/>
              </a:path>
            </a:pathLst>
          </a:custGeom>
          <a:solidFill>
            <a:schemeClr val="accent1">
              <a:lumMod val="7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Light"/>
                <a:ea typeface="Helvetica Light"/>
                <a:cs typeface="Helvetica Light"/>
                <a:sym typeface="Helvetica Light"/>
              </a:defRPr>
            </a:pPr>
            <a:endParaRPr sz="1600" b="1">
              <a:solidFill>
                <a:schemeClr val="bg2">
                  <a:lumMod val="50000"/>
                </a:schemeClr>
              </a:solidFill>
              <a:latin typeface="Arial"/>
              <a:ea typeface="微软雅黑"/>
              <a:sym typeface="Arial"/>
            </a:endParaRPr>
          </a:p>
        </p:txBody>
      </p:sp>
      <p:sp>
        <p:nvSpPr>
          <p:cNvPr id="49" name="Shape 51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752137" y="2644723"/>
            <a:ext cx="1503618" cy="244491"/>
          </a:xfrm>
          <a:prstGeom prst="rect">
            <a:avLst/>
          </a:prstGeom>
          <a:noFill/>
          <a:ln w="12700" cap="flat">
            <a:noFill/>
            <a:miter lim="400000"/>
          </a:ln>
          <a:effectLst/>
        </p:spPr>
        <p:txBody>
          <a:bodyPr wrap="none" lIns="35719" tIns="35719" rIns="35719" bIns="35719" numCol="1" anchor="ctr">
            <a:spAutoFit/>
          </a:bodyPr>
          <a:lstStyle>
            <a:lvl1pPr>
              <a:lnSpc>
                <a:spcPct val="80000"/>
              </a:lnSpc>
              <a:defRPr sz="2100" spc="-42">
                <a:solidFill>
                  <a:srgbClr val="FFFFFF"/>
                </a:solidFill>
                <a:latin typeface="Lato Black"/>
                <a:ea typeface="Lato Black"/>
                <a:cs typeface="Lato Black"/>
                <a:sym typeface="Lato Black"/>
              </a:defRPr>
            </a:lvl1pPr>
          </a:lstStyle>
          <a:p>
            <a:r>
              <a:rPr sz="1400" b="1" spc="0">
                <a:solidFill>
                  <a:schemeClr val="bg2">
                    <a:lumMod val="50000"/>
                  </a:schemeClr>
                </a:solidFill>
                <a:latin typeface="Arial"/>
                <a:ea typeface="微软雅黑"/>
                <a:sym typeface="Arial"/>
              </a:rPr>
              <a:t>Friendly Support</a:t>
            </a:r>
          </a:p>
        </p:txBody>
      </p:sp>
      <p:sp>
        <p:nvSpPr>
          <p:cNvPr id="50" name="Shape 51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752302" y="2960521"/>
            <a:ext cx="2413001" cy="503023"/>
          </a:xfrm>
          <a:prstGeom prst="rect">
            <a:avLst/>
          </a:prstGeom>
          <a:noFill/>
          <a:ln w="12700" cap="flat">
            <a:noFill/>
            <a:miter lim="400000"/>
          </a:ln>
          <a:effectLst/>
        </p:spPr>
        <p:txBody>
          <a:bodyPr wrap="square" lIns="35719" tIns="35719" rIns="35719" bIns="35719" numCol="1" anchor="t">
            <a:spAutoFit/>
          </a:bodyPr>
          <a:lstStyle>
            <a:lvl1pPr>
              <a:defRPr sz="2100" spc="-42">
                <a:solidFill>
                  <a:srgbClr val="FFFFFF"/>
                </a:solidFill>
              </a:defRPr>
            </a:lvl1pPr>
          </a:lstStyle>
          <a:p>
            <a:r>
              <a:rPr lang="en-US" altLang="zh-CN" sz="1400" spc="0" dirty="0">
                <a:solidFill>
                  <a:schemeClr val="bg2">
                    <a:lumMod val="50000"/>
                  </a:schemeClr>
                </a:solidFill>
                <a:latin typeface="Arial"/>
                <a:ea typeface="微软雅黑"/>
                <a:sym typeface="Arial"/>
              </a:rPr>
              <a:t>Click here to add content, content to match the title. </a:t>
            </a:r>
          </a:p>
        </p:txBody>
      </p:sp>
      <p:sp>
        <p:nvSpPr>
          <p:cNvPr id="51" name="Shape 51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958989" y="2644723"/>
            <a:ext cx="2183291" cy="244491"/>
          </a:xfrm>
          <a:prstGeom prst="rect">
            <a:avLst/>
          </a:prstGeom>
          <a:noFill/>
          <a:ln w="12700" cap="flat">
            <a:noFill/>
            <a:miter lim="400000"/>
          </a:ln>
          <a:effectLst/>
        </p:spPr>
        <p:txBody>
          <a:bodyPr wrap="none" lIns="35719" tIns="35719" rIns="35719" bIns="35719" numCol="1" anchor="ctr">
            <a:spAutoFit/>
          </a:bodyPr>
          <a:lstStyle>
            <a:lvl1pPr>
              <a:lnSpc>
                <a:spcPct val="80000"/>
              </a:lnSpc>
              <a:defRPr sz="2100" spc="-42">
                <a:solidFill>
                  <a:srgbClr val="FFFFFF"/>
                </a:solidFill>
                <a:latin typeface="Lato Black"/>
                <a:ea typeface="Lato Black"/>
                <a:cs typeface="Lato Black"/>
                <a:sym typeface="Lato Black"/>
              </a:defRPr>
            </a:lvl1pPr>
          </a:lstStyle>
          <a:p>
            <a:r>
              <a:rPr sz="1400" b="1" spc="0">
                <a:solidFill>
                  <a:schemeClr val="bg2">
                    <a:lumMod val="50000"/>
                  </a:schemeClr>
                </a:solidFill>
                <a:latin typeface="Arial"/>
                <a:ea typeface="微软雅黑"/>
                <a:sym typeface="Arial"/>
              </a:rPr>
              <a:t>Secure Data &amp; Payments</a:t>
            </a:r>
          </a:p>
        </p:txBody>
      </p:sp>
      <p:sp>
        <p:nvSpPr>
          <p:cNvPr id="52" name="Shape 5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959154" y="2960521"/>
            <a:ext cx="2413001" cy="503023"/>
          </a:xfrm>
          <a:prstGeom prst="rect">
            <a:avLst/>
          </a:prstGeom>
          <a:noFill/>
          <a:ln w="12700" cap="flat">
            <a:noFill/>
            <a:miter lim="400000"/>
          </a:ln>
          <a:effectLst/>
        </p:spPr>
        <p:txBody>
          <a:bodyPr wrap="square" lIns="35719" tIns="35719" rIns="35719" bIns="35719" numCol="1" anchor="t">
            <a:spAutoFit/>
          </a:bodyPr>
          <a:lstStyle>
            <a:lvl1pPr>
              <a:defRPr sz="2100" spc="-42">
                <a:solidFill>
                  <a:srgbClr val="FFFFFF"/>
                </a:solidFill>
              </a:defRPr>
            </a:lvl1pPr>
          </a:lstStyle>
          <a:p>
            <a:r>
              <a:rPr lang="en-US" altLang="zh-CN" sz="1400" spc="0" dirty="0">
                <a:solidFill>
                  <a:schemeClr val="bg2">
                    <a:lumMod val="50000"/>
                  </a:schemeClr>
                </a:solidFill>
                <a:latin typeface="Arial"/>
                <a:ea typeface="微软雅黑"/>
                <a:sym typeface="Arial"/>
              </a:rPr>
              <a:t>Click here to add content, content to match the title. </a:t>
            </a:r>
          </a:p>
        </p:txBody>
      </p:sp>
      <p:sp>
        <p:nvSpPr>
          <p:cNvPr id="53" name="Shape 52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472246" y="2651873"/>
            <a:ext cx="353741" cy="339361"/>
          </a:xfrm>
          <a:custGeom>
            <a:avLst/>
            <a:gdLst/>
            <a:ahLst/>
            <a:cxnLst>
              <a:cxn ang="0">
                <a:pos x="wd2" y="hd2"/>
              </a:cxn>
              <a:cxn ang="5400000">
                <a:pos x="wd2" y="hd2"/>
              </a:cxn>
              <a:cxn ang="10800000">
                <a:pos x="wd2" y="hd2"/>
              </a:cxn>
              <a:cxn ang="16200000">
                <a:pos x="wd2" y="hd2"/>
              </a:cxn>
            </a:cxnLst>
            <a:rect l="0" t="0" r="r" b="b"/>
            <a:pathLst>
              <a:path w="21591" h="21591" extrusionOk="0">
                <a:moveTo>
                  <a:pt x="10805" y="0"/>
                </a:moveTo>
                <a:cubicBezTo>
                  <a:pt x="7847" y="-4"/>
                  <a:pt x="5265" y="1111"/>
                  <a:pt x="3160" y="3294"/>
                </a:cubicBezTo>
                <a:cubicBezTo>
                  <a:pt x="1062" y="5491"/>
                  <a:pt x="-4" y="8179"/>
                  <a:pt x="0" y="11264"/>
                </a:cubicBezTo>
                <a:cubicBezTo>
                  <a:pt x="1" y="11617"/>
                  <a:pt x="22" y="11944"/>
                  <a:pt x="39" y="12280"/>
                </a:cubicBezTo>
                <a:cubicBezTo>
                  <a:pt x="38" y="12287"/>
                  <a:pt x="40" y="12294"/>
                  <a:pt x="39" y="12300"/>
                </a:cubicBezTo>
                <a:lnTo>
                  <a:pt x="39" y="12361"/>
                </a:lnTo>
                <a:cubicBezTo>
                  <a:pt x="39" y="12618"/>
                  <a:pt x="223" y="12830"/>
                  <a:pt x="468" y="12849"/>
                </a:cubicBezTo>
                <a:cubicBezTo>
                  <a:pt x="713" y="12868"/>
                  <a:pt x="939" y="12696"/>
                  <a:pt x="975" y="12443"/>
                </a:cubicBezTo>
                <a:cubicBezTo>
                  <a:pt x="1067" y="11800"/>
                  <a:pt x="1317" y="11253"/>
                  <a:pt x="1775" y="10755"/>
                </a:cubicBezTo>
                <a:cubicBezTo>
                  <a:pt x="2340" y="10174"/>
                  <a:pt x="2969" y="9907"/>
                  <a:pt x="3784" y="9901"/>
                </a:cubicBezTo>
                <a:cubicBezTo>
                  <a:pt x="4579" y="9906"/>
                  <a:pt x="5209" y="10173"/>
                  <a:pt x="5773" y="10755"/>
                </a:cubicBezTo>
                <a:cubicBezTo>
                  <a:pt x="6235" y="11257"/>
                  <a:pt x="6505" y="11772"/>
                  <a:pt x="6612" y="12402"/>
                </a:cubicBezTo>
                <a:cubicBezTo>
                  <a:pt x="6651" y="12636"/>
                  <a:pt x="6833" y="12807"/>
                  <a:pt x="7061" y="12809"/>
                </a:cubicBezTo>
                <a:cubicBezTo>
                  <a:pt x="7288" y="12809"/>
                  <a:pt x="7488" y="12635"/>
                  <a:pt x="7529" y="12402"/>
                </a:cubicBezTo>
                <a:cubicBezTo>
                  <a:pt x="7652" y="11705"/>
                  <a:pt x="7968" y="11109"/>
                  <a:pt x="8484" y="10552"/>
                </a:cubicBezTo>
                <a:cubicBezTo>
                  <a:pt x="8568" y="10466"/>
                  <a:pt x="8664" y="10357"/>
                  <a:pt x="8758" y="10288"/>
                </a:cubicBezTo>
                <a:lnTo>
                  <a:pt x="8816" y="10247"/>
                </a:lnTo>
                <a:lnTo>
                  <a:pt x="8875" y="10206"/>
                </a:lnTo>
                <a:lnTo>
                  <a:pt x="8933" y="10166"/>
                </a:lnTo>
                <a:cubicBezTo>
                  <a:pt x="9316" y="9886"/>
                  <a:pt x="9783" y="9830"/>
                  <a:pt x="10259" y="9759"/>
                </a:cubicBezTo>
                <a:lnTo>
                  <a:pt x="10259" y="17973"/>
                </a:lnTo>
                <a:cubicBezTo>
                  <a:pt x="10244" y="18096"/>
                  <a:pt x="10221" y="18238"/>
                  <a:pt x="10220" y="18400"/>
                </a:cubicBezTo>
                <a:cubicBezTo>
                  <a:pt x="10221" y="18545"/>
                  <a:pt x="10212" y="18671"/>
                  <a:pt x="10201" y="18745"/>
                </a:cubicBezTo>
                <a:cubicBezTo>
                  <a:pt x="10123" y="19222"/>
                  <a:pt x="9943" y="19620"/>
                  <a:pt x="9596" y="19985"/>
                </a:cubicBezTo>
                <a:cubicBezTo>
                  <a:pt x="9175" y="20419"/>
                  <a:pt x="8681" y="20612"/>
                  <a:pt x="8075" y="20616"/>
                </a:cubicBezTo>
                <a:cubicBezTo>
                  <a:pt x="7448" y="20611"/>
                  <a:pt x="6975" y="20419"/>
                  <a:pt x="6554" y="19985"/>
                </a:cubicBezTo>
                <a:cubicBezTo>
                  <a:pt x="6133" y="19541"/>
                  <a:pt x="5933" y="19044"/>
                  <a:pt x="5929" y="18400"/>
                </a:cubicBezTo>
                <a:cubicBezTo>
                  <a:pt x="5929" y="18130"/>
                  <a:pt x="5720" y="17912"/>
                  <a:pt x="5461" y="17912"/>
                </a:cubicBezTo>
                <a:cubicBezTo>
                  <a:pt x="5203" y="17912"/>
                  <a:pt x="4993" y="18130"/>
                  <a:pt x="4993" y="18400"/>
                </a:cubicBezTo>
                <a:cubicBezTo>
                  <a:pt x="4990" y="19276"/>
                  <a:pt x="5304" y="20071"/>
                  <a:pt x="5890" y="20677"/>
                </a:cubicBezTo>
                <a:cubicBezTo>
                  <a:pt x="6477" y="21293"/>
                  <a:pt x="7242" y="21596"/>
                  <a:pt x="8075" y="21592"/>
                </a:cubicBezTo>
                <a:cubicBezTo>
                  <a:pt x="8892" y="21595"/>
                  <a:pt x="9674" y="21292"/>
                  <a:pt x="10259" y="20677"/>
                </a:cubicBezTo>
                <a:cubicBezTo>
                  <a:pt x="10742" y="20175"/>
                  <a:pt x="11038" y="19562"/>
                  <a:pt x="11137" y="18888"/>
                </a:cubicBezTo>
                <a:cubicBezTo>
                  <a:pt x="11163" y="18705"/>
                  <a:pt x="11157" y="18546"/>
                  <a:pt x="11157" y="18400"/>
                </a:cubicBezTo>
                <a:cubicBezTo>
                  <a:pt x="11157" y="18295"/>
                  <a:pt x="11178" y="18174"/>
                  <a:pt x="11196" y="18054"/>
                </a:cubicBezTo>
                <a:lnTo>
                  <a:pt x="11196" y="17973"/>
                </a:lnTo>
                <a:lnTo>
                  <a:pt x="11196" y="9678"/>
                </a:lnTo>
                <a:cubicBezTo>
                  <a:pt x="11851" y="9779"/>
                  <a:pt x="12427" y="10044"/>
                  <a:pt x="12931" y="10552"/>
                </a:cubicBezTo>
                <a:cubicBezTo>
                  <a:pt x="13455" y="11100"/>
                  <a:pt x="13758" y="11725"/>
                  <a:pt x="13868" y="12443"/>
                </a:cubicBezTo>
                <a:cubicBezTo>
                  <a:pt x="13902" y="12678"/>
                  <a:pt x="14087" y="12847"/>
                  <a:pt x="14316" y="12849"/>
                </a:cubicBezTo>
                <a:cubicBezTo>
                  <a:pt x="14545" y="12851"/>
                  <a:pt x="14746" y="12677"/>
                  <a:pt x="14784" y="12443"/>
                </a:cubicBezTo>
                <a:cubicBezTo>
                  <a:pt x="14892" y="11799"/>
                  <a:pt x="15165" y="11255"/>
                  <a:pt x="15642" y="10755"/>
                </a:cubicBezTo>
                <a:cubicBezTo>
                  <a:pt x="15706" y="10689"/>
                  <a:pt x="15791" y="10611"/>
                  <a:pt x="15896" y="10532"/>
                </a:cubicBezTo>
                <a:lnTo>
                  <a:pt x="15935" y="10511"/>
                </a:lnTo>
                <a:lnTo>
                  <a:pt x="16033" y="10410"/>
                </a:lnTo>
                <a:cubicBezTo>
                  <a:pt x="16514" y="10067"/>
                  <a:pt x="17022" y="9903"/>
                  <a:pt x="17651" y="9901"/>
                </a:cubicBezTo>
                <a:cubicBezTo>
                  <a:pt x="18446" y="9907"/>
                  <a:pt x="19073" y="10171"/>
                  <a:pt x="19641" y="10755"/>
                </a:cubicBezTo>
                <a:cubicBezTo>
                  <a:pt x="20017" y="11149"/>
                  <a:pt x="20266" y="11585"/>
                  <a:pt x="20401" y="12077"/>
                </a:cubicBezTo>
                <a:cubicBezTo>
                  <a:pt x="20447" y="12285"/>
                  <a:pt x="20483" y="12518"/>
                  <a:pt x="20499" y="12748"/>
                </a:cubicBezTo>
                <a:cubicBezTo>
                  <a:pt x="20515" y="12989"/>
                  <a:pt x="20697" y="13177"/>
                  <a:pt x="20928" y="13195"/>
                </a:cubicBezTo>
                <a:cubicBezTo>
                  <a:pt x="21159" y="13214"/>
                  <a:pt x="21364" y="13044"/>
                  <a:pt x="21416" y="12809"/>
                </a:cubicBezTo>
                <a:cubicBezTo>
                  <a:pt x="21469" y="12569"/>
                  <a:pt x="21515" y="12314"/>
                  <a:pt x="21552" y="12036"/>
                </a:cubicBezTo>
                <a:lnTo>
                  <a:pt x="21572" y="11996"/>
                </a:lnTo>
                <a:cubicBezTo>
                  <a:pt x="21589" y="11760"/>
                  <a:pt x="21591" y="11523"/>
                  <a:pt x="21591" y="11264"/>
                </a:cubicBezTo>
                <a:cubicBezTo>
                  <a:pt x="21596" y="8179"/>
                  <a:pt x="20545" y="5488"/>
                  <a:pt x="18431" y="3294"/>
                </a:cubicBezTo>
                <a:cubicBezTo>
                  <a:pt x="16343" y="1109"/>
                  <a:pt x="13764" y="-4"/>
                  <a:pt x="10805" y="0"/>
                </a:cubicBezTo>
                <a:close/>
                <a:moveTo>
                  <a:pt x="10805" y="976"/>
                </a:moveTo>
                <a:cubicBezTo>
                  <a:pt x="13543" y="981"/>
                  <a:pt x="15830" y="1971"/>
                  <a:pt x="17768" y="3985"/>
                </a:cubicBezTo>
                <a:cubicBezTo>
                  <a:pt x="19560" y="5858"/>
                  <a:pt x="20450" y="8042"/>
                  <a:pt x="20596" y="10593"/>
                </a:cubicBezTo>
                <a:cubicBezTo>
                  <a:pt x="20478" y="10426"/>
                  <a:pt x="20449" y="10215"/>
                  <a:pt x="20304" y="10064"/>
                </a:cubicBezTo>
                <a:cubicBezTo>
                  <a:pt x="19587" y="9309"/>
                  <a:pt x="18662" y="8921"/>
                  <a:pt x="17651" y="8926"/>
                </a:cubicBezTo>
                <a:cubicBezTo>
                  <a:pt x="16857" y="8924"/>
                  <a:pt x="16136" y="9162"/>
                  <a:pt x="15506" y="9617"/>
                </a:cubicBezTo>
                <a:lnTo>
                  <a:pt x="15467" y="9637"/>
                </a:lnTo>
                <a:lnTo>
                  <a:pt x="15311" y="9759"/>
                </a:lnTo>
                <a:cubicBezTo>
                  <a:pt x="15188" y="9853"/>
                  <a:pt x="15079" y="9960"/>
                  <a:pt x="14979" y="10064"/>
                </a:cubicBezTo>
                <a:cubicBezTo>
                  <a:pt x="14721" y="10333"/>
                  <a:pt x="14531" y="10625"/>
                  <a:pt x="14355" y="10938"/>
                </a:cubicBezTo>
                <a:cubicBezTo>
                  <a:pt x="14159" y="10550"/>
                  <a:pt x="13909" y="10188"/>
                  <a:pt x="13595" y="9861"/>
                </a:cubicBezTo>
                <a:cubicBezTo>
                  <a:pt x="12907" y="9160"/>
                  <a:pt x="12058" y="8748"/>
                  <a:pt x="11118" y="8661"/>
                </a:cubicBezTo>
                <a:cubicBezTo>
                  <a:pt x="10965" y="8636"/>
                  <a:pt x="10835" y="8642"/>
                  <a:pt x="10747" y="8641"/>
                </a:cubicBezTo>
                <a:lnTo>
                  <a:pt x="10708" y="8641"/>
                </a:lnTo>
                <a:cubicBezTo>
                  <a:pt x="9869" y="8639"/>
                  <a:pt x="9100" y="8866"/>
                  <a:pt x="8445" y="9332"/>
                </a:cubicBezTo>
                <a:cubicBezTo>
                  <a:pt x="8372" y="9371"/>
                  <a:pt x="8285" y="9430"/>
                  <a:pt x="8211" y="9495"/>
                </a:cubicBezTo>
                <a:cubicBezTo>
                  <a:pt x="8065" y="9603"/>
                  <a:pt x="7944" y="9733"/>
                  <a:pt x="7821" y="9861"/>
                </a:cubicBezTo>
                <a:cubicBezTo>
                  <a:pt x="7517" y="10186"/>
                  <a:pt x="7260" y="10560"/>
                  <a:pt x="7061" y="10938"/>
                </a:cubicBezTo>
                <a:cubicBezTo>
                  <a:pt x="6892" y="10631"/>
                  <a:pt x="6705" y="10331"/>
                  <a:pt x="6456" y="10064"/>
                </a:cubicBezTo>
                <a:cubicBezTo>
                  <a:pt x="5730" y="9301"/>
                  <a:pt x="4795" y="8921"/>
                  <a:pt x="3784" y="8926"/>
                </a:cubicBezTo>
                <a:cubicBezTo>
                  <a:pt x="2758" y="8921"/>
                  <a:pt x="1832" y="9306"/>
                  <a:pt x="1112" y="10064"/>
                </a:cubicBezTo>
                <a:cubicBezTo>
                  <a:pt x="1078" y="10100"/>
                  <a:pt x="1066" y="10149"/>
                  <a:pt x="1034" y="10186"/>
                </a:cubicBezTo>
                <a:cubicBezTo>
                  <a:pt x="1254" y="7813"/>
                  <a:pt x="2143" y="5757"/>
                  <a:pt x="3823" y="3985"/>
                </a:cubicBezTo>
                <a:cubicBezTo>
                  <a:pt x="5778" y="1971"/>
                  <a:pt x="8069" y="981"/>
                  <a:pt x="10805" y="976"/>
                </a:cubicBezTo>
                <a:close/>
              </a:path>
            </a:pathLst>
          </a:custGeom>
          <a:solidFill>
            <a:schemeClr val="accent1">
              <a:lumMod val="7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Light"/>
                <a:ea typeface="Helvetica Light"/>
                <a:cs typeface="Helvetica Light"/>
                <a:sym typeface="Helvetica Light"/>
              </a:defRPr>
            </a:pPr>
            <a:endParaRPr sz="1600" b="1">
              <a:solidFill>
                <a:schemeClr val="bg2">
                  <a:lumMod val="50000"/>
                </a:schemeClr>
              </a:solidFill>
              <a:latin typeface="Arial"/>
              <a:ea typeface="微软雅黑"/>
              <a:sym typeface="Arial"/>
            </a:endParaRPr>
          </a:p>
        </p:txBody>
      </p:sp>
      <p:sp>
        <p:nvSpPr>
          <p:cNvPr id="56" name="Shape 52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752137" y="3777633"/>
            <a:ext cx="1753686" cy="244491"/>
          </a:xfrm>
          <a:prstGeom prst="rect">
            <a:avLst/>
          </a:prstGeom>
          <a:noFill/>
          <a:ln w="12700" cap="flat">
            <a:noFill/>
            <a:miter lim="400000"/>
          </a:ln>
          <a:effectLst/>
        </p:spPr>
        <p:txBody>
          <a:bodyPr wrap="none" lIns="35719" tIns="35719" rIns="35719" bIns="35719" numCol="1" anchor="ctr">
            <a:spAutoFit/>
          </a:bodyPr>
          <a:lstStyle>
            <a:lvl1pPr>
              <a:lnSpc>
                <a:spcPct val="80000"/>
              </a:lnSpc>
              <a:defRPr sz="2100" spc="-42">
                <a:solidFill>
                  <a:srgbClr val="FFFFFF"/>
                </a:solidFill>
                <a:latin typeface="Lato Black"/>
                <a:ea typeface="Lato Black"/>
                <a:cs typeface="Lato Black"/>
                <a:sym typeface="Lato Black"/>
              </a:defRPr>
            </a:lvl1pPr>
          </a:lstStyle>
          <a:p>
            <a:r>
              <a:rPr sz="1400" b="1" spc="0">
                <a:solidFill>
                  <a:schemeClr val="bg2">
                    <a:lumMod val="50000"/>
                  </a:schemeClr>
                </a:solidFill>
                <a:latin typeface="Arial"/>
                <a:ea typeface="微软雅黑"/>
                <a:sym typeface="Arial"/>
              </a:rPr>
              <a:t>Affordable Services</a:t>
            </a:r>
          </a:p>
        </p:txBody>
      </p:sp>
      <p:sp>
        <p:nvSpPr>
          <p:cNvPr id="57" name="Shape 52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752302" y="4093431"/>
            <a:ext cx="2413001" cy="503023"/>
          </a:xfrm>
          <a:prstGeom prst="rect">
            <a:avLst/>
          </a:prstGeom>
          <a:noFill/>
          <a:ln w="12700" cap="flat">
            <a:noFill/>
            <a:miter lim="400000"/>
          </a:ln>
          <a:effectLst/>
        </p:spPr>
        <p:txBody>
          <a:bodyPr wrap="square" lIns="35719" tIns="35719" rIns="35719" bIns="35719" numCol="1" anchor="t">
            <a:spAutoFit/>
          </a:bodyPr>
          <a:lstStyle>
            <a:lvl1pPr>
              <a:defRPr sz="2100" spc="-42">
                <a:solidFill>
                  <a:srgbClr val="FFFFFF"/>
                </a:solidFill>
              </a:defRPr>
            </a:lvl1pPr>
          </a:lstStyle>
          <a:p>
            <a:r>
              <a:rPr lang="en-US" altLang="zh-CN" sz="1400" spc="0" dirty="0">
                <a:solidFill>
                  <a:schemeClr val="bg2">
                    <a:lumMod val="50000"/>
                  </a:schemeClr>
                </a:solidFill>
                <a:latin typeface="Arial"/>
                <a:ea typeface="微软雅黑"/>
                <a:sym typeface="Arial"/>
              </a:rPr>
              <a:t>Click here to add content, content to match the title. </a:t>
            </a:r>
          </a:p>
        </p:txBody>
      </p:sp>
      <p:sp>
        <p:nvSpPr>
          <p:cNvPr id="58" name="Shape 52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958989" y="3777633"/>
            <a:ext cx="1603004" cy="244491"/>
          </a:xfrm>
          <a:prstGeom prst="rect">
            <a:avLst/>
          </a:prstGeom>
          <a:noFill/>
          <a:ln w="12700" cap="flat">
            <a:noFill/>
            <a:miter lim="400000"/>
          </a:ln>
          <a:effectLst/>
        </p:spPr>
        <p:txBody>
          <a:bodyPr wrap="none" lIns="35719" tIns="35719" rIns="35719" bIns="35719" numCol="1" anchor="ctr">
            <a:spAutoFit/>
          </a:bodyPr>
          <a:lstStyle>
            <a:lvl1pPr>
              <a:lnSpc>
                <a:spcPct val="80000"/>
              </a:lnSpc>
              <a:defRPr sz="2100" spc="-42">
                <a:solidFill>
                  <a:srgbClr val="FFFFFF"/>
                </a:solidFill>
                <a:latin typeface="Lato Black"/>
                <a:ea typeface="Lato Black"/>
                <a:cs typeface="Lato Black"/>
                <a:sym typeface="Lato Black"/>
              </a:defRPr>
            </a:lvl1pPr>
          </a:lstStyle>
          <a:p>
            <a:r>
              <a:rPr sz="1400" b="1" spc="0">
                <a:solidFill>
                  <a:schemeClr val="bg2">
                    <a:lumMod val="50000"/>
                  </a:schemeClr>
                </a:solidFill>
                <a:latin typeface="Arial"/>
                <a:ea typeface="微软雅黑"/>
                <a:sym typeface="Arial"/>
              </a:rPr>
              <a:t>Accurate Solution</a:t>
            </a:r>
          </a:p>
        </p:txBody>
      </p:sp>
      <p:sp>
        <p:nvSpPr>
          <p:cNvPr id="59" name="Shape 52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959154" y="4093431"/>
            <a:ext cx="2413001" cy="503023"/>
          </a:xfrm>
          <a:prstGeom prst="rect">
            <a:avLst/>
          </a:prstGeom>
          <a:noFill/>
          <a:ln w="12700" cap="flat">
            <a:noFill/>
            <a:miter lim="400000"/>
          </a:ln>
          <a:effectLst/>
        </p:spPr>
        <p:txBody>
          <a:bodyPr wrap="square" lIns="35719" tIns="35719" rIns="35719" bIns="35719" numCol="1" anchor="t">
            <a:spAutoFit/>
          </a:bodyPr>
          <a:lstStyle>
            <a:lvl1pPr>
              <a:defRPr sz="2100" spc="-42">
                <a:solidFill>
                  <a:srgbClr val="FFFFFF"/>
                </a:solidFill>
              </a:defRPr>
            </a:lvl1pPr>
          </a:lstStyle>
          <a:p>
            <a:r>
              <a:rPr lang="en-US" altLang="zh-CN" sz="1400" spc="0" dirty="0">
                <a:solidFill>
                  <a:schemeClr val="bg2">
                    <a:lumMod val="50000"/>
                  </a:schemeClr>
                </a:solidFill>
                <a:latin typeface="Arial"/>
                <a:ea typeface="微软雅黑"/>
                <a:sym typeface="Arial"/>
              </a:rPr>
              <a:t>Click here to add content, content to match the title. </a:t>
            </a:r>
          </a:p>
        </p:txBody>
      </p:sp>
      <p:sp>
        <p:nvSpPr>
          <p:cNvPr id="61" name="Shape 53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456578" y="3784783"/>
            <a:ext cx="385076" cy="231353"/>
          </a:xfrm>
          <a:custGeom>
            <a:avLst/>
            <a:gdLst/>
            <a:ahLst/>
            <a:cxnLst>
              <a:cxn ang="0">
                <a:pos x="wd2" y="hd2"/>
              </a:cxn>
              <a:cxn ang="5400000">
                <a:pos x="wd2" y="hd2"/>
              </a:cxn>
              <a:cxn ang="10800000">
                <a:pos x="wd2" y="hd2"/>
              </a:cxn>
              <a:cxn ang="16200000">
                <a:pos x="wd2" y="hd2"/>
              </a:cxn>
            </a:cxnLst>
            <a:rect l="0" t="0" r="r" b="b"/>
            <a:pathLst>
              <a:path w="21523" h="21598" extrusionOk="0">
                <a:moveTo>
                  <a:pt x="10997" y="0"/>
                </a:moveTo>
                <a:cubicBezTo>
                  <a:pt x="9196" y="-1"/>
                  <a:pt x="7379" y="882"/>
                  <a:pt x="5567" y="2595"/>
                </a:cubicBezTo>
                <a:cubicBezTo>
                  <a:pt x="3754" y="4308"/>
                  <a:pt x="1949" y="6863"/>
                  <a:pt x="120" y="10232"/>
                </a:cubicBezTo>
                <a:cubicBezTo>
                  <a:pt x="-28" y="10504"/>
                  <a:pt x="-45" y="10914"/>
                  <a:pt x="102" y="11187"/>
                </a:cubicBezTo>
                <a:cubicBezTo>
                  <a:pt x="1943" y="14619"/>
                  <a:pt x="3778" y="17226"/>
                  <a:pt x="5603" y="18973"/>
                </a:cubicBezTo>
                <a:cubicBezTo>
                  <a:pt x="7427" y="20718"/>
                  <a:pt x="9255" y="21599"/>
                  <a:pt x="11068" y="21598"/>
                </a:cubicBezTo>
                <a:cubicBezTo>
                  <a:pt x="12869" y="21599"/>
                  <a:pt x="14646" y="20703"/>
                  <a:pt x="16373" y="18973"/>
                </a:cubicBezTo>
                <a:cubicBezTo>
                  <a:pt x="18100" y="17243"/>
                  <a:pt x="19776" y="14672"/>
                  <a:pt x="21427" y="11276"/>
                </a:cubicBezTo>
                <a:cubicBezTo>
                  <a:pt x="21555" y="11013"/>
                  <a:pt x="21555" y="10645"/>
                  <a:pt x="21427" y="10381"/>
                </a:cubicBezTo>
                <a:cubicBezTo>
                  <a:pt x="19764" y="6963"/>
                  <a:pt x="18076" y="4397"/>
                  <a:pt x="16337" y="2655"/>
                </a:cubicBezTo>
                <a:cubicBezTo>
                  <a:pt x="14599" y="913"/>
                  <a:pt x="12809" y="-1"/>
                  <a:pt x="10997" y="0"/>
                </a:cubicBezTo>
                <a:close/>
                <a:moveTo>
                  <a:pt x="10997" y="1432"/>
                </a:moveTo>
                <a:cubicBezTo>
                  <a:pt x="12640" y="1433"/>
                  <a:pt x="14261" y="2248"/>
                  <a:pt x="15890" y="3878"/>
                </a:cubicBezTo>
                <a:cubicBezTo>
                  <a:pt x="17435" y="5424"/>
                  <a:pt x="18983" y="7760"/>
                  <a:pt x="20516" y="10829"/>
                </a:cubicBezTo>
                <a:cubicBezTo>
                  <a:pt x="18994" y="13876"/>
                  <a:pt x="17459" y="16217"/>
                  <a:pt x="15926" y="17750"/>
                </a:cubicBezTo>
                <a:cubicBezTo>
                  <a:pt x="14309" y="19368"/>
                  <a:pt x="12700" y="20165"/>
                  <a:pt x="11068" y="20166"/>
                </a:cubicBezTo>
                <a:cubicBezTo>
                  <a:pt x="9426" y="20166"/>
                  <a:pt x="7753" y="19366"/>
                  <a:pt x="6031" y="17720"/>
                </a:cubicBezTo>
                <a:cubicBezTo>
                  <a:pt x="4403" y="16163"/>
                  <a:pt x="2727" y="13791"/>
                  <a:pt x="1031" y="10710"/>
                </a:cubicBezTo>
                <a:cubicBezTo>
                  <a:pt x="2713" y="7690"/>
                  <a:pt x="4380" y="5373"/>
                  <a:pt x="5996" y="3848"/>
                </a:cubicBezTo>
                <a:cubicBezTo>
                  <a:pt x="7706" y="2234"/>
                  <a:pt x="9364" y="1432"/>
                  <a:pt x="10997" y="1432"/>
                </a:cubicBezTo>
                <a:close/>
                <a:moveTo>
                  <a:pt x="11336" y="3818"/>
                </a:moveTo>
                <a:cubicBezTo>
                  <a:pt x="10267" y="3810"/>
                  <a:pt x="9318" y="4461"/>
                  <a:pt x="8568" y="5728"/>
                </a:cubicBezTo>
                <a:cubicBezTo>
                  <a:pt x="7807" y="6987"/>
                  <a:pt x="7420" y="8597"/>
                  <a:pt x="7425" y="10381"/>
                </a:cubicBezTo>
                <a:cubicBezTo>
                  <a:pt x="7420" y="12166"/>
                  <a:pt x="7807" y="13777"/>
                  <a:pt x="8568" y="15035"/>
                </a:cubicBezTo>
                <a:cubicBezTo>
                  <a:pt x="9318" y="16302"/>
                  <a:pt x="10272" y="16954"/>
                  <a:pt x="11336" y="16974"/>
                </a:cubicBezTo>
                <a:lnTo>
                  <a:pt x="11354" y="16974"/>
                </a:lnTo>
                <a:cubicBezTo>
                  <a:pt x="12418" y="16953"/>
                  <a:pt x="13368" y="16305"/>
                  <a:pt x="14122" y="15035"/>
                </a:cubicBezTo>
                <a:cubicBezTo>
                  <a:pt x="14882" y="13776"/>
                  <a:pt x="15270" y="12188"/>
                  <a:pt x="15283" y="10411"/>
                </a:cubicBezTo>
                <a:lnTo>
                  <a:pt x="15283" y="10381"/>
                </a:lnTo>
                <a:cubicBezTo>
                  <a:pt x="15270" y="8605"/>
                  <a:pt x="14882" y="6988"/>
                  <a:pt x="14122" y="5728"/>
                </a:cubicBezTo>
                <a:cubicBezTo>
                  <a:pt x="13369" y="4458"/>
                  <a:pt x="12404" y="3811"/>
                  <a:pt x="11336" y="3818"/>
                </a:cubicBezTo>
                <a:close/>
                <a:moveTo>
                  <a:pt x="11336" y="5250"/>
                </a:moveTo>
                <a:cubicBezTo>
                  <a:pt x="12208" y="5258"/>
                  <a:pt x="12902" y="5728"/>
                  <a:pt x="13515" y="6742"/>
                </a:cubicBezTo>
                <a:cubicBezTo>
                  <a:pt x="14122" y="7766"/>
                  <a:pt x="14407" y="8948"/>
                  <a:pt x="14426" y="10411"/>
                </a:cubicBezTo>
                <a:cubicBezTo>
                  <a:pt x="14404" y="11860"/>
                  <a:pt x="14118" y="13006"/>
                  <a:pt x="13515" y="14021"/>
                </a:cubicBezTo>
                <a:cubicBezTo>
                  <a:pt x="12907" y="15028"/>
                  <a:pt x="12221" y="15505"/>
                  <a:pt x="11354" y="15542"/>
                </a:cubicBezTo>
                <a:cubicBezTo>
                  <a:pt x="10478" y="15511"/>
                  <a:pt x="9791" y="15038"/>
                  <a:pt x="9175" y="14021"/>
                </a:cubicBezTo>
                <a:cubicBezTo>
                  <a:pt x="8568" y="12997"/>
                  <a:pt x="8286" y="11838"/>
                  <a:pt x="8282" y="10381"/>
                </a:cubicBezTo>
                <a:cubicBezTo>
                  <a:pt x="8286" y="8925"/>
                  <a:pt x="8568" y="7766"/>
                  <a:pt x="9175" y="6742"/>
                </a:cubicBezTo>
                <a:cubicBezTo>
                  <a:pt x="9791" y="5724"/>
                  <a:pt x="10465" y="5259"/>
                  <a:pt x="11336" y="5250"/>
                </a:cubicBezTo>
                <a:close/>
              </a:path>
            </a:pathLst>
          </a:custGeom>
          <a:solidFill>
            <a:schemeClr val="accent1">
              <a:lumMod val="7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Light"/>
                <a:ea typeface="Helvetica Light"/>
                <a:cs typeface="Helvetica Light"/>
                <a:sym typeface="Helvetica Light"/>
              </a:defRPr>
            </a:pPr>
            <a:endParaRPr sz="1600" b="1">
              <a:solidFill>
                <a:schemeClr val="bg2">
                  <a:lumMod val="50000"/>
                </a:schemeClr>
              </a:solidFill>
              <a:latin typeface="Arial"/>
              <a:ea typeface="微软雅黑"/>
              <a:sym typeface="Arial"/>
            </a:endParaRPr>
          </a:p>
        </p:txBody>
      </p:sp>
      <p:sp>
        <p:nvSpPr>
          <p:cNvPr id="63" name="Shape 53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752137" y="4910542"/>
            <a:ext cx="1503618" cy="244491"/>
          </a:xfrm>
          <a:prstGeom prst="rect">
            <a:avLst/>
          </a:prstGeom>
          <a:noFill/>
          <a:ln w="12700" cap="flat">
            <a:noFill/>
            <a:miter lim="400000"/>
          </a:ln>
          <a:effectLst/>
        </p:spPr>
        <p:txBody>
          <a:bodyPr wrap="none" lIns="35719" tIns="35719" rIns="35719" bIns="35719" numCol="1" anchor="ctr">
            <a:spAutoFit/>
          </a:bodyPr>
          <a:lstStyle>
            <a:lvl1pPr>
              <a:lnSpc>
                <a:spcPct val="80000"/>
              </a:lnSpc>
              <a:defRPr sz="2100" spc="-42">
                <a:solidFill>
                  <a:srgbClr val="FFFFFF"/>
                </a:solidFill>
                <a:latin typeface="Lato Black"/>
                <a:ea typeface="Lato Black"/>
                <a:cs typeface="Lato Black"/>
                <a:sym typeface="Lato Black"/>
              </a:defRPr>
            </a:lvl1pPr>
          </a:lstStyle>
          <a:p>
            <a:r>
              <a:rPr sz="1400" b="1" spc="0">
                <a:solidFill>
                  <a:schemeClr val="bg2">
                    <a:lumMod val="50000"/>
                  </a:schemeClr>
                </a:solidFill>
                <a:latin typeface="Arial"/>
                <a:ea typeface="微软雅黑"/>
                <a:sym typeface="Arial"/>
              </a:rPr>
              <a:t>Friendly Support</a:t>
            </a:r>
          </a:p>
        </p:txBody>
      </p:sp>
      <p:sp>
        <p:nvSpPr>
          <p:cNvPr id="64" name="Shape 5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752302" y="5226340"/>
            <a:ext cx="2413001" cy="503023"/>
          </a:xfrm>
          <a:prstGeom prst="rect">
            <a:avLst/>
          </a:prstGeom>
          <a:noFill/>
          <a:ln w="12700" cap="flat">
            <a:noFill/>
            <a:miter lim="400000"/>
          </a:ln>
          <a:effectLst/>
        </p:spPr>
        <p:txBody>
          <a:bodyPr wrap="square" lIns="35719" tIns="35719" rIns="35719" bIns="35719" numCol="1" anchor="t">
            <a:spAutoFit/>
          </a:bodyPr>
          <a:lstStyle>
            <a:lvl1pPr>
              <a:defRPr sz="2100" spc="-42">
                <a:solidFill>
                  <a:srgbClr val="FFFFFF"/>
                </a:solidFill>
              </a:defRPr>
            </a:lvl1pPr>
          </a:lstStyle>
          <a:p>
            <a:r>
              <a:rPr lang="en-US" altLang="zh-CN" sz="1400" spc="0" dirty="0">
                <a:solidFill>
                  <a:schemeClr val="bg2">
                    <a:lumMod val="50000"/>
                  </a:schemeClr>
                </a:solidFill>
                <a:latin typeface="Arial"/>
                <a:ea typeface="微软雅黑"/>
                <a:sym typeface="Arial"/>
              </a:rPr>
              <a:t>Click here to add content, content to match the title. </a:t>
            </a:r>
          </a:p>
        </p:txBody>
      </p:sp>
      <p:sp>
        <p:nvSpPr>
          <p:cNvPr id="65" name="Shape 53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958989" y="4910542"/>
            <a:ext cx="2183291" cy="244491"/>
          </a:xfrm>
          <a:prstGeom prst="rect">
            <a:avLst/>
          </a:prstGeom>
          <a:noFill/>
          <a:ln w="12700" cap="flat">
            <a:noFill/>
            <a:miter lim="400000"/>
          </a:ln>
          <a:effectLst/>
        </p:spPr>
        <p:txBody>
          <a:bodyPr wrap="none" lIns="35719" tIns="35719" rIns="35719" bIns="35719" numCol="1" anchor="ctr">
            <a:spAutoFit/>
          </a:bodyPr>
          <a:lstStyle>
            <a:lvl1pPr>
              <a:lnSpc>
                <a:spcPct val="80000"/>
              </a:lnSpc>
              <a:defRPr sz="2100" spc="-42">
                <a:solidFill>
                  <a:srgbClr val="FFFFFF"/>
                </a:solidFill>
                <a:latin typeface="Lato Black"/>
                <a:ea typeface="Lato Black"/>
                <a:cs typeface="Lato Black"/>
                <a:sym typeface="Lato Black"/>
              </a:defRPr>
            </a:lvl1pPr>
          </a:lstStyle>
          <a:p>
            <a:r>
              <a:rPr sz="1400" b="1" spc="0">
                <a:solidFill>
                  <a:schemeClr val="bg2">
                    <a:lumMod val="50000"/>
                  </a:schemeClr>
                </a:solidFill>
                <a:latin typeface="Arial"/>
                <a:ea typeface="微软雅黑"/>
                <a:sym typeface="Arial"/>
              </a:rPr>
              <a:t>Secure Data &amp; Payments</a:t>
            </a:r>
          </a:p>
        </p:txBody>
      </p:sp>
      <p:sp>
        <p:nvSpPr>
          <p:cNvPr id="66" name="Shape 53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959154" y="5226340"/>
            <a:ext cx="2413001" cy="503023"/>
          </a:xfrm>
          <a:prstGeom prst="rect">
            <a:avLst/>
          </a:prstGeom>
          <a:noFill/>
          <a:ln w="12700" cap="flat">
            <a:noFill/>
            <a:miter lim="400000"/>
          </a:ln>
          <a:effectLst/>
        </p:spPr>
        <p:txBody>
          <a:bodyPr wrap="square" lIns="35719" tIns="35719" rIns="35719" bIns="35719" numCol="1" anchor="t">
            <a:spAutoFit/>
          </a:bodyPr>
          <a:lstStyle>
            <a:lvl1pPr>
              <a:defRPr sz="2100" spc="-42">
                <a:solidFill>
                  <a:srgbClr val="FFFFFF"/>
                </a:solidFill>
              </a:defRPr>
            </a:lvl1pPr>
          </a:lstStyle>
          <a:p>
            <a:r>
              <a:rPr lang="en-US" altLang="zh-CN" sz="1400" spc="0" dirty="0">
                <a:solidFill>
                  <a:schemeClr val="bg2">
                    <a:lumMod val="50000"/>
                  </a:schemeClr>
                </a:solidFill>
                <a:latin typeface="Arial"/>
                <a:ea typeface="微软雅黑"/>
                <a:sym typeface="Arial"/>
              </a:rPr>
              <a:t>Click here to add content, content to match the title. </a:t>
            </a:r>
          </a:p>
        </p:txBody>
      </p:sp>
      <p:sp>
        <p:nvSpPr>
          <p:cNvPr id="67" name="Shape 53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472246" y="4917692"/>
            <a:ext cx="353741" cy="339361"/>
          </a:xfrm>
          <a:custGeom>
            <a:avLst/>
            <a:gdLst/>
            <a:ahLst/>
            <a:cxnLst>
              <a:cxn ang="0">
                <a:pos x="wd2" y="hd2"/>
              </a:cxn>
              <a:cxn ang="5400000">
                <a:pos x="wd2" y="hd2"/>
              </a:cxn>
              <a:cxn ang="10800000">
                <a:pos x="wd2" y="hd2"/>
              </a:cxn>
              <a:cxn ang="16200000">
                <a:pos x="wd2" y="hd2"/>
              </a:cxn>
            </a:cxnLst>
            <a:rect l="0" t="0" r="r" b="b"/>
            <a:pathLst>
              <a:path w="21591" h="21591" extrusionOk="0">
                <a:moveTo>
                  <a:pt x="10805" y="0"/>
                </a:moveTo>
                <a:cubicBezTo>
                  <a:pt x="7847" y="-4"/>
                  <a:pt x="5265" y="1111"/>
                  <a:pt x="3160" y="3294"/>
                </a:cubicBezTo>
                <a:cubicBezTo>
                  <a:pt x="1062" y="5491"/>
                  <a:pt x="-4" y="8179"/>
                  <a:pt x="0" y="11264"/>
                </a:cubicBezTo>
                <a:cubicBezTo>
                  <a:pt x="1" y="11617"/>
                  <a:pt x="22" y="11944"/>
                  <a:pt x="39" y="12280"/>
                </a:cubicBezTo>
                <a:cubicBezTo>
                  <a:pt x="38" y="12287"/>
                  <a:pt x="40" y="12294"/>
                  <a:pt x="39" y="12300"/>
                </a:cubicBezTo>
                <a:lnTo>
                  <a:pt x="39" y="12361"/>
                </a:lnTo>
                <a:cubicBezTo>
                  <a:pt x="39" y="12618"/>
                  <a:pt x="223" y="12830"/>
                  <a:pt x="468" y="12849"/>
                </a:cubicBezTo>
                <a:cubicBezTo>
                  <a:pt x="713" y="12868"/>
                  <a:pt x="939" y="12696"/>
                  <a:pt x="975" y="12443"/>
                </a:cubicBezTo>
                <a:cubicBezTo>
                  <a:pt x="1067" y="11800"/>
                  <a:pt x="1317" y="11253"/>
                  <a:pt x="1775" y="10755"/>
                </a:cubicBezTo>
                <a:cubicBezTo>
                  <a:pt x="2340" y="10174"/>
                  <a:pt x="2969" y="9907"/>
                  <a:pt x="3784" y="9901"/>
                </a:cubicBezTo>
                <a:cubicBezTo>
                  <a:pt x="4579" y="9906"/>
                  <a:pt x="5209" y="10173"/>
                  <a:pt x="5773" y="10755"/>
                </a:cubicBezTo>
                <a:cubicBezTo>
                  <a:pt x="6235" y="11257"/>
                  <a:pt x="6505" y="11772"/>
                  <a:pt x="6612" y="12402"/>
                </a:cubicBezTo>
                <a:cubicBezTo>
                  <a:pt x="6651" y="12636"/>
                  <a:pt x="6833" y="12807"/>
                  <a:pt x="7061" y="12809"/>
                </a:cubicBezTo>
                <a:cubicBezTo>
                  <a:pt x="7288" y="12809"/>
                  <a:pt x="7488" y="12635"/>
                  <a:pt x="7529" y="12402"/>
                </a:cubicBezTo>
                <a:cubicBezTo>
                  <a:pt x="7652" y="11705"/>
                  <a:pt x="7968" y="11109"/>
                  <a:pt x="8484" y="10552"/>
                </a:cubicBezTo>
                <a:cubicBezTo>
                  <a:pt x="8568" y="10466"/>
                  <a:pt x="8664" y="10357"/>
                  <a:pt x="8758" y="10288"/>
                </a:cubicBezTo>
                <a:lnTo>
                  <a:pt x="8816" y="10247"/>
                </a:lnTo>
                <a:lnTo>
                  <a:pt x="8875" y="10206"/>
                </a:lnTo>
                <a:lnTo>
                  <a:pt x="8933" y="10166"/>
                </a:lnTo>
                <a:cubicBezTo>
                  <a:pt x="9316" y="9886"/>
                  <a:pt x="9783" y="9830"/>
                  <a:pt x="10259" y="9759"/>
                </a:cubicBezTo>
                <a:lnTo>
                  <a:pt x="10259" y="17973"/>
                </a:lnTo>
                <a:cubicBezTo>
                  <a:pt x="10244" y="18096"/>
                  <a:pt x="10221" y="18238"/>
                  <a:pt x="10220" y="18400"/>
                </a:cubicBezTo>
                <a:cubicBezTo>
                  <a:pt x="10221" y="18545"/>
                  <a:pt x="10212" y="18671"/>
                  <a:pt x="10201" y="18745"/>
                </a:cubicBezTo>
                <a:cubicBezTo>
                  <a:pt x="10123" y="19222"/>
                  <a:pt x="9943" y="19620"/>
                  <a:pt x="9596" y="19985"/>
                </a:cubicBezTo>
                <a:cubicBezTo>
                  <a:pt x="9175" y="20419"/>
                  <a:pt x="8681" y="20612"/>
                  <a:pt x="8075" y="20616"/>
                </a:cubicBezTo>
                <a:cubicBezTo>
                  <a:pt x="7448" y="20611"/>
                  <a:pt x="6975" y="20419"/>
                  <a:pt x="6554" y="19985"/>
                </a:cubicBezTo>
                <a:cubicBezTo>
                  <a:pt x="6133" y="19541"/>
                  <a:pt x="5933" y="19044"/>
                  <a:pt x="5929" y="18400"/>
                </a:cubicBezTo>
                <a:cubicBezTo>
                  <a:pt x="5929" y="18130"/>
                  <a:pt x="5720" y="17912"/>
                  <a:pt x="5461" y="17912"/>
                </a:cubicBezTo>
                <a:cubicBezTo>
                  <a:pt x="5203" y="17912"/>
                  <a:pt x="4993" y="18130"/>
                  <a:pt x="4993" y="18400"/>
                </a:cubicBezTo>
                <a:cubicBezTo>
                  <a:pt x="4990" y="19276"/>
                  <a:pt x="5304" y="20071"/>
                  <a:pt x="5890" y="20677"/>
                </a:cubicBezTo>
                <a:cubicBezTo>
                  <a:pt x="6477" y="21293"/>
                  <a:pt x="7242" y="21596"/>
                  <a:pt x="8075" y="21592"/>
                </a:cubicBezTo>
                <a:cubicBezTo>
                  <a:pt x="8892" y="21595"/>
                  <a:pt x="9674" y="21292"/>
                  <a:pt x="10259" y="20677"/>
                </a:cubicBezTo>
                <a:cubicBezTo>
                  <a:pt x="10742" y="20175"/>
                  <a:pt x="11038" y="19562"/>
                  <a:pt x="11137" y="18888"/>
                </a:cubicBezTo>
                <a:cubicBezTo>
                  <a:pt x="11163" y="18705"/>
                  <a:pt x="11157" y="18546"/>
                  <a:pt x="11157" y="18400"/>
                </a:cubicBezTo>
                <a:cubicBezTo>
                  <a:pt x="11157" y="18295"/>
                  <a:pt x="11178" y="18174"/>
                  <a:pt x="11196" y="18054"/>
                </a:cubicBezTo>
                <a:lnTo>
                  <a:pt x="11196" y="17973"/>
                </a:lnTo>
                <a:lnTo>
                  <a:pt x="11196" y="9678"/>
                </a:lnTo>
                <a:cubicBezTo>
                  <a:pt x="11851" y="9779"/>
                  <a:pt x="12427" y="10044"/>
                  <a:pt x="12931" y="10552"/>
                </a:cubicBezTo>
                <a:cubicBezTo>
                  <a:pt x="13455" y="11100"/>
                  <a:pt x="13758" y="11725"/>
                  <a:pt x="13868" y="12443"/>
                </a:cubicBezTo>
                <a:cubicBezTo>
                  <a:pt x="13902" y="12678"/>
                  <a:pt x="14087" y="12847"/>
                  <a:pt x="14316" y="12849"/>
                </a:cubicBezTo>
                <a:cubicBezTo>
                  <a:pt x="14545" y="12851"/>
                  <a:pt x="14746" y="12677"/>
                  <a:pt x="14784" y="12443"/>
                </a:cubicBezTo>
                <a:cubicBezTo>
                  <a:pt x="14892" y="11799"/>
                  <a:pt x="15165" y="11255"/>
                  <a:pt x="15642" y="10755"/>
                </a:cubicBezTo>
                <a:cubicBezTo>
                  <a:pt x="15706" y="10689"/>
                  <a:pt x="15791" y="10611"/>
                  <a:pt x="15896" y="10532"/>
                </a:cubicBezTo>
                <a:lnTo>
                  <a:pt x="15935" y="10511"/>
                </a:lnTo>
                <a:lnTo>
                  <a:pt x="16033" y="10410"/>
                </a:lnTo>
                <a:cubicBezTo>
                  <a:pt x="16514" y="10067"/>
                  <a:pt x="17022" y="9903"/>
                  <a:pt x="17651" y="9901"/>
                </a:cubicBezTo>
                <a:cubicBezTo>
                  <a:pt x="18446" y="9907"/>
                  <a:pt x="19073" y="10171"/>
                  <a:pt x="19641" y="10755"/>
                </a:cubicBezTo>
                <a:cubicBezTo>
                  <a:pt x="20017" y="11149"/>
                  <a:pt x="20266" y="11585"/>
                  <a:pt x="20401" y="12077"/>
                </a:cubicBezTo>
                <a:cubicBezTo>
                  <a:pt x="20447" y="12285"/>
                  <a:pt x="20483" y="12518"/>
                  <a:pt x="20499" y="12748"/>
                </a:cubicBezTo>
                <a:cubicBezTo>
                  <a:pt x="20515" y="12989"/>
                  <a:pt x="20697" y="13177"/>
                  <a:pt x="20928" y="13195"/>
                </a:cubicBezTo>
                <a:cubicBezTo>
                  <a:pt x="21159" y="13214"/>
                  <a:pt x="21364" y="13044"/>
                  <a:pt x="21416" y="12809"/>
                </a:cubicBezTo>
                <a:cubicBezTo>
                  <a:pt x="21469" y="12569"/>
                  <a:pt x="21515" y="12314"/>
                  <a:pt x="21552" y="12036"/>
                </a:cubicBezTo>
                <a:lnTo>
                  <a:pt x="21572" y="11996"/>
                </a:lnTo>
                <a:cubicBezTo>
                  <a:pt x="21589" y="11760"/>
                  <a:pt x="21591" y="11523"/>
                  <a:pt x="21591" y="11264"/>
                </a:cubicBezTo>
                <a:cubicBezTo>
                  <a:pt x="21596" y="8179"/>
                  <a:pt x="20545" y="5488"/>
                  <a:pt x="18431" y="3294"/>
                </a:cubicBezTo>
                <a:cubicBezTo>
                  <a:pt x="16343" y="1109"/>
                  <a:pt x="13764" y="-4"/>
                  <a:pt x="10805" y="0"/>
                </a:cubicBezTo>
                <a:close/>
                <a:moveTo>
                  <a:pt x="10805" y="976"/>
                </a:moveTo>
                <a:cubicBezTo>
                  <a:pt x="13543" y="981"/>
                  <a:pt x="15830" y="1971"/>
                  <a:pt x="17768" y="3985"/>
                </a:cubicBezTo>
                <a:cubicBezTo>
                  <a:pt x="19560" y="5858"/>
                  <a:pt x="20450" y="8042"/>
                  <a:pt x="20596" y="10593"/>
                </a:cubicBezTo>
                <a:cubicBezTo>
                  <a:pt x="20478" y="10426"/>
                  <a:pt x="20449" y="10215"/>
                  <a:pt x="20304" y="10064"/>
                </a:cubicBezTo>
                <a:cubicBezTo>
                  <a:pt x="19587" y="9309"/>
                  <a:pt x="18662" y="8921"/>
                  <a:pt x="17651" y="8926"/>
                </a:cubicBezTo>
                <a:cubicBezTo>
                  <a:pt x="16857" y="8924"/>
                  <a:pt x="16136" y="9162"/>
                  <a:pt x="15506" y="9617"/>
                </a:cubicBezTo>
                <a:lnTo>
                  <a:pt x="15467" y="9637"/>
                </a:lnTo>
                <a:lnTo>
                  <a:pt x="15311" y="9759"/>
                </a:lnTo>
                <a:cubicBezTo>
                  <a:pt x="15188" y="9853"/>
                  <a:pt x="15079" y="9960"/>
                  <a:pt x="14979" y="10064"/>
                </a:cubicBezTo>
                <a:cubicBezTo>
                  <a:pt x="14721" y="10333"/>
                  <a:pt x="14531" y="10625"/>
                  <a:pt x="14355" y="10938"/>
                </a:cubicBezTo>
                <a:cubicBezTo>
                  <a:pt x="14159" y="10550"/>
                  <a:pt x="13909" y="10188"/>
                  <a:pt x="13595" y="9861"/>
                </a:cubicBezTo>
                <a:cubicBezTo>
                  <a:pt x="12907" y="9160"/>
                  <a:pt x="12058" y="8748"/>
                  <a:pt x="11118" y="8661"/>
                </a:cubicBezTo>
                <a:cubicBezTo>
                  <a:pt x="10965" y="8636"/>
                  <a:pt x="10835" y="8642"/>
                  <a:pt x="10747" y="8641"/>
                </a:cubicBezTo>
                <a:lnTo>
                  <a:pt x="10708" y="8641"/>
                </a:lnTo>
                <a:cubicBezTo>
                  <a:pt x="9869" y="8639"/>
                  <a:pt x="9100" y="8866"/>
                  <a:pt x="8445" y="9332"/>
                </a:cubicBezTo>
                <a:cubicBezTo>
                  <a:pt x="8372" y="9371"/>
                  <a:pt x="8285" y="9430"/>
                  <a:pt x="8211" y="9495"/>
                </a:cubicBezTo>
                <a:cubicBezTo>
                  <a:pt x="8065" y="9603"/>
                  <a:pt x="7944" y="9733"/>
                  <a:pt x="7821" y="9861"/>
                </a:cubicBezTo>
                <a:cubicBezTo>
                  <a:pt x="7517" y="10186"/>
                  <a:pt x="7260" y="10560"/>
                  <a:pt x="7061" y="10938"/>
                </a:cubicBezTo>
                <a:cubicBezTo>
                  <a:pt x="6892" y="10631"/>
                  <a:pt x="6705" y="10331"/>
                  <a:pt x="6456" y="10064"/>
                </a:cubicBezTo>
                <a:cubicBezTo>
                  <a:pt x="5730" y="9301"/>
                  <a:pt x="4795" y="8921"/>
                  <a:pt x="3784" y="8926"/>
                </a:cubicBezTo>
                <a:cubicBezTo>
                  <a:pt x="2758" y="8921"/>
                  <a:pt x="1832" y="9306"/>
                  <a:pt x="1112" y="10064"/>
                </a:cubicBezTo>
                <a:cubicBezTo>
                  <a:pt x="1078" y="10100"/>
                  <a:pt x="1066" y="10149"/>
                  <a:pt x="1034" y="10186"/>
                </a:cubicBezTo>
                <a:cubicBezTo>
                  <a:pt x="1254" y="7813"/>
                  <a:pt x="2143" y="5757"/>
                  <a:pt x="3823" y="3985"/>
                </a:cubicBezTo>
                <a:cubicBezTo>
                  <a:pt x="5778" y="1971"/>
                  <a:pt x="8069" y="981"/>
                  <a:pt x="10805" y="976"/>
                </a:cubicBezTo>
                <a:close/>
              </a:path>
            </a:pathLst>
          </a:custGeom>
          <a:solidFill>
            <a:schemeClr val="accent1">
              <a:lumMod val="7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Light"/>
                <a:ea typeface="Helvetica Light"/>
                <a:cs typeface="Helvetica Light"/>
                <a:sym typeface="Helvetica Light"/>
              </a:defRPr>
            </a:pPr>
            <a:endParaRPr sz="1600" b="1">
              <a:solidFill>
                <a:schemeClr val="bg2">
                  <a:lumMod val="50000"/>
                </a:schemeClr>
              </a:solidFill>
              <a:latin typeface="Arial"/>
              <a:ea typeface="微软雅黑"/>
              <a:sym typeface="Arial"/>
            </a:endParaRPr>
          </a:p>
        </p:txBody>
      </p:sp>
      <p:sp>
        <p:nvSpPr>
          <p:cNvPr id="68" name="Shape 53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304313" y="4917692"/>
            <a:ext cx="334735" cy="354418"/>
          </a:xfrm>
          <a:custGeom>
            <a:avLst/>
            <a:gdLst/>
            <a:ahLst/>
            <a:cxnLst>
              <a:cxn ang="0">
                <a:pos x="wd2" y="hd2"/>
              </a:cxn>
              <a:cxn ang="5400000">
                <a:pos x="wd2" y="hd2"/>
              </a:cxn>
              <a:cxn ang="10800000">
                <a:pos x="wd2" y="hd2"/>
              </a:cxn>
              <a:cxn ang="16200000">
                <a:pos x="wd2" y="hd2"/>
              </a:cxn>
            </a:cxnLst>
            <a:rect l="0" t="0" r="r" b="b"/>
            <a:pathLst>
              <a:path w="21465" h="21575" extrusionOk="0">
                <a:moveTo>
                  <a:pt x="10700" y="0"/>
                </a:moveTo>
                <a:cubicBezTo>
                  <a:pt x="9762" y="-4"/>
                  <a:pt x="8905" y="336"/>
                  <a:pt x="8241" y="973"/>
                </a:cubicBezTo>
                <a:cubicBezTo>
                  <a:pt x="7564" y="1589"/>
                  <a:pt x="7212" y="2398"/>
                  <a:pt x="7216" y="3288"/>
                </a:cubicBezTo>
                <a:cubicBezTo>
                  <a:pt x="7212" y="4178"/>
                  <a:pt x="7571" y="5011"/>
                  <a:pt x="8241" y="5641"/>
                </a:cubicBezTo>
                <a:cubicBezTo>
                  <a:pt x="8839" y="6214"/>
                  <a:pt x="9597" y="6538"/>
                  <a:pt x="10454" y="6594"/>
                </a:cubicBezTo>
                <a:lnTo>
                  <a:pt x="10495" y="6594"/>
                </a:lnTo>
                <a:lnTo>
                  <a:pt x="10495" y="20639"/>
                </a:lnTo>
                <a:cubicBezTo>
                  <a:pt x="8350" y="20302"/>
                  <a:pt x="6618" y="19552"/>
                  <a:pt x="5270" y="18382"/>
                </a:cubicBezTo>
                <a:cubicBezTo>
                  <a:pt x="4154" y="17413"/>
                  <a:pt x="3342" y="16055"/>
                  <a:pt x="2729" y="14473"/>
                </a:cubicBezTo>
                <a:lnTo>
                  <a:pt x="5003" y="15484"/>
                </a:lnTo>
                <a:cubicBezTo>
                  <a:pt x="5248" y="15594"/>
                  <a:pt x="5542" y="15503"/>
                  <a:pt x="5659" y="15270"/>
                </a:cubicBezTo>
                <a:cubicBezTo>
                  <a:pt x="5775" y="15037"/>
                  <a:pt x="5659" y="14758"/>
                  <a:pt x="5413" y="14648"/>
                </a:cubicBezTo>
                <a:lnTo>
                  <a:pt x="2175" y="13189"/>
                </a:lnTo>
                <a:cubicBezTo>
                  <a:pt x="2154" y="13175"/>
                  <a:pt x="2179" y="13141"/>
                  <a:pt x="2155" y="13130"/>
                </a:cubicBezTo>
                <a:cubicBezTo>
                  <a:pt x="2132" y="13120"/>
                  <a:pt x="2117" y="13156"/>
                  <a:pt x="2093" y="13150"/>
                </a:cubicBezTo>
                <a:lnTo>
                  <a:pt x="2032" y="13130"/>
                </a:lnTo>
                <a:cubicBezTo>
                  <a:pt x="1963" y="13099"/>
                  <a:pt x="1919" y="13188"/>
                  <a:pt x="1848" y="13189"/>
                </a:cubicBezTo>
                <a:cubicBezTo>
                  <a:pt x="1777" y="13176"/>
                  <a:pt x="1757" y="13072"/>
                  <a:pt x="1684" y="13091"/>
                </a:cubicBezTo>
                <a:cubicBezTo>
                  <a:pt x="1595" y="13114"/>
                  <a:pt x="1620" y="13227"/>
                  <a:pt x="1561" y="13286"/>
                </a:cubicBezTo>
                <a:cubicBezTo>
                  <a:pt x="1505" y="13329"/>
                  <a:pt x="1409" y="13279"/>
                  <a:pt x="1376" y="13344"/>
                </a:cubicBezTo>
                <a:cubicBezTo>
                  <a:pt x="1350" y="13397"/>
                  <a:pt x="1442" y="13426"/>
                  <a:pt x="1438" y="13480"/>
                </a:cubicBezTo>
                <a:lnTo>
                  <a:pt x="1376" y="13617"/>
                </a:lnTo>
                <a:cubicBezTo>
                  <a:pt x="1379" y="13642"/>
                  <a:pt x="1328" y="13649"/>
                  <a:pt x="1335" y="13675"/>
                </a:cubicBezTo>
                <a:lnTo>
                  <a:pt x="44" y="16320"/>
                </a:lnTo>
                <a:cubicBezTo>
                  <a:pt x="-69" y="16555"/>
                  <a:pt x="43" y="16835"/>
                  <a:pt x="290" y="16943"/>
                </a:cubicBezTo>
                <a:cubicBezTo>
                  <a:pt x="537" y="17051"/>
                  <a:pt x="833" y="16944"/>
                  <a:pt x="946" y="16710"/>
                </a:cubicBezTo>
                <a:lnTo>
                  <a:pt x="1848" y="14862"/>
                </a:lnTo>
                <a:cubicBezTo>
                  <a:pt x="2506" y="16535"/>
                  <a:pt x="3362" y="17994"/>
                  <a:pt x="4593" y="19063"/>
                </a:cubicBezTo>
                <a:cubicBezTo>
                  <a:pt x="6122" y="20393"/>
                  <a:pt x="8087" y="21225"/>
                  <a:pt x="10433" y="21573"/>
                </a:cubicBezTo>
                <a:cubicBezTo>
                  <a:pt x="10585" y="21595"/>
                  <a:pt x="10655" y="21448"/>
                  <a:pt x="10761" y="21359"/>
                </a:cubicBezTo>
                <a:cubicBezTo>
                  <a:pt x="10867" y="21445"/>
                  <a:pt x="10920" y="21595"/>
                  <a:pt x="11068" y="21573"/>
                </a:cubicBezTo>
                <a:cubicBezTo>
                  <a:pt x="13414" y="21225"/>
                  <a:pt x="15363" y="20393"/>
                  <a:pt x="16888" y="19063"/>
                </a:cubicBezTo>
                <a:cubicBezTo>
                  <a:pt x="18110" y="17998"/>
                  <a:pt x="18977" y="16546"/>
                  <a:pt x="19634" y="14881"/>
                </a:cubicBezTo>
                <a:lnTo>
                  <a:pt x="20535" y="16729"/>
                </a:lnTo>
                <a:cubicBezTo>
                  <a:pt x="20650" y="16962"/>
                  <a:pt x="20944" y="17052"/>
                  <a:pt x="21191" y="16943"/>
                </a:cubicBezTo>
                <a:cubicBezTo>
                  <a:pt x="21437" y="16834"/>
                  <a:pt x="21531" y="16554"/>
                  <a:pt x="21416" y="16320"/>
                </a:cubicBezTo>
                <a:lnTo>
                  <a:pt x="20146" y="13694"/>
                </a:lnTo>
                <a:cubicBezTo>
                  <a:pt x="20148" y="13688"/>
                  <a:pt x="20144" y="13681"/>
                  <a:pt x="20146" y="13675"/>
                </a:cubicBezTo>
                <a:cubicBezTo>
                  <a:pt x="20172" y="13585"/>
                  <a:pt x="20051" y="13544"/>
                  <a:pt x="20023" y="13461"/>
                </a:cubicBezTo>
                <a:cubicBezTo>
                  <a:pt x="20016" y="13416"/>
                  <a:pt x="20086" y="13387"/>
                  <a:pt x="20064" y="13344"/>
                </a:cubicBezTo>
                <a:cubicBezTo>
                  <a:pt x="20039" y="13294"/>
                  <a:pt x="19960" y="13342"/>
                  <a:pt x="19921" y="13305"/>
                </a:cubicBezTo>
                <a:cubicBezTo>
                  <a:pt x="19859" y="13240"/>
                  <a:pt x="19893" y="13116"/>
                  <a:pt x="19798" y="13091"/>
                </a:cubicBezTo>
                <a:cubicBezTo>
                  <a:pt x="19717" y="13071"/>
                  <a:pt x="19689" y="13172"/>
                  <a:pt x="19613" y="13189"/>
                </a:cubicBezTo>
                <a:cubicBezTo>
                  <a:pt x="19535" y="13185"/>
                  <a:pt x="19484" y="13096"/>
                  <a:pt x="19408" y="13130"/>
                </a:cubicBezTo>
                <a:lnTo>
                  <a:pt x="19367" y="13150"/>
                </a:lnTo>
                <a:cubicBezTo>
                  <a:pt x="19344" y="13156"/>
                  <a:pt x="19329" y="13120"/>
                  <a:pt x="19306" y="13130"/>
                </a:cubicBezTo>
                <a:cubicBezTo>
                  <a:pt x="19282" y="13141"/>
                  <a:pt x="19306" y="13175"/>
                  <a:pt x="19285" y="13189"/>
                </a:cubicBezTo>
                <a:lnTo>
                  <a:pt x="16027" y="14648"/>
                </a:lnTo>
                <a:cubicBezTo>
                  <a:pt x="15782" y="14758"/>
                  <a:pt x="15685" y="15037"/>
                  <a:pt x="15802" y="15270"/>
                </a:cubicBezTo>
                <a:cubicBezTo>
                  <a:pt x="15918" y="15503"/>
                  <a:pt x="16212" y="15595"/>
                  <a:pt x="16458" y="15484"/>
                </a:cubicBezTo>
                <a:lnTo>
                  <a:pt x="18773" y="14453"/>
                </a:lnTo>
                <a:cubicBezTo>
                  <a:pt x="18160" y="16048"/>
                  <a:pt x="17349" y="17409"/>
                  <a:pt x="16232" y="18382"/>
                </a:cubicBezTo>
                <a:cubicBezTo>
                  <a:pt x="14994" y="19461"/>
                  <a:pt x="13393" y="20132"/>
                  <a:pt x="11478" y="20503"/>
                </a:cubicBezTo>
                <a:lnTo>
                  <a:pt x="11478" y="6439"/>
                </a:lnTo>
                <a:cubicBezTo>
                  <a:pt x="12096" y="6299"/>
                  <a:pt x="12669" y="6076"/>
                  <a:pt x="13138" y="5641"/>
                </a:cubicBezTo>
                <a:cubicBezTo>
                  <a:pt x="13814" y="5005"/>
                  <a:pt x="14167" y="4178"/>
                  <a:pt x="14163" y="3288"/>
                </a:cubicBezTo>
                <a:cubicBezTo>
                  <a:pt x="14167" y="2399"/>
                  <a:pt x="13816" y="1589"/>
                  <a:pt x="13138" y="973"/>
                </a:cubicBezTo>
                <a:cubicBezTo>
                  <a:pt x="12480" y="347"/>
                  <a:pt x="11632" y="-5"/>
                  <a:pt x="10700" y="0"/>
                </a:cubicBezTo>
                <a:close/>
                <a:moveTo>
                  <a:pt x="10700" y="934"/>
                </a:moveTo>
                <a:cubicBezTo>
                  <a:pt x="11403" y="939"/>
                  <a:pt x="11953" y="1159"/>
                  <a:pt x="12462" y="1634"/>
                </a:cubicBezTo>
                <a:cubicBezTo>
                  <a:pt x="12958" y="2096"/>
                  <a:pt x="13175" y="2619"/>
                  <a:pt x="13179" y="3288"/>
                </a:cubicBezTo>
                <a:cubicBezTo>
                  <a:pt x="13175" y="3951"/>
                  <a:pt x="12950" y="4486"/>
                  <a:pt x="12462" y="4960"/>
                </a:cubicBezTo>
                <a:cubicBezTo>
                  <a:pt x="12030" y="5352"/>
                  <a:pt x="11552" y="5534"/>
                  <a:pt x="10987" y="5602"/>
                </a:cubicBezTo>
                <a:cubicBezTo>
                  <a:pt x="10887" y="5614"/>
                  <a:pt x="10806" y="5658"/>
                  <a:pt x="10700" y="5661"/>
                </a:cubicBezTo>
                <a:cubicBezTo>
                  <a:pt x="10609" y="5661"/>
                  <a:pt x="10550" y="5661"/>
                  <a:pt x="10495" y="5661"/>
                </a:cubicBezTo>
                <a:lnTo>
                  <a:pt x="10495" y="5680"/>
                </a:lnTo>
                <a:cubicBezTo>
                  <a:pt x="9865" y="5628"/>
                  <a:pt x="9392" y="5406"/>
                  <a:pt x="8937" y="4980"/>
                </a:cubicBezTo>
                <a:cubicBezTo>
                  <a:pt x="8441" y="4502"/>
                  <a:pt x="8204" y="3957"/>
                  <a:pt x="8200" y="3288"/>
                </a:cubicBezTo>
                <a:cubicBezTo>
                  <a:pt x="8204" y="2619"/>
                  <a:pt x="8447" y="2091"/>
                  <a:pt x="8937" y="1634"/>
                </a:cubicBezTo>
                <a:cubicBezTo>
                  <a:pt x="9446" y="1157"/>
                  <a:pt x="9995" y="938"/>
                  <a:pt x="10700" y="934"/>
                </a:cubicBezTo>
                <a:close/>
              </a:path>
            </a:pathLst>
          </a:custGeom>
          <a:solidFill>
            <a:schemeClr val="accent1">
              <a:lumMod val="7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Light"/>
                <a:ea typeface="Helvetica Light"/>
                <a:cs typeface="Helvetica Light"/>
                <a:sym typeface="Helvetica Light"/>
              </a:defRPr>
            </a:pPr>
            <a:endParaRPr sz="1600" b="1">
              <a:solidFill>
                <a:schemeClr val="bg2">
                  <a:lumMod val="50000"/>
                </a:schemeClr>
              </a:solidFill>
              <a:latin typeface="Arial"/>
              <a:ea typeface="微软雅黑"/>
              <a:sym typeface="Arial"/>
            </a:endParaRPr>
          </a:p>
        </p:txBody>
      </p:sp>
      <p:sp>
        <p:nvSpPr>
          <p:cNvPr id="69" name="Shape 53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304313" y="2361185"/>
            <a:ext cx="5831293" cy="1"/>
          </a:xfrm>
          <a:prstGeom prst="line">
            <a:avLst/>
          </a:prstGeom>
          <a:ln w="25400" cap="rnd">
            <a:solidFill>
              <a:schemeClr val="accent1">
                <a:alpha val="45918"/>
              </a:schemeClr>
            </a:solidFill>
            <a:custDash>
              <a:ds d="100000" sp="200000"/>
            </a:custDash>
          </a:ln>
        </p:spPr>
        <p:txBody>
          <a:bodyPr lIns="35719" tIns="35719" rIns="35719" bIns="35719" anchor="ctr"/>
          <a:lstStyle/>
          <a:p>
            <a:pPr algn="ctr">
              <a:lnSpc>
                <a:spcPct val="100000"/>
              </a:lnSpc>
              <a:defRPr sz="3200" spc="0">
                <a:solidFill>
                  <a:srgbClr val="000000"/>
                </a:solidFill>
                <a:latin typeface="Helvetica Light"/>
                <a:ea typeface="Helvetica Light"/>
                <a:cs typeface="Helvetica Light"/>
                <a:sym typeface="Helvetica Light"/>
              </a:defRPr>
            </a:pPr>
            <a:endParaRPr sz="1600">
              <a:solidFill>
                <a:schemeClr val="bg2">
                  <a:lumMod val="50000"/>
                </a:schemeClr>
              </a:solidFill>
              <a:latin typeface="Arial"/>
              <a:ea typeface="微软雅黑"/>
              <a:sym typeface="Arial"/>
            </a:endParaRPr>
          </a:p>
        </p:txBody>
      </p:sp>
      <p:sp>
        <p:nvSpPr>
          <p:cNvPr id="70" name="Shape 54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313293" y="3494095"/>
            <a:ext cx="5831293" cy="1"/>
          </a:xfrm>
          <a:prstGeom prst="line">
            <a:avLst/>
          </a:prstGeom>
          <a:ln w="25400" cap="rnd">
            <a:solidFill>
              <a:schemeClr val="accent1">
                <a:alpha val="45918"/>
              </a:schemeClr>
            </a:solidFill>
            <a:custDash>
              <a:ds d="100000" sp="200000"/>
            </a:custDash>
          </a:ln>
        </p:spPr>
        <p:txBody>
          <a:bodyPr lIns="35719" tIns="35719" rIns="35719" bIns="35719" anchor="ctr"/>
          <a:lstStyle/>
          <a:p>
            <a:pPr algn="ctr">
              <a:lnSpc>
                <a:spcPct val="100000"/>
              </a:lnSpc>
              <a:defRPr sz="3200" spc="0">
                <a:solidFill>
                  <a:srgbClr val="000000"/>
                </a:solidFill>
                <a:latin typeface="Helvetica Light"/>
                <a:ea typeface="Helvetica Light"/>
                <a:cs typeface="Helvetica Light"/>
                <a:sym typeface="Helvetica Light"/>
              </a:defRPr>
            </a:pPr>
            <a:endParaRPr sz="1600">
              <a:solidFill>
                <a:schemeClr val="bg2">
                  <a:lumMod val="50000"/>
                </a:schemeClr>
              </a:solidFill>
              <a:latin typeface="Arial"/>
              <a:ea typeface="微软雅黑"/>
              <a:sym typeface="Arial"/>
            </a:endParaRPr>
          </a:p>
        </p:txBody>
      </p:sp>
      <p:sp>
        <p:nvSpPr>
          <p:cNvPr id="71" name="Shape 54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304313" y="4627005"/>
            <a:ext cx="5831293" cy="1"/>
          </a:xfrm>
          <a:prstGeom prst="line">
            <a:avLst/>
          </a:prstGeom>
          <a:ln w="25400" cap="rnd">
            <a:solidFill>
              <a:schemeClr val="accent1">
                <a:alpha val="45918"/>
              </a:schemeClr>
            </a:solidFill>
            <a:custDash>
              <a:ds d="100000" sp="200000"/>
            </a:custDash>
          </a:ln>
        </p:spPr>
        <p:txBody>
          <a:bodyPr lIns="35719" tIns="35719" rIns="35719" bIns="35719" anchor="ctr"/>
          <a:lstStyle/>
          <a:p>
            <a:pPr algn="ctr">
              <a:lnSpc>
                <a:spcPct val="100000"/>
              </a:lnSpc>
              <a:defRPr sz="3200" spc="0">
                <a:solidFill>
                  <a:srgbClr val="000000"/>
                </a:solidFill>
                <a:latin typeface="Helvetica Light"/>
                <a:ea typeface="Helvetica Light"/>
                <a:cs typeface="Helvetica Light"/>
                <a:sym typeface="Helvetica Light"/>
              </a:defRPr>
            </a:pPr>
            <a:endParaRPr sz="1600">
              <a:solidFill>
                <a:schemeClr val="bg2">
                  <a:lumMod val="50000"/>
                </a:schemeClr>
              </a:solidFill>
              <a:latin typeface="Arial"/>
              <a:ea typeface="微软雅黑"/>
              <a:sym typeface="Arial"/>
            </a:endParaRPr>
          </a:p>
        </p:txBody>
      </p:sp>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idx="2"/>
          </p:nvPr>
        </p:nvPicPr>
        <p:blipFill>
          <a:blip r:embed="rId4" cstate="email">
            <a:extLst>
              <a:ext uri="{28A0092B-C50C-407E-A947-70E740481C1C}">
                <a14:useLocalDpi xmlns:a14="http://schemas.microsoft.com/office/drawing/2010/main"/>
              </a:ext>
            </a:extLst>
          </a:blip>
          <a:srcRect/>
          <a:stretch>
            <a:fillRect/>
          </a:stretch>
        </p:blipFill>
        <p:spPr>
          <a:xfrm>
            <a:off x="682162" y="1518963"/>
            <a:ext cx="4049371" cy="3820074"/>
          </a:xfrm>
        </p:spPr>
      </p:pic>
      <p:grpSp>
        <p:nvGrpSpPr>
          <p:cNvPr id="38" name="组合 3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140388" y="2690813"/>
            <a:ext cx="3365024" cy="815160"/>
            <a:chOff x="4540452" y="557934"/>
            <a:chExt cx="3365024" cy="815160"/>
          </a:xfrm>
        </p:grpSpPr>
        <p:sp>
          <p:nvSpPr>
            <p:cNvPr id="39" name="文本框 38"/>
            <p:cNvSpPr txBox="1"/>
            <p:nvPr/>
          </p:nvSpPr>
          <p:spPr>
            <a:xfrm>
              <a:off x="4540452" y="557934"/>
              <a:ext cx="3365024" cy="769441"/>
            </a:xfrm>
            <a:prstGeom prst="rect">
              <a:avLst/>
            </a:prstGeom>
            <a:noFill/>
          </p:spPr>
          <p:txBody>
            <a:bodyPr wrap="none" rtlCol="0">
              <a:spAutoFit/>
            </a:bodyPr>
            <a:lstStyle/>
            <a:p>
              <a:r>
                <a:rPr lang="en-US" altLang="zh-CN" sz="4400" b="1" dirty="0">
                  <a:latin typeface="Arial"/>
                  <a:ea typeface="微软雅黑"/>
                  <a:sym typeface="Arial"/>
                </a:rPr>
                <a:t>CONTENTS</a:t>
              </a:r>
              <a:endParaRPr lang="zh-CN" altLang="en-US" sz="4400" b="1" dirty="0">
                <a:latin typeface="Arial"/>
                <a:ea typeface="微软雅黑"/>
                <a:sym typeface="Arial"/>
              </a:endParaRPr>
            </a:p>
          </p:txBody>
        </p:sp>
        <p:sp>
          <p:nvSpPr>
            <p:cNvPr id="40" name="矩形 39"/>
            <p:cNvSpPr/>
            <p:nvPr/>
          </p:nvSpPr>
          <p:spPr>
            <a:xfrm>
              <a:off x="5609190" y="1327375"/>
              <a:ext cx="986320" cy="4571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a:ea typeface="微软雅黑"/>
                <a:sym typeface="Arial"/>
              </a:endParaRPr>
            </a:p>
          </p:txBody>
        </p:sp>
      </p:grpSp>
      <p:sp>
        <p:nvSpPr>
          <p:cNvPr id="54" name="Shape 52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304313" y="2651873"/>
            <a:ext cx="334735" cy="354418"/>
          </a:xfrm>
          <a:custGeom>
            <a:avLst/>
            <a:gdLst/>
            <a:ahLst/>
            <a:cxnLst>
              <a:cxn ang="0">
                <a:pos x="wd2" y="hd2"/>
              </a:cxn>
              <a:cxn ang="5400000">
                <a:pos x="wd2" y="hd2"/>
              </a:cxn>
              <a:cxn ang="10800000">
                <a:pos x="wd2" y="hd2"/>
              </a:cxn>
              <a:cxn ang="16200000">
                <a:pos x="wd2" y="hd2"/>
              </a:cxn>
            </a:cxnLst>
            <a:rect l="0" t="0" r="r" b="b"/>
            <a:pathLst>
              <a:path w="21465" h="21575" extrusionOk="0">
                <a:moveTo>
                  <a:pt x="10700" y="0"/>
                </a:moveTo>
                <a:cubicBezTo>
                  <a:pt x="9762" y="-4"/>
                  <a:pt x="8905" y="336"/>
                  <a:pt x="8241" y="973"/>
                </a:cubicBezTo>
                <a:cubicBezTo>
                  <a:pt x="7564" y="1589"/>
                  <a:pt x="7212" y="2398"/>
                  <a:pt x="7216" y="3288"/>
                </a:cubicBezTo>
                <a:cubicBezTo>
                  <a:pt x="7212" y="4178"/>
                  <a:pt x="7571" y="5011"/>
                  <a:pt x="8241" y="5641"/>
                </a:cubicBezTo>
                <a:cubicBezTo>
                  <a:pt x="8839" y="6214"/>
                  <a:pt x="9597" y="6538"/>
                  <a:pt x="10454" y="6594"/>
                </a:cubicBezTo>
                <a:lnTo>
                  <a:pt x="10495" y="6594"/>
                </a:lnTo>
                <a:lnTo>
                  <a:pt x="10495" y="20639"/>
                </a:lnTo>
                <a:cubicBezTo>
                  <a:pt x="8350" y="20302"/>
                  <a:pt x="6618" y="19552"/>
                  <a:pt x="5270" y="18382"/>
                </a:cubicBezTo>
                <a:cubicBezTo>
                  <a:pt x="4154" y="17413"/>
                  <a:pt x="3342" y="16055"/>
                  <a:pt x="2729" y="14473"/>
                </a:cubicBezTo>
                <a:lnTo>
                  <a:pt x="5003" y="15484"/>
                </a:lnTo>
                <a:cubicBezTo>
                  <a:pt x="5248" y="15594"/>
                  <a:pt x="5542" y="15503"/>
                  <a:pt x="5659" y="15270"/>
                </a:cubicBezTo>
                <a:cubicBezTo>
                  <a:pt x="5775" y="15037"/>
                  <a:pt x="5659" y="14758"/>
                  <a:pt x="5413" y="14648"/>
                </a:cubicBezTo>
                <a:lnTo>
                  <a:pt x="2175" y="13189"/>
                </a:lnTo>
                <a:cubicBezTo>
                  <a:pt x="2154" y="13175"/>
                  <a:pt x="2179" y="13141"/>
                  <a:pt x="2155" y="13130"/>
                </a:cubicBezTo>
                <a:cubicBezTo>
                  <a:pt x="2132" y="13120"/>
                  <a:pt x="2117" y="13156"/>
                  <a:pt x="2093" y="13150"/>
                </a:cubicBezTo>
                <a:lnTo>
                  <a:pt x="2032" y="13130"/>
                </a:lnTo>
                <a:cubicBezTo>
                  <a:pt x="1963" y="13099"/>
                  <a:pt x="1919" y="13188"/>
                  <a:pt x="1848" y="13189"/>
                </a:cubicBezTo>
                <a:cubicBezTo>
                  <a:pt x="1777" y="13176"/>
                  <a:pt x="1757" y="13072"/>
                  <a:pt x="1684" y="13091"/>
                </a:cubicBezTo>
                <a:cubicBezTo>
                  <a:pt x="1595" y="13114"/>
                  <a:pt x="1620" y="13227"/>
                  <a:pt x="1561" y="13286"/>
                </a:cubicBezTo>
                <a:cubicBezTo>
                  <a:pt x="1505" y="13329"/>
                  <a:pt x="1409" y="13279"/>
                  <a:pt x="1376" y="13344"/>
                </a:cubicBezTo>
                <a:cubicBezTo>
                  <a:pt x="1350" y="13397"/>
                  <a:pt x="1442" y="13426"/>
                  <a:pt x="1438" y="13480"/>
                </a:cubicBezTo>
                <a:lnTo>
                  <a:pt x="1376" y="13617"/>
                </a:lnTo>
                <a:cubicBezTo>
                  <a:pt x="1379" y="13642"/>
                  <a:pt x="1328" y="13649"/>
                  <a:pt x="1335" y="13675"/>
                </a:cubicBezTo>
                <a:lnTo>
                  <a:pt x="44" y="16320"/>
                </a:lnTo>
                <a:cubicBezTo>
                  <a:pt x="-69" y="16555"/>
                  <a:pt x="43" y="16835"/>
                  <a:pt x="290" y="16943"/>
                </a:cubicBezTo>
                <a:cubicBezTo>
                  <a:pt x="537" y="17051"/>
                  <a:pt x="833" y="16944"/>
                  <a:pt x="946" y="16710"/>
                </a:cubicBezTo>
                <a:lnTo>
                  <a:pt x="1848" y="14862"/>
                </a:lnTo>
                <a:cubicBezTo>
                  <a:pt x="2506" y="16535"/>
                  <a:pt x="3362" y="17994"/>
                  <a:pt x="4593" y="19063"/>
                </a:cubicBezTo>
                <a:cubicBezTo>
                  <a:pt x="6122" y="20393"/>
                  <a:pt x="8087" y="21225"/>
                  <a:pt x="10433" y="21573"/>
                </a:cubicBezTo>
                <a:cubicBezTo>
                  <a:pt x="10585" y="21595"/>
                  <a:pt x="10655" y="21448"/>
                  <a:pt x="10761" y="21359"/>
                </a:cubicBezTo>
                <a:cubicBezTo>
                  <a:pt x="10867" y="21445"/>
                  <a:pt x="10920" y="21595"/>
                  <a:pt x="11068" y="21573"/>
                </a:cubicBezTo>
                <a:cubicBezTo>
                  <a:pt x="13414" y="21225"/>
                  <a:pt x="15363" y="20393"/>
                  <a:pt x="16888" y="19063"/>
                </a:cubicBezTo>
                <a:cubicBezTo>
                  <a:pt x="18110" y="17998"/>
                  <a:pt x="18977" y="16546"/>
                  <a:pt x="19634" y="14881"/>
                </a:cubicBezTo>
                <a:lnTo>
                  <a:pt x="20535" y="16729"/>
                </a:lnTo>
                <a:cubicBezTo>
                  <a:pt x="20650" y="16962"/>
                  <a:pt x="20944" y="17052"/>
                  <a:pt x="21191" y="16943"/>
                </a:cubicBezTo>
                <a:cubicBezTo>
                  <a:pt x="21437" y="16834"/>
                  <a:pt x="21531" y="16554"/>
                  <a:pt x="21416" y="16320"/>
                </a:cubicBezTo>
                <a:lnTo>
                  <a:pt x="20146" y="13694"/>
                </a:lnTo>
                <a:cubicBezTo>
                  <a:pt x="20148" y="13688"/>
                  <a:pt x="20144" y="13681"/>
                  <a:pt x="20146" y="13675"/>
                </a:cubicBezTo>
                <a:cubicBezTo>
                  <a:pt x="20172" y="13585"/>
                  <a:pt x="20051" y="13544"/>
                  <a:pt x="20023" y="13461"/>
                </a:cubicBezTo>
                <a:cubicBezTo>
                  <a:pt x="20016" y="13416"/>
                  <a:pt x="20086" y="13387"/>
                  <a:pt x="20064" y="13344"/>
                </a:cubicBezTo>
                <a:cubicBezTo>
                  <a:pt x="20039" y="13294"/>
                  <a:pt x="19960" y="13342"/>
                  <a:pt x="19921" y="13305"/>
                </a:cubicBezTo>
                <a:cubicBezTo>
                  <a:pt x="19859" y="13240"/>
                  <a:pt x="19893" y="13116"/>
                  <a:pt x="19798" y="13091"/>
                </a:cubicBezTo>
                <a:cubicBezTo>
                  <a:pt x="19717" y="13071"/>
                  <a:pt x="19689" y="13172"/>
                  <a:pt x="19613" y="13189"/>
                </a:cubicBezTo>
                <a:cubicBezTo>
                  <a:pt x="19535" y="13185"/>
                  <a:pt x="19484" y="13096"/>
                  <a:pt x="19408" y="13130"/>
                </a:cubicBezTo>
                <a:lnTo>
                  <a:pt x="19367" y="13150"/>
                </a:lnTo>
                <a:cubicBezTo>
                  <a:pt x="19344" y="13156"/>
                  <a:pt x="19329" y="13120"/>
                  <a:pt x="19306" y="13130"/>
                </a:cubicBezTo>
                <a:cubicBezTo>
                  <a:pt x="19282" y="13141"/>
                  <a:pt x="19306" y="13175"/>
                  <a:pt x="19285" y="13189"/>
                </a:cubicBezTo>
                <a:lnTo>
                  <a:pt x="16027" y="14648"/>
                </a:lnTo>
                <a:cubicBezTo>
                  <a:pt x="15782" y="14758"/>
                  <a:pt x="15685" y="15037"/>
                  <a:pt x="15802" y="15270"/>
                </a:cubicBezTo>
                <a:cubicBezTo>
                  <a:pt x="15918" y="15503"/>
                  <a:pt x="16212" y="15595"/>
                  <a:pt x="16458" y="15484"/>
                </a:cubicBezTo>
                <a:lnTo>
                  <a:pt x="18773" y="14453"/>
                </a:lnTo>
                <a:cubicBezTo>
                  <a:pt x="18160" y="16048"/>
                  <a:pt x="17349" y="17409"/>
                  <a:pt x="16232" y="18382"/>
                </a:cubicBezTo>
                <a:cubicBezTo>
                  <a:pt x="14994" y="19461"/>
                  <a:pt x="13393" y="20132"/>
                  <a:pt x="11478" y="20503"/>
                </a:cubicBezTo>
                <a:lnTo>
                  <a:pt x="11478" y="6439"/>
                </a:lnTo>
                <a:cubicBezTo>
                  <a:pt x="12096" y="6299"/>
                  <a:pt x="12669" y="6076"/>
                  <a:pt x="13138" y="5641"/>
                </a:cubicBezTo>
                <a:cubicBezTo>
                  <a:pt x="13814" y="5005"/>
                  <a:pt x="14167" y="4178"/>
                  <a:pt x="14163" y="3288"/>
                </a:cubicBezTo>
                <a:cubicBezTo>
                  <a:pt x="14167" y="2399"/>
                  <a:pt x="13816" y="1589"/>
                  <a:pt x="13138" y="973"/>
                </a:cubicBezTo>
                <a:cubicBezTo>
                  <a:pt x="12480" y="347"/>
                  <a:pt x="11632" y="-5"/>
                  <a:pt x="10700" y="0"/>
                </a:cubicBezTo>
                <a:close/>
                <a:moveTo>
                  <a:pt x="10700" y="934"/>
                </a:moveTo>
                <a:cubicBezTo>
                  <a:pt x="11403" y="939"/>
                  <a:pt x="11953" y="1159"/>
                  <a:pt x="12462" y="1634"/>
                </a:cubicBezTo>
                <a:cubicBezTo>
                  <a:pt x="12958" y="2096"/>
                  <a:pt x="13175" y="2619"/>
                  <a:pt x="13179" y="3288"/>
                </a:cubicBezTo>
                <a:cubicBezTo>
                  <a:pt x="13175" y="3951"/>
                  <a:pt x="12950" y="4486"/>
                  <a:pt x="12462" y="4960"/>
                </a:cubicBezTo>
                <a:cubicBezTo>
                  <a:pt x="12030" y="5352"/>
                  <a:pt x="11552" y="5534"/>
                  <a:pt x="10987" y="5602"/>
                </a:cubicBezTo>
                <a:cubicBezTo>
                  <a:pt x="10887" y="5614"/>
                  <a:pt x="10806" y="5658"/>
                  <a:pt x="10700" y="5661"/>
                </a:cubicBezTo>
                <a:cubicBezTo>
                  <a:pt x="10609" y="5661"/>
                  <a:pt x="10550" y="5661"/>
                  <a:pt x="10495" y="5661"/>
                </a:cubicBezTo>
                <a:lnTo>
                  <a:pt x="10495" y="5680"/>
                </a:lnTo>
                <a:cubicBezTo>
                  <a:pt x="9865" y="5628"/>
                  <a:pt x="9392" y="5406"/>
                  <a:pt x="8937" y="4980"/>
                </a:cubicBezTo>
                <a:cubicBezTo>
                  <a:pt x="8441" y="4502"/>
                  <a:pt x="8204" y="3957"/>
                  <a:pt x="8200" y="3288"/>
                </a:cubicBezTo>
                <a:cubicBezTo>
                  <a:pt x="8204" y="2619"/>
                  <a:pt x="8447" y="2091"/>
                  <a:pt x="8937" y="1634"/>
                </a:cubicBezTo>
                <a:cubicBezTo>
                  <a:pt x="9446" y="1157"/>
                  <a:pt x="9995" y="938"/>
                  <a:pt x="10700" y="934"/>
                </a:cubicBezTo>
                <a:close/>
              </a:path>
            </a:pathLst>
          </a:custGeom>
          <a:solidFill>
            <a:schemeClr val="accent1">
              <a:lumMod val="7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Light"/>
                <a:ea typeface="Helvetica Light"/>
                <a:cs typeface="Helvetica Light"/>
                <a:sym typeface="Helvetica Light"/>
              </a:defRPr>
            </a:pPr>
            <a:endParaRPr sz="1600" b="1">
              <a:solidFill>
                <a:schemeClr val="bg2">
                  <a:lumMod val="50000"/>
                </a:schemeClr>
              </a:solidFill>
              <a:latin typeface="Arial"/>
              <a:ea typeface="微软雅黑"/>
              <a:sym typeface="Arial"/>
            </a:endParaRPr>
          </a:p>
        </p:txBody>
      </p:sp>
      <p:sp>
        <p:nvSpPr>
          <p:cNvPr id="60" name="Shape 52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298644" y="3784783"/>
            <a:ext cx="346072" cy="350545"/>
          </a:xfrm>
          <a:custGeom>
            <a:avLst/>
            <a:gdLst/>
            <a:ahLst/>
            <a:cxnLst>
              <a:cxn ang="0">
                <a:pos x="wd2" y="hd2"/>
              </a:cxn>
              <a:cxn ang="5400000">
                <a:pos x="wd2" y="hd2"/>
              </a:cxn>
              <a:cxn ang="10800000">
                <a:pos x="wd2" y="hd2"/>
              </a:cxn>
              <a:cxn ang="16200000">
                <a:pos x="wd2" y="hd2"/>
              </a:cxn>
            </a:cxnLst>
            <a:rect l="0" t="0" r="r" b="b"/>
            <a:pathLst>
              <a:path w="21594" h="21595" extrusionOk="0">
                <a:moveTo>
                  <a:pt x="17287" y="0"/>
                </a:moveTo>
                <a:cubicBezTo>
                  <a:pt x="16110" y="-4"/>
                  <a:pt x="15055" y="425"/>
                  <a:pt x="14217" y="1240"/>
                </a:cubicBezTo>
                <a:cubicBezTo>
                  <a:pt x="13574" y="1870"/>
                  <a:pt x="13248" y="2649"/>
                  <a:pt x="13100" y="3485"/>
                </a:cubicBezTo>
                <a:cubicBezTo>
                  <a:pt x="12693" y="3399"/>
                  <a:pt x="12290" y="3307"/>
                  <a:pt x="11864" y="3307"/>
                </a:cubicBezTo>
                <a:cubicBezTo>
                  <a:pt x="11798" y="3307"/>
                  <a:pt x="11731" y="3306"/>
                  <a:pt x="11664" y="3307"/>
                </a:cubicBezTo>
                <a:lnTo>
                  <a:pt x="11645" y="3307"/>
                </a:lnTo>
                <a:cubicBezTo>
                  <a:pt x="11255" y="3325"/>
                  <a:pt x="10904" y="3366"/>
                  <a:pt x="10548" y="3445"/>
                </a:cubicBezTo>
                <a:cubicBezTo>
                  <a:pt x="10020" y="3561"/>
                  <a:pt x="9518" y="3747"/>
                  <a:pt x="9072" y="3996"/>
                </a:cubicBezTo>
                <a:cubicBezTo>
                  <a:pt x="8366" y="4392"/>
                  <a:pt x="7817" y="4942"/>
                  <a:pt x="7378" y="5571"/>
                </a:cubicBezTo>
                <a:lnTo>
                  <a:pt x="7358" y="5571"/>
                </a:lnTo>
                <a:cubicBezTo>
                  <a:pt x="7259" y="5696"/>
                  <a:pt x="7165" y="5811"/>
                  <a:pt x="7079" y="5925"/>
                </a:cubicBezTo>
                <a:cubicBezTo>
                  <a:pt x="5398" y="6201"/>
                  <a:pt x="3812" y="6668"/>
                  <a:pt x="2333" y="7303"/>
                </a:cubicBezTo>
                <a:cubicBezTo>
                  <a:pt x="1882" y="7498"/>
                  <a:pt x="1429" y="7712"/>
                  <a:pt x="997" y="7953"/>
                </a:cubicBezTo>
                <a:cubicBezTo>
                  <a:pt x="696" y="8120"/>
                  <a:pt x="454" y="8331"/>
                  <a:pt x="279" y="8603"/>
                </a:cubicBezTo>
                <a:cubicBezTo>
                  <a:pt x="103" y="8874"/>
                  <a:pt x="-1" y="9201"/>
                  <a:pt x="0" y="9528"/>
                </a:cubicBezTo>
                <a:cubicBezTo>
                  <a:pt x="0" y="9779"/>
                  <a:pt x="53" y="10034"/>
                  <a:pt x="140" y="10296"/>
                </a:cubicBezTo>
                <a:cubicBezTo>
                  <a:pt x="618" y="11714"/>
                  <a:pt x="1314" y="13013"/>
                  <a:pt x="2233" y="14193"/>
                </a:cubicBezTo>
                <a:lnTo>
                  <a:pt x="2293" y="14252"/>
                </a:lnTo>
                <a:cubicBezTo>
                  <a:pt x="2412" y="14416"/>
                  <a:pt x="2529" y="14568"/>
                  <a:pt x="2652" y="14725"/>
                </a:cubicBezTo>
                <a:cubicBezTo>
                  <a:pt x="2194" y="15241"/>
                  <a:pt x="1910" y="15881"/>
                  <a:pt x="1914" y="16595"/>
                </a:cubicBezTo>
                <a:lnTo>
                  <a:pt x="1914" y="16674"/>
                </a:lnTo>
                <a:lnTo>
                  <a:pt x="1914" y="16733"/>
                </a:lnTo>
                <a:cubicBezTo>
                  <a:pt x="1909" y="17507"/>
                  <a:pt x="2234" y="18198"/>
                  <a:pt x="2792" y="18740"/>
                </a:cubicBezTo>
                <a:cubicBezTo>
                  <a:pt x="3352" y="19299"/>
                  <a:pt x="4099" y="19610"/>
                  <a:pt x="4905" y="19607"/>
                </a:cubicBezTo>
                <a:cubicBezTo>
                  <a:pt x="5529" y="19610"/>
                  <a:pt x="6087" y="19391"/>
                  <a:pt x="6580" y="19055"/>
                </a:cubicBezTo>
                <a:lnTo>
                  <a:pt x="6700" y="19134"/>
                </a:lnTo>
                <a:lnTo>
                  <a:pt x="6740" y="19154"/>
                </a:lnTo>
                <a:lnTo>
                  <a:pt x="6760" y="19193"/>
                </a:lnTo>
                <a:cubicBezTo>
                  <a:pt x="8043" y="20190"/>
                  <a:pt x="9463" y="20948"/>
                  <a:pt x="11006" y="21457"/>
                </a:cubicBezTo>
                <a:cubicBezTo>
                  <a:pt x="11263" y="21541"/>
                  <a:pt x="11516" y="21595"/>
                  <a:pt x="11764" y="21595"/>
                </a:cubicBezTo>
                <a:cubicBezTo>
                  <a:pt x="12098" y="21596"/>
                  <a:pt x="12426" y="21496"/>
                  <a:pt x="12701" y="21319"/>
                </a:cubicBezTo>
                <a:cubicBezTo>
                  <a:pt x="12978" y="21143"/>
                  <a:pt x="13208" y="20891"/>
                  <a:pt x="13379" y="20591"/>
                </a:cubicBezTo>
                <a:cubicBezTo>
                  <a:pt x="14389" y="18721"/>
                  <a:pt x="15068" y="16683"/>
                  <a:pt x="15433" y="14469"/>
                </a:cubicBezTo>
                <a:cubicBezTo>
                  <a:pt x="15467" y="14454"/>
                  <a:pt x="15502" y="14512"/>
                  <a:pt x="15533" y="14488"/>
                </a:cubicBezTo>
                <a:cubicBezTo>
                  <a:pt x="15662" y="14388"/>
                  <a:pt x="15836" y="14287"/>
                  <a:pt x="16031" y="14154"/>
                </a:cubicBezTo>
                <a:cubicBezTo>
                  <a:pt x="16672" y="13712"/>
                  <a:pt x="17222" y="13145"/>
                  <a:pt x="17646" y="12441"/>
                </a:cubicBezTo>
                <a:lnTo>
                  <a:pt x="17646" y="12422"/>
                </a:lnTo>
                <a:cubicBezTo>
                  <a:pt x="18079" y="11666"/>
                  <a:pt x="18305" y="10804"/>
                  <a:pt x="18344" y="9882"/>
                </a:cubicBezTo>
                <a:cubicBezTo>
                  <a:pt x="18346" y="9825"/>
                  <a:pt x="18344" y="9762"/>
                  <a:pt x="18344" y="9705"/>
                </a:cubicBezTo>
                <a:cubicBezTo>
                  <a:pt x="18344" y="9244"/>
                  <a:pt x="18248" y="8829"/>
                  <a:pt x="18145" y="8406"/>
                </a:cubicBezTo>
                <a:cubicBezTo>
                  <a:pt x="18967" y="8245"/>
                  <a:pt x="19722" y="7896"/>
                  <a:pt x="20338" y="7284"/>
                </a:cubicBezTo>
                <a:cubicBezTo>
                  <a:pt x="21168" y="6471"/>
                  <a:pt x="21598" y="5434"/>
                  <a:pt x="21594" y="4272"/>
                </a:cubicBezTo>
                <a:cubicBezTo>
                  <a:pt x="21599" y="3095"/>
                  <a:pt x="21168" y="2053"/>
                  <a:pt x="20338" y="1240"/>
                </a:cubicBezTo>
                <a:cubicBezTo>
                  <a:pt x="19514" y="422"/>
                  <a:pt x="18464" y="-4"/>
                  <a:pt x="17287" y="0"/>
                </a:cubicBezTo>
                <a:close/>
                <a:moveTo>
                  <a:pt x="17287" y="945"/>
                </a:moveTo>
                <a:cubicBezTo>
                  <a:pt x="18241" y="949"/>
                  <a:pt x="18992" y="1257"/>
                  <a:pt x="19660" y="1910"/>
                </a:cubicBezTo>
                <a:cubicBezTo>
                  <a:pt x="20321" y="2570"/>
                  <a:pt x="20632" y="3311"/>
                  <a:pt x="20637" y="4272"/>
                </a:cubicBezTo>
                <a:cubicBezTo>
                  <a:pt x="20633" y="5214"/>
                  <a:pt x="20322" y="5956"/>
                  <a:pt x="19660" y="6614"/>
                </a:cubicBezTo>
                <a:cubicBezTo>
                  <a:pt x="19054" y="7209"/>
                  <a:pt x="18382" y="7534"/>
                  <a:pt x="17566" y="7599"/>
                </a:cubicBezTo>
                <a:cubicBezTo>
                  <a:pt x="17418" y="7610"/>
                  <a:pt x="17290" y="7673"/>
                  <a:pt x="17207" y="7796"/>
                </a:cubicBezTo>
                <a:cubicBezTo>
                  <a:pt x="17126" y="7918"/>
                  <a:pt x="17099" y="8071"/>
                  <a:pt x="17148" y="8209"/>
                </a:cubicBezTo>
                <a:cubicBezTo>
                  <a:pt x="17308" y="8673"/>
                  <a:pt x="17386" y="9165"/>
                  <a:pt x="17387" y="9705"/>
                </a:cubicBezTo>
                <a:lnTo>
                  <a:pt x="17387" y="9863"/>
                </a:lnTo>
                <a:cubicBezTo>
                  <a:pt x="17351" y="10648"/>
                  <a:pt x="17155" y="11363"/>
                  <a:pt x="16809" y="11969"/>
                </a:cubicBezTo>
                <a:cubicBezTo>
                  <a:pt x="16454" y="12550"/>
                  <a:pt x="16015" y="13026"/>
                  <a:pt x="15493" y="13386"/>
                </a:cubicBezTo>
                <a:cubicBezTo>
                  <a:pt x="15374" y="13469"/>
                  <a:pt x="15231" y="13567"/>
                  <a:pt x="15094" y="13662"/>
                </a:cubicBezTo>
                <a:cubicBezTo>
                  <a:pt x="15054" y="13546"/>
                  <a:pt x="15095" y="13403"/>
                  <a:pt x="14974" y="13347"/>
                </a:cubicBezTo>
                <a:cubicBezTo>
                  <a:pt x="12487" y="12178"/>
                  <a:pt x="10535" y="10732"/>
                  <a:pt x="9152" y="8996"/>
                </a:cubicBezTo>
                <a:cubicBezTo>
                  <a:pt x="8989" y="8792"/>
                  <a:pt x="8702" y="8756"/>
                  <a:pt x="8494" y="8918"/>
                </a:cubicBezTo>
                <a:cubicBezTo>
                  <a:pt x="8287" y="9079"/>
                  <a:pt x="8251" y="9381"/>
                  <a:pt x="8414" y="9587"/>
                </a:cubicBezTo>
                <a:cubicBezTo>
                  <a:pt x="9907" y="11461"/>
                  <a:pt x="11967" y="12997"/>
                  <a:pt x="14556" y="14213"/>
                </a:cubicBezTo>
                <a:cubicBezTo>
                  <a:pt x="14549" y="14233"/>
                  <a:pt x="14519" y="14231"/>
                  <a:pt x="14516" y="14252"/>
                </a:cubicBezTo>
                <a:cubicBezTo>
                  <a:pt x="14168" y="16395"/>
                  <a:pt x="13510" y="18344"/>
                  <a:pt x="12542" y="20138"/>
                </a:cubicBezTo>
                <a:cubicBezTo>
                  <a:pt x="12431" y="20327"/>
                  <a:pt x="12300" y="20458"/>
                  <a:pt x="12183" y="20532"/>
                </a:cubicBezTo>
                <a:cubicBezTo>
                  <a:pt x="12062" y="20608"/>
                  <a:pt x="11936" y="20649"/>
                  <a:pt x="11764" y="20650"/>
                </a:cubicBezTo>
                <a:cubicBezTo>
                  <a:pt x="11638" y="20650"/>
                  <a:pt x="11482" y="20609"/>
                  <a:pt x="11306" y="20551"/>
                </a:cubicBezTo>
                <a:cubicBezTo>
                  <a:pt x="9886" y="20084"/>
                  <a:pt x="8588" y="19400"/>
                  <a:pt x="7398" y="18485"/>
                </a:cubicBezTo>
                <a:cubicBezTo>
                  <a:pt x="7262" y="18358"/>
                  <a:pt x="7184" y="18332"/>
                  <a:pt x="7158" y="18307"/>
                </a:cubicBezTo>
                <a:cubicBezTo>
                  <a:pt x="7134" y="18289"/>
                  <a:pt x="7105" y="18320"/>
                  <a:pt x="7079" y="18307"/>
                </a:cubicBezTo>
                <a:cubicBezTo>
                  <a:pt x="7062" y="18247"/>
                  <a:pt x="6996" y="18237"/>
                  <a:pt x="6959" y="18189"/>
                </a:cubicBezTo>
                <a:cubicBezTo>
                  <a:pt x="6927" y="18133"/>
                  <a:pt x="6994" y="18054"/>
                  <a:pt x="6939" y="18012"/>
                </a:cubicBezTo>
                <a:cubicBezTo>
                  <a:pt x="5875" y="17217"/>
                  <a:pt x="4847" y="16212"/>
                  <a:pt x="3829" y="15079"/>
                </a:cubicBezTo>
                <a:cubicBezTo>
                  <a:pt x="3845" y="14952"/>
                  <a:pt x="3959" y="14830"/>
                  <a:pt x="3868" y="14725"/>
                </a:cubicBezTo>
                <a:cubicBezTo>
                  <a:pt x="3590" y="14399"/>
                  <a:pt x="3327" y="14055"/>
                  <a:pt x="3071" y="13701"/>
                </a:cubicBezTo>
                <a:lnTo>
                  <a:pt x="3051" y="13701"/>
                </a:lnTo>
                <a:lnTo>
                  <a:pt x="3011" y="13622"/>
                </a:lnTo>
                <a:cubicBezTo>
                  <a:pt x="2152" y="12520"/>
                  <a:pt x="1502" y="11319"/>
                  <a:pt x="1057" y="10000"/>
                </a:cubicBezTo>
                <a:cubicBezTo>
                  <a:pt x="997" y="9816"/>
                  <a:pt x="957" y="9659"/>
                  <a:pt x="957" y="9528"/>
                </a:cubicBezTo>
                <a:cubicBezTo>
                  <a:pt x="959" y="9356"/>
                  <a:pt x="1003" y="9231"/>
                  <a:pt x="1077" y="9114"/>
                </a:cubicBezTo>
                <a:cubicBezTo>
                  <a:pt x="1152" y="8999"/>
                  <a:pt x="1278" y="8890"/>
                  <a:pt x="1476" y="8780"/>
                </a:cubicBezTo>
                <a:cubicBezTo>
                  <a:pt x="1862" y="8564"/>
                  <a:pt x="2273" y="8359"/>
                  <a:pt x="2712" y="8170"/>
                </a:cubicBezTo>
                <a:cubicBezTo>
                  <a:pt x="4183" y="7537"/>
                  <a:pt x="5756" y="7088"/>
                  <a:pt x="7437" y="6831"/>
                </a:cubicBezTo>
                <a:cubicBezTo>
                  <a:pt x="7558" y="6813"/>
                  <a:pt x="7661" y="6749"/>
                  <a:pt x="7737" y="6654"/>
                </a:cubicBezTo>
                <a:cubicBezTo>
                  <a:pt x="7872" y="6482"/>
                  <a:pt x="8002" y="6304"/>
                  <a:pt x="8115" y="6162"/>
                </a:cubicBezTo>
                <a:lnTo>
                  <a:pt x="8135" y="6142"/>
                </a:lnTo>
                <a:cubicBezTo>
                  <a:pt x="8509" y="5599"/>
                  <a:pt x="8960" y="5155"/>
                  <a:pt x="9551" y="4823"/>
                </a:cubicBezTo>
                <a:cubicBezTo>
                  <a:pt x="9920" y="4617"/>
                  <a:pt x="10317" y="4465"/>
                  <a:pt x="10747" y="4370"/>
                </a:cubicBezTo>
                <a:cubicBezTo>
                  <a:pt x="11023" y="4310"/>
                  <a:pt x="11338" y="4269"/>
                  <a:pt x="11684" y="4252"/>
                </a:cubicBezTo>
                <a:lnTo>
                  <a:pt x="11864" y="4252"/>
                </a:lnTo>
                <a:cubicBezTo>
                  <a:pt x="12379" y="4252"/>
                  <a:pt x="12860" y="4328"/>
                  <a:pt x="13299" y="4469"/>
                </a:cubicBezTo>
                <a:cubicBezTo>
                  <a:pt x="13441" y="4514"/>
                  <a:pt x="13596" y="4493"/>
                  <a:pt x="13718" y="4410"/>
                </a:cubicBezTo>
                <a:cubicBezTo>
                  <a:pt x="13841" y="4327"/>
                  <a:pt x="13909" y="4182"/>
                  <a:pt x="13918" y="4036"/>
                </a:cubicBezTo>
                <a:cubicBezTo>
                  <a:pt x="13969" y="3192"/>
                  <a:pt x="14280" y="2521"/>
                  <a:pt x="14895" y="1910"/>
                </a:cubicBezTo>
                <a:cubicBezTo>
                  <a:pt x="15582" y="1253"/>
                  <a:pt x="16335" y="949"/>
                  <a:pt x="17287" y="945"/>
                </a:cubicBezTo>
                <a:close/>
                <a:moveTo>
                  <a:pt x="17307" y="1260"/>
                </a:moveTo>
                <a:cubicBezTo>
                  <a:pt x="16605" y="1257"/>
                  <a:pt x="15955" y="1527"/>
                  <a:pt x="15453" y="2008"/>
                </a:cubicBezTo>
                <a:cubicBezTo>
                  <a:pt x="14958" y="2492"/>
                  <a:pt x="14671" y="3152"/>
                  <a:pt x="14675" y="3859"/>
                </a:cubicBezTo>
                <a:cubicBezTo>
                  <a:pt x="14672" y="4552"/>
                  <a:pt x="14959" y="5185"/>
                  <a:pt x="15453" y="5670"/>
                </a:cubicBezTo>
                <a:lnTo>
                  <a:pt x="15453" y="5689"/>
                </a:lnTo>
                <a:cubicBezTo>
                  <a:pt x="15956" y="6170"/>
                  <a:pt x="16595" y="6419"/>
                  <a:pt x="17287" y="6437"/>
                </a:cubicBezTo>
                <a:lnTo>
                  <a:pt x="17327" y="6437"/>
                </a:lnTo>
                <a:cubicBezTo>
                  <a:pt x="18020" y="6419"/>
                  <a:pt x="18659" y="6170"/>
                  <a:pt x="19161" y="5689"/>
                </a:cubicBezTo>
                <a:lnTo>
                  <a:pt x="19181" y="5670"/>
                </a:lnTo>
                <a:cubicBezTo>
                  <a:pt x="19674" y="5186"/>
                  <a:pt x="19942" y="4552"/>
                  <a:pt x="19939" y="3859"/>
                </a:cubicBezTo>
                <a:cubicBezTo>
                  <a:pt x="19943" y="3152"/>
                  <a:pt x="19676" y="2491"/>
                  <a:pt x="19181" y="2008"/>
                </a:cubicBezTo>
                <a:lnTo>
                  <a:pt x="19161" y="2008"/>
                </a:lnTo>
                <a:cubicBezTo>
                  <a:pt x="18659" y="1527"/>
                  <a:pt x="18010" y="1257"/>
                  <a:pt x="17307" y="1260"/>
                </a:cubicBezTo>
                <a:close/>
                <a:moveTo>
                  <a:pt x="17307" y="2205"/>
                </a:moveTo>
                <a:cubicBezTo>
                  <a:pt x="17777" y="2208"/>
                  <a:pt x="18155" y="2351"/>
                  <a:pt x="18503" y="2677"/>
                </a:cubicBezTo>
                <a:cubicBezTo>
                  <a:pt x="18825" y="3000"/>
                  <a:pt x="18978" y="3374"/>
                  <a:pt x="18982" y="3859"/>
                </a:cubicBezTo>
                <a:cubicBezTo>
                  <a:pt x="18979" y="4322"/>
                  <a:pt x="18827" y="4676"/>
                  <a:pt x="18503" y="5000"/>
                </a:cubicBezTo>
                <a:cubicBezTo>
                  <a:pt x="18160" y="5321"/>
                  <a:pt x="17778" y="5471"/>
                  <a:pt x="17307" y="5492"/>
                </a:cubicBezTo>
                <a:cubicBezTo>
                  <a:pt x="16844" y="5471"/>
                  <a:pt x="16471" y="5312"/>
                  <a:pt x="16131" y="5000"/>
                </a:cubicBezTo>
                <a:cubicBezTo>
                  <a:pt x="15808" y="4676"/>
                  <a:pt x="15635" y="4323"/>
                  <a:pt x="15632" y="3859"/>
                </a:cubicBezTo>
                <a:cubicBezTo>
                  <a:pt x="15636" y="3374"/>
                  <a:pt x="15809" y="3000"/>
                  <a:pt x="16131" y="2677"/>
                </a:cubicBezTo>
                <a:cubicBezTo>
                  <a:pt x="16477" y="2361"/>
                  <a:pt x="16845" y="2208"/>
                  <a:pt x="17307" y="2205"/>
                </a:cubicBezTo>
                <a:close/>
                <a:moveTo>
                  <a:pt x="3210" y="15768"/>
                </a:moveTo>
                <a:cubicBezTo>
                  <a:pt x="4093" y="16740"/>
                  <a:pt x="4995" y="17610"/>
                  <a:pt x="5922" y="18347"/>
                </a:cubicBezTo>
                <a:cubicBezTo>
                  <a:pt x="5617" y="18527"/>
                  <a:pt x="5299" y="18659"/>
                  <a:pt x="4905" y="18662"/>
                </a:cubicBezTo>
                <a:cubicBezTo>
                  <a:pt x="4328" y="18659"/>
                  <a:pt x="3867" y="18459"/>
                  <a:pt x="3470" y="18071"/>
                </a:cubicBezTo>
                <a:cubicBezTo>
                  <a:pt x="3065" y="17666"/>
                  <a:pt x="2876" y="17268"/>
                  <a:pt x="2871" y="16733"/>
                </a:cubicBezTo>
                <a:lnTo>
                  <a:pt x="2871" y="16674"/>
                </a:lnTo>
                <a:lnTo>
                  <a:pt x="2871" y="16634"/>
                </a:lnTo>
                <a:lnTo>
                  <a:pt x="2871" y="16595"/>
                </a:lnTo>
                <a:cubicBezTo>
                  <a:pt x="2874" y="16268"/>
                  <a:pt x="3072" y="16026"/>
                  <a:pt x="3210" y="15768"/>
                </a:cubicBezTo>
                <a:close/>
              </a:path>
            </a:pathLst>
          </a:custGeom>
          <a:solidFill>
            <a:schemeClr val="accent1">
              <a:lumMod val="7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Light"/>
                <a:ea typeface="Helvetica Light"/>
                <a:cs typeface="Helvetica Light"/>
                <a:sym typeface="Helvetica Light"/>
              </a:defRPr>
            </a:pPr>
            <a:endParaRPr sz="1600">
              <a:solidFill>
                <a:schemeClr val="bg2">
                  <a:lumMod val="50000"/>
                </a:schemeClr>
              </a:solidFill>
              <a:latin typeface="Arial"/>
              <a:ea typeface="微软雅黑"/>
              <a:sym typeface="Arial"/>
            </a:endParaRP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Текст 1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rot="5400000">
            <a:off x="5988484" y="5536367"/>
            <a:ext cx="215033" cy="1125764"/>
          </a:xfrm>
          <a:prstGeom prst="rect">
            <a:avLst/>
          </a:prstGeom>
        </p:spPr>
        <p:txBody>
          <a:bodyPr vert="vert270" lIns="0" tIns="0" rIns="0" bIns="0" numCol="1" rtlCol="0" anchor="t">
            <a:normAutofit/>
          </a:bodyPr>
          <a:lstStyle>
            <a:lvl1pPr marL="0" indent="0" algn="l" defTabSz="892175" rtl="0" eaLnBrk="1" latinLnBrk="0" hangingPunct="1">
              <a:lnSpc>
                <a:spcPct val="150000"/>
              </a:lnSpc>
              <a:spcBef>
                <a:spcPts val="1980"/>
              </a:spcBef>
              <a:buSzPct val="100000"/>
              <a:buFontTx/>
              <a:buNone/>
              <a:defRPr sz="2000" kern="1200">
                <a:solidFill>
                  <a:schemeClr val="tx1">
                    <a:lumMod val="95000"/>
                    <a:lumOff val="5000"/>
                  </a:schemeClr>
                </a:solidFill>
                <a:latin typeface="+mn-lt"/>
                <a:ea typeface="+mn-ea"/>
                <a:cs typeface="+mn-cs"/>
              </a:defRPr>
            </a:lvl1pPr>
            <a:lvl2pPr marL="0" indent="0" algn="l" defTabSz="892175" rtl="0" eaLnBrk="1" latinLnBrk="0" hangingPunct="1">
              <a:lnSpc>
                <a:spcPct val="90000"/>
              </a:lnSpc>
              <a:spcBef>
                <a:spcPts val="990"/>
              </a:spcBef>
              <a:buSzPct val="100000"/>
              <a:buFontTx/>
              <a:buNone/>
              <a:defRPr sz="2400" b="1"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2pPr>
            <a:lvl3pPr marL="0" indent="0" algn="l" defTabSz="892175" rtl="0" eaLnBrk="1" latinLnBrk="0" hangingPunct="1">
              <a:lnSpc>
                <a:spcPct val="150000"/>
              </a:lnSpc>
              <a:spcBef>
                <a:spcPts val="990"/>
              </a:spcBef>
              <a:buSzPct val="100000"/>
              <a:buFontTx/>
              <a:buNone/>
              <a:defRPr sz="2000" kern="1200" baseline="0">
                <a:solidFill>
                  <a:schemeClr val="tx1">
                    <a:lumMod val="95000"/>
                    <a:lumOff val="5000"/>
                  </a:schemeClr>
                </a:solidFill>
                <a:latin typeface="+mn-lt"/>
                <a:ea typeface="+mn-ea"/>
                <a:cs typeface="+mn-cs"/>
              </a:defRPr>
            </a:lvl3pPr>
            <a:lvl4pPr marL="0" indent="0" algn="l" defTabSz="1809115" rtl="0" eaLnBrk="1" latinLnBrk="0" hangingPunct="1">
              <a:lnSpc>
                <a:spcPct val="150000"/>
              </a:lnSpc>
              <a:spcBef>
                <a:spcPts val="990"/>
              </a:spcBef>
              <a:buSzPct val="100000"/>
              <a:buFontTx/>
              <a:buNone/>
              <a:defRPr sz="3200" b="1" kern="1200">
                <a:solidFill>
                  <a:schemeClr val="tx1">
                    <a:lumMod val="95000"/>
                    <a:lumOff val="5000"/>
                  </a:schemeClr>
                </a:solidFill>
                <a:latin typeface="+mn-lt"/>
                <a:ea typeface="Open Sans" panose="020B0606030504020204" pitchFamily="34" charset="0"/>
                <a:cs typeface="Open Sans" panose="020B0606030504020204" pitchFamily="34" charset="0"/>
              </a:defRPr>
            </a:lvl4pPr>
            <a:lvl5pPr marL="0" indent="0" algn="l" defTabSz="1809115" rtl="0" eaLnBrk="1" latinLnBrk="0" hangingPunct="1">
              <a:lnSpc>
                <a:spcPct val="150000"/>
              </a:lnSpc>
              <a:spcBef>
                <a:spcPts val="990"/>
              </a:spcBef>
              <a:buSzPct val="100000"/>
              <a:buFontTx/>
              <a:buNone/>
              <a:defRPr sz="2400"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5pPr>
            <a:lvl6pPr marL="0" indent="0" algn="l" defTabSz="1809115" rtl="0" eaLnBrk="1" latinLnBrk="0" hangingPunct="1">
              <a:lnSpc>
                <a:spcPct val="90000"/>
              </a:lnSpc>
              <a:spcBef>
                <a:spcPts val="990"/>
              </a:spcBef>
              <a:buFontTx/>
              <a:buNone/>
              <a:defRPr sz="1600" kern="1200">
                <a:solidFill>
                  <a:schemeClr val="bg1">
                    <a:lumMod val="65000"/>
                  </a:schemeClr>
                </a:solidFill>
                <a:latin typeface="+mn-lt"/>
                <a:ea typeface="+mn-ea"/>
                <a:cs typeface="+mn-cs"/>
              </a:defRPr>
            </a:lvl6pPr>
            <a:lvl7pPr marL="0" indent="0" algn="l" defTabSz="1809115" rtl="0" eaLnBrk="1" latinLnBrk="0" hangingPunct="1">
              <a:lnSpc>
                <a:spcPct val="90000"/>
              </a:lnSpc>
              <a:spcBef>
                <a:spcPts val="990"/>
              </a:spcBef>
              <a:buFontTx/>
              <a:buNone/>
              <a:defRPr sz="1600" b="1" kern="1200" baseline="0">
                <a:solidFill>
                  <a:schemeClr val="bg1">
                    <a:lumMod val="65000"/>
                  </a:schemeClr>
                </a:solidFill>
                <a:latin typeface="+mn-lt"/>
                <a:ea typeface="+mn-ea"/>
                <a:cs typeface="+mn-cs"/>
              </a:defRPr>
            </a:lvl7pPr>
            <a:lvl8pPr marL="0" marR="0" indent="0" algn="l" defTabSz="1809115" rtl="0" eaLnBrk="1" fontAlgn="auto" latinLnBrk="0" hangingPunct="1">
              <a:lnSpc>
                <a:spcPct val="90000"/>
              </a:lnSpc>
              <a:spcBef>
                <a:spcPts val="990"/>
              </a:spcBef>
              <a:spcAft>
                <a:spcPts val="0"/>
              </a:spcAft>
              <a:buClrTx/>
              <a:buSzTx/>
              <a:buFontTx/>
              <a:buNone/>
              <a:defRPr sz="1600" b="1" kern="1200">
                <a:solidFill>
                  <a:schemeClr val="tx1">
                    <a:lumMod val="75000"/>
                    <a:lumOff val="25000"/>
                  </a:schemeClr>
                </a:solidFill>
                <a:latin typeface="+mn-lt"/>
                <a:ea typeface="+mn-ea"/>
                <a:cs typeface="+mn-cs"/>
              </a:defRPr>
            </a:lvl8pPr>
            <a:lvl9pPr marL="357505" indent="0" algn="l" defTabSz="1809115" rtl="0" eaLnBrk="1" latinLnBrk="0" hangingPunct="1">
              <a:lnSpc>
                <a:spcPct val="90000"/>
              </a:lnSpc>
              <a:spcBef>
                <a:spcPts val="990"/>
              </a:spcBef>
              <a:buFont typeface="Arial" panose="020B0604020202020204" pitchFamily="34" charset="0"/>
              <a:buNone/>
              <a:defRPr sz="3560" kern="1200">
                <a:solidFill>
                  <a:schemeClr val="tx1"/>
                </a:solidFill>
                <a:latin typeface="+mn-lt"/>
                <a:ea typeface="+mn-ea"/>
                <a:cs typeface="+mn-cs"/>
              </a:defRPr>
            </a:lvl9pPr>
          </a:lstStyle>
          <a:p>
            <a:pPr lvl="5" algn="ctr">
              <a:lnSpc>
                <a:spcPct val="100000"/>
              </a:lnSpc>
            </a:pPr>
            <a:r>
              <a:rPr lang="en-US" sz="800" baseline="0" dirty="0">
                <a:solidFill>
                  <a:schemeClr val="tx1"/>
                </a:solidFill>
                <a:latin typeface="Arial"/>
                <a:ea typeface="微软雅黑"/>
                <a:sym typeface="Arial"/>
              </a:rPr>
              <a:t>  </a:t>
            </a:r>
            <a:r>
              <a:rPr lang="en-US" sz="600" b="1" dirty="0">
                <a:solidFill>
                  <a:schemeClr val="tx1"/>
                </a:solidFill>
                <a:latin typeface="Arial"/>
                <a:ea typeface="微软雅黑"/>
                <a:sym typeface="Arial"/>
              </a:rPr>
              <a:t>CLICK TO DISCOVER</a:t>
            </a:r>
          </a:p>
          <a:p>
            <a:pPr lvl="7" algn="ctr"/>
            <a:endParaRPr lang="en-US" sz="800" dirty="0">
              <a:solidFill>
                <a:schemeClr val="tx1"/>
              </a:solidFill>
              <a:latin typeface="Arial"/>
              <a:ea typeface="微软雅黑"/>
              <a:sym typeface="Arial"/>
            </a:endParaRPr>
          </a:p>
        </p:txBody>
      </p:sp>
      <p:sp>
        <p:nvSpPr>
          <p:cNvPr id="5" name="Freeform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6029264" y="6204930"/>
            <a:ext cx="133472" cy="180662"/>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alpha val="70000"/>
            </a:schemeClr>
          </a:solidFill>
          <a:ln>
            <a:noFill/>
          </a:ln>
        </p:spPr>
        <p:txBody>
          <a:bodyPr vert="horz" wrap="square" lIns="45842" tIns="22921" rIns="45842" bIns="22921" numCol="1" anchor="t" anchorCtr="0" compatLnSpc="1"/>
          <a:lstStyle/>
          <a:p>
            <a:endParaRPr lang="en-US" sz="900">
              <a:latin typeface="Arial"/>
              <a:ea typeface="微软雅黑"/>
              <a:sym typeface="Arial"/>
            </a:endParaRPr>
          </a:p>
        </p:txBody>
      </p:sp>
      <p:sp>
        <p:nvSpPr>
          <p:cNvPr id="6" name="文本框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316800" y="2243280"/>
            <a:ext cx="7558399" cy="1446550"/>
          </a:xfrm>
          <a:prstGeom prst="rect">
            <a:avLst/>
          </a:prstGeom>
          <a:noFill/>
          <a:effectLst>
            <a:outerShdw blurRad="50800" dist="38100" dir="2700000" algn="tl" rotWithShape="0">
              <a:prstClr val="black">
                <a:alpha val="18000"/>
              </a:prstClr>
            </a:outerShdw>
          </a:effectLst>
        </p:spPr>
        <p:txBody>
          <a:bodyPr wrap="square" rtlCol="0">
            <a:spAutoFit/>
          </a:bodyPr>
          <a:lstStyle>
            <a:defPPr>
              <a:defRPr lang="zh-CN"/>
            </a:defPPr>
            <a:lvl1pPr algn="dist">
              <a:defRPr sz="8800" b="1">
                <a:solidFill>
                  <a:schemeClr val="accent6">
                    <a:lumMod val="25000"/>
                  </a:schemeClr>
                </a:solidFill>
                <a:effectLst>
                  <a:outerShdw blurRad="127000" dist="50800" dir="2700000" sx="101000" sy="101000" algn="tl" rotWithShape="0">
                    <a:schemeClr val="accent3">
                      <a:alpha val="40000"/>
                    </a:schemeClr>
                  </a:outerShdw>
                </a:effectLst>
                <a:latin typeface="Arial"/>
                <a:ea typeface="微软雅黑"/>
              </a:defRPr>
            </a:lvl1pPr>
          </a:lstStyle>
          <a:p>
            <a:r>
              <a:rPr lang="en-US" altLang="zh-CN" dirty="0">
                <a:sym typeface="Arial"/>
              </a:rPr>
              <a:t>PART FOUR</a:t>
            </a:r>
          </a:p>
        </p:txBody>
      </p:sp>
      <p:sp>
        <p:nvSpPr>
          <p:cNvPr id="7" name="文本框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433918" y="3572091"/>
            <a:ext cx="7274858" cy="707886"/>
          </a:xfrm>
          <a:prstGeom prst="rect">
            <a:avLst/>
          </a:prstGeom>
          <a:noFill/>
        </p:spPr>
        <p:txBody>
          <a:bodyPr wrap="square" rtlCol="0">
            <a:spAutoFit/>
          </a:bodyPr>
          <a:lstStyle/>
          <a:p>
            <a:pPr algn="dist"/>
            <a:r>
              <a:rPr lang="en-US" altLang="zh-CN" sz="2000" spc="600" dirty="0">
                <a:solidFill>
                  <a:schemeClr val="accent6">
                    <a:lumMod val="25000"/>
                  </a:schemeClr>
                </a:solidFill>
                <a:latin typeface="Arial"/>
                <a:ea typeface="微软雅黑"/>
                <a:cs typeface="Roboto Light" charset="0"/>
                <a:sym typeface="Arial"/>
              </a:rPr>
              <a:t>PRESENTATION TEMPLATE</a:t>
            </a:r>
            <a:endParaRPr lang="ru-RU" altLang="zh-CN" sz="2000" dirty="0">
              <a:solidFill>
                <a:schemeClr val="accent6">
                  <a:lumMod val="25000"/>
                </a:schemeClr>
              </a:solidFill>
              <a:latin typeface="Arial"/>
              <a:ea typeface="微软雅黑"/>
              <a:sym typeface="Arial"/>
            </a:endParaRPr>
          </a:p>
          <a:p>
            <a:pPr algn="dist"/>
            <a:endParaRPr lang="zh-CN" altLang="en-US" sz="2000" dirty="0">
              <a:solidFill>
                <a:schemeClr val="accent6">
                  <a:lumMod val="25000"/>
                </a:schemeClr>
              </a:solidFill>
              <a:latin typeface="Arial"/>
              <a:ea typeface="微软雅黑"/>
              <a:sym typeface="Arial"/>
            </a:endParaRP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 name="Rectangle: Rounded Corners 23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297781" y="3103897"/>
            <a:ext cx="3667846" cy="2852257"/>
          </a:xfrm>
          <a:prstGeom prst="roundRect">
            <a:avLst>
              <a:gd name="adj" fmla="val 1788"/>
            </a:avLst>
          </a:prstGeom>
          <a:solidFill>
            <a:schemeClr val="bg1"/>
          </a:solidFill>
          <a:ln w="158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6" name="Group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7492002" y="3195903"/>
            <a:ext cx="2756768" cy="276999"/>
            <a:chOff x="7492002" y="3195903"/>
            <a:chExt cx="2756768" cy="276999"/>
          </a:xfrm>
        </p:grpSpPr>
        <p:sp>
          <p:nvSpPr>
            <p:cNvPr id="251" name="TextBox 250"/>
            <p:cNvSpPr txBox="1"/>
            <p:nvPr/>
          </p:nvSpPr>
          <p:spPr>
            <a:xfrm>
              <a:off x="7731595" y="3195903"/>
              <a:ext cx="2517175" cy="276999"/>
            </a:xfrm>
            <a:prstGeom prst="rect">
              <a:avLst/>
            </a:prstGeom>
            <a:noFill/>
          </p:spPr>
          <p:txBody>
            <a:bodyPr wrap="square" rtlCol="0">
              <a:spAutoFit/>
            </a:bodyPr>
            <a:lstStyle/>
            <a:p>
              <a:r>
                <a:rPr lang="en-US" sz="1200" b="1" dirty="0">
                  <a:solidFill>
                    <a:schemeClr val="tx1">
                      <a:lumMod val="65000"/>
                      <a:lumOff val="35000"/>
                    </a:schemeClr>
                  </a:solidFill>
                  <a:latin typeface="Arial"/>
                  <a:ea typeface="微软雅黑"/>
                  <a:sym typeface="Arial"/>
                </a:rPr>
                <a:t>Business Subtitle</a:t>
              </a:r>
            </a:p>
          </p:txBody>
        </p:sp>
        <p:sp>
          <p:nvSpPr>
            <p:cNvPr id="252" name="Cross 251"/>
            <p:cNvSpPr/>
            <p:nvPr/>
          </p:nvSpPr>
          <p:spPr>
            <a:xfrm>
              <a:off x="7492002" y="3246262"/>
              <a:ext cx="176280" cy="176280"/>
            </a:xfrm>
            <a:prstGeom prst="plus">
              <a:avLst>
                <a:gd name="adj" fmla="val 434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pic>
        <p:nvPicPr>
          <p:cNvPr id="7" name="图片占位符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
        <p:nvSpPr>
          <p:cNvPr id="150" name="Rectangle: Rounded Corners 14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226374" y="1680171"/>
            <a:ext cx="2256503" cy="977767"/>
          </a:xfrm>
          <a:prstGeom prst="roundRect">
            <a:avLst>
              <a:gd name="adj" fmla="val 4749"/>
            </a:avLst>
          </a:prstGeom>
          <a:solidFill>
            <a:schemeClr val="bg1"/>
          </a:solidFill>
          <a:ln w="15875">
            <a:noFill/>
          </a:ln>
          <a:effectLst>
            <a:outerShdw blurRad="152400" dist="635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54" name="Rectangle: Rounded Corners 15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3720624" y="1680171"/>
            <a:ext cx="2256503" cy="977767"/>
          </a:xfrm>
          <a:prstGeom prst="roundRect">
            <a:avLst>
              <a:gd name="adj" fmla="val 4749"/>
            </a:avLst>
          </a:prstGeom>
          <a:gradFill flip="none" rotWithShape="1">
            <a:gsLst>
              <a:gs pos="0">
                <a:schemeClr val="accent1"/>
              </a:gs>
              <a:gs pos="100000">
                <a:schemeClr val="accent1">
                  <a:lumMod val="75000"/>
                </a:schemeClr>
              </a:gs>
            </a:gsLst>
            <a:path path="circle">
              <a:fillToRect r="100000" b="100000"/>
            </a:path>
            <a:tileRect l="-100000" t="-100000"/>
          </a:gradFill>
          <a:ln w="15875">
            <a:noFill/>
          </a:ln>
          <a:effectLst>
            <a:outerShdw blurRad="317500" dist="635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55" name="Rectangle: Rounded Corners 15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214874" y="1680171"/>
            <a:ext cx="2256503" cy="977767"/>
          </a:xfrm>
          <a:prstGeom prst="roundRect">
            <a:avLst>
              <a:gd name="adj" fmla="val 4749"/>
            </a:avLst>
          </a:prstGeom>
          <a:solidFill>
            <a:schemeClr val="bg1"/>
          </a:solidFill>
          <a:ln w="15875">
            <a:noFill/>
          </a:ln>
          <a:effectLst>
            <a:outerShdw blurRad="152400" dist="635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56" name="Rectangle: Rounded Corners 15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8709124" y="1680171"/>
            <a:ext cx="2256503" cy="977767"/>
          </a:xfrm>
          <a:prstGeom prst="roundRect">
            <a:avLst>
              <a:gd name="adj" fmla="val 4749"/>
            </a:avLst>
          </a:prstGeom>
          <a:solidFill>
            <a:schemeClr val="bg1"/>
          </a:solidFill>
          <a:ln w="15875">
            <a:noFill/>
          </a:ln>
          <a:effectLst>
            <a:outerShdw blurRad="152400" dist="635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10" name="Group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474414" y="1802858"/>
            <a:ext cx="1760423" cy="732392"/>
            <a:chOff x="1518833" y="1802858"/>
            <a:chExt cx="1760423" cy="732392"/>
          </a:xfrm>
        </p:grpSpPr>
        <p:grpSp>
          <p:nvGrpSpPr>
            <p:cNvPr id="8" name="Group 7"/>
            <p:cNvGrpSpPr/>
            <p:nvPr/>
          </p:nvGrpSpPr>
          <p:grpSpPr>
            <a:xfrm>
              <a:off x="1550362" y="1802858"/>
              <a:ext cx="1728894" cy="732392"/>
              <a:chOff x="1464635" y="1802858"/>
              <a:chExt cx="1728894" cy="732392"/>
            </a:xfrm>
          </p:grpSpPr>
          <p:sp>
            <p:nvSpPr>
              <p:cNvPr id="158" name="TextBox 157"/>
              <p:cNvSpPr txBox="1"/>
              <p:nvPr/>
            </p:nvSpPr>
            <p:spPr>
              <a:xfrm>
                <a:off x="1464635" y="2073585"/>
                <a:ext cx="1728894" cy="461665"/>
              </a:xfrm>
              <a:prstGeom prst="rect">
                <a:avLst/>
              </a:prstGeom>
              <a:noFill/>
            </p:spPr>
            <p:txBody>
              <a:bodyPr wrap="square" rtlCol="0">
                <a:spAutoFit/>
              </a:bodyPr>
              <a:lstStyle/>
              <a:p>
                <a:r>
                  <a:rPr lang="en-US" altLang="zh-CN" sz="1200" dirty="0">
                    <a:solidFill>
                      <a:schemeClr val="bg1">
                        <a:lumMod val="65000"/>
                      </a:schemeClr>
                    </a:solidFill>
                    <a:latin typeface="Arial"/>
                    <a:ea typeface="微软雅黑"/>
                    <a:sym typeface="Arial"/>
                  </a:rPr>
                  <a:t>Hey, hey, hey! It's Fat </a:t>
                </a:r>
                <a:r>
                  <a:rPr lang="en-US" altLang="zh-CN" sz="1200" dirty="0" err="1">
                    <a:solidFill>
                      <a:schemeClr val="bg1">
                        <a:lumMod val="65000"/>
                      </a:schemeClr>
                    </a:solidFill>
                    <a:latin typeface="Arial"/>
                    <a:ea typeface="微软雅黑"/>
                    <a:sym typeface="Arial"/>
                  </a:rPr>
                  <a:t>Heijialuo</a:t>
                </a:r>
                <a:r>
                  <a:rPr lang="en-US" altLang="zh-CN" sz="1200" dirty="0">
                    <a:solidFill>
                      <a:schemeClr val="bg1">
                        <a:lumMod val="65000"/>
                      </a:schemeClr>
                    </a:solidFill>
                    <a:latin typeface="Arial"/>
                    <a:ea typeface="微软雅黑"/>
                    <a:sym typeface="Arial"/>
                  </a:rPr>
                  <a:t>!</a:t>
                </a:r>
                <a:endParaRPr lang="en-US" sz="1200" dirty="0">
                  <a:solidFill>
                    <a:schemeClr val="bg1">
                      <a:lumMod val="65000"/>
                    </a:schemeClr>
                  </a:solidFill>
                  <a:latin typeface="Arial"/>
                  <a:ea typeface="微软雅黑"/>
                  <a:sym typeface="Arial"/>
                </a:endParaRPr>
              </a:p>
            </p:txBody>
          </p:sp>
          <p:sp>
            <p:nvSpPr>
              <p:cNvPr id="159" name="TextBox 158"/>
              <p:cNvSpPr txBox="1"/>
              <p:nvPr/>
            </p:nvSpPr>
            <p:spPr>
              <a:xfrm>
                <a:off x="1472051" y="1802858"/>
                <a:ext cx="1721478" cy="307777"/>
              </a:xfrm>
              <a:prstGeom prst="rect">
                <a:avLst/>
              </a:prstGeom>
              <a:noFill/>
            </p:spPr>
            <p:txBody>
              <a:bodyPr wrap="square" rtlCol="0">
                <a:spAutoFit/>
              </a:bodyPr>
              <a:lstStyle/>
              <a:p>
                <a:r>
                  <a:rPr lang="en-US" sz="1400" b="1" dirty="0">
                    <a:solidFill>
                      <a:schemeClr val="tx1">
                        <a:lumMod val="65000"/>
                        <a:lumOff val="35000"/>
                      </a:schemeClr>
                    </a:solidFill>
                    <a:latin typeface="Arial"/>
                    <a:ea typeface="微软雅黑"/>
                    <a:sym typeface="Arial"/>
                  </a:rPr>
                  <a:t>Subtitle 01</a:t>
                </a:r>
                <a:endParaRPr lang="en-US" sz="1400" dirty="0">
                  <a:solidFill>
                    <a:schemeClr val="tx1">
                      <a:lumMod val="65000"/>
                      <a:lumOff val="35000"/>
                    </a:schemeClr>
                  </a:solidFill>
                  <a:latin typeface="Arial"/>
                  <a:ea typeface="微软雅黑"/>
                  <a:sym typeface="Arial"/>
                </a:endParaRPr>
              </a:p>
            </p:txBody>
          </p:sp>
        </p:grpSp>
        <p:sp>
          <p:nvSpPr>
            <p:cNvPr id="9" name="Rectangle: Rounded Corners 8"/>
            <p:cNvSpPr/>
            <p:nvPr/>
          </p:nvSpPr>
          <p:spPr>
            <a:xfrm>
              <a:off x="1518833" y="1862137"/>
              <a:ext cx="45719" cy="17383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grpSp>
        <p:nvGrpSpPr>
          <p:cNvPr id="165" name="Group 16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3968664" y="1802858"/>
            <a:ext cx="1760423" cy="732392"/>
            <a:chOff x="1518833" y="1802858"/>
            <a:chExt cx="1760423" cy="732392"/>
          </a:xfrm>
        </p:grpSpPr>
        <p:grpSp>
          <p:nvGrpSpPr>
            <p:cNvPr id="166" name="Group 165"/>
            <p:cNvGrpSpPr/>
            <p:nvPr/>
          </p:nvGrpSpPr>
          <p:grpSpPr>
            <a:xfrm>
              <a:off x="1550362" y="1802858"/>
              <a:ext cx="1728894" cy="732392"/>
              <a:chOff x="1464635" y="1802858"/>
              <a:chExt cx="1728894" cy="732392"/>
            </a:xfrm>
          </p:grpSpPr>
          <p:sp>
            <p:nvSpPr>
              <p:cNvPr id="168" name="TextBox 167"/>
              <p:cNvSpPr txBox="1"/>
              <p:nvPr/>
            </p:nvSpPr>
            <p:spPr>
              <a:xfrm>
                <a:off x="1464635" y="2073585"/>
                <a:ext cx="1728894" cy="461665"/>
              </a:xfrm>
              <a:prstGeom prst="rect">
                <a:avLst/>
              </a:prstGeom>
              <a:noFill/>
            </p:spPr>
            <p:txBody>
              <a:bodyPr wrap="square" rtlCol="0">
                <a:spAutoFit/>
              </a:bodyPr>
              <a:lstStyle/>
              <a:p>
                <a:r>
                  <a:rPr lang="en-US" altLang="zh-CN" sz="1200" dirty="0">
                    <a:solidFill>
                      <a:schemeClr val="bg1"/>
                    </a:solidFill>
                    <a:latin typeface="Arial"/>
                    <a:ea typeface="微软雅黑"/>
                    <a:sym typeface="Arial"/>
                  </a:rPr>
                  <a:t>Hey, hey, hey! It's Fat </a:t>
                </a:r>
                <a:r>
                  <a:rPr lang="en-US" altLang="zh-CN" sz="1200" dirty="0" err="1">
                    <a:solidFill>
                      <a:schemeClr val="bg1"/>
                    </a:solidFill>
                    <a:latin typeface="Arial"/>
                    <a:ea typeface="微软雅黑"/>
                    <a:sym typeface="Arial"/>
                  </a:rPr>
                  <a:t>Heijialuo</a:t>
                </a:r>
                <a:r>
                  <a:rPr lang="en-US" altLang="zh-CN" sz="1200" dirty="0">
                    <a:solidFill>
                      <a:schemeClr val="bg1"/>
                    </a:solidFill>
                    <a:latin typeface="Arial"/>
                    <a:ea typeface="微软雅黑"/>
                    <a:sym typeface="Arial"/>
                  </a:rPr>
                  <a:t>!</a:t>
                </a:r>
                <a:endParaRPr lang="en-US" sz="1200" dirty="0">
                  <a:solidFill>
                    <a:schemeClr val="bg1"/>
                  </a:solidFill>
                  <a:latin typeface="Arial"/>
                  <a:ea typeface="微软雅黑"/>
                  <a:sym typeface="Arial"/>
                </a:endParaRPr>
              </a:p>
            </p:txBody>
          </p:sp>
          <p:sp>
            <p:nvSpPr>
              <p:cNvPr id="169" name="TextBox 168"/>
              <p:cNvSpPr txBox="1"/>
              <p:nvPr/>
            </p:nvSpPr>
            <p:spPr>
              <a:xfrm>
                <a:off x="1472051" y="1802858"/>
                <a:ext cx="1721478" cy="307777"/>
              </a:xfrm>
              <a:prstGeom prst="rect">
                <a:avLst/>
              </a:prstGeom>
              <a:noFill/>
            </p:spPr>
            <p:txBody>
              <a:bodyPr wrap="square" rtlCol="0">
                <a:spAutoFit/>
              </a:bodyPr>
              <a:lstStyle/>
              <a:p>
                <a:r>
                  <a:rPr lang="en-US" sz="1400" b="1" dirty="0">
                    <a:solidFill>
                      <a:schemeClr val="bg1"/>
                    </a:solidFill>
                    <a:latin typeface="Arial"/>
                    <a:ea typeface="微软雅黑"/>
                    <a:sym typeface="Arial"/>
                  </a:rPr>
                  <a:t>Subtitle 02</a:t>
                </a:r>
                <a:endParaRPr lang="en-US" sz="1400" dirty="0">
                  <a:solidFill>
                    <a:schemeClr val="bg1"/>
                  </a:solidFill>
                  <a:latin typeface="Arial"/>
                  <a:ea typeface="微软雅黑"/>
                  <a:sym typeface="Arial"/>
                </a:endParaRPr>
              </a:p>
            </p:txBody>
          </p:sp>
        </p:grpSp>
        <p:sp>
          <p:nvSpPr>
            <p:cNvPr id="167" name="Rectangle: Rounded Corners 166"/>
            <p:cNvSpPr/>
            <p:nvPr/>
          </p:nvSpPr>
          <p:spPr>
            <a:xfrm>
              <a:off x="1518833" y="1862137"/>
              <a:ext cx="45719" cy="1738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grpSp>
        <p:nvGrpSpPr>
          <p:cNvPr id="171" name="Group 17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462914" y="1802858"/>
            <a:ext cx="1760423" cy="732392"/>
            <a:chOff x="1518833" y="1802858"/>
            <a:chExt cx="1760423" cy="732392"/>
          </a:xfrm>
        </p:grpSpPr>
        <p:grpSp>
          <p:nvGrpSpPr>
            <p:cNvPr id="172" name="Group 171"/>
            <p:cNvGrpSpPr/>
            <p:nvPr/>
          </p:nvGrpSpPr>
          <p:grpSpPr>
            <a:xfrm>
              <a:off x="1550362" y="1802858"/>
              <a:ext cx="1728894" cy="732392"/>
              <a:chOff x="1464635" y="1802858"/>
              <a:chExt cx="1728894" cy="732392"/>
            </a:xfrm>
          </p:grpSpPr>
          <p:sp>
            <p:nvSpPr>
              <p:cNvPr id="174" name="TextBox 173"/>
              <p:cNvSpPr txBox="1"/>
              <p:nvPr/>
            </p:nvSpPr>
            <p:spPr>
              <a:xfrm>
                <a:off x="1464635" y="2073585"/>
                <a:ext cx="1728894" cy="461665"/>
              </a:xfrm>
              <a:prstGeom prst="rect">
                <a:avLst/>
              </a:prstGeom>
              <a:noFill/>
            </p:spPr>
            <p:txBody>
              <a:bodyPr wrap="square" rtlCol="0">
                <a:spAutoFit/>
              </a:bodyPr>
              <a:lstStyle/>
              <a:p>
                <a:r>
                  <a:rPr lang="en-US" altLang="zh-CN" sz="1200" dirty="0">
                    <a:solidFill>
                      <a:schemeClr val="bg1">
                        <a:lumMod val="65000"/>
                      </a:schemeClr>
                    </a:solidFill>
                    <a:latin typeface="Arial"/>
                    <a:ea typeface="微软雅黑"/>
                    <a:sym typeface="Arial"/>
                  </a:rPr>
                  <a:t>Hey, hey, hey! It's Fat </a:t>
                </a:r>
                <a:r>
                  <a:rPr lang="en-US" altLang="zh-CN" sz="1200" dirty="0" err="1">
                    <a:solidFill>
                      <a:schemeClr val="bg1">
                        <a:lumMod val="65000"/>
                      </a:schemeClr>
                    </a:solidFill>
                    <a:latin typeface="Arial"/>
                    <a:ea typeface="微软雅黑"/>
                    <a:sym typeface="Arial"/>
                  </a:rPr>
                  <a:t>Heijialuo</a:t>
                </a:r>
                <a:r>
                  <a:rPr lang="en-US" altLang="zh-CN" sz="1200" dirty="0">
                    <a:solidFill>
                      <a:schemeClr val="bg1">
                        <a:lumMod val="65000"/>
                      </a:schemeClr>
                    </a:solidFill>
                    <a:latin typeface="Arial"/>
                    <a:ea typeface="微软雅黑"/>
                    <a:sym typeface="Arial"/>
                  </a:rPr>
                  <a:t>!</a:t>
                </a:r>
                <a:r>
                  <a:rPr lang="en-US" sz="1200" dirty="0">
                    <a:solidFill>
                      <a:schemeClr val="bg1">
                        <a:lumMod val="65000"/>
                      </a:schemeClr>
                    </a:solidFill>
                    <a:latin typeface="Arial"/>
                    <a:ea typeface="微软雅黑"/>
                    <a:sym typeface="Arial"/>
                  </a:rPr>
                  <a:t>.</a:t>
                </a:r>
              </a:p>
            </p:txBody>
          </p:sp>
          <p:sp>
            <p:nvSpPr>
              <p:cNvPr id="175" name="TextBox 174"/>
              <p:cNvSpPr txBox="1"/>
              <p:nvPr/>
            </p:nvSpPr>
            <p:spPr>
              <a:xfrm>
                <a:off x="1472051" y="1802858"/>
                <a:ext cx="1721478" cy="307777"/>
              </a:xfrm>
              <a:prstGeom prst="rect">
                <a:avLst/>
              </a:prstGeom>
              <a:noFill/>
            </p:spPr>
            <p:txBody>
              <a:bodyPr wrap="square" rtlCol="0">
                <a:spAutoFit/>
              </a:bodyPr>
              <a:lstStyle/>
              <a:p>
                <a:r>
                  <a:rPr lang="en-US" sz="1400" b="1" dirty="0">
                    <a:solidFill>
                      <a:schemeClr val="tx1">
                        <a:lumMod val="65000"/>
                        <a:lumOff val="35000"/>
                      </a:schemeClr>
                    </a:solidFill>
                    <a:latin typeface="Arial"/>
                    <a:ea typeface="微软雅黑"/>
                    <a:sym typeface="Arial"/>
                  </a:rPr>
                  <a:t>Subtitle 03</a:t>
                </a:r>
                <a:endParaRPr lang="en-US" sz="1400" dirty="0">
                  <a:solidFill>
                    <a:schemeClr val="tx1">
                      <a:lumMod val="65000"/>
                      <a:lumOff val="35000"/>
                    </a:schemeClr>
                  </a:solidFill>
                  <a:latin typeface="Arial"/>
                  <a:ea typeface="微软雅黑"/>
                  <a:sym typeface="Arial"/>
                </a:endParaRPr>
              </a:p>
            </p:txBody>
          </p:sp>
        </p:grpSp>
        <p:sp>
          <p:nvSpPr>
            <p:cNvPr id="173" name="Rectangle: Rounded Corners 172"/>
            <p:cNvSpPr/>
            <p:nvPr/>
          </p:nvSpPr>
          <p:spPr>
            <a:xfrm>
              <a:off x="1518833" y="1862137"/>
              <a:ext cx="45719" cy="17383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grpSp>
        <p:nvGrpSpPr>
          <p:cNvPr id="176" name="Group 17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8957164" y="1802858"/>
            <a:ext cx="1760423" cy="732392"/>
            <a:chOff x="1518833" y="1802858"/>
            <a:chExt cx="1760423" cy="732392"/>
          </a:xfrm>
        </p:grpSpPr>
        <p:grpSp>
          <p:nvGrpSpPr>
            <p:cNvPr id="177" name="Group 176"/>
            <p:cNvGrpSpPr/>
            <p:nvPr/>
          </p:nvGrpSpPr>
          <p:grpSpPr>
            <a:xfrm>
              <a:off x="1550362" y="1802858"/>
              <a:ext cx="1728894" cy="732392"/>
              <a:chOff x="1464635" y="1802858"/>
              <a:chExt cx="1728894" cy="732392"/>
            </a:xfrm>
          </p:grpSpPr>
          <p:sp>
            <p:nvSpPr>
              <p:cNvPr id="179" name="TextBox 178"/>
              <p:cNvSpPr txBox="1"/>
              <p:nvPr/>
            </p:nvSpPr>
            <p:spPr>
              <a:xfrm>
                <a:off x="1464635" y="2073585"/>
                <a:ext cx="1728894" cy="461665"/>
              </a:xfrm>
              <a:prstGeom prst="rect">
                <a:avLst/>
              </a:prstGeom>
              <a:noFill/>
            </p:spPr>
            <p:txBody>
              <a:bodyPr wrap="square" rtlCol="0">
                <a:spAutoFit/>
              </a:bodyPr>
              <a:lstStyle/>
              <a:p>
                <a:r>
                  <a:rPr lang="en-US" altLang="zh-CN" sz="1200" dirty="0">
                    <a:solidFill>
                      <a:schemeClr val="bg1">
                        <a:lumMod val="65000"/>
                      </a:schemeClr>
                    </a:solidFill>
                    <a:latin typeface="Arial"/>
                    <a:ea typeface="微软雅黑"/>
                    <a:sym typeface="Arial"/>
                  </a:rPr>
                  <a:t>Hey, hey, hey! It's Fat </a:t>
                </a:r>
                <a:r>
                  <a:rPr lang="en-US" altLang="zh-CN" sz="1200" dirty="0" err="1">
                    <a:solidFill>
                      <a:schemeClr val="bg1">
                        <a:lumMod val="65000"/>
                      </a:schemeClr>
                    </a:solidFill>
                    <a:latin typeface="Arial"/>
                    <a:ea typeface="微软雅黑"/>
                    <a:sym typeface="Arial"/>
                  </a:rPr>
                  <a:t>Heijialuo</a:t>
                </a:r>
                <a:r>
                  <a:rPr lang="en-US" altLang="zh-CN" sz="1200" dirty="0">
                    <a:solidFill>
                      <a:schemeClr val="bg1">
                        <a:lumMod val="65000"/>
                      </a:schemeClr>
                    </a:solidFill>
                    <a:latin typeface="Arial"/>
                    <a:ea typeface="微软雅黑"/>
                    <a:sym typeface="Arial"/>
                  </a:rPr>
                  <a:t>!</a:t>
                </a:r>
                <a:endParaRPr lang="en-US" sz="1200" dirty="0">
                  <a:solidFill>
                    <a:schemeClr val="bg1">
                      <a:lumMod val="65000"/>
                    </a:schemeClr>
                  </a:solidFill>
                  <a:latin typeface="Arial"/>
                  <a:ea typeface="微软雅黑"/>
                  <a:sym typeface="Arial"/>
                </a:endParaRPr>
              </a:p>
            </p:txBody>
          </p:sp>
          <p:sp>
            <p:nvSpPr>
              <p:cNvPr id="180" name="TextBox 179"/>
              <p:cNvSpPr txBox="1"/>
              <p:nvPr/>
            </p:nvSpPr>
            <p:spPr>
              <a:xfrm>
                <a:off x="1472051" y="1802858"/>
                <a:ext cx="1721478" cy="307777"/>
              </a:xfrm>
              <a:prstGeom prst="rect">
                <a:avLst/>
              </a:prstGeom>
              <a:noFill/>
            </p:spPr>
            <p:txBody>
              <a:bodyPr wrap="square" rtlCol="0">
                <a:spAutoFit/>
              </a:bodyPr>
              <a:lstStyle/>
              <a:p>
                <a:r>
                  <a:rPr lang="en-US" sz="1400" b="1" dirty="0">
                    <a:solidFill>
                      <a:schemeClr val="tx1">
                        <a:lumMod val="65000"/>
                        <a:lumOff val="35000"/>
                      </a:schemeClr>
                    </a:solidFill>
                    <a:latin typeface="Arial"/>
                    <a:ea typeface="微软雅黑"/>
                    <a:sym typeface="Arial"/>
                  </a:rPr>
                  <a:t>Subtitle 04</a:t>
                </a:r>
                <a:endParaRPr lang="en-US" sz="1400" dirty="0">
                  <a:solidFill>
                    <a:schemeClr val="tx1">
                      <a:lumMod val="65000"/>
                      <a:lumOff val="35000"/>
                    </a:schemeClr>
                  </a:solidFill>
                  <a:latin typeface="Arial"/>
                  <a:ea typeface="微软雅黑"/>
                  <a:sym typeface="Arial"/>
                </a:endParaRPr>
              </a:p>
            </p:txBody>
          </p:sp>
        </p:grpSp>
        <p:sp>
          <p:nvSpPr>
            <p:cNvPr id="178" name="Rectangle: Rounded Corners 177"/>
            <p:cNvSpPr/>
            <p:nvPr/>
          </p:nvSpPr>
          <p:spPr>
            <a:xfrm>
              <a:off x="1518833" y="1862137"/>
              <a:ext cx="45719" cy="17383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sp>
        <p:nvSpPr>
          <p:cNvPr id="254" name="TextBox 25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7420668" y="5123507"/>
            <a:ext cx="3407352" cy="415498"/>
          </a:xfrm>
          <a:prstGeom prst="rect">
            <a:avLst/>
          </a:prstGeom>
          <a:noFill/>
        </p:spPr>
        <p:txBody>
          <a:bodyPr wrap="square" rtlCol="0">
            <a:spAutoFit/>
          </a:bodyPr>
          <a:lstStyle/>
          <a:p>
            <a:pPr algn="just"/>
            <a:r>
              <a:rPr lang="en-US" altLang="zh-CN" sz="1050" dirty="0">
                <a:solidFill>
                  <a:schemeClr val="bg1">
                    <a:lumMod val="65000"/>
                  </a:schemeClr>
                </a:solidFill>
                <a:latin typeface="Arial"/>
                <a:ea typeface="微软雅黑"/>
                <a:sym typeface="Arial"/>
              </a:rPr>
              <a:t>Click here to add content, content to match the title. Hey, hey, hey! It's Fat </a:t>
            </a:r>
            <a:r>
              <a:rPr lang="en-US" altLang="zh-CN" sz="1050" dirty="0" err="1">
                <a:solidFill>
                  <a:schemeClr val="bg1">
                    <a:lumMod val="65000"/>
                  </a:schemeClr>
                </a:solidFill>
                <a:latin typeface="Arial"/>
                <a:ea typeface="微软雅黑"/>
                <a:sym typeface="Arial"/>
              </a:rPr>
              <a:t>Heijialuo</a:t>
            </a:r>
            <a:r>
              <a:rPr lang="en-US" altLang="zh-CN" sz="1050" dirty="0">
                <a:solidFill>
                  <a:schemeClr val="bg1">
                    <a:lumMod val="65000"/>
                  </a:schemeClr>
                </a:solidFill>
                <a:latin typeface="Arial"/>
                <a:ea typeface="微软雅黑"/>
                <a:sym typeface="Arial"/>
              </a:rPr>
              <a:t>!</a:t>
            </a:r>
            <a:endParaRPr lang="en-US" sz="1050" dirty="0">
              <a:solidFill>
                <a:schemeClr val="bg1">
                  <a:lumMod val="65000"/>
                </a:schemeClr>
              </a:solidFill>
              <a:latin typeface="Arial"/>
              <a:ea typeface="微软雅黑"/>
              <a:sym typeface="Arial"/>
            </a:endParaRPr>
          </a:p>
        </p:txBody>
      </p:sp>
      <p:sp>
        <p:nvSpPr>
          <p:cNvPr id="257" name="Rectangle: Rounded Corners 25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529667" y="5628588"/>
            <a:ext cx="1072912" cy="237062"/>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rial"/>
                <a:ea typeface="微软雅黑"/>
                <a:sym typeface="Arial"/>
              </a:rPr>
              <a:t>View Details</a:t>
            </a:r>
          </a:p>
        </p:txBody>
      </p:sp>
      <p:sp>
        <p:nvSpPr>
          <p:cNvPr id="37"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163322" y="412664"/>
            <a:ext cx="6074724" cy="276999"/>
          </a:xfrm>
          <a:prstGeom prst="rect">
            <a:avLst/>
          </a:prstGeom>
          <a:noFill/>
        </p:spPr>
        <p:txBody>
          <a:bodyPr wrap="square" rtlCol="0">
            <a:spAutoFit/>
          </a:bodyPr>
          <a:lstStyle/>
          <a:p>
            <a:pPr algn="ctr"/>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38"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5389884" y="1350704"/>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graphicFrame>
        <p:nvGraphicFramePr>
          <p:cNvPr id="77" name="Chart 3"/>
          <p:cNvGraphicFramePr/>
          <p:nvPr/>
        </p:nvGraphicFramePr>
        <p:xfrm>
          <a:off x="1083367" y="3525562"/>
          <a:ext cx="4893760" cy="3262506"/>
        </p:xfrm>
        <a:graphic>
          <a:graphicData uri="http://schemas.openxmlformats.org/drawingml/2006/chart">
            <c:chart xmlns:c="http://schemas.openxmlformats.org/drawingml/2006/chart" xmlns:r="http://schemas.openxmlformats.org/officeDocument/2006/relationships" r:id="rId4"/>
          </a:graphicData>
        </a:graphic>
      </p:graphicFrame>
      <p:sp>
        <p:nvSpPr>
          <p:cNvPr id="79" name="TextBox 3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1424566" y="580906"/>
            <a:ext cx="9105122" cy="707886"/>
          </a:xfrm>
          <a:prstGeom prst="rect">
            <a:avLst/>
          </a:prstGeom>
          <a:noFill/>
        </p:spPr>
        <p:txBody>
          <a:bodyPr wrap="square" rtlCol="0">
            <a:spAutoFit/>
          </a:bodyPr>
          <a:lstStyle>
            <a:defPPr>
              <a:defRPr lang="zh-CN"/>
            </a:defPPr>
            <a:lvl1pPr algn="ctr">
              <a:defRPr sz="4000">
                <a:solidFill>
                  <a:schemeClr val="tx2"/>
                </a:solidFill>
                <a:latin typeface="+mj-lt"/>
              </a:defRPr>
            </a:lvl1pPr>
          </a:lstStyle>
          <a:p>
            <a:r>
              <a:rPr lang="en-US" b="1" dirty="0">
                <a:latin typeface="Arial"/>
                <a:ea typeface="微软雅黑"/>
                <a:sym typeface="Arial"/>
              </a:rPr>
              <a:t>Essential Service Marketing</a:t>
            </a:r>
          </a:p>
        </p:txBody>
      </p:sp>
      <p:sp>
        <p:nvSpPr>
          <p:cNvPr id="80" name="Rounded Rectangle 17"/>
          <p:cNvSpPr/>
          <p:nvPr/>
        </p:nvSpPr>
        <p:spPr>
          <a:xfrm>
            <a:off x="1214244" y="3258322"/>
            <a:ext cx="1514697" cy="328439"/>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a:ea typeface="微软雅黑"/>
                <a:sym typeface="Arial"/>
              </a:rPr>
              <a:t>Chart</a:t>
            </a:r>
            <a:r>
              <a:rPr lang="en-US" sz="1600" dirty="0">
                <a:solidFill>
                  <a:schemeClr val="bg1"/>
                </a:solidFill>
                <a:latin typeface="Arial"/>
                <a:ea typeface="微软雅黑"/>
                <a:sym typeface="Arial"/>
              </a:rPr>
              <a:t> Name</a:t>
            </a:r>
          </a:p>
        </p:txBody>
      </p:sp>
      <p:cxnSp>
        <p:nvCxnSpPr>
          <p:cNvPr id="81" name="Straight Connector 18"/>
          <p:cNvCxnSpPr/>
          <p:nvPr/>
        </p:nvCxnSpPr>
        <p:spPr>
          <a:xfrm flipV="1">
            <a:off x="1971592" y="3695436"/>
            <a:ext cx="1" cy="592367"/>
          </a:xfrm>
          <a:prstGeom prst="line">
            <a:avLst/>
          </a:prstGeom>
          <a:ln>
            <a:solidFill>
              <a:schemeClr val="tx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802085" y="3178188"/>
            <a:ext cx="1842812" cy="507831"/>
          </a:xfrm>
          <a:prstGeom prst="rect">
            <a:avLst/>
          </a:prstGeom>
        </p:spPr>
        <p:txBody>
          <a:bodyPr wrap="none">
            <a:spAutoFit/>
          </a:bodyPr>
          <a:lstStyle/>
          <a:p>
            <a:pPr>
              <a:lnSpc>
                <a:spcPct val="150000"/>
              </a:lnSpc>
            </a:pPr>
            <a:r>
              <a:rPr lang="en-US" altLang="zh-CN" b="1" dirty="0">
                <a:solidFill>
                  <a:schemeClr val="tx2"/>
                </a:solidFill>
                <a:latin typeface="Arial"/>
                <a:ea typeface="微软雅黑"/>
                <a:cs typeface="Open Sans Light" panose="020B0306030504020204" pitchFamily="34" charset="0"/>
                <a:sym typeface="Arial"/>
              </a:rPr>
              <a:t>SERVICES</a:t>
            </a:r>
            <a:r>
              <a:rPr lang="en-US" altLang="zh-CN" sz="1200" b="1" dirty="0">
                <a:solidFill>
                  <a:schemeClr val="tx2"/>
                </a:solidFill>
                <a:latin typeface="Arial"/>
                <a:ea typeface="微软雅黑"/>
                <a:cs typeface="Open Sans Light" panose="020B0306030504020204" pitchFamily="34" charset="0"/>
                <a:sym typeface="Arial"/>
              </a:rPr>
              <a:t> NAME</a:t>
            </a:r>
          </a:p>
        </p:txBody>
      </p:sp>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1447800" y="1057275"/>
            <a:ext cx="9305925" cy="2371725"/>
          </a:xfrm>
        </p:spPr>
      </p:pic>
      <p:sp>
        <p:nvSpPr>
          <p:cNvPr id="27" name="Rectangle 2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447091" y="1056832"/>
            <a:ext cx="9306558" cy="2372168"/>
          </a:xfrm>
          <a:prstGeom prst="rect">
            <a:avLst/>
          </a:prstGeom>
          <a:gradFill flip="none" rotWithShape="1">
            <a:gsLst>
              <a:gs pos="17000">
                <a:schemeClr val="tx1">
                  <a:alpha val="0"/>
                </a:schemeClr>
              </a:gs>
              <a:gs pos="100000">
                <a:schemeClr val="tx1"/>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Arial"/>
              <a:ea typeface="微软雅黑"/>
              <a:sym typeface="Arial"/>
            </a:endParaRPr>
          </a:p>
        </p:txBody>
      </p:sp>
      <p:sp>
        <p:nvSpPr>
          <p:cNvPr id="47" name="TextBox 4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612286" y="1344164"/>
            <a:ext cx="7717369" cy="600164"/>
          </a:xfrm>
          <a:prstGeom prst="rect">
            <a:avLst/>
          </a:prstGeom>
          <a:noFill/>
        </p:spPr>
        <p:txBody>
          <a:bodyPr wrap="square" rtlCol="0">
            <a:spAutoFit/>
          </a:bodyPr>
          <a:lstStyle/>
          <a:p>
            <a:r>
              <a:rPr lang="en-US" sz="3300" b="1" dirty="0">
                <a:solidFill>
                  <a:schemeClr val="bg1"/>
                </a:solidFill>
                <a:latin typeface="Arial"/>
                <a:ea typeface="微软雅黑"/>
                <a:cs typeface="Montserrat Bold" charset="0"/>
                <a:sym typeface="Arial"/>
              </a:rPr>
              <a:t>Step One To Discover the Problem.</a:t>
            </a:r>
          </a:p>
        </p:txBody>
      </p:sp>
      <p:sp>
        <p:nvSpPr>
          <p:cNvPr id="51" name="Rectangle 5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451699" y="3769787"/>
            <a:ext cx="4111104" cy="2372168"/>
          </a:xfrm>
          <a:prstGeom prst="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a:ea typeface="微软雅黑"/>
              <a:sym typeface="Arial"/>
            </a:endParaRPr>
          </a:p>
        </p:txBody>
      </p:sp>
      <p:sp>
        <p:nvSpPr>
          <p:cNvPr id="54" name="Rectangle 5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642545" y="3769787"/>
            <a:ext cx="4111104" cy="2372168"/>
          </a:xfrm>
          <a:prstGeom prst="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a:ea typeface="微软雅黑"/>
              <a:sym typeface="Arial"/>
            </a:endParaRPr>
          </a:p>
        </p:txBody>
      </p:sp>
      <p:sp>
        <p:nvSpPr>
          <p:cNvPr id="58" name="Rectangle 5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360774" y="4139350"/>
            <a:ext cx="2897026" cy="307777"/>
          </a:xfrm>
          <a:prstGeom prst="rect">
            <a:avLst/>
          </a:prstGeom>
        </p:spPr>
        <p:txBody>
          <a:bodyPr wrap="square">
            <a:spAutoFit/>
          </a:bodyPr>
          <a:lstStyle/>
          <a:p>
            <a:r>
              <a:rPr lang="en-US" sz="1400" b="1" dirty="0">
                <a:solidFill>
                  <a:schemeClr val="tx2"/>
                </a:solidFill>
                <a:latin typeface="Arial"/>
                <a:ea typeface="微软雅黑"/>
                <a:cs typeface="Montserrat Bold" charset="0"/>
                <a:sym typeface="Arial"/>
              </a:rPr>
              <a:t>Step Two: Detect the Symptoms</a:t>
            </a:r>
          </a:p>
        </p:txBody>
      </p:sp>
      <p:sp>
        <p:nvSpPr>
          <p:cNvPr id="25" name="Rectangle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650509" y="4139350"/>
            <a:ext cx="3089792" cy="307777"/>
          </a:xfrm>
          <a:prstGeom prst="rect">
            <a:avLst/>
          </a:prstGeom>
        </p:spPr>
        <p:txBody>
          <a:bodyPr wrap="square">
            <a:spAutoFit/>
          </a:bodyPr>
          <a:lstStyle/>
          <a:p>
            <a:r>
              <a:rPr lang="en-US" sz="1400" b="1" dirty="0">
                <a:solidFill>
                  <a:schemeClr val="tx2"/>
                </a:solidFill>
                <a:latin typeface="Arial"/>
                <a:ea typeface="微软雅黑"/>
                <a:cs typeface="Montserrat Bold" charset="0"/>
                <a:sym typeface="Arial"/>
              </a:rPr>
              <a:t>Step Three: Write Here the Name</a:t>
            </a:r>
          </a:p>
        </p:txBody>
      </p:sp>
      <p:sp>
        <p:nvSpPr>
          <p:cNvPr id="28" name="Rectangle: Rounded Corners 3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5400000">
            <a:off x="947222" y="4414786"/>
            <a:ext cx="999737" cy="999737"/>
          </a:xfrm>
          <a:prstGeom prst="roundRect">
            <a:avLst/>
          </a:prstGeom>
          <a:solidFill>
            <a:schemeClr val="accent1"/>
          </a:solidFill>
          <a:ln>
            <a:noFill/>
          </a:ln>
          <a:effectLst>
            <a:outerShdw blurRad="838200" dist="393700" dir="8100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9" name="Rectangle: Rounded Corners 3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5400000">
            <a:off x="6208999" y="4414785"/>
            <a:ext cx="999737" cy="999737"/>
          </a:xfrm>
          <a:prstGeom prst="roundRect">
            <a:avLst/>
          </a:prstGeom>
          <a:solidFill>
            <a:schemeClr val="accent1"/>
          </a:solidFill>
          <a:ln>
            <a:noFill/>
          </a:ln>
          <a:effectLst>
            <a:outerShdw blurRad="838200" dist="393700" dir="8100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6" name="Rectangle: Rounded Corners 3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5400000">
            <a:off x="888250" y="1777289"/>
            <a:ext cx="999737" cy="999737"/>
          </a:xfrm>
          <a:prstGeom prst="roundRect">
            <a:avLst/>
          </a:prstGeom>
          <a:solidFill>
            <a:schemeClr val="accent1"/>
          </a:solidFill>
          <a:ln>
            <a:noFill/>
          </a:ln>
          <a:effectLst>
            <a:outerShdw blurRad="838200" dist="393700" dir="8100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4" name="TextBox 2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947222" y="1853801"/>
            <a:ext cx="860696" cy="707886"/>
          </a:xfrm>
          <a:prstGeom prst="rect">
            <a:avLst/>
          </a:prstGeom>
          <a:noFill/>
        </p:spPr>
        <p:txBody>
          <a:bodyPr wrap="square" rtlCol="0">
            <a:spAutoFit/>
          </a:bodyPr>
          <a:lstStyle/>
          <a:p>
            <a:pPr algn="ctr"/>
            <a:r>
              <a:rPr lang="en-US" sz="4000" b="1" dirty="0">
                <a:solidFill>
                  <a:schemeClr val="bg1"/>
                </a:solidFill>
                <a:latin typeface="Arial"/>
                <a:ea typeface="微软雅黑"/>
                <a:cs typeface="Montserrat Bold" charset="0"/>
                <a:sym typeface="Arial"/>
              </a:rPr>
              <a:t>1</a:t>
            </a:r>
          </a:p>
        </p:txBody>
      </p:sp>
      <p:sp>
        <p:nvSpPr>
          <p:cNvPr id="20" name="TextBox 1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947222" y="4574211"/>
            <a:ext cx="860696" cy="707886"/>
          </a:xfrm>
          <a:prstGeom prst="rect">
            <a:avLst/>
          </a:prstGeom>
          <a:noFill/>
        </p:spPr>
        <p:txBody>
          <a:bodyPr wrap="square" rtlCol="0">
            <a:spAutoFit/>
          </a:bodyPr>
          <a:lstStyle/>
          <a:p>
            <a:pPr algn="ctr"/>
            <a:r>
              <a:rPr lang="en-US" sz="4000" b="1" dirty="0">
                <a:solidFill>
                  <a:schemeClr val="bg1"/>
                </a:solidFill>
                <a:latin typeface="Arial"/>
                <a:ea typeface="微软雅黑"/>
                <a:cs typeface="Montserrat Bold" charset="0"/>
                <a:sym typeface="Arial"/>
              </a:rPr>
              <a:t>2</a:t>
            </a:r>
          </a:p>
        </p:txBody>
      </p:sp>
      <p:sp>
        <p:nvSpPr>
          <p:cNvPr id="21" name="TextBox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249942" y="4554848"/>
            <a:ext cx="860696" cy="707886"/>
          </a:xfrm>
          <a:prstGeom prst="rect">
            <a:avLst/>
          </a:prstGeom>
          <a:noFill/>
        </p:spPr>
        <p:txBody>
          <a:bodyPr wrap="square" rtlCol="0">
            <a:spAutoFit/>
          </a:bodyPr>
          <a:lstStyle/>
          <a:p>
            <a:pPr algn="ctr"/>
            <a:r>
              <a:rPr lang="en-US" sz="4000" b="1" dirty="0">
                <a:solidFill>
                  <a:schemeClr val="bg1"/>
                </a:solidFill>
                <a:latin typeface="Arial"/>
                <a:ea typeface="微软雅黑"/>
                <a:cs typeface="Montserrat Bold" charset="0"/>
                <a:sym typeface="Arial"/>
              </a:rPr>
              <a:t>3</a:t>
            </a:r>
          </a:p>
        </p:txBody>
      </p:sp>
      <p:sp>
        <p:nvSpPr>
          <p:cNvPr id="30"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616801" y="1961949"/>
            <a:ext cx="7712853" cy="1345048"/>
          </a:xfrm>
          <a:prstGeom prst="rect">
            <a:avLst/>
          </a:prstGeom>
        </p:spPr>
        <p:txBody>
          <a:bodyPr wrap="square">
            <a:spAutoFit/>
          </a:bodyPr>
          <a:lstStyle/>
          <a:p>
            <a:pPr>
              <a:lnSpc>
                <a:spcPct val="150000"/>
              </a:lnSpc>
              <a:defRPr/>
            </a:pPr>
            <a:r>
              <a:rPr lang="en-US" altLang="zh-CN" sz="1400" dirty="0">
                <a:solidFill>
                  <a:schemeClr val="bg1"/>
                </a:solidFill>
                <a:latin typeface="Arial"/>
                <a:ea typeface="微软雅黑"/>
                <a:sym typeface="Arial"/>
              </a:rPr>
              <a:t>Click here to add text content, such as keywords, some brief introductions, etc.. You'll have some fun now With me and the </a:t>
            </a:r>
            <a:r>
              <a:rPr lang="en-US" altLang="zh-CN" sz="1400" dirty="0" err="1">
                <a:solidFill>
                  <a:schemeClr val="bg1"/>
                </a:solidFill>
                <a:latin typeface="Arial"/>
                <a:ea typeface="微软雅黑"/>
                <a:sym typeface="Arial"/>
              </a:rPr>
              <a:t>gangClick</a:t>
            </a:r>
            <a:r>
              <a:rPr lang="en-US" altLang="zh-CN" sz="1400" dirty="0">
                <a:solidFill>
                  <a:schemeClr val="bg1"/>
                </a:solidFill>
                <a:latin typeface="Arial"/>
                <a:ea typeface="微软雅黑"/>
                <a:sym typeface="Arial"/>
              </a:rPr>
              <a:t> here to add text content, such as keywords, some brief introductions, etc.. You'll have some fun now With me and the gang</a:t>
            </a:r>
          </a:p>
          <a:p>
            <a:pPr lvl="0">
              <a:lnSpc>
                <a:spcPct val="150000"/>
              </a:lnSpc>
              <a:defRPr/>
            </a:pPr>
            <a:endParaRPr lang="en-US" altLang="zh-CN" sz="1400" dirty="0">
              <a:solidFill>
                <a:schemeClr val="bg1"/>
              </a:solidFill>
              <a:latin typeface="Arial"/>
              <a:ea typeface="微软雅黑"/>
              <a:sym typeface="Arial"/>
            </a:endParaRPr>
          </a:p>
        </p:txBody>
      </p:sp>
      <p:sp>
        <p:nvSpPr>
          <p:cNvPr id="4" name="矩形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360774" y="4662570"/>
            <a:ext cx="2918460" cy="1345048"/>
          </a:xfrm>
          <a:prstGeom prst="rect">
            <a:avLst/>
          </a:prstGeom>
        </p:spPr>
        <p:txBody>
          <a:bodyPr wrap="square">
            <a:spAutoFit/>
          </a:bodyPr>
          <a:lstStyle/>
          <a:p>
            <a:pPr>
              <a:lnSpc>
                <a:spcPct val="150000"/>
              </a:lnSpc>
              <a:defRPr/>
            </a:pPr>
            <a:r>
              <a:rPr lang="en-US" altLang="zh-CN" sz="1400" dirty="0">
                <a:solidFill>
                  <a:schemeClr val="tx2"/>
                </a:solidFill>
                <a:latin typeface="Arial"/>
                <a:ea typeface="微软雅黑"/>
                <a:sym typeface="Arial"/>
              </a:rPr>
              <a:t>Click here to add text content, such as keywords, some brief introductions, etc.. You'll have some</a:t>
            </a:r>
          </a:p>
        </p:txBody>
      </p:sp>
      <p:sp>
        <p:nvSpPr>
          <p:cNvPr id="31" name="矩形 3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674795" y="4662570"/>
            <a:ext cx="2918460" cy="1345048"/>
          </a:xfrm>
          <a:prstGeom prst="rect">
            <a:avLst/>
          </a:prstGeom>
        </p:spPr>
        <p:txBody>
          <a:bodyPr wrap="square">
            <a:spAutoFit/>
          </a:bodyPr>
          <a:lstStyle/>
          <a:p>
            <a:pPr>
              <a:lnSpc>
                <a:spcPct val="150000"/>
              </a:lnSpc>
              <a:defRPr/>
            </a:pPr>
            <a:r>
              <a:rPr lang="en-US" altLang="zh-CN" sz="1400" dirty="0">
                <a:solidFill>
                  <a:schemeClr val="tx2"/>
                </a:solidFill>
                <a:latin typeface="Arial"/>
                <a:ea typeface="微软雅黑"/>
                <a:sym typeface="Arial"/>
              </a:rPr>
              <a:t>Click here to add text content, such as keywords, some brief introductions, etc.. You'll have some</a:t>
            </a: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 name="Rectangle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091084" y="0"/>
            <a:ext cx="6100916" cy="4778476"/>
          </a:xfrm>
          <a:prstGeom prst="rect">
            <a:avLst/>
          </a:prstGeom>
          <a:gradFill flip="none" rotWithShape="1">
            <a:gsLst>
              <a:gs pos="0">
                <a:schemeClr val="accent1">
                  <a:lumMod val="60000"/>
                  <a:lumOff val="40000"/>
                  <a:alpha val="24000"/>
                </a:schemeClr>
              </a:gs>
              <a:gs pos="78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49" name="Group 4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971368" y="3052916"/>
            <a:ext cx="8249264" cy="2905432"/>
            <a:chOff x="1971368" y="3052916"/>
            <a:chExt cx="8249264" cy="2905432"/>
          </a:xfrm>
        </p:grpSpPr>
        <p:sp>
          <p:nvSpPr>
            <p:cNvPr id="7" name="Rectangle: Rounded Corners 6"/>
            <p:cNvSpPr/>
            <p:nvPr/>
          </p:nvSpPr>
          <p:spPr>
            <a:xfrm>
              <a:off x="1971368" y="3052916"/>
              <a:ext cx="8249264" cy="2905432"/>
            </a:xfrm>
            <a:prstGeom prst="roundRect">
              <a:avLst>
                <a:gd name="adj" fmla="val 2315"/>
              </a:avLst>
            </a:prstGeom>
            <a:solidFill>
              <a:schemeClr val="bg1"/>
            </a:solidFill>
            <a:ln>
              <a:noFill/>
            </a:ln>
            <a:effectLst>
              <a:outerShdw blurRad="508000" dist="317500" dir="5400000" sx="97000" sy="97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8" name="Rectangle: Top Corners Rounded 7"/>
            <p:cNvSpPr/>
            <p:nvPr/>
          </p:nvSpPr>
          <p:spPr>
            <a:xfrm rot="16200000" flipH="1">
              <a:off x="1879928" y="3144356"/>
              <a:ext cx="2905432" cy="2722552"/>
            </a:xfrm>
            <a:prstGeom prst="round2SameRect">
              <a:avLst>
                <a:gd name="adj1" fmla="val 2206"/>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48" name="Group 47"/>
            <p:cNvGrpSpPr/>
            <p:nvPr/>
          </p:nvGrpSpPr>
          <p:grpSpPr>
            <a:xfrm rot="16200000">
              <a:off x="3932529" y="5108121"/>
              <a:ext cx="539810" cy="982979"/>
              <a:chOff x="9271000" y="4197810"/>
              <a:chExt cx="829126" cy="1509815"/>
            </a:xfrm>
            <a:solidFill>
              <a:schemeClr val="bg1">
                <a:alpha val="8000"/>
              </a:schemeClr>
            </a:solidFill>
          </p:grpSpPr>
          <p:sp>
            <p:nvSpPr>
              <p:cNvPr id="45" name="Freeform: Shape 44"/>
              <p:cNvSpPr/>
              <p:nvPr/>
            </p:nvSpPr>
            <p:spPr>
              <a:xfrm>
                <a:off x="9863210" y="4618805"/>
                <a:ext cx="236916" cy="1088820"/>
              </a:xfrm>
              <a:custGeom>
                <a:avLst/>
                <a:gdLst>
                  <a:gd name="connsiteX0" fmla="*/ 162582 w 325164"/>
                  <a:gd name="connsiteY0" fmla="*/ 0 h 1494387"/>
                  <a:gd name="connsiteX1" fmla="*/ 325164 w 325164"/>
                  <a:gd name="connsiteY1" fmla="*/ 162582 h 1494387"/>
                  <a:gd name="connsiteX2" fmla="*/ 325164 w 325164"/>
                  <a:gd name="connsiteY2" fmla="*/ 1494387 h 1494387"/>
                  <a:gd name="connsiteX3" fmla="*/ 0 w 325164"/>
                  <a:gd name="connsiteY3" fmla="*/ 1494387 h 1494387"/>
                  <a:gd name="connsiteX4" fmla="*/ 0 w 325164"/>
                  <a:gd name="connsiteY4" fmla="*/ 162582 h 1494387"/>
                  <a:gd name="connsiteX5" fmla="*/ 162582 w 325164"/>
                  <a:gd name="connsiteY5" fmla="*/ 0 h 149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64" h="1494387">
                    <a:moveTo>
                      <a:pt x="162582" y="0"/>
                    </a:moveTo>
                    <a:cubicBezTo>
                      <a:pt x="252374" y="0"/>
                      <a:pt x="325164" y="72790"/>
                      <a:pt x="325164" y="162582"/>
                    </a:cubicBezTo>
                    <a:lnTo>
                      <a:pt x="325164" y="1494387"/>
                    </a:lnTo>
                    <a:lnTo>
                      <a:pt x="0" y="1494387"/>
                    </a:lnTo>
                    <a:lnTo>
                      <a:pt x="0" y="162582"/>
                    </a:lnTo>
                    <a:cubicBezTo>
                      <a:pt x="0" y="72790"/>
                      <a:pt x="72790" y="0"/>
                      <a:pt x="1625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6" name="Freeform: Shape 45"/>
              <p:cNvSpPr/>
              <p:nvPr/>
            </p:nvSpPr>
            <p:spPr>
              <a:xfrm>
                <a:off x="9567105" y="4197810"/>
                <a:ext cx="236916" cy="1509815"/>
              </a:xfrm>
              <a:custGeom>
                <a:avLst/>
                <a:gdLst>
                  <a:gd name="connsiteX0" fmla="*/ 162582 w 325164"/>
                  <a:gd name="connsiteY0" fmla="*/ 0 h 2072196"/>
                  <a:gd name="connsiteX1" fmla="*/ 325164 w 325164"/>
                  <a:gd name="connsiteY1" fmla="*/ 162582 h 2072196"/>
                  <a:gd name="connsiteX2" fmla="*/ 325164 w 325164"/>
                  <a:gd name="connsiteY2" fmla="*/ 2072196 h 2072196"/>
                  <a:gd name="connsiteX3" fmla="*/ 0 w 325164"/>
                  <a:gd name="connsiteY3" fmla="*/ 2072196 h 2072196"/>
                  <a:gd name="connsiteX4" fmla="*/ 0 w 325164"/>
                  <a:gd name="connsiteY4" fmla="*/ 162582 h 2072196"/>
                  <a:gd name="connsiteX5" fmla="*/ 162582 w 325164"/>
                  <a:gd name="connsiteY5" fmla="*/ 0 h 207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64" h="2072196">
                    <a:moveTo>
                      <a:pt x="162582" y="0"/>
                    </a:moveTo>
                    <a:cubicBezTo>
                      <a:pt x="252374" y="0"/>
                      <a:pt x="325164" y="72790"/>
                      <a:pt x="325164" y="162582"/>
                    </a:cubicBezTo>
                    <a:lnTo>
                      <a:pt x="325164" y="2072196"/>
                    </a:lnTo>
                    <a:lnTo>
                      <a:pt x="0" y="2072196"/>
                    </a:lnTo>
                    <a:lnTo>
                      <a:pt x="0" y="162582"/>
                    </a:lnTo>
                    <a:cubicBezTo>
                      <a:pt x="0" y="72790"/>
                      <a:pt x="72790" y="0"/>
                      <a:pt x="1625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7" name="Freeform: Shape 46"/>
              <p:cNvSpPr/>
              <p:nvPr/>
            </p:nvSpPr>
            <p:spPr>
              <a:xfrm>
                <a:off x="9271000" y="5213822"/>
                <a:ext cx="236916" cy="493803"/>
              </a:xfrm>
              <a:custGeom>
                <a:avLst/>
                <a:gdLst>
                  <a:gd name="connsiteX0" fmla="*/ 162582 w 325164"/>
                  <a:gd name="connsiteY0" fmla="*/ 0 h 677736"/>
                  <a:gd name="connsiteX1" fmla="*/ 325164 w 325164"/>
                  <a:gd name="connsiteY1" fmla="*/ 162582 h 677736"/>
                  <a:gd name="connsiteX2" fmla="*/ 325164 w 325164"/>
                  <a:gd name="connsiteY2" fmla="*/ 677736 h 677736"/>
                  <a:gd name="connsiteX3" fmla="*/ 0 w 325164"/>
                  <a:gd name="connsiteY3" fmla="*/ 677736 h 677736"/>
                  <a:gd name="connsiteX4" fmla="*/ 0 w 325164"/>
                  <a:gd name="connsiteY4" fmla="*/ 162582 h 677736"/>
                  <a:gd name="connsiteX5" fmla="*/ 162582 w 325164"/>
                  <a:gd name="connsiteY5" fmla="*/ 0 h 67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64" h="677736">
                    <a:moveTo>
                      <a:pt x="162582" y="0"/>
                    </a:moveTo>
                    <a:cubicBezTo>
                      <a:pt x="252374" y="0"/>
                      <a:pt x="325164" y="72790"/>
                      <a:pt x="325164" y="162582"/>
                    </a:cubicBezTo>
                    <a:lnTo>
                      <a:pt x="325164" y="677736"/>
                    </a:lnTo>
                    <a:lnTo>
                      <a:pt x="0" y="677736"/>
                    </a:lnTo>
                    <a:lnTo>
                      <a:pt x="0" y="162582"/>
                    </a:lnTo>
                    <a:cubicBezTo>
                      <a:pt x="0" y="72790"/>
                      <a:pt x="72790" y="0"/>
                      <a:pt x="1625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grpSp>
      <p:sp>
        <p:nvSpPr>
          <p:cNvPr id="11" name="TextBox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014910" y="2196187"/>
            <a:ext cx="3776024" cy="515206"/>
          </a:xfrm>
          <a:prstGeom prst="rect">
            <a:avLst/>
          </a:prstGeom>
          <a:noFill/>
        </p:spPr>
        <p:txBody>
          <a:bodyPr wrap="square" rtlCol="0">
            <a:spAutoFit/>
          </a:bodyPr>
          <a:lstStyle/>
          <a:p>
            <a:pPr>
              <a:lnSpc>
                <a:spcPct val="120000"/>
              </a:lnSpc>
            </a:pPr>
            <a:r>
              <a:rPr lang="en-US" sz="1200" b="1" dirty="0">
                <a:solidFill>
                  <a:schemeClr val="bg1"/>
                </a:solidFill>
                <a:latin typeface="Arial"/>
                <a:ea typeface="微软雅黑"/>
                <a:sym typeface="Arial"/>
              </a:rPr>
              <a:t>Click here to add text content, such as keywords, some brief introductions, etc.. </a:t>
            </a:r>
          </a:p>
        </p:txBody>
      </p:sp>
      <p:sp>
        <p:nvSpPr>
          <p:cNvPr id="10" name="TextBox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1971368" y="869064"/>
            <a:ext cx="3120571" cy="1323439"/>
          </a:xfrm>
          <a:prstGeom prst="rect">
            <a:avLst/>
          </a:prstGeom>
          <a:noFill/>
        </p:spPr>
        <p:txBody>
          <a:bodyPr wrap="square" rtlCol="0">
            <a:spAutoFit/>
          </a:bodyPr>
          <a:lstStyle/>
          <a:p>
            <a:r>
              <a:rPr lang="en-US" sz="4000" b="1" dirty="0">
                <a:solidFill>
                  <a:schemeClr val="bg1"/>
                </a:solidFill>
                <a:latin typeface="Arial"/>
                <a:ea typeface="微软雅黑"/>
                <a:sym typeface="Arial"/>
              </a:rPr>
              <a:t>GET IN</a:t>
            </a:r>
          </a:p>
          <a:p>
            <a:r>
              <a:rPr lang="en-US" sz="4000" b="1" dirty="0">
                <a:solidFill>
                  <a:schemeClr val="bg1"/>
                </a:solidFill>
                <a:latin typeface="Arial"/>
                <a:ea typeface="微软雅黑"/>
                <a:sym typeface="Arial"/>
              </a:rPr>
              <a:t>TOUCH</a:t>
            </a:r>
          </a:p>
        </p:txBody>
      </p:sp>
      <p:sp>
        <p:nvSpPr>
          <p:cNvPr id="16" name="TextBox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113927" y="3251933"/>
            <a:ext cx="2437435" cy="364459"/>
          </a:xfrm>
          <a:prstGeom prst="rect">
            <a:avLst/>
          </a:prstGeom>
          <a:noFill/>
        </p:spPr>
        <p:txBody>
          <a:bodyPr wrap="square" rtlCol="0">
            <a:spAutoFit/>
          </a:bodyPr>
          <a:lstStyle/>
          <a:p>
            <a:pPr>
              <a:lnSpc>
                <a:spcPct val="120000"/>
              </a:lnSpc>
            </a:pPr>
            <a:r>
              <a:rPr lang="en-US" sz="1600" b="1" dirty="0">
                <a:solidFill>
                  <a:schemeClr val="bg1"/>
                </a:solidFill>
                <a:latin typeface="Arial"/>
                <a:ea typeface="微软雅黑"/>
                <a:sym typeface="Arial"/>
              </a:rPr>
              <a:t>Contact Information</a:t>
            </a:r>
          </a:p>
        </p:txBody>
      </p:sp>
      <p:grpSp>
        <p:nvGrpSpPr>
          <p:cNvPr id="4" name="Group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2270795" y="3931578"/>
            <a:ext cx="2280567" cy="261610"/>
            <a:chOff x="2270795" y="3931578"/>
            <a:chExt cx="2280567" cy="261610"/>
          </a:xfrm>
        </p:grpSpPr>
        <p:sp>
          <p:nvSpPr>
            <p:cNvPr id="15" name="TextBox 14"/>
            <p:cNvSpPr txBox="1"/>
            <p:nvPr/>
          </p:nvSpPr>
          <p:spPr>
            <a:xfrm>
              <a:off x="2438400" y="3931578"/>
              <a:ext cx="2112962" cy="261610"/>
            </a:xfrm>
            <a:prstGeom prst="rect">
              <a:avLst/>
            </a:prstGeom>
            <a:noFill/>
          </p:spPr>
          <p:txBody>
            <a:bodyPr wrap="square" rtlCol="0">
              <a:spAutoFit/>
            </a:bodyPr>
            <a:lstStyle/>
            <a:p>
              <a:r>
                <a:rPr lang="en-US" sz="1050" dirty="0">
                  <a:solidFill>
                    <a:schemeClr val="bg1">
                      <a:lumMod val="95000"/>
                    </a:schemeClr>
                  </a:solidFill>
                  <a:latin typeface="Arial"/>
                  <a:ea typeface="微软雅黑"/>
                  <a:sym typeface="Arial"/>
                </a:rPr>
                <a:t>Company address</a:t>
              </a:r>
            </a:p>
          </p:txBody>
        </p:sp>
        <p:sp>
          <p:nvSpPr>
            <p:cNvPr id="17" name="Freeform 51"/>
            <p:cNvSpPr>
              <a:spLocks noEditPoints="1"/>
            </p:cNvSpPr>
            <p:nvPr/>
          </p:nvSpPr>
          <p:spPr bwMode="auto">
            <a:xfrm>
              <a:off x="2270795" y="3983341"/>
              <a:ext cx="120356" cy="147960"/>
            </a:xfrm>
            <a:custGeom>
              <a:avLst/>
              <a:gdLst>
                <a:gd name="T0" fmla="*/ 121 w 184"/>
                <a:gd name="T1" fmla="*/ 69 h 225"/>
                <a:gd name="T2" fmla="*/ 91 w 184"/>
                <a:gd name="T3" fmla="*/ 40 h 225"/>
                <a:gd name="T4" fmla="*/ 62 w 184"/>
                <a:gd name="T5" fmla="*/ 69 h 225"/>
                <a:gd name="T6" fmla="*/ 91 w 184"/>
                <a:gd name="T7" fmla="*/ 99 h 225"/>
                <a:gd name="T8" fmla="*/ 121 w 184"/>
                <a:gd name="T9" fmla="*/ 69 h 225"/>
                <a:gd name="T10" fmla="*/ 70 w 184"/>
                <a:gd name="T11" fmla="*/ 69 h 225"/>
                <a:gd name="T12" fmla="*/ 91 w 184"/>
                <a:gd name="T13" fmla="*/ 48 h 225"/>
                <a:gd name="T14" fmla="*/ 113 w 184"/>
                <a:gd name="T15" fmla="*/ 69 h 225"/>
                <a:gd name="T16" fmla="*/ 91 w 184"/>
                <a:gd name="T17" fmla="*/ 91 h 225"/>
                <a:gd name="T18" fmla="*/ 70 w 184"/>
                <a:gd name="T19" fmla="*/ 69 h 225"/>
                <a:gd name="T20" fmla="*/ 91 w 184"/>
                <a:gd name="T21" fmla="*/ 202 h 225"/>
                <a:gd name="T22" fmla="*/ 94 w 184"/>
                <a:gd name="T23" fmla="*/ 198 h 225"/>
                <a:gd name="T24" fmla="*/ 159 w 184"/>
                <a:gd name="T25" fmla="*/ 71 h 225"/>
                <a:gd name="T26" fmla="*/ 91 w 184"/>
                <a:gd name="T27" fmla="*/ 0 h 225"/>
                <a:gd name="T28" fmla="*/ 24 w 184"/>
                <a:gd name="T29" fmla="*/ 71 h 225"/>
                <a:gd name="T30" fmla="*/ 88 w 184"/>
                <a:gd name="T31" fmla="*/ 198 h 225"/>
                <a:gd name="T32" fmla="*/ 91 w 184"/>
                <a:gd name="T33" fmla="*/ 202 h 225"/>
                <a:gd name="T34" fmla="*/ 91 w 184"/>
                <a:gd name="T35" fmla="*/ 9 h 225"/>
                <a:gd name="T36" fmla="*/ 151 w 184"/>
                <a:gd name="T37" fmla="*/ 72 h 225"/>
                <a:gd name="T38" fmla="*/ 91 w 184"/>
                <a:gd name="T39" fmla="*/ 189 h 225"/>
                <a:gd name="T40" fmla="*/ 32 w 184"/>
                <a:gd name="T41" fmla="*/ 71 h 225"/>
                <a:gd name="T42" fmla="*/ 91 w 184"/>
                <a:gd name="T43" fmla="*/ 9 h 225"/>
                <a:gd name="T44" fmla="*/ 164 w 184"/>
                <a:gd name="T45" fmla="*/ 149 h 225"/>
                <a:gd name="T46" fmla="*/ 140 w 184"/>
                <a:gd name="T47" fmla="*/ 149 h 225"/>
                <a:gd name="T48" fmla="*/ 140 w 184"/>
                <a:gd name="T49" fmla="*/ 157 h 225"/>
                <a:gd name="T50" fmla="*/ 156 w 184"/>
                <a:gd name="T51" fmla="*/ 157 h 225"/>
                <a:gd name="T52" fmla="*/ 172 w 184"/>
                <a:gd name="T53" fmla="*/ 217 h 225"/>
                <a:gd name="T54" fmla="*/ 12 w 184"/>
                <a:gd name="T55" fmla="*/ 217 h 225"/>
                <a:gd name="T56" fmla="*/ 28 w 184"/>
                <a:gd name="T57" fmla="*/ 157 h 225"/>
                <a:gd name="T58" fmla="*/ 40 w 184"/>
                <a:gd name="T59" fmla="*/ 157 h 225"/>
                <a:gd name="T60" fmla="*/ 40 w 184"/>
                <a:gd name="T61" fmla="*/ 149 h 225"/>
                <a:gd name="T62" fmla="*/ 20 w 184"/>
                <a:gd name="T63" fmla="*/ 149 h 225"/>
                <a:gd name="T64" fmla="*/ 0 w 184"/>
                <a:gd name="T65" fmla="*/ 225 h 225"/>
                <a:gd name="T66" fmla="*/ 184 w 184"/>
                <a:gd name="T67" fmla="*/ 225 h 225"/>
                <a:gd name="T68" fmla="*/ 164 w 184"/>
                <a:gd name="T69" fmla="*/ 14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225">
                  <a:moveTo>
                    <a:pt x="121" y="69"/>
                  </a:moveTo>
                  <a:cubicBezTo>
                    <a:pt x="121" y="53"/>
                    <a:pt x="107" y="40"/>
                    <a:pt x="91" y="40"/>
                  </a:cubicBezTo>
                  <a:cubicBezTo>
                    <a:pt x="75" y="40"/>
                    <a:pt x="62" y="53"/>
                    <a:pt x="62" y="69"/>
                  </a:cubicBezTo>
                  <a:cubicBezTo>
                    <a:pt x="62" y="85"/>
                    <a:pt x="75" y="99"/>
                    <a:pt x="91" y="99"/>
                  </a:cubicBezTo>
                  <a:cubicBezTo>
                    <a:pt x="107" y="99"/>
                    <a:pt x="121" y="85"/>
                    <a:pt x="121" y="69"/>
                  </a:cubicBezTo>
                  <a:close/>
                  <a:moveTo>
                    <a:pt x="70" y="69"/>
                  </a:moveTo>
                  <a:cubicBezTo>
                    <a:pt x="70" y="57"/>
                    <a:pt x="80" y="48"/>
                    <a:pt x="91" y="48"/>
                  </a:cubicBezTo>
                  <a:cubicBezTo>
                    <a:pt x="103" y="48"/>
                    <a:pt x="113" y="57"/>
                    <a:pt x="113" y="69"/>
                  </a:cubicBezTo>
                  <a:cubicBezTo>
                    <a:pt x="113" y="81"/>
                    <a:pt x="103" y="91"/>
                    <a:pt x="91" y="91"/>
                  </a:cubicBezTo>
                  <a:cubicBezTo>
                    <a:pt x="80" y="91"/>
                    <a:pt x="70" y="81"/>
                    <a:pt x="70" y="69"/>
                  </a:cubicBezTo>
                  <a:close/>
                  <a:moveTo>
                    <a:pt x="91" y="202"/>
                  </a:moveTo>
                  <a:cubicBezTo>
                    <a:pt x="94" y="198"/>
                    <a:pt x="94" y="198"/>
                    <a:pt x="94" y="198"/>
                  </a:cubicBezTo>
                  <a:cubicBezTo>
                    <a:pt x="97" y="195"/>
                    <a:pt x="160" y="120"/>
                    <a:pt x="159" y="71"/>
                  </a:cubicBezTo>
                  <a:cubicBezTo>
                    <a:pt x="159" y="32"/>
                    <a:pt x="129" y="0"/>
                    <a:pt x="91" y="0"/>
                  </a:cubicBezTo>
                  <a:cubicBezTo>
                    <a:pt x="54" y="0"/>
                    <a:pt x="24" y="32"/>
                    <a:pt x="24" y="71"/>
                  </a:cubicBezTo>
                  <a:cubicBezTo>
                    <a:pt x="24" y="120"/>
                    <a:pt x="86" y="195"/>
                    <a:pt x="88" y="198"/>
                  </a:cubicBezTo>
                  <a:lnTo>
                    <a:pt x="91" y="202"/>
                  </a:lnTo>
                  <a:close/>
                  <a:moveTo>
                    <a:pt x="91" y="9"/>
                  </a:moveTo>
                  <a:cubicBezTo>
                    <a:pt x="124" y="9"/>
                    <a:pt x="151" y="37"/>
                    <a:pt x="151" y="72"/>
                  </a:cubicBezTo>
                  <a:cubicBezTo>
                    <a:pt x="152" y="111"/>
                    <a:pt x="104" y="173"/>
                    <a:pt x="91" y="189"/>
                  </a:cubicBezTo>
                  <a:cubicBezTo>
                    <a:pt x="79" y="173"/>
                    <a:pt x="32" y="111"/>
                    <a:pt x="32" y="71"/>
                  </a:cubicBezTo>
                  <a:cubicBezTo>
                    <a:pt x="32" y="37"/>
                    <a:pt x="58" y="9"/>
                    <a:pt x="91" y="9"/>
                  </a:cubicBezTo>
                  <a:close/>
                  <a:moveTo>
                    <a:pt x="164" y="149"/>
                  </a:moveTo>
                  <a:cubicBezTo>
                    <a:pt x="140" y="149"/>
                    <a:pt x="140" y="149"/>
                    <a:pt x="140" y="149"/>
                  </a:cubicBezTo>
                  <a:cubicBezTo>
                    <a:pt x="140" y="157"/>
                    <a:pt x="140" y="157"/>
                    <a:pt x="140" y="157"/>
                  </a:cubicBezTo>
                  <a:cubicBezTo>
                    <a:pt x="156" y="157"/>
                    <a:pt x="156" y="157"/>
                    <a:pt x="156" y="157"/>
                  </a:cubicBezTo>
                  <a:cubicBezTo>
                    <a:pt x="172" y="217"/>
                    <a:pt x="172" y="217"/>
                    <a:pt x="172" y="217"/>
                  </a:cubicBezTo>
                  <a:cubicBezTo>
                    <a:pt x="12" y="217"/>
                    <a:pt x="12" y="217"/>
                    <a:pt x="12" y="217"/>
                  </a:cubicBezTo>
                  <a:cubicBezTo>
                    <a:pt x="28" y="157"/>
                    <a:pt x="28" y="157"/>
                    <a:pt x="28" y="157"/>
                  </a:cubicBezTo>
                  <a:cubicBezTo>
                    <a:pt x="40" y="157"/>
                    <a:pt x="40" y="157"/>
                    <a:pt x="40" y="157"/>
                  </a:cubicBezTo>
                  <a:cubicBezTo>
                    <a:pt x="40" y="149"/>
                    <a:pt x="40" y="149"/>
                    <a:pt x="40" y="149"/>
                  </a:cubicBezTo>
                  <a:cubicBezTo>
                    <a:pt x="20" y="149"/>
                    <a:pt x="20" y="149"/>
                    <a:pt x="20" y="149"/>
                  </a:cubicBezTo>
                  <a:cubicBezTo>
                    <a:pt x="0" y="225"/>
                    <a:pt x="0" y="225"/>
                    <a:pt x="0" y="225"/>
                  </a:cubicBezTo>
                  <a:cubicBezTo>
                    <a:pt x="184" y="225"/>
                    <a:pt x="184" y="225"/>
                    <a:pt x="184" y="225"/>
                  </a:cubicBezTo>
                  <a:lnTo>
                    <a:pt x="164" y="149"/>
                  </a:ln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grpSp>
        <p:nvGrpSpPr>
          <p:cNvPr id="5" name="Group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2241134" y="4278976"/>
            <a:ext cx="2310228" cy="261610"/>
            <a:chOff x="2241134" y="4278976"/>
            <a:chExt cx="2310228" cy="261610"/>
          </a:xfrm>
        </p:grpSpPr>
        <p:sp>
          <p:nvSpPr>
            <p:cNvPr id="20" name="Freeform 703"/>
            <p:cNvSpPr>
              <a:spLocks noEditPoints="1"/>
            </p:cNvSpPr>
            <p:nvPr/>
          </p:nvSpPr>
          <p:spPr bwMode="auto">
            <a:xfrm>
              <a:off x="2241134" y="4342216"/>
              <a:ext cx="157898" cy="145752"/>
            </a:xfrm>
            <a:custGeom>
              <a:avLst/>
              <a:gdLst>
                <a:gd name="T0" fmla="*/ 174 w 240"/>
                <a:gd name="T1" fmla="*/ 221 h 221"/>
                <a:gd name="T2" fmla="*/ 174 w 240"/>
                <a:gd name="T3" fmla="*/ 221 h 221"/>
                <a:gd name="T4" fmla="*/ 137 w 240"/>
                <a:gd name="T5" fmla="*/ 213 h 221"/>
                <a:gd name="T6" fmla="*/ 128 w 240"/>
                <a:gd name="T7" fmla="*/ 207 h 221"/>
                <a:gd name="T8" fmla="*/ 75 w 240"/>
                <a:gd name="T9" fmla="*/ 164 h 221"/>
                <a:gd name="T10" fmla="*/ 32 w 240"/>
                <a:gd name="T11" fmla="*/ 111 h 221"/>
                <a:gd name="T12" fmla="*/ 27 w 240"/>
                <a:gd name="T13" fmla="*/ 103 h 221"/>
                <a:gd name="T14" fmla="*/ 47 w 240"/>
                <a:gd name="T15" fmla="*/ 6 h 221"/>
                <a:gd name="T16" fmla="*/ 60 w 240"/>
                <a:gd name="T17" fmla="*/ 0 h 221"/>
                <a:gd name="T18" fmla="*/ 90 w 240"/>
                <a:gd name="T19" fmla="*/ 21 h 221"/>
                <a:gd name="T20" fmla="*/ 98 w 240"/>
                <a:gd name="T21" fmla="*/ 68 h 221"/>
                <a:gd name="T22" fmla="*/ 98 w 240"/>
                <a:gd name="T23" fmla="*/ 68 h 221"/>
                <a:gd name="T24" fmla="*/ 81 w 240"/>
                <a:gd name="T25" fmla="*/ 97 h 221"/>
                <a:gd name="T26" fmla="*/ 109 w 240"/>
                <a:gd name="T27" fmla="*/ 130 h 221"/>
                <a:gd name="T28" fmla="*/ 142 w 240"/>
                <a:gd name="T29" fmla="*/ 158 h 221"/>
                <a:gd name="T30" fmla="*/ 145 w 240"/>
                <a:gd name="T31" fmla="*/ 159 h 221"/>
                <a:gd name="T32" fmla="*/ 145 w 240"/>
                <a:gd name="T33" fmla="*/ 159 h 221"/>
                <a:gd name="T34" fmla="*/ 171 w 240"/>
                <a:gd name="T35" fmla="*/ 142 h 221"/>
                <a:gd name="T36" fmla="*/ 171 w 240"/>
                <a:gd name="T37" fmla="*/ 141 h 221"/>
                <a:gd name="T38" fmla="*/ 185 w 240"/>
                <a:gd name="T39" fmla="*/ 136 h 221"/>
                <a:gd name="T40" fmla="*/ 219 w 240"/>
                <a:gd name="T41" fmla="*/ 150 h 221"/>
                <a:gd name="T42" fmla="*/ 239 w 240"/>
                <a:gd name="T43" fmla="*/ 177 h 221"/>
                <a:gd name="T44" fmla="*/ 234 w 240"/>
                <a:gd name="T45" fmla="*/ 192 h 221"/>
                <a:gd name="T46" fmla="*/ 174 w 240"/>
                <a:gd name="T47" fmla="*/ 221 h 221"/>
                <a:gd name="T48" fmla="*/ 60 w 240"/>
                <a:gd name="T49" fmla="*/ 8 h 221"/>
                <a:gd name="T50" fmla="*/ 53 w 240"/>
                <a:gd name="T51" fmla="*/ 12 h 221"/>
                <a:gd name="T52" fmla="*/ 52 w 240"/>
                <a:gd name="T53" fmla="*/ 12 h 221"/>
                <a:gd name="T54" fmla="*/ 34 w 240"/>
                <a:gd name="T55" fmla="*/ 99 h 221"/>
                <a:gd name="T56" fmla="*/ 39 w 240"/>
                <a:gd name="T57" fmla="*/ 107 h 221"/>
                <a:gd name="T58" fmla="*/ 81 w 240"/>
                <a:gd name="T59" fmla="*/ 159 h 221"/>
                <a:gd name="T60" fmla="*/ 133 w 240"/>
                <a:gd name="T61" fmla="*/ 200 h 221"/>
                <a:gd name="T62" fmla="*/ 141 w 240"/>
                <a:gd name="T63" fmla="*/ 205 h 221"/>
                <a:gd name="T64" fmla="*/ 174 w 240"/>
                <a:gd name="T65" fmla="*/ 213 h 221"/>
                <a:gd name="T66" fmla="*/ 227 w 240"/>
                <a:gd name="T67" fmla="*/ 187 h 221"/>
                <a:gd name="T68" fmla="*/ 228 w 240"/>
                <a:gd name="T69" fmla="*/ 187 h 221"/>
                <a:gd name="T70" fmla="*/ 231 w 240"/>
                <a:gd name="T71" fmla="*/ 178 h 221"/>
                <a:gd name="T72" fmla="*/ 214 w 240"/>
                <a:gd name="T73" fmla="*/ 156 h 221"/>
                <a:gd name="T74" fmla="*/ 185 w 240"/>
                <a:gd name="T75" fmla="*/ 144 h 221"/>
                <a:gd name="T76" fmla="*/ 177 w 240"/>
                <a:gd name="T77" fmla="*/ 147 h 221"/>
                <a:gd name="T78" fmla="*/ 145 w 240"/>
                <a:gd name="T79" fmla="*/ 167 h 221"/>
                <a:gd name="T80" fmla="*/ 145 w 240"/>
                <a:gd name="T81" fmla="*/ 167 h 221"/>
                <a:gd name="T82" fmla="*/ 138 w 240"/>
                <a:gd name="T83" fmla="*/ 165 h 221"/>
                <a:gd name="T84" fmla="*/ 138 w 240"/>
                <a:gd name="T85" fmla="*/ 165 h 221"/>
                <a:gd name="T86" fmla="*/ 103 w 240"/>
                <a:gd name="T87" fmla="*/ 136 h 221"/>
                <a:gd name="T88" fmla="*/ 75 w 240"/>
                <a:gd name="T89" fmla="*/ 102 h 221"/>
                <a:gd name="T90" fmla="*/ 74 w 240"/>
                <a:gd name="T91" fmla="*/ 101 h 221"/>
                <a:gd name="T92" fmla="*/ 92 w 240"/>
                <a:gd name="T93" fmla="*/ 62 h 221"/>
                <a:gd name="T94" fmla="*/ 83 w 240"/>
                <a:gd name="T95" fmla="*/ 25 h 221"/>
                <a:gd name="T96" fmla="*/ 60 w 240"/>
                <a:gd name="T97"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221">
                  <a:moveTo>
                    <a:pt x="174" y="221"/>
                  </a:moveTo>
                  <a:cubicBezTo>
                    <a:pt x="174" y="221"/>
                    <a:pt x="174" y="221"/>
                    <a:pt x="174" y="221"/>
                  </a:cubicBezTo>
                  <a:cubicBezTo>
                    <a:pt x="162" y="221"/>
                    <a:pt x="149" y="218"/>
                    <a:pt x="137" y="213"/>
                  </a:cubicBezTo>
                  <a:cubicBezTo>
                    <a:pt x="134" y="211"/>
                    <a:pt x="131" y="209"/>
                    <a:pt x="128" y="207"/>
                  </a:cubicBezTo>
                  <a:cubicBezTo>
                    <a:pt x="118" y="200"/>
                    <a:pt x="92" y="181"/>
                    <a:pt x="75" y="164"/>
                  </a:cubicBezTo>
                  <a:cubicBezTo>
                    <a:pt x="58" y="147"/>
                    <a:pt x="40" y="122"/>
                    <a:pt x="32" y="111"/>
                  </a:cubicBezTo>
                  <a:cubicBezTo>
                    <a:pt x="30" y="108"/>
                    <a:pt x="28" y="105"/>
                    <a:pt x="27" y="103"/>
                  </a:cubicBezTo>
                  <a:cubicBezTo>
                    <a:pt x="0" y="46"/>
                    <a:pt x="43" y="9"/>
                    <a:pt x="47" y="6"/>
                  </a:cubicBezTo>
                  <a:cubicBezTo>
                    <a:pt x="51" y="2"/>
                    <a:pt x="55" y="0"/>
                    <a:pt x="60" y="0"/>
                  </a:cubicBezTo>
                  <a:cubicBezTo>
                    <a:pt x="76" y="0"/>
                    <a:pt x="89" y="20"/>
                    <a:pt x="90" y="21"/>
                  </a:cubicBezTo>
                  <a:cubicBezTo>
                    <a:pt x="91" y="22"/>
                    <a:pt x="113" y="53"/>
                    <a:pt x="98" y="68"/>
                  </a:cubicBezTo>
                  <a:cubicBezTo>
                    <a:pt x="98" y="68"/>
                    <a:pt x="98" y="68"/>
                    <a:pt x="98" y="68"/>
                  </a:cubicBezTo>
                  <a:cubicBezTo>
                    <a:pt x="92" y="73"/>
                    <a:pt x="78" y="88"/>
                    <a:pt x="81" y="97"/>
                  </a:cubicBezTo>
                  <a:cubicBezTo>
                    <a:pt x="84" y="100"/>
                    <a:pt x="99" y="121"/>
                    <a:pt x="109" y="130"/>
                  </a:cubicBezTo>
                  <a:cubicBezTo>
                    <a:pt x="121" y="143"/>
                    <a:pt x="140" y="156"/>
                    <a:pt x="142" y="158"/>
                  </a:cubicBezTo>
                  <a:cubicBezTo>
                    <a:pt x="143" y="158"/>
                    <a:pt x="144" y="159"/>
                    <a:pt x="145" y="159"/>
                  </a:cubicBezTo>
                  <a:cubicBezTo>
                    <a:pt x="145" y="159"/>
                    <a:pt x="145" y="159"/>
                    <a:pt x="145" y="159"/>
                  </a:cubicBezTo>
                  <a:cubicBezTo>
                    <a:pt x="155" y="159"/>
                    <a:pt x="167" y="146"/>
                    <a:pt x="171" y="142"/>
                  </a:cubicBezTo>
                  <a:cubicBezTo>
                    <a:pt x="171" y="141"/>
                    <a:pt x="171" y="141"/>
                    <a:pt x="171" y="141"/>
                  </a:cubicBezTo>
                  <a:cubicBezTo>
                    <a:pt x="175" y="138"/>
                    <a:pt x="179" y="136"/>
                    <a:pt x="185" y="136"/>
                  </a:cubicBezTo>
                  <a:cubicBezTo>
                    <a:pt x="200" y="136"/>
                    <a:pt x="218" y="149"/>
                    <a:pt x="219" y="150"/>
                  </a:cubicBezTo>
                  <a:cubicBezTo>
                    <a:pt x="219" y="150"/>
                    <a:pt x="238" y="163"/>
                    <a:pt x="239" y="177"/>
                  </a:cubicBezTo>
                  <a:cubicBezTo>
                    <a:pt x="240" y="183"/>
                    <a:pt x="238" y="188"/>
                    <a:pt x="234" y="192"/>
                  </a:cubicBezTo>
                  <a:cubicBezTo>
                    <a:pt x="231" y="195"/>
                    <a:pt x="209" y="221"/>
                    <a:pt x="174" y="221"/>
                  </a:cubicBezTo>
                  <a:close/>
                  <a:moveTo>
                    <a:pt x="60" y="8"/>
                  </a:moveTo>
                  <a:cubicBezTo>
                    <a:pt x="58" y="8"/>
                    <a:pt x="55" y="9"/>
                    <a:pt x="53" y="12"/>
                  </a:cubicBezTo>
                  <a:cubicBezTo>
                    <a:pt x="52" y="12"/>
                    <a:pt x="52" y="12"/>
                    <a:pt x="52" y="12"/>
                  </a:cubicBezTo>
                  <a:cubicBezTo>
                    <a:pt x="50" y="13"/>
                    <a:pt x="9" y="47"/>
                    <a:pt x="34" y="99"/>
                  </a:cubicBezTo>
                  <a:cubicBezTo>
                    <a:pt x="35" y="101"/>
                    <a:pt x="37" y="104"/>
                    <a:pt x="39" y="107"/>
                  </a:cubicBezTo>
                  <a:cubicBezTo>
                    <a:pt x="46" y="117"/>
                    <a:pt x="64" y="142"/>
                    <a:pt x="81" y="159"/>
                  </a:cubicBezTo>
                  <a:cubicBezTo>
                    <a:pt x="97" y="175"/>
                    <a:pt x="122" y="193"/>
                    <a:pt x="133" y="200"/>
                  </a:cubicBezTo>
                  <a:cubicBezTo>
                    <a:pt x="136" y="203"/>
                    <a:pt x="138" y="204"/>
                    <a:pt x="141" y="205"/>
                  </a:cubicBezTo>
                  <a:cubicBezTo>
                    <a:pt x="152" y="211"/>
                    <a:pt x="163" y="213"/>
                    <a:pt x="174" y="213"/>
                  </a:cubicBezTo>
                  <a:cubicBezTo>
                    <a:pt x="207" y="213"/>
                    <a:pt x="227" y="187"/>
                    <a:pt x="227" y="187"/>
                  </a:cubicBezTo>
                  <a:cubicBezTo>
                    <a:pt x="228" y="187"/>
                    <a:pt x="228" y="187"/>
                    <a:pt x="228" y="187"/>
                  </a:cubicBezTo>
                  <a:cubicBezTo>
                    <a:pt x="230" y="184"/>
                    <a:pt x="232" y="181"/>
                    <a:pt x="231" y="178"/>
                  </a:cubicBezTo>
                  <a:cubicBezTo>
                    <a:pt x="230" y="169"/>
                    <a:pt x="219" y="159"/>
                    <a:pt x="214" y="156"/>
                  </a:cubicBezTo>
                  <a:cubicBezTo>
                    <a:pt x="214" y="156"/>
                    <a:pt x="198" y="144"/>
                    <a:pt x="185" y="144"/>
                  </a:cubicBezTo>
                  <a:cubicBezTo>
                    <a:pt x="182" y="144"/>
                    <a:pt x="179" y="145"/>
                    <a:pt x="177" y="147"/>
                  </a:cubicBezTo>
                  <a:cubicBezTo>
                    <a:pt x="175" y="150"/>
                    <a:pt x="159" y="167"/>
                    <a:pt x="145" y="167"/>
                  </a:cubicBezTo>
                  <a:cubicBezTo>
                    <a:pt x="145" y="167"/>
                    <a:pt x="145" y="167"/>
                    <a:pt x="145" y="167"/>
                  </a:cubicBezTo>
                  <a:cubicBezTo>
                    <a:pt x="143" y="167"/>
                    <a:pt x="141" y="166"/>
                    <a:pt x="138" y="165"/>
                  </a:cubicBezTo>
                  <a:cubicBezTo>
                    <a:pt x="138" y="165"/>
                    <a:pt x="138" y="165"/>
                    <a:pt x="138" y="165"/>
                  </a:cubicBezTo>
                  <a:cubicBezTo>
                    <a:pt x="137" y="164"/>
                    <a:pt x="117" y="149"/>
                    <a:pt x="103" y="136"/>
                  </a:cubicBezTo>
                  <a:cubicBezTo>
                    <a:pt x="93" y="125"/>
                    <a:pt x="76" y="103"/>
                    <a:pt x="75" y="102"/>
                  </a:cubicBezTo>
                  <a:cubicBezTo>
                    <a:pt x="74" y="101"/>
                    <a:pt x="74" y="101"/>
                    <a:pt x="74" y="101"/>
                  </a:cubicBezTo>
                  <a:cubicBezTo>
                    <a:pt x="67" y="86"/>
                    <a:pt x="89" y="65"/>
                    <a:pt x="92" y="62"/>
                  </a:cubicBezTo>
                  <a:cubicBezTo>
                    <a:pt x="100" y="54"/>
                    <a:pt x="89" y="33"/>
                    <a:pt x="83" y="25"/>
                  </a:cubicBezTo>
                  <a:cubicBezTo>
                    <a:pt x="80" y="20"/>
                    <a:pt x="70" y="8"/>
                    <a:pt x="60" y="8"/>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21" name="TextBox 20"/>
            <p:cNvSpPr txBox="1"/>
            <p:nvPr/>
          </p:nvSpPr>
          <p:spPr>
            <a:xfrm>
              <a:off x="2438400" y="4278976"/>
              <a:ext cx="2112962" cy="261610"/>
            </a:xfrm>
            <a:prstGeom prst="rect">
              <a:avLst/>
            </a:prstGeom>
            <a:noFill/>
          </p:spPr>
          <p:txBody>
            <a:bodyPr wrap="square" rtlCol="0">
              <a:spAutoFit/>
            </a:bodyPr>
            <a:lstStyle/>
            <a:p>
              <a:r>
                <a:rPr lang="en-US" sz="1050" dirty="0">
                  <a:solidFill>
                    <a:schemeClr val="bg1">
                      <a:lumMod val="95000"/>
                    </a:schemeClr>
                  </a:solidFill>
                  <a:latin typeface="Arial"/>
                  <a:ea typeface="微软雅黑"/>
                  <a:sym typeface="Arial"/>
                </a:rPr>
                <a:t>123654645978</a:t>
              </a:r>
            </a:p>
          </p:txBody>
        </p:sp>
      </p:grpSp>
      <p:grpSp>
        <p:nvGrpSpPr>
          <p:cNvPr id="9" name="Group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2249857" y="4626374"/>
            <a:ext cx="2301505" cy="261610"/>
            <a:chOff x="2249857" y="4626374"/>
            <a:chExt cx="2301505" cy="261610"/>
          </a:xfrm>
        </p:grpSpPr>
        <p:sp>
          <p:nvSpPr>
            <p:cNvPr id="19" name="Freeform 101"/>
            <p:cNvSpPr>
              <a:spLocks noEditPoints="1"/>
            </p:cNvSpPr>
            <p:nvPr/>
          </p:nvSpPr>
          <p:spPr bwMode="auto">
            <a:xfrm>
              <a:off x="2249857" y="4693177"/>
              <a:ext cx="146858" cy="118148"/>
            </a:xfrm>
            <a:custGeom>
              <a:avLst/>
              <a:gdLst>
                <a:gd name="T0" fmla="*/ 204 w 224"/>
                <a:gd name="T1" fmla="*/ 0 h 180"/>
                <a:gd name="T2" fmla="*/ 20 w 224"/>
                <a:gd name="T3" fmla="*/ 0 h 180"/>
                <a:gd name="T4" fmla="*/ 7 w 224"/>
                <a:gd name="T5" fmla="*/ 5 h 180"/>
                <a:gd name="T6" fmla="*/ 6 w 224"/>
                <a:gd name="T7" fmla="*/ 6 h 180"/>
                <a:gd name="T8" fmla="*/ 6 w 224"/>
                <a:gd name="T9" fmla="*/ 6 h 180"/>
                <a:gd name="T10" fmla="*/ 0 w 224"/>
                <a:gd name="T11" fmla="*/ 20 h 180"/>
                <a:gd name="T12" fmla="*/ 0 w 224"/>
                <a:gd name="T13" fmla="*/ 160 h 180"/>
                <a:gd name="T14" fmla="*/ 20 w 224"/>
                <a:gd name="T15" fmla="*/ 180 h 180"/>
                <a:gd name="T16" fmla="*/ 204 w 224"/>
                <a:gd name="T17" fmla="*/ 180 h 180"/>
                <a:gd name="T18" fmla="*/ 224 w 224"/>
                <a:gd name="T19" fmla="*/ 160 h 180"/>
                <a:gd name="T20" fmla="*/ 224 w 224"/>
                <a:gd name="T21" fmla="*/ 20 h 180"/>
                <a:gd name="T22" fmla="*/ 204 w 224"/>
                <a:gd name="T23" fmla="*/ 0 h 180"/>
                <a:gd name="T24" fmla="*/ 20 w 224"/>
                <a:gd name="T25" fmla="*/ 8 h 180"/>
                <a:gd name="T26" fmla="*/ 204 w 224"/>
                <a:gd name="T27" fmla="*/ 8 h 180"/>
                <a:gd name="T28" fmla="*/ 209 w 224"/>
                <a:gd name="T29" fmla="*/ 9 h 180"/>
                <a:gd name="T30" fmla="*/ 112 w 224"/>
                <a:gd name="T31" fmla="*/ 106 h 180"/>
                <a:gd name="T32" fmla="*/ 15 w 224"/>
                <a:gd name="T33" fmla="*/ 9 h 180"/>
                <a:gd name="T34" fmla="*/ 20 w 224"/>
                <a:gd name="T35" fmla="*/ 8 h 180"/>
                <a:gd name="T36" fmla="*/ 8 w 224"/>
                <a:gd name="T37" fmla="*/ 160 h 180"/>
                <a:gd name="T38" fmla="*/ 8 w 224"/>
                <a:gd name="T39" fmla="*/ 20 h 180"/>
                <a:gd name="T40" fmla="*/ 9 w 224"/>
                <a:gd name="T41" fmla="*/ 14 h 180"/>
                <a:gd name="T42" fmla="*/ 84 w 224"/>
                <a:gd name="T43" fmla="*/ 89 h 180"/>
                <a:gd name="T44" fmla="*/ 9 w 224"/>
                <a:gd name="T45" fmla="*/ 165 h 180"/>
                <a:gd name="T46" fmla="*/ 8 w 224"/>
                <a:gd name="T47" fmla="*/ 160 h 180"/>
                <a:gd name="T48" fmla="*/ 204 w 224"/>
                <a:gd name="T49" fmla="*/ 172 h 180"/>
                <a:gd name="T50" fmla="*/ 20 w 224"/>
                <a:gd name="T51" fmla="*/ 172 h 180"/>
                <a:gd name="T52" fmla="*/ 14 w 224"/>
                <a:gd name="T53" fmla="*/ 171 h 180"/>
                <a:gd name="T54" fmla="*/ 90 w 224"/>
                <a:gd name="T55" fmla="*/ 95 h 180"/>
                <a:gd name="T56" fmla="*/ 108 w 224"/>
                <a:gd name="T57" fmla="*/ 113 h 180"/>
                <a:gd name="T58" fmla="*/ 108 w 224"/>
                <a:gd name="T59" fmla="*/ 113 h 180"/>
                <a:gd name="T60" fmla="*/ 112 w 224"/>
                <a:gd name="T61" fmla="*/ 116 h 180"/>
                <a:gd name="T62" fmla="*/ 116 w 224"/>
                <a:gd name="T63" fmla="*/ 113 h 180"/>
                <a:gd name="T64" fmla="*/ 116 w 224"/>
                <a:gd name="T65" fmla="*/ 113 h 180"/>
                <a:gd name="T66" fmla="*/ 134 w 224"/>
                <a:gd name="T67" fmla="*/ 95 h 180"/>
                <a:gd name="T68" fmla="*/ 210 w 224"/>
                <a:gd name="T69" fmla="*/ 171 h 180"/>
                <a:gd name="T70" fmla="*/ 204 w 224"/>
                <a:gd name="T71" fmla="*/ 172 h 180"/>
                <a:gd name="T72" fmla="*/ 216 w 224"/>
                <a:gd name="T73" fmla="*/ 160 h 180"/>
                <a:gd name="T74" fmla="*/ 215 w 224"/>
                <a:gd name="T75" fmla="*/ 165 h 180"/>
                <a:gd name="T76" fmla="*/ 140 w 224"/>
                <a:gd name="T77" fmla="*/ 89 h 180"/>
                <a:gd name="T78" fmla="*/ 215 w 224"/>
                <a:gd name="T79" fmla="*/ 14 h 180"/>
                <a:gd name="T80" fmla="*/ 216 w 224"/>
                <a:gd name="T81" fmla="*/ 20 h 180"/>
                <a:gd name="T82" fmla="*/ 216 w 224"/>
                <a:gd name="T83" fmla="*/ 16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 h="180">
                  <a:moveTo>
                    <a:pt x="204" y="0"/>
                  </a:moveTo>
                  <a:cubicBezTo>
                    <a:pt x="20" y="0"/>
                    <a:pt x="20" y="0"/>
                    <a:pt x="20" y="0"/>
                  </a:cubicBezTo>
                  <a:cubicBezTo>
                    <a:pt x="15" y="0"/>
                    <a:pt x="10" y="2"/>
                    <a:pt x="7" y="5"/>
                  </a:cubicBezTo>
                  <a:cubicBezTo>
                    <a:pt x="7" y="5"/>
                    <a:pt x="6" y="5"/>
                    <a:pt x="6" y="6"/>
                  </a:cubicBezTo>
                  <a:cubicBezTo>
                    <a:pt x="6" y="6"/>
                    <a:pt x="6" y="6"/>
                    <a:pt x="6" y="6"/>
                  </a:cubicBezTo>
                  <a:cubicBezTo>
                    <a:pt x="2" y="9"/>
                    <a:pt x="0" y="14"/>
                    <a:pt x="0" y="20"/>
                  </a:cubicBezTo>
                  <a:cubicBezTo>
                    <a:pt x="0" y="160"/>
                    <a:pt x="0" y="160"/>
                    <a:pt x="0" y="160"/>
                  </a:cubicBezTo>
                  <a:cubicBezTo>
                    <a:pt x="0" y="171"/>
                    <a:pt x="9" y="180"/>
                    <a:pt x="20" y="180"/>
                  </a:cubicBezTo>
                  <a:cubicBezTo>
                    <a:pt x="204" y="180"/>
                    <a:pt x="204" y="180"/>
                    <a:pt x="204" y="180"/>
                  </a:cubicBezTo>
                  <a:cubicBezTo>
                    <a:pt x="215" y="180"/>
                    <a:pt x="224" y="171"/>
                    <a:pt x="224" y="160"/>
                  </a:cubicBezTo>
                  <a:cubicBezTo>
                    <a:pt x="224" y="20"/>
                    <a:pt x="224" y="20"/>
                    <a:pt x="224" y="20"/>
                  </a:cubicBezTo>
                  <a:cubicBezTo>
                    <a:pt x="224" y="9"/>
                    <a:pt x="215" y="0"/>
                    <a:pt x="204" y="0"/>
                  </a:cubicBezTo>
                  <a:close/>
                  <a:moveTo>
                    <a:pt x="20" y="8"/>
                  </a:moveTo>
                  <a:cubicBezTo>
                    <a:pt x="204" y="8"/>
                    <a:pt x="204" y="8"/>
                    <a:pt x="204" y="8"/>
                  </a:cubicBezTo>
                  <a:cubicBezTo>
                    <a:pt x="206" y="8"/>
                    <a:pt x="207" y="8"/>
                    <a:pt x="209" y="9"/>
                  </a:cubicBezTo>
                  <a:cubicBezTo>
                    <a:pt x="112" y="106"/>
                    <a:pt x="112" y="106"/>
                    <a:pt x="112" y="106"/>
                  </a:cubicBezTo>
                  <a:cubicBezTo>
                    <a:pt x="15" y="9"/>
                    <a:pt x="15" y="9"/>
                    <a:pt x="15" y="9"/>
                  </a:cubicBezTo>
                  <a:cubicBezTo>
                    <a:pt x="17" y="8"/>
                    <a:pt x="18" y="8"/>
                    <a:pt x="20" y="8"/>
                  </a:cubicBezTo>
                  <a:close/>
                  <a:moveTo>
                    <a:pt x="8" y="160"/>
                  </a:moveTo>
                  <a:cubicBezTo>
                    <a:pt x="8" y="20"/>
                    <a:pt x="8" y="20"/>
                    <a:pt x="8" y="20"/>
                  </a:cubicBezTo>
                  <a:cubicBezTo>
                    <a:pt x="8" y="18"/>
                    <a:pt x="9" y="16"/>
                    <a:pt x="9" y="14"/>
                  </a:cubicBezTo>
                  <a:cubicBezTo>
                    <a:pt x="84" y="89"/>
                    <a:pt x="84" y="89"/>
                    <a:pt x="84" y="89"/>
                  </a:cubicBezTo>
                  <a:cubicBezTo>
                    <a:pt x="9" y="165"/>
                    <a:pt x="9" y="165"/>
                    <a:pt x="9" y="165"/>
                  </a:cubicBezTo>
                  <a:cubicBezTo>
                    <a:pt x="8" y="163"/>
                    <a:pt x="8" y="162"/>
                    <a:pt x="8" y="160"/>
                  </a:cubicBezTo>
                  <a:close/>
                  <a:moveTo>
                    <a:pt x="204" y="172"/>
                  </a:moveTo>
                  <a:cubicBezTo>
                    <a:pt x="20" y="172"/>
                    <a:pt x="20" y="172"/>
                    <a:pt x="20" y="172"/>
                  </a:cubicBezTo>
                  <a:cubicBezTo>
                    <a:pt x="18" y="172"/>
                    <a:pt x="16" y="171"/>
                    <a:pt x="14" y="171"/>
                  </a:cubicBezTo>
                  <a:cubicBezTo>
                    <a:pt x="90" y="95"/>
                    <a:pt x="90" y="95"/>
                    <a:pt x="90" y="95"/>
                  </a:cubicBezTo>
                  <a:cubicBezTo>
                    <a:pt x="108" y="113"/>
                    <a:pt x="108" y="113"/>
                    <a:pt x="108" y="113"/>
                  </a:cubicBezTo>
                  <a:cubicBezTo>
                    <a:pt x="108" y="113"/>
                    <a:pt x="108" y="113"/>
                    <a:pt x="108" y="113"/>
                  </a:cubicBezTo>
                  <a:cubicBezTo>
                    <a:pt x="109" y="115"/>
                    <a:pt x="110" y="116"/>
                    <a:pt x="112" y="116"/>
                  </a:cubicBezTo>
                  <a:cubicBezTo>
                    <a:pt x="114" y="116"/>
                    <a:pt x="115" y="115"/>
                    <a:pt x="116" y="113"/>
                  </a:cubicBezTo>
                  <a:cubicBezTo>
                    <a:pt x="116" y="113"/>
                    <a:pt x="116" y="113"/>
                    <a:pt x="116" y="113"/>
                  </a:cubicBezTo>
                  <a:cubicBezTo>
                    <a:pt x="134" y="95"/>
                    <a:pt x="134" y="95"/>
                    <a:pt x="134" y="95"/>
                  </a:cubicBezTo>
                  <a:cubicBezTo>
                    <a:pt x="210" y="171"/>
                    <a:pt x="210" y="171"/>
                    <a:pt x="210" y="171"/>
                  </a:cubicBezTo>
                  <a:cubicBezTo>
                    <a:pt x="208" y="171"/>
                    <a:pt x="206" y="172"/>
                    <a:pt x="204" y="172"/>
                  </a:cubicBezTo>
                  <a:close/>
                  <a:moveTo>
                    <a:pt x="216" y="160"/>
                  </a:moveTo>
                  <a:cubicBezTo>
                    <a:pt x="216" y="162"/>
                    <a:pt x="216" y="163"/>
                    <a:pt x="215" y="165"/>
                  </a:cubicBezTo>
                  <a:cubicBezTo>
                    <a:pt x="140" y="89"/>
                    <a:pt x="140" y="89"/>
                    <a:pt x="140" y="89"/>
                  </a:cubicBezTo>
                  <a:cubicBezTo>
                    <a:pt x="215" y="14"/>
                    <a:pt x="215" y="14"/>
                    <a:pt x="215" y="14"/>
                  </a:cubicBezTo>
                  <a:cubicBezTo>
                    <a:pt x="215" y="16"/>
                    <a:pt x="216" y="18"/>
                    <a:pt x="216" y="20"/>
                  </a:cubicBezTo>
                  <a:lnTo>
                    <a:pt x="216" y="160"/>
                  </a:ln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22" name="TextBox 21"/>
            <p:cNvSpPr txBox="1"/>
            <p:nvPr/>
          </p:nvSpPr>
          <p:spPr>
            <a:xfrm>
              <a:off x="2438400" y="4626374"/>
              <a:ext cx="2112962" cy="261610"/>
            </a:xfrm>
            <a:prstGeom prst="rect">
              <a:avLst/>
            </a:prstGeom>
            <a:noFill/>
          </p:spPr>
          <p:txBody>
            <a:bodyPr wrap="square" rtlCol="0">
              <a:spAutoFit/>
            </a:bodyPr>
            <a:lstStyle/>
            <a:p>
              <a:r>
                <a:rPr lang="en-US" sz="1050" dirty="0">
                  <a:solidFill>
                    <a:schemeClr val="bg1">
                      <a:lumMod val="95000"/>
                    </a:schemeClr>
                  </a:solidFill>
                  <a:latin typeface="Arial"/>
                  <a:ea typeface="微软雅黑"/>
                  <a:sym typeface="Arial"/>
                </a:rPr>
                <a:t>mail@yourcompany.com</a:t>
              </a:r>
            </a:p>
          </p:txBody>
        </p:sp>
      </p:grpSp>
      <p:grpSp>
        <p:nvGrpSpPr>
          <p:cNvPr id="24" name="Group 2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2262072" y="4973772"/>
            <a:ext cx="2289290" cy="261610"/>
            <a:chOff x="2262072" y="4973772"/>
            <a:chExt cx="2289290" cy="261610"/>
          </a:xfrm>
        </p:grpSpPr>
        <p:sp>
          <p:nvSpPr>
            <p:cNvPr id="18" name="Freeform 54"/>
            <p:cNvSpPr>
              <a:spLocks noEditPoints="1"/>
            </p:cNvSpPr>
            <p:nvPr/>
          </p:nvSpPr>
          <p:spPr bwMode="auto">
            <a:xfrm>
              <a:off x="2262072" y="5038878"/>
              <a:ext cx="131398" cy="131398"/>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23" name="TextBox 22"/>
            <p:cNvSpPr txBox="1"/>
            <p:nvPr/>
          </p:nvSpPr>
          <p:spPr>
            <a:xfrm>
              <a:off x="2438400" y="4973772"/>
              <a:ext cx="2112962" cy="261610"/>
            </a:xfrm>
            <a:prstGeom prst="rect">
              <a:avLst/>
            </a:prstGeom>
            <a:noFill/>
          </p:spPr>
          <p:txBody>
            <a:bodyPr wrap="square" rtlCol="0">
              <a:spAutoFit/>
            </a:bodyPr>
            <a:lstStyle/>
            <a:p>
              <a:r>
                <a:rPr lang="en-US" altLang="zh-CN" sz="1050" dirty="0">
                  <a:solidFill>
                    <a:schemeClr val="bg1">
                      <a:lumMod val="95000"/>
                    </a:schemeClr>
                  </a:solidFill>
                  <a:latin typeface="Arial"/>
                  <a:ea typeface="微软雅黑"/>
                  <a:sym typeface="Arial"/>
                </a:rPr>
                <a:t>www.freeppt7.com</a:t>
              </a:r>
              <a:endParaRPr lang="en-US" sz="1050" dirty="0">
                <a:solidFill>
                  <a:schemeClr val="bg1">
                    <a:lumMod val="95000"/>
                  </a:schemeClr>
                </a:solidFill>
                <a:latin typeface="Arial"/>
                <a:ea typeface="微软雅黑"/>
                <a:sym typeface="Arial"/>
              </a:endParaRPr>
            </a:p>
          </p:txBody>
        </p:sp>
      </p:grpSp>
      <p:sp>
        <p:nvSpPr>
          <p:cNvPr id="26" name="Freeform 2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2611098" y="5557123"/>
            <a:ext cx="180541" cy="14453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solidFill>
            <a:schemeClr val="bg1">
              <a:alpha val="60000"/>
            </a:schemeClr>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29" name="Freeform 3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2273669" y="5549970"/>
            <a:ext cx="79420" cy="158837"/>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solidFill>
            <a:schemeClr val="bg1">
              <a:alpha val="60000"/>
            </a:schemeClr>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32" name="Freeform 3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3004516" y="5546271"/>
            <a:ext cx="169690" cy="166237"/>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solidFill>
            <a:schemeClr val="bg1">
              <a:alpha val="60000"/>
            </a:schemeClr>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35" name="TextBox 3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4993348" y="4499201"/>
            <a:ext cx="4882172" cy="698717"/>
          </a:xfrm>
          <a:prstGeom prst="rect">
            <a:avLst/>
          </a:prstGeom>
          <a:noFill/>
        </p:spPr>
        <p:txBody>
          <a:bodyPr wrap="square" rtlCol="0">
            <a:spAutoFit/>
          </a:bodyPr>
          <a:lstStyle/>
          <a:p>
            <a:pPr lvl="0" algn="ctr">
              <a:lnSpc>
                <a:spcPct val="150000"/>
              </a:lnSpc>
              <a:defRPr/>
            </a:pPr>
            <a:r>
              <a:rPr lang="en-US" altLang="zh-CN" sz="1400" dirty="0">
                <a:solidFill>
                  <a:schemeClr val="bg2">
                    <a:lumMod val="50000"/>
                  </a:schemeClr>
                </a:solidFill>
                <a:latin typeface="Arial"/>
                <a:ea typeface="微软雅黑"/>
                <a:sym typeface="Arial"/>
              </a:rPr>
              <a:t>Click here to add text content, such as keywords, some brief introductions, etc.. </a:t>
            </a:r>
          </a:p>
        </p:txBody>
      </p:sp>
      <p:sp>
        <p:nvSpPr>
          <p:cNvPr id="41" name="Rectangle: Rounded Corners 4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866754" y="5371640"/>
            <a:ext cx="1135361" cy="257748"/>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a:ea typeface="微软雅黑"/>
                <a:sym typeface="Arial"/>
              </a:rPr>
              <a:t>Visit Us</a:t>
            </a:r>
          </a:p>
        </p:txBody>
      </p:sp>
      <p:grpSp>
        <p:nvGrpSpPr>
          <p:cNvPr id="44" name="Group 4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9353065" y="1540966"/>
            <a:ext cx="309208" cy="309208"/>
            <a:chOff x="9353065" y="1540966"/>
            <a:chExt cx="309208" cy="309208"/>
          </a:xfrm>
        </p:grpSpPr>
        <p:sp>
          <p:nvSpPr>
            <p:cNvPr id="42" name="Teardrop 41"/>
            <p:cNvSpPr/>
            <p:nvPr/>
          </p:nvSpPr>
          <p:spPr>
            <a:xfrm rot="8100000">
              <a:off x="9353065" y="1540966"/>
              <a:ext cx="309208" cy="309208"/>
            </a:xfrm>
            <a:prstGeom prst="teardrop">
              <a:avLst/>
            </a:prstGeom>
            <a:solidFill>
              <a:schemeClr val="bg1"/>
            </a:solidFill>
            <a:ln w="6350">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3" name="Freeform 118"/>
            <p:cNvSpPr>
              <a:spLocks noEditPoints="1"/>
            </p:cNvSpPr>
            <p:nvPr/>
          </p:nvSpPr>
          <p:spPr bwMode="auto">
            <a:xfrm>
              <a:off x="9433188" y="1607531"/>
              <a:ext cx="148962" cy="166788"/>
            </a:xfrm>
            <a:custGeom>
              <a:avLst/>
              <a:gdLst>
                <a:gd name="T0" fmla="*/ 117 w 117"/>
                <a:gd name="T1" fmla="*/ 59 h 131"/>
                <a:gd name="T2" fmla="*/ 100 w 117"/>
                <a:gd name="T3" fmla="*/ 42 h 131"/>
                <a:gd name="T4" fmla="*/ 100 w 117"/>
                <a:gd name="T5" fmla="*/ 19 h 131"/>
                <a:gd name="T6" fmla="*/ 83 w 117"/>
                <a:gd name="T7" fmla="*/ 19 h 131"/>
                <a:gd name="T8" fmla="*/ 83 w 117"/>
                <a:gd name="T9" fmla="*/ 25 h 131"/>
                <a:gd name="T10" fmla="*/ 58 w 117"/>
                <a:gd name="T11" fmla="*/ 0 h 131"/>
                <a:gd name="T12" fmla="*/ 0 w 117"/>
                <a:gd name="T13" fmla="*/ 59 h 131"/>
                <a:gd name="T14" fmla="*/ 7 w 117"/>
                <a:gd name="T15" fmla="*/ 59 h 131"/>
                <a:gd name="T16" fmla="*/ 12 w 117"/>
                <a:gd name="T17" fmla="*/ 53 h 131"/>
                <a:gd name="T18" fmla="*/ 12 w 117"/>
                <a:gd name="T19" fmla="*/ 131 h 131"/>
                <a:gd name="T20" fmla="*/ 64 w 117"/>
                <a:gd name="T21" fmla="*/ 131 h 131"/>
                <a:gd name="T22" fmla="*/ 64 w 117"/>
                <a:gd name="T23" fmla="*/ 131 h 131"/>
                <a:gd name="T24" fmla="*/ 71 w 117"/>
                <a:gd name="T25" fmla="*/ 131 h 131"/>
                <a:gd name="T26" fmla="*/ 71 w 117"/>
                <a:gd name="T27" fmla="*/ 131 h 131"/>
                <a:gd name="T28" fmla="*/ 105 w 117"/>
                <a:gd name="T29" fmla="*/ 131 h 131"/>
                <a:gd name="T30" fmla="*/ 105 w 117"/>
                <a:gd name="T31" fmla="*/ 54 h 131"/>
                <a:gd name="T32" fmla="*/ 110 w 117"/>
                <a:gd name="T33" fmla="*/ 59 h 131"/>
                <a:gd name="T34" fmla="*/ 117 w 117"/>
                <a:gd name="T35" fmla="*/ 59 h 131"/>
                <a:gd name="T36" fmla="*/ 88 w 117"/>
                <a:gd name="T37" fmla="*/ 24 h 131"/>
                <a:gd name="T38" fmla="*/ 95 w 117"/>
                <a:gd name="T39" fmla="*/ 24 h 131"/>
                <a:gd name="T40" fmla="*/ 95 w 117"/>
                <a:gd name="T41" fmla="*/ 37 h 131"/>
                <a:gd name="T42" fmla="*/ 88 w 117"/>
                <a:gd name="T43" fmla="*/ 30 h 131"/>
                <a:gd name="T44" fmla="*/ 88 w 117"/>
                <a:gd name="T45" fmla="*/ 24 h 131"/>
                <a:gd name="T46" fmla="*/ 69 w 117"/>
                <a:gd name="T47" fmla="*/ 126 h 131"/>
                <a:gd name="T48" fmla="*/ 50 w 117"/>
                <a:gd name="T49" fmla="*/ 126 h 131"/>
                <a:gd name="T50" fmla="*/ 50 w 117"/>
                <a:gd name="T51" fmla="*/ 93 h 131"/>
                <a:gd name="T52" fmla="*/ 69 w 117"/>
                <a:gd name="T53" fmla="*/ 93 h 131"/>
                <a:gd name="T54" fmla="*/ 69 w 117"/>
                <a:gd name="T55" fmla="*/ 126 h 131"/>
                <a:gd name="T56" fmla="*/ 100 w 117"/>
                <a:gd name="T57" fmla="*/ 126 h 131"/>
                <a:gd name="T58" fmla="*/ 74 w 117"/>
                <a:gd name="T59" fmla="*/ 126 h 131"/>
                <a:gd name="T60" fmla="*/ 74 w 117"/>
                <a:gd name="T61" fmla="*/ 88 h 131"/>
                <a:gd name="T62" fmla="*/ 45 w 117"/>
                <a:gd name="T63" fmla="*/ 88 h 131"/>
                <a:gd name="T64" fmla="*/ 45 w 117"/>
                <a:gd name="T65" fmla="*/ 126 h 131"/>
                <a:gd name="T66" fmla="*/ 17 w 117"/>
                <a:gd name="T67" fmla="*/ 126 h 131"/>
                <a:gd name="T68" fmla="*/ 17 w 117"/>
                <a:gd name="T69" fmla="*/ 49 h 131"/>
                <a:gd name="T70" fmla="*/ 58 w 117"/>
                <a:gd name="T71" fmla="*/ 6 h 131"/>
                <a:gd name="T72" fmla="*/ 100 w 117"/>
                <a:gd name="T73" fmla="*/ 49 h 131"/>
                <a:gd name="T74" fmla="*/ 100 w 117"/>
                <a:gd name="T75" fmla="*/ 1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31">
                  <a:moveTo>
                    <a:pt x="117" y="59"/>
                  </a:moveTo>
                  <a:lnTo>
                    <a:pt x="100" y="42"/>
                  </a:lnTo>
                  <a:lnTo>
                    <a:pt x="100" y="19"/>
                  </a:lnTo>
                  <a:lnTo>
                    <a:pt x="83" y="19"/>
                  </a:lnTo>
                  <a:lnTo>
                    <a:pt x="83" y="25"/>
                  </a:lnTo>
                  <a:lnTo>
                    <a:pt x="58" y="0"/>
                  </a:lnTo>
                  <a:lnTo>
                    <a:pt x="0" y="59"/>
                  </a:lnTo>
                  <a:lnTo>
                    <a:pt x="7" y="59"/>
                  </a:lnTo>
                  <a:lnTo>
                    <a:pt x="12" y="53"/>
                  </a:lnTo>
                  <a:lnTo>
                    <a:pt x="12" y="131"/>
                  </a:lnTo>
                  <a:lnTo>
                    <a:pt x="64" y="131"/>
                  </a:lnTo>
                  <a:lnTo>
                    <a:pt x="64" y="131"/>
                  </a:lnTo>
                  <a:lnTo>
                    <a:pt x="71" y="131"/>
                  </a:lnTo>
                  <a:lnTo>
                    <a:pt x="71" y="131"/>
                  </a:lnTo>
                  <a:lnTo>
                    <a:pt x="105" y="131"/>
                  </a:lnTo>
                  <a:lnTo>
                    <a:pt x="105" y="54"/>
                  </a:lnTo>
                  <a:lnTo>
                    <a:pt x="110" y="59"/>
                  </a:lnTo>
                  <a:lnTo>
                    <a:pt x="117" y="59"/>
                  </a:lnTo>
                  <a:close/>
                  <a:moveTo>
                    <a:pt x="88" y="24"/>
                  </a:moveTo>
                  <a:lnTo>
                    <a:pt x="95" y="24"/>
                  </a:lnTo>
                  <a:lnTo>
                    <a:pt x="95" y="37"/>
                  </a:lnTo>
                  <a:lnTo>
                    <a:pt x="88" y="30"/>
                  </a:lnTo>
                  <a:lnTo>
                    <a:pt x="88" y="24"/>
                  </a:lnTo>
                  <a:close/>
                  <a:moveTo>
                    <a:pt x="69" y="126"/>
                  </a:moveTo>
                  <a:lnTo>
                    <a:pt x="50" y="126"/>
                  </a:lnTo>
                  <a:lnTo>
                    <a:pt x="50" y="93"/>
                  </a:lnTo>
                  <a:lnTo>
                    <a:pt x="69" y="93"/>
                  </a:lnTo>
                  <a:lnTo>
                    <a:pt x="69" y="126"/>
                  </a:lnTo>
                  <a:close/>
                  <a:moveTo>
                    <a:pt x="100" y="126"/>
                  </a:moveTo>
                  <a:lnTo>
                    <a:pt x="74" y="126"/>
                  </a:lnTo>
                  <a:lnTo>
                    <a:pt x="74" y="88"/>
                  </a:lnTo>
                  <a:lnTo>
                    <a:pt x="45" y="88"/>
                  </a:lnTo>
                  <a:lnTo>
                    <a:pt x="45" y="126"/>
                  </a:lnTo>
                  <a:lnTo>
                    <a:pt x="17" y="126"/>
                  </a:lnTo>
                  <a:lnTo>
                    <a:pt x="17" y="49"/>
                  </a:lnTo>
                  <a:lnTo>
                    <a:pt x="58" y="6"/>
                  </a:lnTo>
                  <a:lnTo>
                    <a:pt x="100" y="49"/>
                  </a:lnTo>
                  <a:lnTo>
                    <a:pt x="100" y="126"/>
                  </a:ln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grpSp>
        <p:nvGrpSpPr>
          <p:cNvPr id="50" name="Group 5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a:grpSpLocks noChangeAspect="1"/>
          </p:cNvGrpSpPr>
          <p:nvPr/>
        </p:nvGrpSpPr>
        <p:grpSpPr bwMode="auto">
          <a:xfrm>
            <a:off x="7067022" y="3319330"/>
            <a:ext cx="734824" cy="633276"/>
            <a:chOff x="2125" y="682"/>
            <a:chExt cx="3430" cy="2956"/>
          </a:xfrm>
        </p:grpSpPr>
        <p:sp>
          <p:nvSpPr>
            <p:cNvPr id="51" name="AutoShape 49"/>
            <p:cNvSpPr>
              <a:spLocks noChangeAspect="1" noChangeArrowheads="1" noTextEdit="1"/>
            </p:cNvSpPr>
            <p:nvPr/>
          </p:nvSpPr>
          <p:spPr bwMode="auto">
            <a:xfrm>
              <a:off x="2125" y="682"/>
              <a:ext cx="3430" cy="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a:ea typeface="微软雅黑"/>
                <a:sym typeface="Arial"/>
              </a:endParaRPr>
            </a:p>
          </p:txBody>
        </p:sp>
        <p:sp>
          <p:nvSpPr>
            <p:cNvPr id="52" name="Freeform 51"/>
            <p:cNvSpPr>
              <a:spLocks noEditPoints="1"/>
            </p:cNvSpPr>
            <p:nvPr/>
          </p:nvSpPr>
          <p:spPr bwMode="auto">
            <a:xfrm>
              <a:off x="2123" y="682"/>
              <a:ext cx="2783" cy="2954"/>
            </a:xfrm>
            <a:custGeom>
              <a:avLst/>
              <a:gdLst>
                <a:gd name="T0" fmla="*/ 1500 w 2783"/>
                <a:gd name="T1" fmla="*/ 0 h 2954"/>
                <a:gd name="T2" fmla="*/ 0 w 2783"/>
                <a:gd name="T3" fmla="*/ 2594 h 2954"/>
                <a:gd name="T4" fmla="*/ 215 w 2783"/>
                <a:gd name="T5" fmla="*/ 2954 h 2954"/>
                <a:gd name="T6" fmla="*/ 970 w 2783"/>
                <a:gd name="T7" fmla="*/ 1665 h 2954"/>
                <a:gd name="T8" fmla="*/ 970 w 2783"/>
                <a:gd name="T9" fmla="*/ 1665 h 2954"/>
                <a:gd name="T10" fmla="*/ 2035 w 2783"/>
                <a:gd name="T11" fmla="*/ 1665 h 2954"/>
                <a:gd name="T12" fmla="*/ 2059 w 2783"/>
                <a:gd name="T13" fmla="*/ 1706 h 2954"/>
                <a:gd name="T14" fmla="*/ 2125 w 2783"/>
                <a:gd name="T15" fmla="*/ 1817 h 2954"/>
                <a:gd name="T16" fmla="*/ 2248 w 2783"/>
                <a:gd name="T17" fmla="*/ 2032 h 2954"/>
                <a:gd name="T18" fmla="*/ 2248 w 2783"/>
                <a:gd name="T19" fmla="*/ 2032 h 2954"/>
                <a:gd name="T20" fmla="*/ 2310 w 2783"/>
                <a:gd name="T21" fmla="*/ 2137 h 2954"/>
                <a:gd name="T22" fmla="*/ 2357 w 2783"/>
                <a:gd name="T23" fmla="*/ 2217 h 2954"/>
                <a:gd name="T24" fmla="*/ 2783 w 2783"/>
                <a:gd name="T25" fmla="*/ 2217 h 2954"/>
                <a:gd name="T26" fmla="*/ 1500 w 2783"/>
                <a:gd name="T27" fmla="*/ 0 h 2954"/>
                <a:gd name="T28" fmla="*/ 1186 w 2783"/>
                <a:gd name="T29" fmla="*/ 1298 h 2954"/>
                <a:gd name="T30" fmla="*/ 1508 w 2783"/>
                <a:gd name="T31" fmla="*/ 744 h 2954"/>
                <a:gd name="T32" fmla="*/ 1716 w 2783"/>
                <a:gd name="T33" fmla="*/ 1111 h 2954"/>
                <a:gd name="T34" fmla="*/ 1822 w 2783"/>
                <a:gd name="T35" fmla="*/ 1298 h 2954"/>
                <a:gd name="T36" fmla="*/ 1186 w 2783"/>
                <a:gd name="T37" fmla="*/ 1298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3" h="2954">
                  <a:moveTo>
                    <a:pt x="1500" y="0"/>
                  </a:moveTo>
                  <a:lnTo>
                    <a:pt x="0" y="2594"/>
                  </a:lnTo>
                  <a:lnTo>
                    <a:pt x="215" y="2954"/>
                  </a:lnTo>
                  <a:lnTo>
                    <a:pt x="970" y="1665"/>
                  </a:lnTo>
                  <a:lnTo>
                    <a:pt x="970" y="1665"/>
                  </a:lnTo>
                  <a:lnTo>
                    <a:pt x="2035" y="1665"/>
                  </a:lnTo>
                  <a:lnTo>
                    <a:pt x="2059" y="1706"/>
                  </a:lnTo>
                  <a:lnTo>
                    <a:pt x="2125" y="1817"/>
                  </a:lnTo>
                  <a:lnTo>
                    <a:pt x="2248" y="2032"/>
                  </a:lnTo>
                  <a:lnTo>
                    <a:pt x="2248" y="2032"/>
                  </a:lnTo>
                  <a:lnTo>
                    <a:pt x="2310" y="2137"/>
                  </a:lnTo>
                  <a:lnTo>
                    <a:pt x="2357" y="2217"/>
                  </a:lnTo>
                  <a:lnTo>
                    <a:pt x="2783" y="2217"/>
                  </a:lnTo>
                  <a:lnTo>
                    <a:pt x="1500" y="0"/>
                  </a:lnTo>
                  <a:close/>
                  <a:moveTo>
                    <a:pt x="1186" y="1298"/>
                  </a:moveTo>
                  <a:lnTo>
                    <a:pt x="1508" y="744"/>
                  </a:lnTo>
                  <a:lnTo>
                    <a:pt x="1716" y="1111"/>
                  </a:lnTo>
                  <a:lnTo>
                    <a:pt x="1822" y="1298"/>
                  </a:lnTo>
                  <a:lnTo>
                    <a:pt x="1186" y="129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a:ea typeface="微软雅黑"/>
                <a:sym typeface="Arial"/>
              </a:endParaRPr>
            </a:p>
          </p:txBody>
        </p:sp>
        <p:sp>
          <p:nvSpPr>
            <p:cNvPr id="53" name="Rectangle 52"/>
            <p:cNvSpPr>
              <a:spLocks noChangeArrowheads="1"/>
            </p:cNvSpPr>
            <p:nvPr/>
          </p:nvSpPr>
          <p:spPr bwMode="auto">
            <a:xfrm>
              <a:off x="3093" y="2347"/>
              <a:ext cx="1" cy="1"/>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a:ea typeface="微软雅黑"/>
                <a:sym typeface="Arial"/>
              </a:endParaRPr>
            </a:p>
          </p:txBody>
        </p:sp>
        <p:sp>
          <p:nvSpPr>
            <p:cNvPr id="54" name="Freeform 53"/>
            <p:cNvSpPr/>
            <p:nvPr/>
          </p:nvSpPr>
          <p:spPr bwMode="auto">
            <a:xfrm>
              <a:off x="4248" y="2499"/>
              <a:ext cx="123" cy="215"/>
            </a:xfrm>
            <a:custGeom>
              <a:avLst/>
              <a:gdLst>
                <a:gd name="T0" fmla="*/ 123 w 123"/>
                <a:gd name="T1" fmla="*/ 215 h 215"/>
                <a:gd name="T2" fmla="*/ 123 w 123"/>
                <a:gd name="T3" fmla="*/ 215 h 215"/>
                <a:gd name="T4" fmla="*/ 0 w 123"/>
                <a:gd name="T5" fmla="*/ 0 h 215"/>
                <a:gd name="T6" fmla="*/ 123 w 123"/>
                <a:gd name="T7" fmla="*/ 215 h 215"/>
              </a:gdLst>
              <a:ahLst/>
              <a:cxnLst>
                <a:cxn ang="0">
                  <a:pos x="T0" y="T1"/>
                </a:cxn>
                <a:cxn ang="0">
                  <a:pos x="T2" y="T3"/>
                </a:cxn>
                <a:cxn ang="0">
                  <a:pos x="T4" y="T5"/>
                </a:cxn>
                <a:cxn ang="0">
                  <a:pos x="T6" y="T7"/>
                </a:cxn>
              </a:cxnLst>
              <a:rect l="0" t="0" r="r" b="b"/>
              <a:pathLst>
                <a:path w="123" h="215">
                  <a:moveTo>
                    <a:pt x="123" y="215"/>
                  </a:moveTo>
                  <a:lnTo>
                    <a:pt x="123" y="215"/>
                  </a:lnTo>
                  <a:lnTo>
                    <a:pt x="0" y="0"/>
                  </a:lnTo>
                  <a:lnTo>
                    <a:pt x="123" y="215"/>
                  </a:lnTo>
                  <a:close/>
                </a:path>
              </a:pathLst>
            </a:custGeom>
            <a:solidFill>
              <a:srgbClr val="B5B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a:ea typeface="微软雅黑"/>
                <a:sym typeface="Arial"/>
              </a:endParaRPr>
            </a:p>
          </p:txBody>
        </p:sp>
        <p:sp>
          <p:nvSpPr>
            <p:cNvPr id="55" name="Freeform 54"/>
            <p:cNvSpPr/>
            <p:nvPr/>
          </p:nvSpPr>
          <p:spPr bwMode="auto">
            <a:xfrm>
              <a:off x="3309" y="1426"/>
              <a:ext cx="530" cy="554"/>
            </a:xfrm>
            <a:custGeom>
              <a:avLst/>
              <a:gdLst>
                <a:gd name="T0" fmla="*/ 530 w 530"/>
                <a:gd name="T1" fmla="*/ 367 h 554"/>
                <a:gd name="T2" fmla="*/ 421 w 530"/>
                <a:gd name="T3" fmla="*/ 554 h 554"/>
                <a:gd name="T4" fmla="*/ 0 w 530"/>
                <a:gd name="T5" fmla="*/ 554 h 554"/>
                <a:gd name="T6" fmla="*/ 322 w 530"/>
                <a:gd name="T7" fmla="*/ 0 h 554"/>
                <a:gd name="T8" fmla="*/ 530 w 530"/>
                <a:gd name="T9" fmla="*/ 367 h 554"/>
              </a:gdLst>
              <a:ahLst/>
              <a:cxnLst>
                <a:cxn ang="0">
                  <a:pos x="T0" y="T1"/>
                </a:cxn>
                <a:cxn ang="0">
                  <a:pos x="T2" y="T3"/>
                </a:cxn>
                <a:cxn ang="0">
                  <a:pos x="T4" y="T5"/>
                </a:cxn>
                <a:cxn ang="0">
                  <a:pos x="T6" y="T7"/>
                </a:cxn>
                <a:cxn ang="0">
                  <a:pos x="T8" y="T9"/>
                </a:cxn>
              </a:cxnLst>
              <a:rect l="0" t="0" r="r" b="b"/>
              <a:pathLst>
                <a:path w="530" h="554">
                  <a:moveTo>
                    <a:pt x="530" y="367"/>
                  </a:moveTo>
                  <a:lnTo>
                    <a:pt x="421" y="554"/>
                  </a:lnTo>
                  <a:lnTo>
                    <a:pt x="0" y="554"/>
                  </a:lnTo>
                  <a:lnTo>
                    <a:pt x="322" y="0"/>
                  </a:lnTo>
                  <a:lnTo>
                    <a:pt x="530" y="36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a:ea typeface="微软雅黑"/>
                <a:sym typeface="Arial"/>
              </a:endParaRPr>
            </a:p>
          </p:txBody>
        </p:sp>
        <p:sp>
          <p:nvSpPr>
            <p:cNvPr id="56" name="Freeform 55"/>
            <p:cNvSpPr/>
            <p:nvPr/>
          </p:nvSpPr>
          <p:spPr bwMode="auto">
            <a:xfrm>
              <a:off x="2338" y="2347"/>
              <a:ext cx="3219" cy="1289"/>
            </a:xfrm>
            <a:custGeom>
              <a:avLst/>
              <a:gdLst>
                <a:gd name="T0" fmla="*/ 3219 w 3219"/>
                <a:gd name="T1" fmla="*/ 924 h 1289"/>
                <a:gd name="T2" fmla="*/ 3011 w 3219"/>
                <a:gd name="T3" fmla="*/ 1289 h 1289"/>
                <a:gd name="T4" fmla="*/ 0 w 3219"/>
                <a:gd name="T5" fmla="*/ 1289 h 1289"/>
                <a:gd name="T6" fmla="*/ 755 w 3219"/>
                <a:gd name="T7" fmla="*/ 0 h 1289"/>
                <a:gd name="T8" fmla="*/ 755 w 3219"/>
                <a:gd name="T9" fmla="*/ 0 h 1289"/>
                <a:gd name="T10" fmla="*/ 1820 w 3219"/>
                <a:gd name="T11" fmla="*/ 0 h 1289"/>
                <a:gd name="T12" fmla="*/ 2033 w 3219"/>
                <a:gd name="T13" fmla="*/ 367 h 1289"/>
                <a:gd name="T14" fmla="*/ 966 w 3219"/>
                <a:gd name="T15" fmla="*/ 367 h 1289"/>
                <a:gd name="T16" fmla="*/ 859 w 3219"/>
                <a:gd name="T17" fmla="*/ 552 h 1289"/>
                <a:gd name="T18" fmla="*/ 642 w 3219"/>
                <a:gd name="T19" fmla="*/ 924 h 1289"/>
                <a:gd name="T20" fmla="*/ 3219 w 3219"/>
                <a:gd name="T21" fmla="*/ 924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9" h="1289">
                  <a:moveTo>
                    <a:pt x="3219" y="924"/>
                  </a:moveTo>
                  <a:lnTo>
                    <a:pt x="3011" y="1289"/>
                  </a:lnTo>
                  <a:lnTo>
                    <a:pt x="0" y="1289"/>
                  </a:lnTo>
                  <a:lnTo>
                    <a:pt x="755" y="0"/>
                  </a:lnTo>
                  <a:lnTo>
                    <a:pt x="755" y="0"/>
                  </a:lnTo>
                  <a:lnTo>
                    <a:pt x="1820" y="0"/>
                  </a:lnTo>
                  <a:lnTo>
                    <a:pt x="2033" y="367"/>
                  </a:lnTo>
                  <a:lnTo>
                    <a:pt x="966" y="367"/>
                  </a:lnTo>
                  <a:lnTo>
                    <a:pt x="859" y="552"/>
                  </a:lnTo>
                  <a:lnTo>
                    <a:pt x="642" y="924"/>
                  </a:lnTo>
                  <a:lnTo>
                    <a:pt x="3219" y="92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a:ea typeface="微软雅黑"/>
                <a:sym typeface="Arial"/>
              </a:endParaRPr>
            </a:p>
          </p:txBody>
        </p:sp>
        <p:sp>
          <p:nvSpPr>
            <p:cNvPr id="57" name="Freeform 56"/>
            <p:cNvSpPr/>
            <p:nvPr/>
          </p:nvSpPr>
          <p:spPr bwMode="auto">
            <a:xfrm>
              <a:off x="2980" y="682"/>
              <a:ext cx="2577" cy="2589"/>
            </a:xfrm>
            <a:custGeom>
              <a:avLst/>
              <a:gdLst>
                <a:gd name="T0" fmla="*/ 2577 w 2577"/>
                <a:gd name="T1" fmla="*/ 2589 h 2589"/>
                <a:gd name="T2" fmla="*/ 0 w 2577"/>
                <a:gd name="T3" fmla="*/ 2589 h 2589"/>
                <a:gd name="T4" fmla="*/ 217 w 2577"/>
                <a:gd name="T5" fmla="*/ 2217 h 2589"/>
                <a:gd name="T6" fmla="*/ 1926 w 2577"/>
                <a:gd name="T7" fmla="*/ 2217 h 2589"/>
                <a:gd name="T8" fmla="*/ 643 w 2577"/>
                <a:gd name="T9" fmla="*/ 0 h 2589"/>
                <a:gd name="T10" fmla="*/ 1079 w 2577"/>
                <a:gd name="T11" fmla="*/ 0 h 2589"/>
                <a:gd name="T12" fmla="*/ 2577 w 2577"/>
                <a:gd name="T13" fmla="*/ 2589 h 2589"/>
              </a:gdLst>
              <a:ahLst/>
              <a:cxnLst>
                <a:cxn ang="0">
                  <a:pos x="T0" y="T1"/>
                </a:cxn>
                <a:cxn ang="0">
                  <a:pos x="T2" y="T3"/>
                </a:cxn>
                <a:cxn ang="0">
                  <a:pos x="T4" y="T5"/>
                </a:cxn>
                <a:cxn ang="0">
                  <a:pos x="T6" y="T7"/>
                </a:cxn>
                <a:cxn ang="0">
                  <a:pos x="T8" y="T9"/>
                </a:cxn>
                <a:cxn ang="0">
                  <a:pos x="T10" y="T11"/>
                </a:cxn>
                <a:cxn ang="0">
                  <a:pos x="T12" y="T13"/>
                </a:cxn>
              </a:cxnLst>
              <a:rect l="0" t="0" r="r" b="b"/>
              <a:pathLst>
                <a:path w="2577" h="2589">
                  <a:moveTo>
                    <a:pt x="2577" y="2589"/>
                  </a:moveTo>
                  <a:lnTo>
                    <a:pt x="0" y="2589"/>
                  </a:lnTo>
                  <a:lnTo>
                    <a:pt x="217" y="2217"/>
                  </a:lnTo>
                  <a:lnTo>
                    <a:pt x="1926" y="2217"/>
                  </a:lnTo>
                  <a:lnTo>
                    <a:pt x="643" y="0"/>
                  </a:lnTo>
                  <a:lnTo>
                    <a:pt x="1079" y="0"/>
                  </a:lnTo>
                  <a:lnTo>
                    <a:pt x="2577" y="2589"/>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a:ea typeface="微软雅黑"/>
                <a:sym typeface="Arial"/>
              </a:endParaRPr>
            </a:p>
          </p:txBody>
        </p:sp>
      </p:grpSp>
      <p:sp>
        <p:nvSpPr>
          <p:cNvPr id="58" name="TextBox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4835766" y="4101455"/>
            <a:ext cx="5196908" cy="338554"/>
          </a:xfrm>
          <a:prstGeom prst="rect">
            <a:avLst/>
          </a:prstGeom>
          <a:noFill/>
        </p:spPr>
        <p:txBody>
          <a:bodyPr wrap="square" rtlCol="0">
            <a:spAutoFit/>
          </a:bodyPr>
          <a:lstStyle/>
          <a:p>
            <a:pPr algn="ctr"/>
            <a:r>
              <a:rPr lang="en-US" sz="1600" b="1" dirty="0">
                <a:solidFill>
                  <a:schemeClr val="accent3">
                    <a:lumMod val="75000"/>
                  </a:schemeClr>
                </a:solidFill>
                <a:latin typeface="Arial"/>
                <a:ea typeface="微软雅黑"/>
                <a:sym typeface="Arial"/>
              </a:rPr>
              <a:t>ADD TITLE TEXT</a:t>
            </a: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dir="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Freeform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6029264" y="6204930"/>
            <a:ext cx="133472" cy="180662"/>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alpha val="70000"/>
            </a:schemeClr>
          </a:solidFill>
          <a:ln>
            <a:noFill/>
          </a:ln>
        </p:spPr>
        <p:txBody>
          <a:bodyPr vert="horz" wrap="square" lIns="45842" tIns="22921" rIns="45842" bIns="22921" numCol="1" anchor="t" anchorCtr="0" compatLnSpc="1"/>
          <a:lstStyle/>
          <a:p>
            <a:endParaRPr lang="en-US" sz="900">
              <a:latin typeface="Arial"/>
              <a:ea typeface="微软雅黑"/>
              <a:sym typeface="Arial"/>
            </a:endParaRPr>
          </a:p>
        </p:txBody>
      </p:sp>
      <p:sp>
        <p:nvSpPr>
          <p:cNvPr id="6" name="文本框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316800" y="2243280"/>
            <a:ext cx="7558399" cy="1446550"/>
          </a:xfrm>
          <a:prstGeom prst="rect">
            <a:avLst/>
          </a:prstGeom>
          <a:noFill/>
          <a:effectLst>
            <a:outerShdw blurRad="50800" dist="38100" dir="2700000" algn="tl" rotWithShape="0">
              <a:prstClr val="black">
                <a:alpha val="18000"/>
              </a:prstClr>
            </a:outerShdw>
          </a:effectLst>
        </p:spPr>
        <p:txBody>
          <a:bodyPr wrap="square" rtlCol="0">
            <a:spAutoFit/>
          </a:bodyPr>
          <a:lstStyle/>
          <a:p>
            <a:pPr algn="dist"/>
            <a:r>
              <a:rPr lang="en-US" altLang="zh-CN" sz="8800" b="1" dirty="0">
                <a:solidFill>
                  <a:schemeClr val="accent6">
                    <a:lumMod val="25000"/>
                  </a:schemeClr>
                </a:solidFill>
                <a:effectLst>
                  <a:outerShdw blurRad="127000" dist="50800" dir="2700000" sx="101000" sy="101000" algn="tl" rotWithShape="0">
                    <a:schemeClr val="accent3">
                      <a:alpha val="40000"/>
                    </a:schemeClr>
                  </a:outerShdw>
                </a:effectLst>
                <a:latin typeface="Arial"/>
                <a:ea typeface="微软雅黑"/>
                <a:sym typeface="Arial"/>
              </a:rPr>
              <a:t>THANK YOU</a:t>
            </a:r>
            <a:endParaRPr lang="zh-CN" altLang="en-US" sz="8800" b="1" dirty="0">
              <a:solidFill>
                <a:schemeClr val="accent6">
                  <a:lumMod val="25000"/>
                </a:schemeClr>
              </a:solidFill>
              <a:effectLst>
                <a:outerShdw blurRad="127000" dist="50800" dir="2700000" sx="101000" sy="101000" algn="tl" rotWithShape="0">
                  <a:schemeClr val="accent3">
                    <a:alpha val="40000"/>
                  </a:schemeClr>
                </a:outerShdw>
              </a:effectLst>
              <a:latin typeface="Arial"/>
              <a:ea typeface="微软雅黑"/>
              <a:sym typeface="Arial"/>
            </a:endParaRPr>
          </a:p>
        </p:txBody>
      </p:sp>
      <p:sp>
        <p:nvSpPr>
          <p:cNvPr id="7" name="文本框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433918" y="3572091"/>
            <a:ext cx="7274858" cy="707886"/>
          </a:xfrm>
          <a:prstGeom prst="rect">
            <a:avLst/>
          </a:prstGeom>
          <a:noFill/>
        </p:spPr>
        <p:txBody>
          <a:bodyPr wrap="square" rtlCol="0">
            <a:spAutoFit/>
          </a:bodyPr>
          <a:lstStyle/>
          <a:p>
            <a:pPr algn="dist"/>
            <a:r>
              <a:rPr lang="en-US" altLang="zh-CN" sz="2000" spc="600" dirty="0">
                <a:solidFill>
                  <a:schemeClr val="accent6">
                    <a:lumMod val="25000"/>
                  </a:schemeClr>
                </a:solidFill>
                <a:latin typeface="Arial"/>
                <a:ea typeface="微软雅黑"/>
                <a:cs typeface="Roboto Light" charset="0"/>
                <a:sym typeface="Arial"/>
              </a:rPr>
              <a:t>PRESENTATION TEMPLATE</a:t>
            </a:r>
            <a:endParaRPr lang="ru-RU" altLang="zh-CN" sz="2000" dirty="0">
              <a:solidFill>
                <a:schemeClr val="accent6">
                  <a:lumMod val="25000"/>
                </a:schemeClr>
              </a:solidFill>
              <a:latin typeface="Arial"/>
              <a:ea typeface="微软雅黑"/>
              <a:sym typeface="Arial"/>
            </a:endParaRPr>
          </a:p>
          <a:p>
            <a:pPr algn="dist"/>
            <a:endParaRPr lang="zh-CN" altLang="en-US" sz="2000" dirty="0">
              <a:solidFill>
                <a:schemeClr val="accent6">
                  <a:lumMod val="25000"/>
                </a:schemeClr>
              </a:solidFill>
              <a:latin typeface="Arial"/>
              <a:ea typeface="微软雅黑"/>
              <a:sym typeface="Arial"/>
            </a:endParaRP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
        <p:nvSpPr>
          <p:cNvPr id="10" name="Rounded Rectangle 7">
            <a:extLst>
              <a:ext uri="{FF2B5EF4-FFF2-40B4-BE49-F238E27FC236}">
                <a16:creationId xmlns:a16="http://schemas.microsoft.com/office/drawing/2014/main" id="{AF9026C7-C5F6-DC4A-775A-A01E8BAE5D4B}"/>
              </a:ext>
            </a:extLst>
          </p:cNvPr>
          <p:cNvSpPr/>
          <p:nvPr/>
        </p:nvSpPr>
        <p:spPr>
          <a:xfrm>
            <a:off x="9585448" y="36284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accent6">
                    <a:lumMod val="75000"/>
                  </a:schemeClr>
                </a:solidFill>
              </a:rPr>
              <a:t>LOGO</a:t>
            </a:r>
            <a:endParaRPr lang="ko-KR" altLang="en-US" sz="2700" dirty="0">
              <a:solidFill>
                <a:schemeClr val="accent6">
                  <a:lumMod val="75000"/>
                </a:schemeClr>
              </a:solidFill>
            </a:endParaRPr>
          </a:p>
        </p:txBody>
      </p:sp>
      <p:grpSp>
        <p:nvGrpSpPr>
          <p:cNvPr id="11" name="组合 10">
            <a:extLst>
              <a:ext uri="{FF2B5EF4-FFF2-40B4-BE49-F238E27FC236}">
                <a16:creationId xmlns:a16="http://schemas.microsoft.com/office/drawing/2014/main" id="{DF24F322-6E34-65EC-52BF-0EDDA9457B57}"/>
              </a:ext>
            </a:extLst>
          </p:cNvPr>
          <p:cNvGrpSpPr/>
          <p:nvPr/>
        </p:nvGrpSpPr>
        <p:grpSpPr>
          <a:xfrm>
            <a:off x="4047072" y="4961748"/>
            <a:ext cx="4022319" cy="327543"/>
            <a:chOff x="4414802" y="4745227"/>
            <a:chExt cx="4022319" cy="327543"/>
          </a:xfrm>
        </p:grpSpPr>
        <p:grpSp>
          <p:nvGrpSpPr>
            <p:cNvPr id="12" name="组合 11">
              <a:extLst>
                <a:ext uri="{FF2B5EF4-FFF2-40B4-BE49-F238E27FC236}">
                  <a16:creationId xmlns:a16="http://schemas.microsoft.com/office/drawing/2014/main" id="{D8C246B6-05CE-B560-99B7-F6E843015193}"/>
                </a:ext>
              </a:extLst>
            </p:cNvPr>
            <p:cNvGrpSpPr/>
            <p:nvPr/>
          </p:nvGrpSpPr>
          <p:grpSpPr>
            <a:xfrm>
              <a:off x="6916771" y="4765241"/>
              <a:ext cx="290407" cy="290407"/>
              <a:chOff x="2895100" y="5545226"/>
              <a:chExt cx="290407" cy="290407"/>
            </a:xfrm>
            <a:solidFill>
              <a:schemeClr val="bg1"/>
            </a:solidFill>
          </p:grpSpPr>
          <p:sp>
            <p:nvSpPr>
              <p:cNvPr id="20" name="Oval 15">
                <a:extLst>
                  <a:ext uri="{FF2B5EF4-FFF2-40B4-BE49-F238E27FC236}">
                    <a16:creationId xmlns:a16="http://schemas.microsoft.com/office/drawing/2014/main" id="{064DCB2B-45BF-7B59-96BE-AFD26C935965}"/>
                  </a:ext>
                </a:extLst>
              </p:cNvPr>
              <p:cNvSpPr>
                <a:spLocks/>
              </p:cNvSpPr>
              <p:nvPr/>
            </p:nvSpPr>
            <p:spPr bwMode="auto">
              <a:xfrm>
                <a:off x="2895100" y="5545226"/>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1" name="Group 16">
                <a:extLst>
                  <a:ext uri="{FF2B5EF4-FFF2-40B4-BE49-F238E27FC236}">
                    <a16:creationId xmlns:a16="http://schemas.microsoft.com/office/drawing/2014/main" id="{335A6BFD-16C9-3381-E73C-24DF50642087}"/>
                  </a:ext>
                </a:extLst>
              </p:cNvPr>
              <p:cNvGrpSpPr>
                <a:grpSpLocks/>
              </p:cNvGrpSpPr>
              <p:nvPr/>
            </p:nvGrpSpPr>
            <p:grpSpPr bwMode="auto">
              <a:xfrm>
                <a:off x="2988289" y="5588481"/>
                <a:ext cx="104062" cy="190050"/>
                <a:chOff x="4982" y="3116"/>
                <a:chExt cx="215" cy="392"/>
              </a:xfrm>
              <a:grpFill/>
            </p:grpSpPr>
            <p:sp>
              <p:nvSpPr>
                <p:cNvPr id="22" name="Freeform 17">
                  <a:extLst>
                    <a:ext uri="{FF2B5EF4-FFF2-40B4-BE49-F238E27FC236}">
                      <a16:creationId xmlns:a16="http://schemas.microsoft.com/office/drawing/2014/main" id="{E6D608D5-6886-65FB-5291-DC2F43343127}"/>
                    </a:ext>
                  </a:extLst>
                </p:cNvPr>
                <p:cNvSpPr>
                  <a:spLocks/>
                </p:cNvSpPr>
                <p:nvPr/>
              </p:nvSpPr>
              <p:spPr bwMode="auto">
                <a:xfrm>
                  <a:off x="4988" y="3116"/>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3" name="Freeform 18">
                  <a:extLst>
                    <a:ext uri="{FF2B5EF4-FFF2-40B4-BE49-F238E27FC236}">
                      <a16:creationId xmlns:a16="http://schemas.microsoft.com/office/drawing/2014/main" id="{633EA317-9549-8473-D485-6C3431859D6B}"/>
                    </a:ext>
                  </a:extLst>
                </p:cNvPr>
                <p:cNvSpPr>
                  <a:spLocks/>
                </p:cNvSpPr>
                <p:nvPr/>
              </p:nvSpPr>
              <p:spPr bwMode="auto">
                <a:xfrm>
                  <a:off x="4982" y="3286"/>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13" name="组合 12">
              <a:extLst>
                <a:ext uri="{FF2B5EF4-FFF2-40B4-BE49-F238E27FC236}">
                  <a16:creationId xmlns:a16="http://schemas.microsoft.com/office/drawing/2014/main" id="{BA413BAA-9B98-8245-A103-537316EC2CF4}"/>
                </a:ext>
              </a:extLst>
            </p:cNvPr>
            <p:cNvGrpSpPr/>
            <p:nvPr/>
          </p:nvGrpSpPr>
          <p:grpSpPr>
            <a:xfrm>
              <a:off x="4414802" y="4745227"/>
              <a:ext cx="290407" cy="290407"/>
              <a:chOff x="732769" y="5535598"/>
              <a:chExt cx="290407" cy="290407"/>
            </a:xfrm>
            <a:solidFill>
              <a:schemeClr val="bg1"/>
            </a:solidFill>
          </p:grpSpPr>
          <p:sp>
            <p:nvSpPr>
              <p:cNvPr id="16" name="Oval 10">
                <a:extLst>
                  <a:ext uri="{FF2B5EF4-FFF2-40B4-BE49-F238E27FC236}">
                    <a16:creationId xmlns:a16="http://schemas.microsoft.com/office/drawing/2014/main" id="{0DC0AF4A-4863-B3A5-446B-DCD4E0DB4E0F}"/>
                  </a:ext>
                </a:extLst>
              </p:cNvPr>
              <p:cNvSpPr>
                <a:spLocks/>
              </p:cNvSpPr>
              <p:nvPr/>
            </p:nvSpPr>
            <p:spPr bwMode="auto">
              <a:xfrm>
                <a:off x="732769" y="5535598"/>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7" name="组合 16">
                <a:extLst>
                  <a:ext uri="{FF2B5EF4-FFF2-40B4-BE49-F238E27FC236}">
                    <a16:creationId xmlns:a16="http://schemas.microsoft.com/office/drawing/2014/main" id="{A2BDA8C7-05D1-6AFD-2ABD-014138335FDC}"/>
                  </a:ext>
                </a:extLst>
              </p:cNvPr>
              <p:cNvGrpSpPr/>
              <p:nvPr/>
            </p:nvGrpSpPr>
            <p:grpSpPr>
              <a:xfrm>
                <a:off x="811795" y="5598991"/>
                <a:ext cx="132841" cy="151011"/>
                <a:chOff x="860980" y="3583766"/>
                <a:chExt cx="100336" cy="114060"/>
              </a:xfrm>
              <a:grpFill/>
            </p:grpSpPr>
            <p:sp>
              <p:nvSpPr>
                <p:cNvPr id="18" name="Freeform 12">
                  <a:extLst>
                    <a:ext uri="{FF2B5EF4-FFF2-40B4-BE49-F238E27FC236}">
                      <a16:creationId xmlns:a16="http://schemas.microsoft.com/office/drawing/2014/main" id="{569DCE91-40DB-BFEE-C17A-F272EFAF14F6}"/>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9" name="Freeform 13">
                  <a:extLst>
                    <a:ext uri="{FF2B5EF4-FFF2-40B4-BE49-F238E27FC236}">
                      <a16:creationId xmlns:a16="http://schemas.microsoft.com/office/drawing/2014/main" id="{F3D917CB-58D5-96C5-F5D6-9548D3F54C36}"/>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4" name="Text Box 20">
              <a:extLst>
                <a:ext uri="{FF2B5EF4-FFF2-40B4-BE49-F238E27FC236}">
                  <a16:creationId xmlns:a16="http://schemas.microsoft.com/office/drawing/2014/main" id="{8D3BBE0E-D3C7-D3A5-2191-0A28C98004AE}"/>
                </a:ext>
              </a:extLst>
            </p:cNvPr>
            <p:cNvSpPr txBox="1">
              <a:spLocks/>
            </p:cNvSpPr>
            <p:nvPr/>
          </p:nvSpPr>
          <p:spPr bwMode="auto">
            <a:xfrm>
              <a:off x="7232945" y="4764993"/>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15" name="矩形 14">
              <a:extLst>
                <a:ext uri="{FF2B5EF4-FFF2-40B4-BE49-F238E27FC236}">
                  <a16:creationId xmlns:a16="http://schemas.microsoft.com/office/drawing/2014/main" id="{06E0CCFF-F798-7059-078E-B68916B764FE}"/>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Report </a:t>
              </a:r>
              <a:r>
                <a:rPr lang="zh-CN" altLang="en-US" sz="1400" dirty="0">
                  <a:solidFill>
                    <a:srgbClr val="36396E"/>
                  </a:solidFill>
                  <a:cs typeface="+mn-ea"/>
                  <a:sym typeface="+mn-lt"/>
                </a:rPr>
                <a:t>：</a:t>
              </a:r>
              <a:r>
                <a:rPr lang="en-US" altLang="zh-CN" sz="1400" dirty="0">
                  <a:solidFill>
                    <a:srgbClr val="36396E"/>
                  </a:solidFill>
                  <a:cs typeface="+mn-ea"/>
                  <a:sym typeface="+mn-lt"/>
                </a:rPr>
                <a:t>freeppt7.com</a:t>
              </a:r>
              <a:endParaRPr lang="zh-CN" altLang="en-US" sz="1400" dirty="0">
                <a:solidFill>
                  <a:srgbClr val="36396E"/>
                </a:solidFill>
                <a:cs typeface="+mn-ea"/>
                <a:sym typeface="+mn-l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7" name="Freeform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a:spLocks noEditPoints="1"/>
          </p:cNvSpPr>
          <p:nvPr/>
        </p:nvSpPr>
        <p:spPr bwMode="auto">
          <a:xfrm>
            <a:off x="6029264" y="6204930"/>
            <a:ext cx="133472" cy="180662"/>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alpha val="70000"/>
            </a:schemeClr>
          </a:solidFill>
          <a:ln>
            <a:noFill/>
          </a:ln>
        </p:spPr>
        <p:txBody>
          <a:bodyPr vert="horz" wrap="square" lIns="45842" tIns="22921" rIns="45842" bIns="22921" numCol="1" anchor="t" anchorCtr="0" compatLnSpc="1"/>
          <a:lstStyle/>
          <a:p>
            <a:endParaRPr lang="en-US" sz="900">
              <a:latin typeface="Arial"/>
              <a:ea typeface="微软雅黑"/>
              <a:sym typeface="Arial"/>
            </a:endParaRPr>
          </a:p>
        </p:txBody>
      </p:sp>
      <p:sp>
        <p:nvSpPr>
          <p:cNvPr id="8" name="文本框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316800" y="2243280"/>
            <a:ext cx="7558399" cy="1446550"/>
          </a:xfrm>
          <a:prstGeom prst="rect">
            <a:avLst/>
          </a:prstGeom>
          <a:noFill/>
          <a:effectLst>
            <a:outerShdw blurRad="50800" dist="38100" dir="2700000" algn="tl" rotWithShape="0">
              <a:prstClr val="black">
                <a:alpha val="18000"/>
              </a:prstClr>
            </a:outerShdw>
          </a:effectLst>
        </p:spPr>
        <p:txBody>
          <a:bodyPr wrap="square" rtlCol="0">
            <a:spAutoFit/>
          </a:bodyPr>
          <a:lstStyle/>
          <a:p>
            <a:pPr algn="dist"/>
            <a:r>
              <a:rPr lang="en-US" altLang="zh-CN" sz="8800" b="1" dirty="0">
                <a:solidFill>
                  <a:schemeClr val="accent6">
                    <a:lumMod val="25000"/>
                  </a:schemeClr>
                </a:solidFill>
                <a:effectLst>
                  <a:outerShdw blurRad="127000" dist="50800" dir="2700000" sx="101000" sy="101000" algn="tl" rotWithShape="0">
                    <a:schemeClr val="accent3">
                      <a:alpha val="40000"/>
                    </a:schemeClr>
                  </a:outerShdw>
                </a:effectLst>
                <a:latin typeface="Arial"/>
                <a:ea typeface="微软雅黑"/>
                <a:sym typeface="Arial"/>
              </a:rPr>
              <a:t>PART ONE</a:t>
            </a:r>
            <a:endParaRPr lang="zh-CN" altLang="en-US" sz="8800" b="1" dirty="0">
              <a:solidFill>
                <a:schemeClr val="accent6">
                  <a:lumMod val="25000"/>
                </a:schemeClr>
              </a:solidFill>
              <a:effectLst>
                <a:outerShdw blurRad="127000" dist="50800" dir="2700000" sx="101000" sy="101000" algn="tl" rotWithShape="0">
                  <a:schemeClr val="accent3">
                    <a:alpha val="40000"/>
                  </a:schemeClr>
                </a:outerShdw>
              </a:effectLst>
              <a:latin typeface="Arial"/>
              <a:ea typeface="微软雅黑"/>
              <a:sym typeface="Arial"/>
            </a:endParaRPr>
          </a:p>
        </p:txBody>
      </p:sp>
      <p:sp>
        <p:nvSpPr>
          <p:cNvPr id="9" name="文本框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433918" y="3572091"/>
            <a:ext cx="7274858" cy="707886"/>
          </a:xfrm>
          <a:prstGeom prst="rect">
            <a:avLst/>
          </a:prstGeom>
          <a:noFill/>
        </p:spPr>
        <p:txBody>
          <a:bodyPr wrap="square" rtlCol="0">
            <a:spAutoFit/>
          </a:bodyPr>
          <a:lstStyle/>
          <a:p>
            <a:pPr algn="dist"/>
            <a:r>
              <a:rPr lang="en-US" altLang="zh-CN" sz="2000" spc="600" dirty="0">
                <a:solidFill>
                  <a:schemeClr val="accent6">
                    <a:lumMod val="25000"/>
                  </a:schemeClr>
                </a:solidFill>
                <a:latin typeface="Arial"/>
                <a:ea typeface="微软雅黑"/>
                <a:cs typeface="Roboto Light" charset="0"/>
                <a:sym typeface="Arial"/>
              </a:rPr>
              <a:t>PRESENTATION TEMPLATE</a:t>
            </a:r>
            <a:endParaRPr lang="ru-RU" altLang="zh-CN" sz="2000" dirty="0">
              <a:solidFill>
                <a:schemeClr val="accent6">
                  <a:lumMod val="25000"/>
                </a:schemeClr>
              </a:solidFill>
              <a:latin typeface="Arial"/>
              <a:ea typeface="微软雅黑"/>
              <a:sym typeface="Arial"/>
            </a:endParaRPr>
          </a:p>
          <a:p>
            <a:pPr algn="dist"/>
            <a:endParaRPr lang="zh-CN" altLang="en-US" sz="2000" dirty="0">
              <a:solidFill>
                <a:schemeClr val="accent6">
                  <a:lumMod val="25000"/>
                </a:schemeClr>
              </a:solidFill>
              <a:latin typeface="Arial"/>
              <a:ea typeface="微软雅黑"/>
              <a:sym typeface="Arial"/>
            </a:endParaRP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31542" y="5034846"/>
            <a:ext cx="1127618" cy="1127618"/>
          </a:xfrm>
          <a:prstGeom prst="roundRect">
            <a:avLst>
              <a:gd name="adj" fmla="val 88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 name="Rectangle: Rounded Corners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47135" y="1666567"/>
            <a:ext cx="4041059" cy="4041059"/>
          </a:xfrm>
          <a:prstGeom prst="roundRect">
            <a:avLst>
              <a:gd name="adj" fmla="val 1380"/>
            </a:avLst>
          </a:prstGeom>
          <a:solidFill>
            <a:schemeClr val="bg1"/>
          </a:solidFill>
          <a:ln>
            <a:noFill/>
          </a:ln>
          <a:effectLst>
            <a:outerShdw blurRad="2159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pic>
        <p:nvPicPr>
          <p:cNvPr id="9" name="图片占位符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Rectangle: Rounded Corners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671483" y="993059"/>
            <a:ext cx="4041059" cy="4041059"/>
          </a:xfrm>
          <a:prstGeom prst="roundRect">
            <a:avLst>
              <a:gd name="adj" fmla="val 1380"/>
            </a:avLst>
          </a:prstGeom>
          <a:gradFill flip="none" rotWithShape="1">
            <a:gsLst>
              <a:gs pos="62000">
                <a:schemeClr val="tx1">
                  <a:lumMod val="75000"/>
                  <a:lumOff val="25000"/>
                  <a:alpha val="0"/>
                </a:schemeClr>
              </a:gs>
              <a:gs pos="100000">
                <a:schemeClr val="tx1">
                  <a:lumMod val="75000"/>
                  <a:lumOff val="2500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grpSp>
        <p:nvGrpSpPr>
          <p:cNvPr id="51" name="Group 5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593048" y="4011837"/>
            <a:ext cx="673554" cy="673554"/>
            <a:chOff x="7019025" y="4027779"/>
            <a:chExt cx="525975" cy="525975"/>
          </a:xfrm>
        </p:grpSpPr>
        <p:sp>
          <p:nvSpPr>
            <p:cNvPr id="39" name="Oval 38"/>
            <p:cNvSpPr/>
            <p:nvPr/>
          </p:nvSpPr>
          <p:spPr>
            <a:xfrm>
              <a:off x="7019025" y="4027779"/>
              <a:ext cx="525975" cy="525975"/>
            </a:xfrm>
            <a:prstGeom prst="ellipse">
              <a:avLst/>
            </a:prstGeom>
            <a:gradFill flip="none" rotWithShape="1">
              <a:gsLst>
                <a:gs pos="0">
                  <a:schemeClr val="accent2"/>
                </a:gs>
                <a:gs pos="100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7" name="Freeform 19"/>
            <p:cNvSpPr>
              <a:spLocks noEditPoints="1"/>
            </p:cNvSpPr>
            <p:nvPr/>
          </p:nvSpPr>
          <p:spPr bwMode="auto">
            <a:xfrm>
              <a:off x="7148189" y="4193075"/>
              <a:ext cx="267647" cy="195382"/>
            </a:xfrm>
            <a:custGeom>
              <a:avLst/>
              <a:gdLst>
                <a:gd name="T0" fmla="*/ 200 w 220"/>
                <a:gd name="T1" fmla="*/ 0 h 160"/>
                <a:gd name="T2" fmla="*/ 180 w 220"/>
                <a:gd name="T3" fmla="*/ 20 h 160"/>
                <a:gd name="T4" fmla="*/ 188 w 220"/>
                <a:gd name="T5" fmla="*/ 36 h 160"/>
                <a:gd name="T6" fmla="*/ 184 w 220"/>
                <a:gd name="T7" fmla="*/ 34 h 160"/>
                <a:gd name="T8" fmla="*/ 136 w 220"/>
                <a:gd name="T9" fmla="*/ 124 h 160"/>
                <a:gd name="T10" fmla="*/ 124 w 220"/>
                <a:gd name="T11" fmla="*/ 120 h 160"/>
                <a:gd name="T12" fmla="*/ 113 w 220"/>
                <a:gd name="T13" fmla="*/ 123 h 160"/>
                <a:gd name="T14" fmla="*/ 76 w 220"/>
                <a:gd name="T15" fmla="*/ 71 h 160"/>
                <a:gd name="T16" fmla="*/ 80 w 220"/>
                <a:gd name="T17" fmla="*/ 60 h 160"/>
                <a:gd name="T18" fmla="*/ 60 w 220"/>
                <a:gd name="T19" fmla="*/ 40 h 160"/>
                <a:gd name="T20" fmla="*/ 40 w 220"/>
                <a:gd name="T21" fmla="*/ 60 h 160"/>
                <a:gd name="T22" fmla="*/ 43 w 220"/>
                <a:gd name="T23" fmla="*/ 71 h 160"/>
                <a:gd name="T24" fmla="*/ 28 w 220"/>
                <a:gd name="T25" fmla="*/ 90 h 160"/>
                <a:gd name="T26" fmla="*/ 20 w 220"/>
                <a:gd name="T27" fmla="*/ 88 h 160"/>
                <a:gd name="T28" fmla="*/ 0 w 220"/>
                <a:gd name="T29" fmla="*/ 108 h 160"/>
                <a:gd name="T30" fmla="*/ 20 w 220"/>
                <a:gd name="T31" fmla="*/ 128 h 160"/>
                <a:gd name="T32" fmla="*/ 40 w 220"/>
                <a:gd name="T33" fmla="*/ 108 h 160"/>
                <a:gd name="T34" fmla="*/ 35 w 220"/>
                <a:gd name="T35" fmla="*/ 94 h 160"/>
                <a:gd name="T36" fmla="*/ 49 w 220"/>
                <a:gd name="T37" fmla="*/ 77 h 160"/>
                <a:gd name="T38" fmla="*/ 60 w 220"/>
                <a:gd name="T39" fmla="*/ 80 h 160"/>
                <a:gd name="T40" fmla="*/ 71 w 220"/>
                <a:gd name="T41" fmla="*/ 77 h 160"/>
                <a:gd name="T42" fmla="*/ 108 w 220"/>
                <a:gd name="T43" fmla="*/ 129 h 160"/>
                <a:gd name="T44" fmla="*/ 104 w 220"/>
                <a:gd name="T45" fmla="*/ 140 h 160"/>
                <a:gd name="T46" fmla="*/ 124 w 220"/>
                <a:gd name="T47" fmla="*/ 160 h 160"/>
                <a:gd name="T48" fmla="*/ 144 w 220"/>
                <a:gd name="T49" fmla="*/ 140 h 160"/>
                <a:gd name="T50" fmla="*/ 141 w 220"/>
                <a:gd name="T51" fmla="*/ 130 h 160"/>
                <a:gd name="T52" fmla="*/ 191 w 220"/>
                <a:gd name="T53" fmla="*/ 38 h 160"/>
                <a:gd name="T54" fmla="*/ 200 w 220"/>
                <a:gd name="T55" fmla="*/ 40 h 160"/>
                <a:gd name="T56" fmla="*/ 220 w 220"/>
                <a:gd name="T57" fmla="*/ 20 h 160"/>
                <a:gd name="T58" fmla="*/ 200 w 220"/>
                <a:gd name="T59" fmla="*/ 0 h 160"/>
                <a:gd name="T60" fmla="*/ 20 w 220"/>
                <a:gd name="T61" fmla="*/ 120 h 160"/>
                <a:gd name="T62" fmla="*/ 8 w 220"/>
                <a:gd name="T63" fmla="*/ 108 h 160"/>
                <a:gd name="T64" fmla="*/ 20 w 220"/>
                <a:gd name="T65" fmla="*/ 96 h 160"/>
                <a:gd name="T66" fmla="*/ 32 w 220"/>
                <a:gd name="T67" fmla="*/ 108 h 160"/>
                <a:gd name="T68" fmla="*/ 20 w 220"/>
                <a:gd name="T69" fmla="*/ 120 h 160"/>
                <a:gd name="T70" fmla="*/ 60 w 220"/>
                <a:gd name="T71" fmla="*/ 72 h 160"/>
                <a:gd name="T72" fmla="*/ 48 w 220"/>
                <a:gd name="T73" fmla="*/ 60 h 160"/>
                <a:gd name="T74" fmla="*/ 60 w 220"/>
                <a:gd name="T75" fmla="*/ 48 h 160"/>
                <a:gd name="T76" fmla="*/ 72 w 220"/>
                <a:gd name="T77" fmla="*/ 60 h 160"/>
                <a:gd name="T78" fmla="*/ 60 w 220"/>
                <a:gd name="T79" fmla="*/ 72 h 160"/>
                <a:gd name="T80" fmla="*/ 124 w 220"/>
                <a:gd name="T81" fmla="*/ 152 h 160"/>
                <a:gd name="T82" fmla="*/ 112 w 220"/>
                <a:gd name="T83" fmla="*/ 140 h 160"/>
                <a:gd name="T84" fmla="*/ 124 w 220"/>
                <a:gd name="T85" fmla="*/ 128 h 160"/>
                <a:gd name="T86" fmla="*/ 136 w 220"/>
                <a:gd name="T87" fmla="*/ 140 h 160"/>
                <a:gd name="T88" fmla="*/ 124 w 220"/>
                <a:gd name="T89" fmla="*/ 152 h 160"/>
                <a:gd name="T90" fmla="*/ 200 w 220"/>
                <a:gd name="T91" fmla="*/ 32 h 160"/>
                <a:gd name="T92" fmla="*/ 188 w 220"/>
                <a:gd name="T93" fmla="*/ 20 h 160"/>
                <a:gd name="T94" fmla="*/ 200 w 220"/>
                <a:gd name="T95" fmla="*/ 8 h 160"/>
                <a:gd name="T96" fmla="*/ 212 w 220"/>
                <a:gd name="T97" fmla="*/ 20 h 160"/>
                <a:gd name="T98" fmla="*/ 200 w 220"/>
                <a:gd name="T99"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0" h="160">
                  <a:moveTo>
                    <a:pt x="200" y="0"/>
                  </a:moveTo>
                  <a:cubicBezTo>
                    <a:pt x="189" y="0"/>
                    <a:pt x="180" y="9"/>
                    <a:pt x="180" y="20"/>
                  </a:cubicBezTo>
                  <a:cubicBezTo>
                    <a:pt x="180" y="27"/>
                    <a:pt x="183" y="33"/>
                    <a:pt x="188" y="36"/>
                  </a:cubicBezTo>
                  <a:cubicBezTo>
                    <a:pt x="184" y="34"/>
                    <a:pt x="184" y="34"/>
                    <a:pt x="184" y="34"/>
                  </a:cubicBezTo>
                  <a:cubicBezTo>
                    <a:pt x="136" y="124"/>
                    <a:pt x="136" y="124"/>
                    <a:pt x="136" y="124"/>
                  </a:cubicBezTo>
                  <a:cubicBezTo>
                    <a:pt x="132" y="122"/>
                    <a:pt x="128" y="120"/>
                    <a:pt x="124" y="120"/>
                  </a:cubicBezTo>
                  <a:cubicBezTo>
                    <a:pt x="120" y="120"/>
                    <a:pt x="116" y="121"/>
                    <a:pt x="113" y="123"/>
                  </a:cubicBezTo>
                  <a:cubicBezTo>
                    <a:pt x="76" y="71"/>
                    <a:pt x="76" y="71"/>
                    <a:pt x="76" y="71"/>
                  </a:cubicBezTo>
                  <a:cubicBezTo>
                    <a:pt x="79" y="68"/>
                    <a:pt x="80" y="64"/>
                    <a:pt x="80" y="60"/>
                  </a:cubicBezTo>
                  <a:cubicBezTo>
                    <a:pt x="80" y="49"/>
                    <a:pt x="71" y="40"/>
                    <a:pt x="60" y="40"/>
                  </a:cubicBezTo>
                  <a:cubicBezTo>
                    <a:pt x="49" y="40"/>
                    <a:pt x="40" y="49"/>
                    <a:pt x="40" y="60"/>
                  </a:cubicBezTo>
                  <a:cubicBezTo>
                    <a:pt x="40" y="64"/>
                    <a:pt x="41" y="68"/>
                    <a:pt x="43" y="71"/>
                  </a:cubicBezTo>
                  <a:cubicBezTo>
                    <a:pt x="28" y="90"/>
                    <a:pt x="28" y="90"/>
                    <a:pt x="28" y="90"/>
                  </a:cubicBezTo>
                  <a:cubicBezTo>
                    <a:pt x="26" y="89"/>
                    <a:pt x="23" y="88"/>
                    <a:pt x="20" y="88"/>
                  </a:cubicBezTo>
                  <a:cubicBezTo>
                    <a:pt x="9" y="88"/>
                    <a:pt x="0" y="97"/>
                    <a:pt x="0" y="108"/>
                  </a:cubicBezTo>
                  <a:cubicBezTo>
                    <a:pt x="0" y="119"/>
                    <a:pt x="9" y="128"/>
                    <a:pt x="20" y="128"/>
                  </a:cubicBezTo>
                  <a:cubicBezTo>
                    <a:pt x="31" y="128"/>
                    <a:pt x="40" y="119"/>
                    <a:pt x="40" y="108"/>
                  </a:cubicBezTo>
                  <a:cubicBezTo>
                    <a:pt x="40" y="103"/>
                    <a:pt x="38" y="98"/>
                    <a:pt x="35" y="94"/>
                  </a:cubicBezTo>
                  <a:cubicBezTo>
                    <a:pt x="49" y="77"/>
                    <a:pt x="49" y="77"/>
                    <a:pt x="49" y="77"/>
                  </a:cubicBezTo>
                  <a:cubicBezTo>
                    <a:pt x="52" y="79"/>
                    <a:pt x="56" y="80"/>
                    <a:pt x="60" y="80"/>
                  </a:cubicBezTo>
                  <a:cubicBezTo>
                    <a:pt x="64" y="80"/>
                    <a:pt x="68" y="79"/>
                    <a:pt x="71" y="77"/>
                  </a:cubicBezTo>
                  <a:cubicBezTo>
                    <a:pt x="108" y="129"/>
                    <a:pt x="108" y="129"/>
                    <a:pt x="108" y="129"/>
                  </a:cubicBezTo>
                  <a:cubicBezTo>
                    <a:pt x="105" y="132"/>
                    <a:pt x="104" y="136"/>
                    <a:pt x="104" y="140"/>
                  </a:cubicBezTo>
                  <a:cubicBezTo>
                    <a:pt x="104" y="151"/>
                    <a:pt x="113" y="160"/>
                    <a:pt x="124" y="160"/>
                  </a:cubicBezTo>
                  <a:cubicBezTo>
                    <a:pt x="135" y="160"/>
                    <a:pt x="144" y="151"/>
                    <a:pt x="144" y="140"/>
                  </a:cubicBezTo>
                  <a:cubicBezTo>
                    <a:pt x="144" y="136"/>
                    <a:pt x="143" y="133"/>
                    <a:pt x="141" y="130"/>
                  </a:cubicBezTo>
                  <a:cubicBezTo>
                    <a:pt x="191" y="38"/>
                    <a:pt x="191" y="38"/>
                    <a:pt x="191" y="38"/>
                  </a:cubicBezTo>
                  <a:cubicBezTo>
                    <a:pt x="194" y="39"/>
                    <a:pt x="197" y="40"/>
                    <a:pt x="200" y="40"/>
                  </a:cubicBezTo>
                  <a:cubicBezTo>
                    <a:pt x="211" y="40"/>
                    <a:pt x="220" y="31"/>
                    <a:pt x="220" y="20"/>
                  </a:cubicBezTo>
                  <a:cubicBezTo>
                    <a:pt x="220" y="9"/>
                    <a:pt x="211" y="0"/>
                    <a:pt x="200" y="0"/>
                  </a:cubicBezTo>
                  <a:close/>
                  <a:moveTo>
                    <a:pt x="20" y="120"/>
                  </a:moveTo>
                  <a:cubicBezTo>
                    <a:pt x="13" y="120"/>
                    <a:pt x="8" y="115"/>
                    <a:pt x="8" y="108"/>
                  </a:cubicBezTo>
                  <a:cubicBezTo>
                    <a:pt x="8" y="101"/>
                    <a:pt x="13" y="96"/>
                    <a:pt x="20" y="96"/>
                  </a:cubicBezTo>
                  <a:cubicBezTo>
                    <a:pt x="27" y="96"/>
                    <a:pt x="32" y="101"/>
                    <a:pt x="32" y="108"/>
                  </a:cubicBezTo>
                  <a:cubicBezTo>
                    <a:pt x="32" y="115"/>
                    <a:pt x="27" y="120"/>
                    <a:pt x="20" y="120"/>
                  </a:cubicBezTo>
                  <a:close/>
                  <a:moveTo>
                    <a:pt x="60" y="72"/>
                  </a:moveTo>
                  <a:cubicBezTo>
                    <a:pt x="53" y="72"/>
                    <a:pt x="48" y="67"/>
                    <a:pt x="48" y="60"/>
                  </a:cubicBezTo>
                  <a:cubicBezTo>
                    <a:pt x="48" y="53"/>
                    <a:pt x="53" y="48"/>
                    <a:pt x="60" y="48"/>
                  </a:cubicBezTo>
                  <a:cubicBezTo>
                    <a:pt x="67" y="48"/>
                    <a:pt x="72" y="53"/>
                    <a:pt x="72" y="60"/>
                  </a:cubicBezTo>
                  <a:cubicBezTo>
                    <a:pt x="72" y="67"/>
                    <a:pt x="67" y="72"/>
                    <a:pt x="60" y="72"/>
                  </a:cubicBezTo>
                  <a:close/>
                  <a:moveTo>
                    <a:pt x="124" y="152"/>
                  </a:moveTo>
                  <a:cubicBezTo>
                    <a:pt x="117" y="152"/>
                    <a:pt x="112" y="147"/>
                    <a:pt x="112" y="140"/>
                  </a:cubicBezTo>
                  <a:cubicBezTo>
                    <a:pt x="112" y="133"/>
                    <a:pt x="117" y="128"/>
                    <a:pt x="124" y="128"/>
                  </a:cubicBezTo>
                  <a:cubicBezTo>
                    <a:pt x="131" y="128"/>
                    <a:pt x="136" y="133"/>
                    <a:pt x="136" y="140"/>
                  </a:cubicBezTo>
                  <a:cubicBezTo>
                    <a:pt x="136" y="147"/>
                    <a:pt x="131" y="152"/>
                    <a:pt x="124" y="152"/>
                  </a:cubicBezTo>
                  <a:close/>
                  <a:moveTo>
                    <a:pt x="200" y="32"/>
                  </a:moveTo>
                  <a:cubicBezTo>
                    <a:pt x="193" y="32"/>
                    <a:pt x="188" y="27"/>
                    <a:pt x="188" y="20"/>
                  </a:cubicBezTo>
                  <a:cubicBezTo>
                    <a:pt x="188" y="13"/>
                    <a:pt x="193" y="8"/>
                    <a:pt x="200" y="8"/>
                  </a:cubicBezTo>
                  <a:cubicBezTo>
                    <a:pt x="207" y="8"/>
                    <a:pt x="212" y="13"/>
                    <a:pt x="212" y="20"/>
                  </a:cubicBezTo>
                  <a:cubicBezTo>
                    <a:pt x="212" y="27"/>
                    <a:pt x="207" y="32"/>
                    <a:pt x="200" y="32"/>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grpSp>
        <p:nvGrpSpPr>
          <p:cNvPr id="50" name="Group 4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593048" y="5001816"/>
            <a:ext cx="673554" cy="673554"/>
            <a:chOff x="7019025" y="4937385"/>
            <a:chExt cx="525975" cy="525975"/>
          </a:xfrm>
        </p:grpSpPr>
        <p:sp>
          <p:nvSpPr>
            <p:cNvPr id="43" name="Oval 42"/>
            <p:cNvSpPr/>
            <p:nvPr/>
          </p:nvSpPr>
          <p:spPr>
            <a:xfrm>
              <a:off x="7019025" y="4937385"/>
              <a:ext cx="525975" cy="525975"/>
            </a:xfrm>
            <a:prstGeom prst="ellipse">
              <a:avLst/>
            </a:prstGeom>
            <a:gradFill flip="none" rotWithShape="1">
              <a:gsLst>
                <a:gs pos="0">
                  <a:schemeClr val="accent3"/>
                </a:gs>
                <a:gs pos="100000">
                  <a:schemeClr val="accent3">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48" name="Freeform 34"/>
            <p:cNvSpPr>
              <a:spLocks noEditPoints="1"/>
            </p:cNvSpPr>
            <p:nvPr/>
          </p:nvSpPr>
          <p:spPr bwMode="auto">
            <a:xfrm>
              <a:off x="7167593" y="5082608"/>
              <a:ext cx="228838" cy="235529"/>
            </a:xfrm>
            <a:custGeom>
              <a:avLst/>
              <a:gdLst>
                <a:gd name="T0" fmla="*/ 94 w 188"/>
                <a:gd name="T1" fmla="*/ 96 h 192"/>
                <a:gd name="T2" fmla="*/ 188 w 188"/>
                <a:gd name="T3" fmla="*/ 48 h 192"/>
                <a:gd name="T4" fmla="*/ 94 w 188"/>
                <a:gd name="T5" fmla="*/ 0 h 192"/>
                <a:gd name="T6" fmla="*/ 0 w 188"/>
                <a:gd name="T7" fmla="*/ 48 h 192"/>
                <a:gd name="T8" fmla="*/ 94 w 188"/>
                <a:gd name="T9" fmla="*/ 96 h 192"/>
                <a:gd name="T10" fmla="*/ 94 w 188"/>
                <a:gd name="T11" fmla="*/ 8 h 192"/>
                <a:gd name="T12" fmla="*/ 180 w 188"/>
                <a:gd name="T13" fmla="*/ 48 h 192"/>
                <a:gd name="T14" fmla="*/ 94 w 188"/>
                <a:gd name="T15" fmla="*/ 88 h 192"/>
                <a:gd name="T16" fmla="*/ 8 w 188"/>
                <a:gd name="T17" fmla="*/ 48 h 192"/>
                <a:gd name="T18" fmla="*/ 94 w 188"/>
                <a:gd name="T19" fmla="*/ 8 h 192"/>
                <a:gd name="T20" fmla="*/ 94 w 188"/>
                <a:gd name="T21" fmla="*/ 120 h 192"/>
                <a:gd name="T22" fmla="*/ 8 w 188"/>
                <a:gd name="T23" fmla="*/ 80 h 192"/>
                <a:gd name="T24" fmla="*/ 0 w 188"/>
                <a:gd name="T25" fmla="*/ 80 h 192"/>
                <a:gd name="T26" fmla="*/ 94 w 188"/>
                <a:gd name="T27" fmla="*/ 128 h 192"/>
                <a:gd name="T28" fmla="*/ 188 w 188"/>
                <a:gd name="T29" fmla="*/ 80 h 192"/>
                <a:gd name="T30" fmla="*/ 180 w 188"/>
                <a:gd name="T31" fmla="*/ 80 h 192"/>
                <a:gd name="T32" fmla="*/ 94 w 188"/>
                <a:gd name="T33" fmla="*/ 120 h 192"/>
                <a:gd name="T34" fmla="*/ 94 w 188"/>
                <a:gd name="T35" fmla="*/ 152 h 192"/>
                <a:gd name="T36" fmla="*/ 8 w 188"/>
                <a:gd name="T37" fmla="*/ 112 h 192"/>
                <a:gd name="T38" fmla="*/ 0 w 188"/>
                <a:gd name="T39" fmla="*/ 112 h 192"/>
                <a:gd name="T40" fmla="*/ 94 w 188"/>
                <a:gd name="T41" fmla="*/ 160 h 192"/>
                <a:gd name="T42" fmla="*/ 188 w 188"/>
                <a:gd name="T43" fmla="*/ 112 h 192"/>
                <a:gd name="T44" fmla="*/ 180 w 188"/>
                <a:gd name="T45" fmla="*/ 112 h 192"/>
                <a:gd name="T46" fmla="*/ 94 w 188"/>
                <a:gd name="T47" fmla="*/ 152 h 192"/>
                <a:gd name="T48" fmla="*/ 94 w 188"/>
                <a:gd name="T49" fmla="*/ 184 h 192"/>
                <a:gd name="T50" fmla="*/ 8 w 188"/>
                <a:gd name="T51" fmla="*/ 144 h 192"/>
                <a:gd name="T52" fmla="*/ 0 w 188"/>
                <a:gd name="T53" fmla="*/ 144 h 192"/>
                <a:gd name="T54" fmla="*/ 94 w 188"/>
                <a:gd name="T55" fmla="*/ 192 h 192"/>
                <a:gd name="T56" fmla="*/ 188 w 188"/>
                <a:gd name="T57" fmla="*/ 144 h 192"/>
                <a:gd name="T58" fmla="*/ 180 w 188"/>
                <a:gd name="T59" fmla="*/ 144 h 192"/>
                <a:gd name="T60" fmla="*/ 94 w 188"/>
                <a:gd name="T61"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 h="192">
                  <a:moveTo>
                    <a:pt x="94" y="96"/>
                  </a:moveTo>
                  <a:cubicBezTo>
                    <a:pt x="147" y="96"/>
                    <a:pt x="188" y="75"/>
                    <a:pt x="188" y="48"/>
                  </a:cubicBezTo>
                  <a:cubicBezTo>
                    <a:pt x="188" y="21"/>
                    <a:pt x="147" y="0"/>
                    <a:pt x="94" y="0"/>
                  </a:cubicBezTo>
                  <a:cubicBezTo>
                    <a:pt x="41" y="0"/>
                    <a:pt x="0" y="21"/>
                    <a:pt x="0" y="48"/>
                  </a:cubicBezTo>
                  <a:cubicBezTo>
                    <a:pt x="0" y="75"/>
                    <a:pt x="41" y="96"/>
                    <a:pt x="94" y="96"/>
                  </a:cubicBezTo>
                  <a:close/>
                  <a:moveTo>
                    <a:pt x="94" y="8"/>
                  </a:moveTo>
                  <a:cubicBezTo>
                    <a:pt x="141" y="8"/>
                    <a:pt x="180" y="26"/>
                    <a:pt x="180" y="48"/>
                  </a:cubicBezTo>
                  <a:cubicBezTo>
                    <a:pt x="180" y="70"/>
                    <a:pt x="141" y="88"/>
                    <a:pt x="94" y="88"/>
                  </a:cubicBezTo>
                  <a:cubicBezTo>
                    <a:pt x="47" y="88"/>
                    <a:pt x="8" y="70"/>
                    <a:pt x="8" y="48"/>
                  </a:cubicBezTo>
                  <a:cubicBezTo>
                    <a:pt x="8" y="26"/>
                    <a:pt x="47" y="8"/>
                    <a:pt x="94" y="8"/>
                  </a:cubicBezTo>
                  <a:close/>
                  <a:moveTo>
                    <a:pt x="94" y="120"/>
                  </a:moveTo>
                  <a:cubicBezTo>
                    <a:pt x="47" y="120"/>
                    <a:pt x="8" y="102"/>
                    <a:pt x="8" y="80"/>
                  </a:cubicBezTo>
                  <a:cubicBezTo>
                    <a:pt x="0" y="80"/>
                    <a:pt x="0" y="80"/>
                    <a:pt x="0" y="80"/>
                  </a:cubicBezTo>
                  <a:cubicBezTo>
                    <a:pt x="0" y="107"/>
                    <a:pt x="41" y="128"/>
                    <a:pt x="94" y="128"/>
                  </a:cubicBezTo>
                  <a:cubicBezTo>
                    <a:pt x="147" y="128"/>
                    <a:pt x="188" y="107"/>
                    <a:pt x="188" y="80"/>
                  </a:cubicBezTo>
                  <a:cubicBezTo>
                    <a:pt x="180" y="80"/>
                    <a:pt x="180" y="80"/>
                    <a:pt x="180" y="80"/>
                  </a:cubicBezTo>
                  <a:cubicBezTo>
                    <a:pt x="180" y="102"/>
                    <a:pt x="141" y="120"/>
                    <a:pt x="94" y="120"/>
                  </a:cubicBezTo>
                  <a:close/>
                  <a:moveTo>
                    <a:pt x="94" y="152"/>
                  </a:moveTo>
                  <a:cubicBezTo>
                    <a:pt x="47" y="152"/>
                    <a:pt x="8" y="134"/>
                    <a:pt x="8" y="112"/>
                  </a:cubicBezTo>
                  <a:cubicBezTo>
                    <a:pt x="0" y="112"/>
                    <a:pt x="0" y="112"/>
                    <a:pt x="0" y="112"/>
                  </a:cubicBezTo>
                  <a:cubicBezTo>
                    <a:pt x="0" y="139"/>
                    <a:pt x="41" y="160"/>
                    <a:pt x="94" y="160"/>
                  </a:cubicBezTo>
                  <a:cubicBezTo>
                    <a:pt x="147" y="160"/>
                    <a:pt x="188" y="139"/>
                    <a:pt x="188" y="112"/>
                  </a:cubicBezTo>
                  <a:cubicBezTo>
                    <a:pt x="180" y="112"/>
                    <a:pt x="180" y="112"/>
                    <a:pt x="180" y="112"/>
                  </a:cubicBezTo>
                  <a:cubicBezTo>
                    <a:pt x="180" y="134"/>
                    <a:pt x="141" y="152"/>
                    <a:pt x="94" y="152"/>
                  </a:cubicBezTo>
                  <a:close/>
                  <a:moveTo>
                    <a:pt x="94" y="184"/>
                  </a:moveTo>
                  <a:cubicBezTo>
                    <a:pt x="47" y="184"/>
                    <a:pt x="8" y="166"/>
                    <a:pt x="8" y="144"/>
                  </a:cubicBezTo>
                  <a:cubicBezTo>
                    <a:pt x="0" y="144"/>
                    <a:pt x="0" y="144"/>
                    <a:pt x="0" y="144"/>
                  </a:cubicBezTo>
                  <a:cubicBezTo>
                    <a:pt x="0" y="171"/>
                    <a:pt x="41" y="192"/>
                    <a:pt x="94" y="192"/>
                  </a:cubicBezTo>
                  <a:cubicBezTo>
                    <a:pt x="147" y="192"/>
                    <a:pt x="188" y="171"/>
                    <a:pt x="188" y="144"/>
                  </a:cubicBezTo>
                  <a:cubicBezTo>
                    <a:pt x="180" y="144"/>
                    <a:pt x="180" y="144"/>
                    <a:pt x="180" y="144"/>
                  </a:cubicBezTo>
                  <a:cubicBezTo>
                    <a:pt x="180" y="166"/>
                    <a:pt x="141" y="184"/>
                    <a:pt x="94" y="184"/>
                  </a:cubicBez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grpSp>
        <p:nvGrpSpPr>
          <p:cNvPr id="52" name="Group 5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593048" y="3102231"/>
            <a:ext cx="673554" cy="673554"/>
            <a:chOff x="7019025" y="3118173"/>
            <a:chExt cx="525975" cy="525975"/>
          </a:xfrm>
        </p:grpSpPr>
        <p:sp>
          <p:nvSpPr>
            <p:cNvPr id="25" name="Oval 24"/>
            <p:cNvSpPr/>
            <p:nvPr/>
          </p:nvSpPr>
          <p:spPr>
            <a:xfrm>
              <a:off x="7019025" y="3118173"/>
              <a:ext cx="525975" cy="525975"/>
            </a:xfrm>
            <a:prstGeom prst="ellipse">
              <a:avLst/>
            </a:prstGeom>
            <a:gradFill flip="none" rotWithShape="1">
              <a:gsLst>
                <a:gs pos="0">
                  <a:schemeClr val="accent1"/>
                </a:gs>
                <a:gs pos="100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微软雅黑"/>
                <a:sym typeface="Arial"/>
              </a:endParaRPr>
            </a:p>
          </p:txBody>
        </p:sp>
        <p:sp>
          <p:nvSpPr>
            <p:cNvPr id="49" name="Freeform 49"/>
            <p:cNvSpPr>
              <a:spLocks noEditPoints="1"/>
            </p:cNvSpPr>
            <p:nvPr/>
          </p:nvSpPr>
          <p:spPr bwMode="auto">
            <a:xfrm>
              <a:off x="7142836" y="3278116"/>
              <a:ext cx="278353" cy="206088"/>
            </a:xfrm>
            <a:custGeom>
              <a:avLst/>
              <a:gdLst>
                <a:gd name="T0" fmla="*/ 228 w 228"/>
                <a:gd name="T1" fmla="*/ 58 h 168"/>
                <a:gd name="T2" fmla="*/ 114 w 228"/>
                <a:gd name="T3" fmla="*/ 0 h 168"/>
                <a:gd name="T4" fmla="*/ 0 w 228"/>
                <a:gd name="T5" fmla="*/ 58 h 168"/>
                <a:gd name="T6" fmla="*/ 56 w 228"/>
                <a:gd name="T7" fmla="*/ 91 h 168"/>
                <a:gd name="T8" fmla="*/ 56 w 228"/>
                <a:gd name="T9" fmla="*/ 148 h 168"/>
                <a:gd name="T10" fmla="*/ 74 w 228"/>
                <a:gd name="T11" fmla="*/ 168 h 168"/>
                <a:gd name="T12" fmla="*/ 154 w 228"/>
                <a:gd name="T13" fmla="*/ 168 h 168"/>
                <a:gd name="T14" fmla="*/ 172 w 228"/>
                <a:gd name="T15" fmla="*/ 148 h 168"/>
                <a:gd name="T16" fmla="*/ 172 w 228"/>
                <a:gd name="T17" fmla="*/ 91 h 168"/>
                <a:gd name="T18" fmla="*/ 196 w 228"/>
                <a:gd name="T19" fmla="*/ 77 h 168"/>
                <a:gd name="T20" fmla="*/ 196 w 228"/>
                <a:gd name="T21" fmla="*/ 115 h 168"/>
                <a:gd name="T22" fmla="*/ 204 w 228"/>
                <a:gd name="T23" fmla="*/ 115 h 168"/>
                <a:gd name="T24" fmla="*/ 204 w 228"/>
                <a:gd name="T25" fmla="*/ 73 h 168"/>
                <a:gd name="T26" fmla="*/ 228 w 228"/>
                <a:gd name="T27" fmla="*/ 58 h 168"/>
                <a:gd name="T28" fmla="*/ 114 w 228"/>
                <a:gd name="T29" fmla="*/ 9 h 168"/>
                <a:gd name="T30" fmla="*/ 211 w 228"/>
                <a:gd name="T31" fmla="*/ 59 h 168"/>
                <a:gd name="T32" fmla="*/ 114 w 228"/>
                <a:gd name="T33" fmla="*/ 117 h 168"/>
                <a:gd name="T34" fmla="*/ 17 w 228"/>
                <a:gd name="T35" fmla="*/ 59 h 168"/>
                <a:gd name="T36" fmla="*/ 114 w 228"/>
                <a:gd name="T37" fmla="*/ 9 h 168"/>
                <a:gd name="T38" fmla="*/ 164 w 228"/>
                <a:gd name="T39" fmla="*/ 148 h 168"/>
                <a:gd name="T40" fmla="*/ 154 w 228"/>
                <a:gd name="T41" fmla="*/ 160 h 168"/>
                <a:gd name="T42" fmla="*/ 74 w 228"/>
                <a:gd name="T43" fmla="*/ 160 h 168"/>
                <a:gd name="T44" fmla="*/ 64 w 228"/>
                <a:gd name="T45" fmla="*/ 148 h 168"/>
                <a:gd name="T46" fmla="*/ 64 w 228"/>
                <a:gd name="T47" fmla="*/ 96 h 168"/>
                <a:gd name="T48" fmla="*/ 114 w 228"/>
                <a:gd name="T49" fmla="*/ 126 h 168"/>
                <a:gd name="T50" fmla="*/ 164 w 228"/>
                <a:gd name="T51" fmla="*/ 96 h 168"/>
                <a:gd name="T52" fmla="*/ 164 w 228"/>
                <a:gd name="T53" fmla="*/ 1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68">
                  <a:moveTo>
                    <a:pt x="228" y="58"/>
                  </a:moveTo>
                  <a:cubicBezTo>
                    <a:pt x="114" y="0"/>
                    <a:pt x="114" y="0"/>
                    <a:pt x="114" y="0"/>
                  </a:cubicBezTo>
                  <a:cubicBezTo>
                    <a:pt x="0" y="58"/>
                    <a:pt x="0" y="58"/>
                    <a:pt x="0" y="58"/>
                  </a:cubicBezTo>
                  <a:cubicBezTo>
                    <a:pt x="56" y="91"/>
                    <a:pt x="56" y="91"/>
                    <a:pt x="56" y="91"/>
                  </a:cubicBezTo>
                  <a:cubicBezTo>
                    <a:pt x="56" y="148"/>
                    <a:pt x="56" y="148"/>
                    <a:pt x="56" y="148"/>
                  </a:cubicBezTo>
                  <a:cubicBezTo>
                    <a:pt x="56" y="160"/>
                    <a:pt x="64" y="168"/>
                    <a:pt x="74" y="168"/>
                  </a:cubicBezTo>
                  <a:cubicBezTo>
                    <a:pt x="154" y="168"/>
                    <a:pt x="154" y="168"/>
                    <a:pt x="154" y="168"/>
                  </a:cubicBezTo>
                  <a:cubicBezTo>
                    <a:pt x="164" y="168"/>
                    <a:pt x="172" y="160"/>
                    <a:pt x="172" y="148"/>
                  </a:cubicBezTo>
                  <a:cubicBezTo>
                    <a:pt x="172" y="91"/>
                    <a:pt x="172" y="91"/>
                    <a:pt x="172" y="91"/>
                  </a:cubicBezTo>
                  <a:cubicBezTo>
                    <a:pt x="196" y="77"/>
                    <a:pt x="196" y="77"/>
                    <a:pt x="196" y="77"/>
                  </a:cubicBezTo>
                  <a:cubicBezTo>
                    <a:pt x="196" y="115"/>
                    <a:pt x="196" y="115"/>
                    <a:pt x="196" y="115"/>
                  </a:cubicBezTo>
                  <a:cubicBezTo>
                    <a:pt x="204" y="115"/>
                    <a:pt x="204" y="115"/>
                    <a:pt x="204" y="115"/>
                  </a:cubicBezTo>
                  <a:cubicBezTo>
                    <a:pt x="204" y="73"/>
                    <a:pt x="204" y="73"/>
                    <a:pt x="204" y="73"/>
                  </a:cubicBezTo>
                  <a:lnTo>
                    <a:pt x="228" y="58"/>
                  </a:lnTo>
                  <a:close/>
                  <a:moveTo>
                    <a:pt x="114" y="9"/>
                  </a:moveTo>
                  <a:cubicBezTo>
                    <a:pt x="211" y="59"/>
                    <a:pt x="211" y="59"/>
                    <a:pt x="211" y="59"/>
                  </a:cubicBezTo>
                  <a:cubicBezTo>
                    <a:pt x="114" y="117"/>
                    <a:pt x="114" y="117"/>
                    <a:pt x="114" y="117"/>
                  </a:cubicBezTo>
                  <a:cubicBezTo>
                    <a:pt x="17" y="59"/>
                    <a:pt x="17" y="59"/>
                    <a:pt x="17" y="59"/>
                  </a:cubicBezTo>
                  <a:lnTo>
                    <a:pt x="114" y="9"/>
                  </a:lnTo>
                  <a:close/>
                  <a:moveTo>
                    <a:pt x="164" y="148"/>
                  </a:moveTo>
                  <a:cubicBezTo>
                    <a:pt x="164" y="154"/>
                    <a:pt x="161" y="160"/>
                    <a:pt x="154" y="160"/>
                  </a:cubicBezTo>
                  <a:cubicBezTo>
                    <a:pt x="74" y="160"/>
                    <a:pt x="74" y="160"/>
                    <a:pt x="74" y="160"/>
                  </a:cubicBezTo>
                  <a:cubicBezTo>
                    <a:pt x="67" y="160"/>
                    <a:pt x="64" y="154"/>
                    <a:pt x="64" y="148"/>
                  </a:cubicBezTo>
                  <a:cubicBezTo>
                    <a:pt x="64" y="96"/>
                    <a:pt x="64" y="96"/>
                    <a:pt x="64" y="96"/>
                  </a:cubicBezTo>
                  <a:cubicBezTo>
                    <a:pt x="114" y="126"/>
                    <a:pt x="114" y="126"/>
                    <a:pt x="114" y="126"/>
                  </a:cubicBezTo>
                  <a:cubicBezTo>
                    <a:pt x="164" y="96"/>
                    <a:pt x="164" y="96"/>
                    <a:pt x="164" y="96"/>
                  </a:cubicBezTo>
                  <a:lnTo>
                    <a:pt x="164" y="148"/>
                  </a:lnTo>
                  <a:close/>
                </a:path>
              </a:pathLst>
            </a:custGeom>
            <a:solidFill>
              <a:schemeClr val="bg1"/>
            </a:solidFill>
            <a:ln>
              <a:noFill/>
            </a:ln>
          </p:spPr>
          <p:txBody>
            <a:bodyPr vert="horz" wrap="square" lIns="91440" tIns="45720" rIns="91440" bIns="45720" numCol="1" anchor="t" anchorCtr="0" compatLnSpc="1"/>
            <a:lstStyle/>
            <a:p>
              <a:endParaRPr lang="en-US">
                <a:latin typeface="Arial"/>
                <a:ea typeface="微软雅黑"/>
                <a:sym typeface="Arial"/>
              </a:endParaRPr>
            </a:p>
          </p:txBody>
        </p:sp>
      </p:grpSp>
      <p:grpSp>
        <p:nvGrpSpPr>
          <p:cNvPr id="8" name="Group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947915" y="4042293"/>
            <a:ext cx="3120571" cy="649648"/>
            <a:chOff x="1947915" y="4042293"/>
            <a:chExt cx="3120571" cy="649648"/>
          </a:xfrm>
        </p:grpSpPr>
        <p:sp>
          <p:nvSpPr>
            <p:cNvPr id="57" name="TextBox 56"/>
            <p:cNvSpPr txBox="1"/>
            <p:nvPr/>
          </p:nvSpPr>
          <p:spPr>
            <a:xfrm>
              <a:off x="1947915" y="4042293"/>
              <a:ext cx="3120571" cy="461665"/>
            </a:xfrm>
            <a:prstGeom prst="rect">
              <a:avLst/>
            </a:prstGeom>
            <a:noFill/>
          </p:spPr>
          <p:txBody>
            <a:bodyPr wrap="square" rtlCol="0">
              <a:spAutoFit/>
            </a:bodyPr>
            <a:lstStyle/>
            <a:p>
              <a:r>
                <a:rPr lang="en-US" sz="2400" b="1" dirty="0">
                  <a:solidFill>
                    <a:schemeClr val="bg1"/>
                  </a:solidFill>
                  <a:latin typeface="Arial"/>
                  <a:ea typeface="微软雅黑"/>
                  <a:sym typeface="Arial"/>
                </a:rPr>
                <a:t>LAPTOP IMAGE</a:t>
              </a:r>
            </a:p>
          </p:txBody>
        </p:sp>
        <p:sp>
          <p:nvSpPr>
            <p:cNvPr id="58" name="TextBox 57"/>
            <p:cNvSpPr txBox="1"/>
            <p:nvPr/>
          </p:nvSpPr>
          <p:spPr>
            <a:xfrm>
              <a:off x="1947915" y="4438025"/>
              <a:ext cx="3064582" cy="253916"/>
            </a:xfrm>
            <a:prstGeom prst="rect">
              <a:avLst/>
            </a:prstGeom>
            <a:noFill/>
          </p:spPr>
          <p:txBody>
            <a:bodyPr wrap="square" rtlCol="0">
              <a:spAutoFit/>
            </a:bodyPr>
            <a:lstStyle/>
            <a:p>
              <a:r>
                <a:rPr lang="en-US" sz="1050" i="1" dirty="0">
                  <a:solidFill>
                    <a:schemeClr val="bg1"/>
                  </a:solidFill>
                  <a:latin typeface="Arial"/>
                  <a:ea typeface="微软雅黑"/>
                  <a:sym typeface="Arial"/>
                </a:rPr>
                <a:t>“Sed </a:t>
              </a:r>
              <a:r>
                <a:rPr lang="en-US" sz="1050" i="1" dirty="0" err="1">
                  <a:solidFill>
                    <a:schemeClr val="bg1"/>
                  </a:solidFill>
                  <a:latin typeface="Arial"/>
                  <a:ea typeface="微软雅黑"/>
                  <a:sym typeface="Arial"/>
                </a:rPr>
                <a:t>ut</a:t>
              </a:r>
              <a:r>
                <a:rPr lang="en-US" sz="1050" i="1" dirty="0">
                  <a:solidFill>
                    <a:schemeClr val="bg1"/>
                  </a:solidFill>
                  <a:latin typeface="Arial"/>
                  <a:ea typeface="微软雅黑"/>
                  <a:sym typeface="Arial"/>
                </a:rPr>
                <a:t> </a:t>
              </a:r>
              <a:r>
                <a:rPr lang="en-US" sz="1050" i="1" dirty="0" err="1">
                  <a:solidFill>
                    <a:schemeClr val="bg1"/>
                  </a:solidFill>
                  <a:latin typeface="Arial"/>
                  <a:ea typeface="微软雅黑"/>
                  <a:sym typeface="Arial"/>
                </a:rPr>
                <a:t>perspiciatis</a:t>
              </a:r>
              <a:r>
                <a:rPr lang="en-US" sz="1050" i="1" dirty="0">
                  <a:solidFill>
                    <a:schemeClr val="bg1"/>
                  </a:solidFill>
                  <a:latin typeface="Arial"/>
                  <a:ea typeface="微软雅黑"/>
                  <a:sym typeface="Arial"/>
                </a:rPr>
                <a:t> unde </a:t>
              </a:r>
              <a:r>
                <a:rPr lang="en-US" sz="1050" i="1" dirty="0" err="1">
                  <a:solidFill>
                    <a:schemeClr val="bg1"/>
                  </a:solidFill>
                  <a:latin typeface="Arial"/>
                  <a:ea typeface="微软雅黑"/>
                  <a:sym typeface="Arial"/>
                </a:rPr>
                <a:t>omnis</a:t>
              </a:r>
              <a:endParaRPr lang="en-US" sz="1050" i="1" dirty="0">
                <a:solidFill>
                  <a:schemeClr val="bg1"/>
                </a:solidFill>
                <a:latin typeface="Arial"/>
                <a:ea typeface="微软雅黑"/>
                <a:sym typeface="Arial"/>
              </a:endParaRPr>
            </a:p>
          </p:txBody>
        </p:sp>
      </p:grpSp>
      <p:grpSp>
        <p:nvGrpSpPr>
          <p:cNvPr id="64" name="Group 6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314323" y="5265781"/>
            <a:ext cx="3410023" cy="285962"/>
            <a:chOff x="1314323" y="5265781"/>
            <a:chExt cx="3410023" cy="285962"/>
          </a:xfrm>
        </p:grpSpPr>
        <p:sp>
          <p:nvSpPr>
            <p:cNvPr id="59" name="TextBox 58"/>
            <p:cNvSpPr txBox="1"/>
            <p:nvPr/>
          </p:nvSpPr>
          <p:spPr>
            <a:xfrm>
              <a:off x="1314323" y="5265781"/>
              <a:ext cx="2282317" cy="285962"/>
            </a:xfrm>
            <a:prstGeom prst="rect">
              <a:avLst/>
            </a:prstGeom>
            <a:noFill/>
          </p:spPr>
          <p:txBody>
            <a:bodyPr wrap="square" rtlCol="0">
              <a:spAutoFit/>
            </a:bodyPr>
            <a:lstStyle/>
            <a:p>
              <a:r>
                <a:rPr lang="en-US" sz="1200" dirty="0">
                  <a:solidFill>
                    <a:schemeClr val="bg1">
                      <a:lumMod val="65000"/>
                    </a:schemeClr>
                  </a:solidFill>
                  <a:latin typeface="Arial"/>
                  <a:ea typeface="微软雅黑"/>
                  <a:sym typeface="Arial"/>
                </a:rPr>
                <a:t>Change it to another image</a:t>
              </a:r>
            </a:p>
          </p:txBody>
        </p:sp>
        <p:sp>
          <p:nvSpPr>
            <p:cNvPr id="60" name="Freeform 4548"/>
            <p:cNvSpPr/>
            <p:nvPr/>
          </p:nvSpPr>
          <p:spPr bwMode="auto">
            <a:xfrm>
              <a:off x="4415954" y="5345143"/>
              <a:ext cx="66098" cy="127238"/>
            </a:xfrm>
            <a:custGeom>
              <a:avLst/>
              <a:gdLst>
                <a:gd name="T0" fmla="*/ 9 w 108"/>
                <a:gd name="T1" fmla="*/ 104 h 208"/>
                <a:gd name="T2" fmla="*/ 106 w 108"/>
                <a:gd name="T3" fmla="*/ 7 h 208"/>
                <a:gd name="T4" fmla="*/ 106 w 108"/>
                <a:gd name="T5" fmla="*/ 1 h 208"/>
                <a:gd name="T6" fmla="*/ 100 w 108"/>
                <a:gd name="T7" fmla="*/ 1 h 208"/>
                <a:gd name="T8" fmla="*/ 1 w 108"/>
                <a:gd name="T9" fmla="*/ 101 h 208"/>
                <a:gd name="T10" fmla="*/ 0 w 108"/>
                <a:gd name="T11" fmla="*/ 104 h 208"/>
                <a:gd name="T12" fmla="*/ 1 w 108"/>
                <a:gd name="T13" fmla="*/ 107 h 208"/>
                <a:gd name="T14" fmla="*/ 100 w 108"/>
                <a:gd name="T15" fmla="*/ 206 h 208"/>
                <a:gd name="T16" fmla="*/ 103 w 108"/>
                <a:gd name="T17" fmla="*/ 208 h 208"/>
                <a:gd name="T18" fmla="*/ 106 w 108"/>
                <a:gd name="T19" fmla="*/ 206 h 208"/>
                <a:gd name="T20" fmla="*/ 106 w 108"/>
                <a:gd name="T21" fmla="*/ 201 h 208"/>
                <a:gd name="T22" fmla="*/ 9 w 108"/>
                <a:gd name="T23"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208">
                  <a:moveTo>
                    <a:pt x="9" y="104"/>
                  </a:moveTo>
                  <a:cubicBezTo>
                    <a:pt x="106" y="7"/>
                    <a:pt x="106" y="7"/>
                    <a:pt x="106" y="7"/>
                  </a:cubicBezTo>
                  <a:cubicBezTo>
                    <a:pt x="108" y="5"/>
                    <a:pt x="108" y="3"/>
                    <a:pt x="106" y="1"/>
                  </a:cubicBezTo>
                  <a:cubicBezTo>
                    <a:pt x="105" y="0"/>
                    <a:pt x="102" y="0"/>
                    <a:pt x="100" y="1"/>
                  </a:cubicBezTo>
                  <a:cubicBezTo>
                    <a:pt x="1" y="101"/>
                    <a:pt x="1" y="101"/>
                    <a:pt x="1" y="101"/>
                  </a:cubicBezTo>
                  <a:cubicBezTo>
                    <a:pt x="0" y="102"/>
                    <a:pt x="0" y="103"/>
                    <a:pt x="0" y="104"/>
                  </a:cubicBezTo>
                  <a:cubicBezTo>
                    <a:pt x="0" y="105"/>
                    <a:pt x="0" y="106"/>
                    <a:pt x="1" y="107"/>
                  </a:cubicBezTo>
                  <a:cubicBezTo>
                    <a:pt x="100" y="206"/>
                    <a:pt x="100" y="206"/>
                    <a:pt x="100" y="206"/>
                  </a:cubicBezTo>
                  <a:cubicBezTo>
                    <a:pt x="101" y="207"/>
                    <a:pt x="102" y="208"/>
                    <a:pt x="103" y="208"/>
                  </a:cubicBezTo>
                  <a:cubicBezTo>
                    <a:pt x="104" y="208"/>
                    <a:pt x="105" y="207"/>
                    <a:pt x="106" y="206"/>
                  </a:cubicBezTo>
                  <a:cubicBezTo>
                    <a:pt x="108" y="205"/>
                    <a:pt x="108" y="202"/>
                    <a:pt x="106" y="201"/>
                  </a:cubicBezTo>
                  <a:lnTo>
                    <a:pt x="9" y="104"/>
                  </a:lnTo>
                  <a:close/>
                </a:path>
              </a:pathLst>
            </a:custGeom>
            <a:solidFill>
              <a:schemeClr val="bg1">
                <a:lumMod val="65000"/>
              </a:schemeClr>
            </a:solidFill>
            <a:ln w="12700">
              <a:solidFill>
                <a:schemeClr val="bg1">
                  <a:lumMod val="65000"/>
                </a:schemeClr>
              </a:solidFill>
            </a:ln>
          </p:spPr>
          <p:txBody>
            <a:bodyPr vert="horz" wrap="square" lIns="91440" tIns="45720" rIns="91440" bIns="45720" numCol="1" anchor="t" anchorCtr="0" compatLnSpc="1"/>
            <a:lstStyle/>
            <a:p>
              <a:endParaRPr lang="en-US">
                <a:latin typeface="Arial"/>
                <a:ea typeface="微软雅黑"/>
                <a:sym typeface="Arial"/>
              </a:endParaRPr>
            </a:p>
          </p:txBody>
        </p:sp>
        <p:sp>
          <p:nvSpPr>
            <p:cNvPr id="61" name="Freeform 4549"/>
            <p:cNvSpPr/>
            <p:nvPr/>
          </p:nvSpPr>
          <p:spPr bwMode="auto">
            <a:xfrm>
              <a:off x="4659074" y="5345143"/>
              <a:ext cx="65272" cy="12723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lumMod val="85000"/>
              </a:schemeClr>
            </a:solidFill>
            <a:ln w="12700">
              <a:solidFill>
                <a:schemeClr val="bg1">
                  <a:lumMod val="85000"/>
                </a:schemeClr>
              </a:solidFill>
            </a:ln>
          </p:spPr>
          <p:txBody>
            <a:bodyPr vert="horz" wrap="square" lIns="91440" tIns="45720" rIns="91440" bIns="45720" numCol="1" anchor="t" anchorCtr="0" compatLnSpc="1"/>
            <a:lstStyle/>
            <a:p>
              <a:endParaRPr lang="en-US">
                <a:latin typeface="Arial"/>
                <a:ea typeface="微软雅黑"/>
                <a:sym typeface="Arial"/>
              </a:endParaRPr>
            </a:p>
          </p:txBody>
        </p:sp>
        <p:sp>
          <p:nvSpPr>
            <p:cNvPr id="62" name="TextBox 61"/>
            <p:cNvSpPr txBox="1"/>
            <p:nvPr/>
          </p:nvSpPr>
          <p:spPr>
            <a:xfrm>
              <a:off x="3783291" y="5274744"/>
              <a:ext cx="580418" cy="276999"/>
            </a:xfrm>
            <a:prstGeom prst="rect">
              <a:avLst/>
            </a:prstGeom>
            <a:noFill/>
          </p:spPr>
          <p:txBody>
            <a:bodyPr wrap="square" rtlCol="0">
              <a:spAutoFit/>
            </a:bodyPr>
            <a:lstStyle/>
            <a:p>
              <a:pPr algn="ctr"/>
              <a:r>
                <a:rPr lang="en-US" sz="1200" dirty="0">
                  <a:solidFill>
                    <a:schemeClr val="bg1">
                      <a:lumMod val="65000"/>
                    </a:schemeClr>
                  </a:solidFill>
                  <a:latin typeface="Arial"/>
                  <a:ea typeface="微软雅黑"/>
                  <a:sym typeface="Arial"/>
                </a:rPr>
                <a:t>4/4</a:t>
              </a:r>
            </a:p>
          </p:txBody>
        </p:sp>
      </p:grpSp>
      <p:sp>
        <p:nvSpPr>
          <p:cNvPr id="70" name="Rectangle: Rounded Corners 6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274845" y="5172808"/>
            <a:ext cx="290285" cy="290285"/>
          </a:xfrm>
          <a:prstGeom prst="round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3" name="Rectangle: Rounded Corners 7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137612" y="1124475"/>
            <a:ext cx="410675" cy="410675"/>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53" name="TextBox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593048" y="1371569"/>
            <a:ext cx="3774636" cy="1000017"/>
          </a:xfrm>
          <a:prstGeom prst="rect">
            <a:avLst/>
          </a:prstGeom>
          <a:noFill/>
        </p:spPr>
        <p:txBody>
          <a:bodyPr wrap="square" lIns="0" tIns="0" rIns="0" bIns="0" rtlCol="0">
            <a:spAutoFit/>
          </a:bodyPr>
          <a:lstStyle/>
          <a:p>
            <a:r>
              <a:rPr lang="en-US" sz="3250" b="1" dirty="0">
                <a:latin typeface="Arial"/>
                <a:ea typeface="微软雅黑"/>
                <a:sym typeface="Arial"/>
              </a:rPr>
              <a:t>We Create Unique Experiences</a:t>
            </a:r>
          </a:p>
        </p:txBody>
      </p:sp>
      <p:sp>
        <p:nvSpPr>
          <p:cNvPr id="54" name="Rectangle 2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425152" y="3139667"/>
            <a:ext cx="4151154" cy="698717"/>
          </a:xfrm>
          <a:prstGeom prst="rect">
            <a:avLst/>
          </a:prstGeom>
        </p:spPr>
        <p:txBody>
          <a:bodyPr wrap="square">
            <a:spAutoFit/>
          </a:bodyPr>
          <a:lstStyle/>
          <a:p>
            <a:pPr>
              <a:lnSpc>
                <a:spcPct val="150000"/>
              </a:lnSpc>
            </a:pPr>
            <a:r>
              <a:rPr lang="en-US" sz="1400" dirty="0">
                <a:solidFill>
                  <a:schemeClr val="tx2"/>
                </a:solidFill>
                <a:latin typeface="Arial"/>
                <a:ea typeface="微软雅黑"/>
                <a:cs typeface="Calibri" panose="020F0502020204030204"/>
                <a:sym typeface="Arial"/>
              </a:rPr>
              <a:t>Click here to add text content, such as keywords, some brief introductions, etc.</a:t>
            </a:r>
          </a:p>
        </p:txBody>
      </p:sp>
      <p:sp>
        <p:nvSpPr>
          <p:cNvPr id="55" name="Rectangle 2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425152" y="4012670"/>
            <a:ext cx="4151154" cy="698717"/>
          </a:xfrm>
          <a:prstGeom prst="rect">
            <a:avLst/>
          </a:prstGeom>
        </p:spPr>
        <p:txBody>
          <a:bodyPr wrap="square">
            <a:spAutoFit/>
          </a:bodyPr>
          <a:lstStyle/>
          <a:p>
            <a:pPr>
              <a:lnSpc>
                <a:spcPct val="150000"/>
              </a:lnSpc>
            </a:pPr>
            <a:r>
              <a:rPr lang="en-US" sz="1400" dirty="0">
                <a:solidFill>
                  <a:schemeClr val="tx2"/>
                </a:solidFill>
                <a:latin typeface="Arial"/>
                <a:ea typeface="微软雅黑"/>
                <a:cs typeface="Calibri" panose="020F0502020204030204"/>
                <a:sym typeface="Arial"/>
              </a:rPr>
              <a:t>Click here to add text content, such as keywords, some brief introductions, etc.</a:t>
            </a:r>
          </a:p>
        </p:txBody>
      </p:sp>
      <p:sp>
        <p:nvSpPr>
          <p:cNvPr id="56" name="Rectangle 2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7456855" y="5089042"/>
            <a:ext cx="4151154" cy="698717"/>
          </a:xfrm>
          <a:prstGeom prst="rect">
            <a:avLst/>
          </a:prstGeom>
        </p:spPr>
        <p:txBody>
          <a:bodyPr wrap="square">
            <a:spAutoFit/>
          </a:bodyPr>
          <a:lstStyle/>
          <a:p>
            <a:pPr>
              <a:lnSpc>
                <a:spcPct val="150000"/>
              </a:lnSpc>
            </a:pPr>
            <a:r>
              <a:rPr lang="en-US" sz="1400" dirty="0">
                <a:solidFill>
                  <a:schemeClr val="tx2"/>
                </a:solidFill>
                <a:latin typeface="Arial"/>
                <a:ea typeface="微软雅黑"/>
                <a:cs typeface="Calibri" panose="020F0502020204030204"/>
                <a:sym typeface="Arial"/>
              </a:rPr>
              <a:t>Click here to add text content, such as keywords, some brief introductions, etc.</a:t>
            </a:r>
          </a:p>
        </p:txBody>
      </p:sp>
      <p:sp>
        <p:nvSpPr>
          <p:cNvPr id="63"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593048" y="1047099"/>
            <a:ext cx="2622198" cy="276999"/>
          </a:xfrm>
          <a:prstGeom prst="rect">
            <a:avLst/>
          </a:prstGeom>
          <a:noFill/>
        </p:spPr>
        <p:txBody>
          <a:bodyPr wrap="square" rtlCol="0">
            <a:spAutoFit/>
          </a:bodyPr>
          <a:lstStyle/>
          <a:p>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65"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6593048" y="2640463"/>
            <a:ext cx="6096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rotWithShape="1">
          <a:blip r:embed="rId3" cstate="print"/>
          <a:srcRect/>
          <a:stretch>
            <a:fillRect/>
          </a:stretch>
        </p:blipFill>
        <p:spPr/>
      </p:pic>
      <p:sp>
        <p:nvSpPr>
          <p:cNvPr id="18" name="Rectangle: Rounded Corners 1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21688" y="1021126"/>
            <a:ext cx="1569123" cy="1619972"/>
          </a:xfrm>
          <a:prstGeom prst="roundRect">
            <a:avLst>
              <a:gd name="adj" fmla="val 1163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 name="Rectangle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673599" y="502920"/>
            <a:ext cx="6431280" cy="5852160"/>
          </a:xfrm>
          <a:prstGeom prst="rect">
            <a:avLst/>
          </a:prstGeom>
          <a:gradFill>
            <a:gsLst>
              <a:gs pos="29000">
                <a:schemeClr val="tx1">
                  <a:lumMod val="75000"/>
                  <a:lumOff val="25000"/>
                  <a:alpha val="0"/>
                </a:schemeClr>
              </a:gs>
              <a:gs pos="100000">
                <a:schemeClr val="tx1">
                  <a:lumMod val="75000"/>
                  <a:lumOff val="25000"/>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0" name="Rectangle: Rounded Corners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76632" y="1422400"/>
            <a:ext cx="5450348" cy="4013200"/>
          </a:xfrm>
          <a:prstGeom prst="roundRect">
            <a:avLst>
              <a:gd name="adj" fmla="val 2232"/>
            </a:avLst>
          </a:prstGeom>
          <a:solidFill>
            <a:schemeClr val="bg1"/>
          </a:solidFill>
          <a:ln>
            <a:noFill/>
          </a:ln>
          <a:effectLst>
            <a:outerShdw blurRad="2159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cxnSp>
        <p:nvCxnSpPr>
          <p:cNvPr id="38" name="Straight Connector 3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flipV="1">
            <a:off x="3801806" y="4089532"/>
            <a:ext cx="0" cy="11815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006551" y="2012579"/>
            <a:ext cx="3120571" cy="1323439"/>
          </a:xfrm>
          <a:prstGeom prst="rect">
            <a:avLst/>
          </a:prstGeom>
          <a:noFill/>
        </p:spPr>
        <p:txBody>
          <a:bodyPr wrap="square" rtlCol="0">
            <a:spAutoFit/>
          </a:bodyPr>
          <a:lstStyle/>
          <a:p>
            <a:r>
              <a:rPr lang="en-US" sz="4000" b="1" dirty="0">
                <a:solidFill>
                  <a:schemeClr val="accent3"/>
                </a:solidFill>
                <a:latin typeface="Arial"/>
                <a:ea typeface="微软雅黑"/>
                <a:sym typeface="Arial"/>
              </a:rPr>
              <a:t>LATEST PROJECT</a:t>
            </a:r>
          </a:p>
        </p:txBody>
      </p:sp>
      <p:sp>
        <p:nvSpPr>
          <p:cNvPr id="19" name="Rectangle: Rounded Corners 1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9668387" y="5435600"/>
            <a:ext cx="1120807" cy="19619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rial"/>
                <a:ea typeface="微软雅黑"/>
                <a:sym typeface="Arial"/>
              </a:rPr>
              <a:t>22 Mar 2019</a:t>
            </a:r>
          </a:p>
        </p:txBody>
      </p:sp>
      <p:grpSp>
        <p:nvGrpSpPr>
          <p:cNvPr id="5" name="Group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1720120" y="4089532"/>
            <a:ext cx="1516300" cy="909357"/>
            <a:chOff x="1720120" y="4089532"/>
            <a:chExt cx="1516300" cy="909357"/>
          </a:xfrm>
        </p:grpSpPr>
        <p:sp>
          <p:nvSpPr>
            <p:cNvPr id="22" name="Freeform 145"/>
            <p:cNvSpPr>
              <a:spLocks noEditPoints="1"/>
            </p:cNvSpPr>
            <p:nvPr/>
          </p:nvSpPr>
          <p:spPr bwMode="auto">
            <a:xfrm>
              <a:off x="1841268" y="4089532"/>
              <a:ext cx="336782" cy="387902"/>
            </a:xfrm>
            <a:custGeom>
              <a:avLst/>
              <a:gdLst>
                <a:gd name="T0" fmla="*/ 122 w 188"/>
                <a:gd name="T1" fmla="*/ 128 h 216"/>
                <a:gd name="T2" fmla="*/ 63 w 188"/>
                <a:gd name="T3" fmla="*/ 128 h 216"/>
                <a:gd name="T4" fmla="*/ 0 w 188"/>
                <a:gd name="T5" fmla="*/ 210 h 216"/>
                <a:gd name="T6" fmla="*/ 4 w 188"/>
                <a:gd name="T7" fmla="*/ 216 h 216"/>
                <a:gd name="T8" fmla="*/ 184 w 188"/>
                <a:gd name="T9" fmla="*/ 216 h 216"/>
                <a:gd name="T10" fmla="*/ 188 w 188"/>
                <a:gd name="T11" fmla="*/ 210 h 216"/>
                <a:gd name="T12" fmla="*/ 122 w 188"/>
                <a:gd name="T13" fmla="*/ 128 h 216"/>
                <a:gd name="T14" fmla="*/ 8 w 188"/>
                <a:gd name="T15" fmla="*/ 208 h 216"/>
                <a:gd name="T16" fmla="*/ 64 w 188"/>
                <a:gd name="T17" fmla="*/ 136 h 216"/>
                <a:gd name="T18" fmla="*/ 120 w 188"/>
                <a:gd name="T19" fmla="*/ 136 h 216"/>
                <a:gd name="T20" fmla="*/ 180 w 188"/>
                <a:gd name="T21" fmla="*/ 208 h 216"/>
                <a:gd name="T22" fmla="*/ 8 w 188"/>
                <a:gd name="T23" fmla="*/ 208 h 216"/>
                <a:gd name="T24" fmla="*/ 91 w 188"/>
                <a:gd name="T25" fmla="*/ 114 h 216"/>
                <a:gd name="T26" fmla="*/ 148 w 188"/>
                <a:gd name="T27" fmla="*/ 57 h 216"/>
                <a:gd name="T28" fmla="*/ 91 w 188"/>
                <a:gd name="T29" fmla="*/ 0 h 216"/>
                <a:gd name="T30" fmla="*/ 34 w 188"/>
                <a:gd name="T31" fmla="*/ 57 h 216"/>
                <a:gd name="T32" fmla="*/ 91 w 188"/>
                <a:gd name="T33" fmla="*/ 114 h 216"/>
                <a:gd name="T34" fmla="*/ 91 w 188"/>
                <a:gd name="T35" fmla="*/ 8 h 216"/>
                <a:gd name="T36" fmla="*/ 140 w 188"/>
                <a:gd name="T37" fmla="*/ 57 h 216"/>
                <a:gd name="T38" fmla="*/ 140 w 188"/>
                <a:gd name="T39" fmla="*/ 65 h 216"/>
                <a:gd name="T40" fmla="*/ 105 w 188"/>
                <a:gd name="T41" fmla="*/ 43 h 216"/>
                <a:gd name="T42" fmla="*/ 102 w 188"/>
                <a:gd name="T43" fmla="*/ 35 h 216"/>
                <a:gd name="T44" fmla="*/ 98 w 188"/>
                <a:gd name="T45" fmla="*/ 42 h 216"/>
                <a:gd name="T46" fmla="*/ 43 w 188"/>
                <a:gd name="T47" fmla="*/ 51 h 216"/>
                <a:gd name="T48" fmla="*/ 91 w 188"/>
                <a:gd name="T49" fmla="*/ 8 h 216"/>
                <a:gd name="T50" fmla="*/ 100 w 188"/>
                <a:gd name="T51" fmla="*/ 52 h 216"/>
                <a:gd name="T52" fmla="*/ 138 w 188"/>
                <a:gd name="T53" fmla="*/ 72 h 216"/>
                <a:gd name="T54" fmla="*/ 91 w 188"/>
                <a:gd name="T55" fmla="*/ 106 h 216"/>
                <a:gd name="T56" fmla="*/ 43 w 188"/>
                <a:gd name="T57" fmla="*/ 59 h 216"/>
                <a:gd name="T58" fmla="*/ 100 w 188"/>
                <a:gd name="T59" fmla="*/ 5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216">
                  <a:moveTo>
                    <a:pt x="122" y="128"/>
                  </a:moveTo>
                  <a:cubicBezTo>
                    <a:pt x="63" y="128"/>
                    <a:pt x="63" y="128"/>
                    <a:pt x="63" y="128"/>
                  </a:cubicBezTo>
                  <a:cubicBezTo>
                    <a:pt x="27" y="128"/>
                    <a:pt x="0" y="165"/>
                    <a:pt x="0" y="210"/>
                  </a:cubicBezTo>
                  <a:cubicBezTo>
                    <a:pt x="0" y="212"/>
                    <a:pt x="0" y="216"/>
                    <a:pt x="4" y="216"/>
                  </a:cubicBezTo>
                  <a:cubicBezTo>
                    <a:pt x="184" y="216"/>
                    <a:pt x="184" y="216"/>
                    <a:pt x="184" y="216"/>
                  </a:cubicBezTo>
                  <a:cubicBezTo>
                    <a:pt x="188" y="216"/>
                    <a:pt x="188" y="212"/>
                    <a:pt x="188" y="210"/>
                  </a:cubicBezTo>
                  <a:cubicBezTo>
                    <a:pt x="188" y="165"/>
                    <a:pt x="157" y="128"/>
                    <a:pt x="122" y="128"/>
                  </a:cubicBezTo>
                  <a:close/>
                  <a:moveTo>
                    <a:pt x="8" y="208"/>
                  </a:moveTo>
                  <a:cubicBezTo>
                    <a:pt x="8" y="168"/>
                    <a:pt x="33" y="136"/>
                    <a:pt x="64" y="136"/>
                  </a:cubicBezTo>
                  <a:cubicBezTo>
                    <a:pt x="120" y="136"/>
                    <a:pt x="120" y="136"/>
                    <a:pt x="120" y="136"/>
                  </a:cubicBezTo>
                  <a:cubicBezTo>
                    <a:pt x="151" y="136"/>
                    <a:pt x="180" y="168"/>
                    <a:pt x="180" y="208"/>
                  </a:cubicBezTo>
                  <a:lnTo>
                    <a:pt x="8" y="208"/>
                  </a:lnTo>
                  <a:close/>
                  <a:moveTo>
                    <a:pt x="91" y="114"/>
                  </a:moveTo>
                  <a:cubicBezTo>
                    <a:pt x="123" y="114"/>
                    <a:pt x="148" y="88"/>
                    <a:pt x="148" y="57"/>
                  </a:cubicBezTo>
                  <a:cubicBezTo>
                    <a:pt x="148" y="25"/>
                    <a:pt x="123" y="0"/>
                    <a:pt x="91" y="0"/>
                  </a:cubicBezTo>
                  <a:cubicBezTo>
                    <a:pt x="60" y="0"/>
                    <a:pt x="34" y="25"/>
                    <a:pt x="34" y="57"/>
                  </a:cubicBezTo>
                  <a:cubicBezTo>
                    <a:pt x="34" y="88"/>
                    <a:pt x="60" y="114"/>
                    <a:pt x="91" y="114"/>
                  </a:cubicBezTo>
                  <a:close/>
                  <a:moveTo>
                    <a:pt x="91" y="8"/>
                  </a:moveTo>
                  <a:cubicBezTo>
                    <a:pt x="118" y="8"/>
                    <a:pt x="140" y="30"/>
                    <a:pt x="140" y="57"/>
                  </a:cubicBezTo>
                  <a:cubicBezTo>
                    <a:pt x="140" y="59"/>
                    <a:pt x="140" y="62"/>
                    <a:pt x="140" y="65"/>
                  </a:cubicBezTo>
                  <a:cubicBezTo>
                    <a:pt x="112" y="63"/>
                    <a:pt x="105" y="44"/>
                    <a:pt x="105" y="43"/>
                  </a:cubicBezTo>
                  <a:cubicBezTo>
                    <a:pt x="102" y="35"/>
                    <a:pt x="102" y="35"/>
                    <a:pt x="102" y="35"/>
                  </a:cubicBezTo>
                  <a:cubicBezTo>
                    <a:pt x="98" y="42"/>
                    <a:pt x="98" y="42"/>
                    <a:pt x="98" y="42"/>
                  </a:cubicBezTo>
                  <a:cubicBezTo>
                    <a:pt x="87" y="60"/>
                    <a:pt x="52" y="54"/>
                    <a:pt x="43" y="51"/>
                  </a:cubicBezTo>
                  <a:cubicBezTo>
                    <a:pt x="46" y="27"/>
                    <a:pt x="66" y="8"/>
                    <a:pt x="91" y="8"/>
                  </a:cubicBezTo>
                  <a:close/>
                  <a:moveTo>
                    <a:pt x="100" y="52"/>
                  </a:moveTo>
                  <a:cubicBezTo>
                    <a:pt x="105" y="59"/>
                    <a:pt x="116" y="70"/>
                    <a:pt x="138" y="72"/>
                  </a:cubicBezTo>
                  <a:cubicBezTo>
                    <a:pt x="131" y="92"/>
                    <a:pt x="113" y="106"/>
                    <a:pt x="91" y="106"/>
                  </a:cubicBezTo>
                  <a:cubicBezTo>
                    <a:pt x="65" y="106"/>
                    <a:pt x="44" y="85"/>
                    <a:pt x="43" y="59"/>
                  </a:cubicBezTo>
                  <a:cubicBezTo>
                    <a:pt x="54" y="62"/>
                    <a:pt x="85" y="67"/>
                    <a:pt x="100" y="52"/>
                  </a:cubicBezTo>
                  <a:close/>
                </a:path>
              </a:pathLst>
            </a:custGeom>
            <a:solidFill>
              <a:schemeClr val="accent1"/>
            </a:solidFill>
            <a:ln>
              <a:noFill/>
            </a:ln>
          </p:spPr>
          <p:txBody>
            <a:bodyPr vert="horz" wrap="square" lIns="91440" tIns="45720" rIns="91440" bIns="45720" numCol="1" anchor="t" anchorCtr="0" compatLnSpc="1"/>
            <a:lstStyle/>
            <a:p>
              <a:pPr algn="ctr"/>
              <a:endParaRPr lang="en-US">
                <a:latin typeface="Arial"/>
                <a:ea typeface="微软雅黑"/>
                <a:sym typeface="Arial"/>
              </a:endParaRPr>
            </a:p>
          </p:txBody>
        </p:sp>
        <p:sp>
          <p:nvSpPr>
            <p:cNvPr id="24" name="TextBox 23"/>
            <p:cNvSpPr txBox="1"/>
            <p:nvPr/>
          </p:nvSpPr>
          <p:spPr>
            <a:xfrm>
              <a:off x="1720120" y="4537224"/>
              <a:ext cx="1516300" cy="461665"/>
            </a:xfrm>
            <a:prstGeom prst="rect">
              <a:avLst/>
            </a:prstGeom>
            <a:noFill/>
          </p:spPr>
          <p:txBody>
            <a:bodyPr wrap="square" rtlCol="0">
              <a:spAutoFit/>
            </a:bodyPr>
            <a:lstStyle/>
            <a:p>
              <a:r>
                <a:rPr lang="en-US" sz="2400" b="1" dirty="0">
                  <a:solidFill>
                    <a:schemeClr val="tx1">
                      <a:lumMod val="65000"/>
                      <a:lumOff val="35000"/>
                    </a:schemeClr>
                  </a:solidFill>
                  <a:latin typeface="Arial"/>
                  <a:ea typeface="微软雅黑"/>
                  <a:sym typeface="Arial"/>
                </a:rPr>
                <a:t>3400+</a:t>
              </a:r>
            </a:p>
          </p:txBody>
        </p:sp>
      </p:grpSp>
      <p:grpSp>
        <p:nvGrpSpPr>
          <p:cNvPr id="6" name="Group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4445293" y="4125616"/>
            <a:ext cx="1516300" cy="873273"/>
            <a:chOff x="4445293" y="4125616"/>
            <a:chExt cx="1516300" cy="873273"/>
          </a:xfrm>
        </p:grpSpPr>
        <p:sp>
          <p:nvSpPr>
            <p:cNvPr id="21" name="Freeform 25"/>
            <p:cNvSpPr>
              <a:spLocks noEditPoints="1"/>
            </p:cNvSpPr>
            <p:nvPr/>
          </p:nvSpPr>
          <p:spPr bwMode="auto">
            <a:xfrm>
              <a:off x="4576964" y="4125616"/>
              <a:ext cx="315736" cy="315736"/>
            </a:xfrm>
            <a:custGeom>
              <a:avLst/>
              <a:gdLst>
                <a:gd name="T0" fmla="*/ 96 w 176"/>
                <a:gd name="T1" fmla="*/ 0 h 176"/>
                <a:gd name="T2" fmla="*/ 96 w 176"/>
                <a:gd name="T3" fmla="*/ 0 h 176"/>
                <a:gd name="T4" fmla="*/ 88 w 176"/>
                <a:gd name="T5" fmla="*/ 0 h 176"/>
                <a:gd name="T6" fmla="*/ 88 w 176"/>
                <a:gd name="T7" fmla="*/ 36 h 176"/>
                <a:gd name="T8" fmla="*/ 96 w 176"/>
                <a:gd name="T9" fmla="*/ 36 h 176"/>
                <a:gd name="T10" fmla="*/ 96 w 176"/>
                <a:gd name="T11" fmla="*/ 8 h 176"/>
                <a:gd name="T12" fmla="*/ 168 w 176"/>
                <a:gd name="T13" fmla="*/ 88 h 176"/>
                <a:gd name="T14" fmla="*/ 88 w 176"/>
                <a:gd name="T15" fmla="*/ 168 h 176"/>
                <a:gd name="T16" fmla="*/ 8 w 176"/>
                <a:gd name="T17" fmla="*/ 88 h 176"/>
                <a:gd name="T18" fmla="*/ 31 w 176"/>
                <a:gd name="T19" fmla="*/ 31 h 176"/>
                <a:gd name="T20" fmla="*/ 26 w 176"/>
                <a:gd name="T21" fmla="*/ 25 h 176"/>
                <a:gd name="T22" fmla="*/ 0 w 176"/>
                <a:gd name="T23" fmla="*/ 88 h 176"/>
                <a:gd name="T24" fmla="*/ 88 w 176"/>
                <a:gd name="T25" fmla="*/ 176 h 176"/>
                <a:gd name="T26" fmla="*/ 176 w 176"/>
                <a:gd name="T27" fmla="*/ 88 h 176"/>
                <a:gd name="T28" fmla="*/ 96 w 176"/>
                <a:gd name="T29" fmla="*/ 0 h 176"/>
                <a:gd name="T30" fmla="*/ 95 w 176"/>
                <a:gd name="T31" fmla="*/ 102 h 176"/>
                <a:gd name="T32" fmla="*/ 99 w 176"/>
                <a:gd name="T33" fmla="*/ 89 h 176"/>
                <a:gd name="T34" fmla="*/ 97 w 176"/>
                <a:gd name="T35" fmla="*/ 87 h 176"/>
                <a:gd name="T36" fmla="*/ 60 w 176"/>
                <a:gd name="T37" fmla="*/ 44 h 176"/>
                <a:gd name="T38" fmla="*/ 80 w 176"/>
                <a:gd name="T39" fmla="*/ 96 h 176"/>
                <a:gd name="T40" fmla="*/ 81 w 176"/>
                <a:gd name="T41" fmla="*/ 99 h 176"/>
                <a:gd name="T42" fmla="*/ 95 w 176"/>
                <a:gd name="T43"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76">
                  <a:moveTo>
                    <a:pt x="96" y="0"/>
                  </a:moveTo>
                  <a:cubicBezTo>
                    <a:pt x="96" y="0"/>
                    <a:pt x="96" y="0"/>
                    <a:pt x="96" y="0"/>
                  </a:cubicBezTo>
                  <a:cubicBezTo>
                    <a:pt x="88" y="0"/>
                    <a:pt x="88" y="0"/>
                    <a:pt x="88" y="0"/>
                  </a:cubicBezTo>
                  <a:cubicBezTo>
                    <a:pt x="88" y="36"/>
                    <a:pt x="88" y="36"/>
                    <a:pt x="88" y="36"/>
                  </a:cubicBezTo>
                  <a:cubicBezTo>
                    <a:pt x="96" y="36"/>
                    <a:pt x="96" y="36"/>
                    <a:pt x="96" y="36"/>
                  </a:cubicBezTo>
                  <a:cubicBezTo>
                    <a:pt x="96" y="8"/>
                    <a:pt x="96" y="8"/>
                    <a:pt x="96" y="8"/>
                  </a:cubicBezTo>
                  <a:cubicBezTo>
                    <a:pt x="136" y="12"/>
                    <a:pt x="168" y="46"/>
                    <a:pt x="168" y="88"/>
                  </a:cubicBezTo>
                  <a:cubicBezTo>
                    <a:pt x="168" y="132"/>
                    <a:pt x="132" y="168"/>
                    <a:pt x="88" y="168"/>
                  </a:cubicBezTo>
                  <a:cubicBezTo>
                    <a:pt x="44" y="168"/>
                    <a:pt x="8" y="132"/>
                    <a:pt x="8" y="88"/>
                  </a:cubicBezTo>
                  <a:cubicBezTo>
                    <a:pt x="8" y="66"/>
                    <a:pt x="17" y="46"/>
                    <a:pt x="31" y="31"/>
                  </a:cubicBezTo>
                  <a:cubicBezTo>
                    <a:pt x="26" y="25"/>
                    <a:pt x="26" y="25"/>
                    <a:pt x="26" y="25"/>
                  </a:cubicBezTo>
                  <a:cubicBezTo>
                    <a:pt x="10" y="41"/>
                    <a:pt x="0" y="63"/>
                    <a:pt x="0" y="88"/>
                  </a:cubicBezTo>
                  <a:cubicBezTo>
                    <a:pt x="0" y="136"/>
                    <a:pt x="39" y="176"/>
                    <a:pt x="88" y="176"/>
                  </a:cubicBezTo>
                  <a:cubicBezTo>
                    <a:pt x="137" y="176"/>
                    <a:pt x="176" y="136"/>
                    <a:pt x="176" y="88"/>
                  </a:cubicBezTo>
                  <a:cubicBezTo>
                    <a:pt x="176" y="42"/>
                    <a:pt x="141" y="4"/>
                    <a:pt x="96" y="0"/>
                  </a:cubicBezTo>
                  <a:close/>
                  <a:moveTo>
                    <a:pt x="95" y="102"/>
                  </a:moveTo>
                  <a:cubicBezTo>
                    <a:pt x="100" y="100"/>
                    <a:pt x="101" y="94"/>
                    <a:pt x="99" y="89"/>
                  </a:cubicBezTo>
                  <a:cubicBezTo>
                    <a:pt x="98" y="88"/>
                    <a:pt x="97" y="87"/>
                    <a:pt x="97" y="87"/>
                  </a:cubicBezTo>
                  <a:cubicBezTo>
                    <a:pt x="60" y="44"/>
                    <a:pt x="60" y="44"/>
                    <a:pt x="60" y="44"/>
                  </a:cubicBezTo>
                  <a:cubicBezTo>
                    <a:pt x="80" y="96"/>
                    <a:pt x="80" y="96"/>
                    <a:pt x="80" y="96"/>
                  </a:cubicBezTo>
                  <a:cubicBezTo>
                    <a:pt x="81" y="97"/>
                    <a:pt x="81" y="98"/>
                    <a:pt x="81" y="99"/>
                  </a:cubicBezTo>
                  <a:cubicBezTo>
                    <a:pt x="84" y="103"/>
                    <a:pt x="90" y="105"/>
                    <a:pt x="95" y="102"/>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a:ea typeface="微软雅黑"/>
                <a:sym typeface="Arial"/>
              </a:endParaRPr>
            </a:p>
          </p:txBody>
        </p:sp>
        <p:sp>
          <p:nvSpPr>
            <p:cNvPr id="36" name="TextBox 35"/>
            <p:cNvSpPr txBox="1"/>
            <p:nvPr/>
          </p:nvSpPr>
          <p:spPr>
            <a:xfrm>
              <a:off x="4445293" y="4537224"/>
              <a:ext cx="1516300" cy="461665"/>
            </a:xfrm>
            <a:prstGeom prst="rect">
              <a:avLst/>
            </a:prstGeom>
            <a:noFill/>
          </p:spPr>
          <p:txBody>
            <a:bodyPr wrap="square" rtlCol="0">
              <a:spAutoFit/>
            </a:bodyPr>
            <a:lstStyle/>
            <a:p>
              <a:r>
                <a:rPr lang="en-US" sz="2400" b="1" dirty="0">
                  <a:solidFill>
                    <a:schemeClr val="tx1">
                      <a:lumMod val="65000"/>
                      <a:lumOff val="35000"/>
                    </a:schemeClr>
                  </a:solidFill>
                  <a:latin typeface="Arial"/>
                  <a:ea typeface="微软雅黑"/>
                  <a:sym typeface="Arial"/>
                </a:rPr>
                <a:t>1200</a:t>
              </a:r>
            </a:p>
          </p:txBody>
        </p:sp>
      </p:grpSp>
      <p:sp>
        <p:nvSpPr>
          <p:cNvPr id="40" name="Rectangle: Rounded Corners 3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162431" y="5589370"/>
            <a:ext cx="400019" cy="412982"/>
          </a:xfrm>
          <a:prstGeom prst="roundRect">
            <a:avLst>
              <a:gd name="adj" fmla="val 11631"/>
            </a:avLst>
          </a:prstGeom>
          <a:solidFill>
            <a:schemeClr val="accent1">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9"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051402" y="1842337"/>
            <a:ext cx="2622198" cy="276999"/>
          </a:xfrm>
          <a:prstGeom prst="rect">
            <a:avLst/>
          </a:prstGeom>
          <a:noFill/>
        </p:spPr>
        <p:txBody>
          <a:bodyPr wrap="square" rtlCol="0">
            <a:spAutoFit/>
          </a:bodyPr>
          <a:lstStyle/>
          <a:p>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31"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2051402" y="3435701"/>
            <a:ext cx="6096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11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1758220" y="4998889"/>
            <a:ext cx="1400100" cy="295145"/>
          </a:xfrm>
          <a:prstGeom prst="rect">
            <a:avLst/>
          </a:prstGeom>
          <a:noFill/>
        </p:spPr>
        <p:txBody>
          <a:bodyPr wrap="square" rtlCol="0">
            <a:spAutoFit/>
          </a:bodyPr>
          <a:lstStyle/>
          <a:p>
            <a:pPr algn="dist">
              <a:lnSpc>
                <a:spcPct val="120000"/>
              </a:lnSpc>
            </a:pPr>
            <a:r>
              <a:rPr lang="en-US" sz="1200" dirty="0">
                <a:solidFill>
                  <a:schemeClr val="bg1">
                    <a:lumMod val="65000"/>
                  </a:schemeClr>
                </a:solidFill>
                <a:latin typeface="Arial"/>
                <a:ea typeface="微软雅黑"/>
                <a:sym typeface="Arial"/>
              </a:rPr>
              <a:t>Some Text</a:t>
            </a:r>
          </a:p>
        </p:txBody>
      </p:sp>
      <p:sp>
        <p:nvSpPr>
          <p:cNvPr id="33" name="TextBox 11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4495102" y="4937795"/>
            <a:ext cx="1400100" cy="295145"/>
          </a:xfrm>
          <a:prstGeom prst="rect">
            <a:avLst/>
          </a:prstGeom>
          <a:noFill/>
        </p:spPr>
        <p:txBody>
          <a:bodyPr wrap="square" rtlCol="0">
            <a:spAutoFit/>
          </a:bodyPr>
          <a:lstStyle/>
          <a:p>
            <a:pPr algn="dist">
              <a:lnSpc>
                <a:spcPct val="120000"/>
              </a:lnSpc>
            </a:pPr>
            <a:r>
              <a:rPr lang="en-US" sz="1200" dirty="0">
                <a:solidFill>
                  <a:schemeClr val="bg1">
                    <a:lumMod val="65000"/>
                  </a:schemeClr>
                </a:solidFill>
                <a:latin typeface="Arial"/>
                <a:ea typeface="微软雅黑"/>
                <a:sym typeface="Arial"/>
              </a:rPr>
              <a:t>Some Text</a:t>
            </a:r>
          </a:p>
        </p:txBody>
      </p:sp>
      <p:sp>
        <p:nvSpPr>
          <p:cNvPr id="37" name="Rectangle 2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006551" y="3462991"/>
            <a:ext cx="4151154" cy="698717"/>
          </a:xfrm>
          <a:prstGeom prst="rect">
            <a:avLst/>
          </a:prstGeom>
        </p:spPr>
        <p:txBody>
          <a:bodyPr wrap="square">
            <a:spAutoFit/>
          </a:bodyPr>
          <a:lstStyle/>
          <a:p>
            <a:pPr>
              <a:lnSpc>
                <a:spcPct val="150000"/>
              </a:lnSpc>
            </a:pPr>
            <a:r>
              <a:rPr lang="en-US" sz="1400" dirty="0">
                <a:solidFill>
                  <a:schemeClr val="tx2"/>
                </a:solidFill>
                <a:latin typeface="Arial"/>
                <a:ea typeface="微软雅黑"/>
                <a:cs typeface="Calibri" panose="020F0502020204030204"/>
                <a:sym typeface="Arial"/>
              </a:rPr>
              <a:t>Click here to add text content, such as keywords, some brief introductions, etc.</a:t>
            </a:r>
          </a:p>
        </p:txBody>
      </p:sp>
      <p:sp>
        <p:nvSpPr>
          <p:cNvPr id="39" name="Rectangle 2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638040" y="5679910"/>
            <a:ext cx="4151154" cy="316369"/>
          </a:xfrm>
          <a:prstGeom prst="rect">
            <a:avLst/>
          </a:prstGeom>
        </p:spPr>
        <p:txBody>
          <a:bodyPr wrap="square">
            <a:spAutoFit/>
          </a:bodyPr>
          <a:lstStyle/>
          <a:p>
            <a:pPr algn="r">
              <a:lnSpc>
                <a:spcPct val="150000"/>
              </a:lnSpc>
            </a:pPr>
            <a:r>
              <a:rPr lang="en-US" sz="1100" dirty="0">
                <a:solidFill>
                  <a:schemeClr val="bg1"/>
                </a:solidFill>
                <a:latin typeface="Arial"/>
                <a:ea typeface="微软雅黑"/>
                <a:cs typeface="Calibri" panose="020F0502020204030204"/>
                <a:sym typeface="Arial"/>
              </a:rPr>
              <a:t>Click here to add content, content to match the title. </a:t>
            </a:r>
          </a:p>
        </p:txBody>
      </p:sp>
      <p:sp>
        <p:nvSpPr>
          <p:cNvPr id="3"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9627469" y="1230261"/>
            <a:ext cx="1127618" cy="1127618"/>
          </a:xfrm>
          <a:prstGeom prst="rect">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7" name="Rectangle 1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846331" y="868298"/>
            <a:ext cx="290285" cy="29028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8" name="Rectangle 1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785278" y="3591391"/>
            <a:ext cx="290285" cy="290285"/>
          </a:xfrm>
          <a:prstGeom prst="rect">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4" name="Rectangle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442515" y="5373890"/>
            <a:ext cx="1127618" cy="11276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15" name="Rectangle 1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0962445" y="5527024"/>
            <a:ext cx="410675" cy="4106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pic>
        <p:nvPicPr>
          <p:cNvPr id="9" name="图片占位符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19" name="图片占位符 1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pic>
        <p:nvPicPr>
          <p:cNvPr id="11" name="图片占位符 1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rcRect/>
          <a:stretch>
            <a:fillRect/>
          </a:stretch>
        </p:blipFill>
        <p:spPr/>
      </p:pic>
      <p:pic>
        <p:nvPicPr>
          <p:cNvPr id="7" name="图片占位符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p:pic>
      <p:pic>
        <p:nvPicPr>
          <p:cNvPr id="28" name="Picture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noChangeArrowheads="1"/>
          </p:cNvPicPr>
          <p:nvPr>
            <p:ph type="pic" sz="quarter" idx="13"/>
          </p:nvPr>
        </p:nvPicPr>
        <p:blipFill>
          <a:blip r:embed="rId7"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0"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08916" y="2120706"/>
            <a:ext cx="3700729" cy="1021883"/>
          </a:xfrm>
          <a:prstGeom prst="rect">
            <a:avLst/>
          </a:prstGeom>
        </p:spPr>
        <p:txBody>
          <a:bodyPr wrap="square">
            <a:spAutoFit/>
          </a:bodyPr>
          <a:lstStyle/>
          <a:p>
            <a:pPr>
              <a:lnSpc>
                <a:spcPct val="150000"/>
              </a:lnSpc>
            </a:pPr>
            <a:r>
              <a:rPr lang="en-US" sz="1400" b="1" dirty="0">
                <a:solidFill>
                  <a:schemeClr val="tx1">
                    <a:lumMod val="65000"/>
                    <a:lumOff val="35000"/>
                  </a:schemeClr>
                </a:solidFill>
                <a:latin typeface="Arial"/>
                <a:ea typeface="微软雅黑"/>
                <a:cs typeface="Open Sans Light" panose="020B0306030504020204" pitchFamily="34" charset="0"/>
                <a:sym typeface="Arial"/>
              </a:rPr>
              <a:t>CHART OPTIONS</a:t>
            </a:r>
          </a:p>
          <a:p>
            <a:pPr lvl="0">
              <a:lnSpc>
                <a:spcPct val="150000"/>
              </a:lnSpc>
              <a:defRPr/>
            </a:pPr>
            <a:r>
              <a:rPr lang="en-US" altLang="zh-CN" sz="1400" dirty="0">
                <a:solidFill>
                  <a:schemeClr val="bg2">
                    <a:lumMod val="50000"/>
                  </a:schemeClr>
                </a:solidFill>
                <a:latin typeface="Arial"/>
                <a:ea typeface="微软雅黑"/>
                <a:sym typeface="Arial"/>
              </a:rPr>
              <a:t>Click here to add text content, such as keywords, some brief introductions, etc.. </a:t>
            </a:r>
          </a:p>
        </p:txBody>
      </p:sp>
      <p:sp>
        <p:nvSpPr>
          <p:cNvPr id="34" name="TextBox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408916" y="1158583"/>
            <a:ext cx="4596177" cy="954107"/>
          </a:xfrm>
          <a:prstGeom prst="rect">
            <a:avLst/>
          </a:prstGeom>
          <a:noFill/>
        </p:spPr>
        <p:txBody>
          <a:bodyPr wrap="square" rtlCol="0">
            <a:spAutoFit/>
          </a:bodyPr>
          <a:lstStyle>
            <a:defPPr>
              <a:defRPr lang="zh-CN"/>
            </a:defPPr>
            <a:lvl1pPr>
              <a:defRPr sz="3600">
                <a:solidFill>
                  <a:schemeClr val="tx2"/>
                </a:solidFill>
                <a:latin typeface="+mj-lt"/>
                <a:ea typeface="Montserrat Bold" charset="0"/>
                <a:cs typeface="Montserrat Bold" charset="0"/>
              </a:defRPr>
            </a:lvl1pPr>
          </a:lstStyle>
          <a:p>
            <a:r>
              <a:rPr lang="en-US" sz="2800" b="1" dirty="0">
                <a:latin typeface="Arial"/>
                <a:ea typeface="微软雅黑"/>
                <a:sym typeface="Arial"/>
              </a:rPr>
              <a:t>Featured </a:t>
            </a:r>
          </a:p>
          <a:p>
            <a:r>
              <a:rPr lang="en-US" sz="2800" b="1" dirty="0">
                <a:latin typeface="Arial"/>
                <a:ea typeface="微软雅黑"/>
                <a:sym typeface="Arial"/>
              </a:rPr>
              <a:t>Marketing Projects</a:t>
            </a:r>
          </a:p>
        </p:txBody>
      </p:sp>
      <p:graphicFrame>
        <p:nvGraphicFramePr>
          <p:cNvPr id="37" name="Chart 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aphicFramePr/>
          <p:nvPr/>
        </p:nvGraphicFramePr>
        <p:xfrm>
          <a:off x="130628" y="3836882"/>
          <a:ext cx="5294901" cy="2664625"/>
        </p:xfrm>
        <a:graphic>
          <a:graphicData uri="http://schemas.openxmlformats.org/drawingml/2006/chart">
            <c:chart xmlns:c="http://schemas.openxmlformats.org/drawingml/2006/chart" xmlns:r="http://schemas.openxmlformats.org/officeDocument/2006/relationships" r:id="rId8"/>
          </a:graphicData>
        </a:graphic>
      </p:graphicFrame>
      <p:sp>
        <p:nvSpPr>
          <p:cNvPr id="38"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408916" y="874940"/>
            <a:ext cx="6074724" cy="276999"/>
          </a:xfrm>
          <a:prstGeom prst="rect">
            <a:avLst/>
          </a:prstGeom>
          <a:noFill/>
        </p:spPr>
        <p:txBody>
          <a:bodyPr wrap="square" rtlCol="0">
            <a:spAutoFit/>
          </a:bodyPr>
          <a:lstStyle/>
          <a:p>
            <a:r>
              <a:rPr lang="id-ID" sz="1200" dirty="0">
                <a:solidFill>
                  <a:schemeClr val="tx2"/>
                </a:solidFill>
                <a:latin typeface="Arial"/>
                <a:ea typeface="微软雅黑"/>
                <a:cs typeface="Lato" panose="020F0502020204030203" pitchFamily="34" charset="0"/>
                <a:sym typeface="Arial"/>
              </a:rPr>
              <a:t>SUBTITLE TEXT GOES HERE</a:t>
            </a:r>
          </a:p>
        </p:txBody>
      </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2700000">
            <a:off x="4824461" y="1942669"/>
            <a:ext cx="708859" cy="708859"/>
          </a:xfrm>
          <a:prstGeom prst="roundRect">
            <a:avLst/>
          </a:prstGeom>
          <a:solidFill>
            <a:schemeClr val="bg1"/>
          </a:solidFill>
          <a:ln>
            <a:noFill/>
          </a:ln>
          <a:effectLst>
            <a:outerShdw blurRad="838200" dist="393700" dir="8100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9" name="Rectangle: Rounded Corners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2700000">
            <a:off x="6539181" y="1942266"/>
            <a:ext cx="708859" cy="708859"/>
          </a:xfrm>
          <a:prstGeom prst="roundRect">
            <a:avLst/>
          </a:prstGeom>
          <a:solidFill>
            <a:schemeClr val="bg1"/>
          </a:solidFill>
          <a:ln>
            <a:noFill/>
          </a:ln>
          <a:effectLst>
            <a:outerShdw blurRad="838200" dist="393700" dir="8100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7" name="Rectangle: Rounded Corners 3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2700000">
            <a:off x="706728" y="2397299"/>
            <a:ext cx="999737" cy="999737"/>
          </a:xfrm>
          <a:prstGeom prst="roundRect">
            <a:avLst/>
          </a:prstGeom>
          <a:solidFill>
            <a:schemeClr val="bg1"/>
          </a:solidFill>
          <a:ln>
            <a:noFill/>
          </a:ln>
          <a:effectLst>
            <a:outerShdw blurRad="838200" dist="393700" dir="8100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6" name="Rectangle: Rounded Corners 3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rot="2700000">
            <a:off x="10485538" y="2397300"/>
            <a:ext cx="999737" cy="999737"/>
          </a:xfrm>
          <a:prstGeom prst="roundRect">
            <a:avLst/>
          </a:prstGeom>
          <a:solidFill>
            <a:schemeClr val="bg1"/>
          </a:solidFill>
          <a:ln>
            <a:noFill/>
          </a:ln>
          <a:effectLst>
            <a:outerShdw blurRad="838200" dist="393700" dir="8100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pic>
        <p:nvPicPr>
          <p:cNvPr id="2" name="图片占位符 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4" name="图片占位符 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pic>
        <p:nvPicPr>
          <p:cNvPr id="6" name="图片占位符 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p:pic>
      <p:pic>
        <p:nvPicPr>
          <p:cNvPr id="8" name="图片占位符 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4"/>
          </p:nvPr>
        </p:nvPicPr>
        <p:blipFill>
          <a:blip r:embed="rId6" cstate="email">
            <a:extLst>
              <a:ext uri="{28A0092B-C50C-407E-A947-70E740481C1C}">
                <a14:useLocalDpi xmlns:a14="http://schemas.microsoft.com/office/drawing/2010/main"/>
              </a:ext>
            </a:extLst>
          </a:blip>
          <a:srcRect/>
          <a:stretch>
            <a:fillRect/>
          </a:stretch>
        </p:blipFill>
        <p:spPr/>
      </p:pic>
      <p:pic>
        <p:nvPicPr>
          <p:cNvPr id="13" name="图片占位符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p:cNvPicPr>
          <p:nvPr>
            <p:ph type="pic" sz="quarter" idx="13"/>
          </p:nvPr>
        </p:nvPicPr>
        <p:blipFill>
          <a:blip r:embed="rId7" cstate="email">
            <a:extLst>
              <a:ext uri="{28A0092B-C50C-407E-A947-70E740481C1C}">
                <a14:useLocalDpi xmlns:a14="http://schemas.microsoft.com/office/drawing/2010/main"/>
              </a:ext>
            </a:extLst>
          </a:blip>
          <a:srcRect/>
          <a:stretch>
            <a:fillRect/>
          </a:stretch>
        </p:blipFill>
        <p:spPr/>
      </p:pic>
      <p:sp>
        <p:nvSpPr>
          <p:cNvPr id="23" name="TextBox 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3379724" y="3476053"/>
            <a:ext cx="5456943" cy="830997"/>
          </a:xfrm>
          <a:prstGeom prst="rect">
            <a:avLst/>
          </a:prstGeom>
          <a:noFill/>
        </p:spPr>
        <p:txBody>
          <a:bodyPr wrap="square" rtlCol="0">
            <a:spAutoFit/>
          </a:bodyPr>
          <a:lstStyle>
            <a:defPPr>
              <a:defRPr lang="zh-CN"/>
            </a:defPPr>
            <a:lvl1pPr>
              <a:defRPr sz="4800">
                <a:solidFill>
                  <a:schemeClr val="tx2"/>
                </a:solidFill>
                <a:latin typeface="+mj-lt"/>
                <a:ea typeface="Montserrat Bold" charset="0"/>
                <a:cs typeface="Montserrat Bold" charset="0"/>
              </a:defRPr>
            </a:lvl1pPr>
          </a:lstStyle>
          <a:p>
            <a:r>
              <a:rPr lang="en-US" b="1" dirty="0">
                <a:latin typeface="Arial"/>
                <a:ea typeface="微软雅黑"/>
                <a:sym typeface="Arial"/>
              </a:rPr>
              <a:t>Featured Projects</a:t>
            </a:r>
          </a:p>
        </p:txBody>
      </p:sp>
      <p:sp>
        <p:nvSpPr>
          <p:cNvPr id="27"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783529" y="4673482"/>
            <a:ext cx="8624942" cy="1345048"/>
          </a:xfrm>
          <a:prstGeom prst="rect">
            <a:avLst/>
          </a:prstGeom>
        </p:spPr>
        <p:txBody>
          <a:bodyPr wrap="square">
            <a:spAutoFit/>
          </a:bodyPr>
          <a:lstStyle/>
          <a:p>
            <a:pPr algn="ctr">
              <a:lnSpc>
                <a:spcPct val="150000"/>
              </a:lnSpc>
              <a:defRPr/>
            </a:pPr>
            <a:r>
              <a:rPr lang="en-US" altLang="zh-CN" sz="1400" dirty="0">
                <a:solidFill>
                  <a:schemeClr val="tx2"/>
                </a:solidFill>
                <a:latin typeface="Arial"/>
                <a:ea typeface="微软雅黑"/>
                <a:sym typeface="Arial"/>
              </a:rPr>
              <a:t>Click here to add text content, such as keywords, some brief introductions, etc.. You'll have some fun now With me and the </a:t>
            </a:r>
            <a:r>
              <a:rPr lang="en-US" altLang="zh-CN" sz="1400" dirty="0" err="1">
                <a:solidFill>
                  <a:schemeClr val="tx2"/>
                </a:solidFill>
                <a:latin typeface="Arial"/>
                <a:ea typeface="微软雅黑"/>
                <a:sym typeface="Arial"/>
              </a:rPr>
              <a:t>gangClick</a:t>
            </a:r>
            <a:r>
              <a:rPr lang="en-US" altLang="zh-CN" sz="1400" dirty="0">
                <a:solidFill>
                  <a:schemeClr val="tx2"/>
                </a:solidFill>
                <a:latin typeface="Arial"/>
                <a:ea typeface="微软雅黑"/>
                <a:sym typeface="Arial"/>
              </a:rPr>
              <a:t> here to add text content, such as keywords, some brief introductions, etc.. You'll have some fun now With me and the gang</a:t>
            </a:r>
          </a:p>
          <a:p>
            <a:pPr lvl="0" algn="ctr">
              <a:lnSpc>
                <a:spcPct val="150000"/>
              </a:lnSpc>
              <a:defRPr/>
            </a:pPr>
            <a:endParaRPr lang="en-US" altLang="zh-CN" sz="1400" dirty="0">
              <a:solidFill>
                <a:schemeClr val="tx2"/>
              </a:solidFill>
              <a:latin typeface="Arial"/>
              <a:ea typeface="微软雅黑"/>
              <a:sym typeface="Arial"/>
            </a:endParaRPr>
          </a:p>
        </p:txBody>
      </p:sp>
      <p:cxnSp>
        <p:nvCxnSpPr>
          <p:cNvPr id="28"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5389884" y="4467742"/>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2" name="组合 31"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5145262" y="6008985"/>
            <a:ext cx="1975686" cy="397241"/>
            <a:chOff x="5108157" y="5618725"/>
            <a:chExt cx="1975686" cy="397241"/>
          </a:xfrm>
        </p:grpSpPr>
        <p:sp>
          <p:nvSpPr>
            <p:cNvPr id="33" name="Rectangle: Rounded Corners 22"/>
            <p:cNvSpPr/>
            <p:nvPr/>
          </p:nvSpPr>
          <p:spPr>
            <a:xfrm>
              <a:off x="5205833" y="5633874"/>
              <a:ext cx="1780335" cy="382092"/>
            </a:xfrm>
            <a:prstGeom prst="roundRect">
              <a:avLst>
                <a:gd name="adj" fmla="val 50000"/>
              </a:avLst>
            </a:prstGeom>
            <a:gradFill>
              <a:gsLst>
                <a:gs pos="0">
                  <a:schemeClr val="accent4"/>
                </a:gs>
                <a:gs pos="100000">
                  <a:schemeClr val="accent4">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4" name="TextBox 23"/>
            <p:cNvSpPr txBox="1"/>
            <p:nvPr/>
          </p:nvSpPr>
          <p:spPr>
            <a:xfrm>
              <a:off x="5108157" y="5618725"/>
              <a:ext cx="1975686" cy="336695"/>
            </a:xfrm>
            <a:prstGeom prst="rect">
              <a:avLst/>
            </a:prstGeom>
            <a:noFill/>
          </p:spPr>
          <p:txBody>
            <a:bodyPr wrap="square" rtlCol="0">
              <a:spAutoFit/>
            </a:bodyPr>
            <a:lstStyle/>
            <a:p>
              <a:pPr algn="ctr">
                <a:lnSpc>
                  <a:spcPct val="150000"/>
                </a:lnSpc>
              </a:pPr>
              <a:r>
                <a:rPr lang="en-US" sz="1200" dirty="0">
                  <a:solidFill>
                    <a:schemeClr val="bg1"/>
                  </a:solidFill>
                  <a:latin typeface="Arial"/>
                  <a:ea typeface="微软雅黑"/>
                  <a:sym typeface="Arial"/>
                </a:rPr>
                <a:t>Company Objectives</a:t>
              </a:r>
            </a:p>
          </p:txBody>
        </p:sp>
      </p:grpSp>
      <p:sp>
        <p:nvSpPr>
          <p:cNvPr id="3"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0" y="0"/>
            <a:ext cx="12192000"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pic>
        <p:nvPicPr>
          <p:cNvPr id="26" name="Picture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PicPr>
            <a:picLocks noGrp="1" noChangeAspect="1" noChangeArrowheads="1"/>
          </p:cNvPicPr>
          <p:nvPr>
            <p:ph type="pic" sz="quarter" idx="10"/>
          </p:nvPr>
        </p:nvPicPr>
        <p:blipFill>
          <a:blip r:embed="rId3" cstate="print"/>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矩形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291770" y="1106311"/>
            <a:ext cx="4183341" cy="5091289"/>
          </a:xfrm>
          <a:prstGeom prst="rect">
            <a:avLst/>
          </a:prstGeom>
          <a:gradFill flip="none" rotWithShape="1">
            <a:gsLst>
              <a:gs pos="17000">
                <a:schemeClr val="tx1">
                  <a:alpha val="0"/>
                </a:schemeClr>
              </a:gs>
              <a:gs pos="100000">
                <a:schemeClr val="tx1"/>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a:ea typeface="微软雅黑"/>
              <a:sym typeface="Arial"/>
            </a:endParaRPr>
          </a:p>
        </p:txBody>
      </p:sp>
      <p:sp>
        <p:nvSpPr>
          <p:cNvPr id="81" name="Rectangle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019245" y="2858773"/>
            <a:ext cx="3106988" cy="7992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25" name="Rechteck 38"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836202" y="1752608"/>
            <a:ext cx="2970011" cy="3857501"/>
          </a:xfrm>
          <a:prstGeom prst="rect">
            <a:avLst/>
          </a:prstGeom>
          <a:solidFill>
            <a:schemeClr val="bg1"/>
          </a:solidFill>
          <a:ln w="127000">
            <a:noFill/>
          </a:ln>
          <a:effectLst>
            <a:outerShdw blurRad="190500" dist="635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a:ea typeface="微软雅黑"/>
              <a:sym typeface="Arial"/>
            </a:endParaRPr>
          </a:p>
        </p:txBody>
      </p:sp>
      <p:cxnSp>
        <p:nvCxnSpPr>
          <p:cNvPr id="5" name="Gerader Verbinder 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2721367" y="4106649"/>
            <a:ext cx="31724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Gerader Verbinder 6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3126152" y="4106649"/>
            <a:ext cx="31724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Ellipse 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267164" y="1930250"/>
            <a:ext cx="70541" cy="7054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sym typeface="Arial"/>
            </a:endParaRPr>
          </a:p>
        </p:txBody>
      </p:sp>
      <p:sp>
        <p:nvSpPr>
          <p:cNvPr id="59" name="Rectangle 57"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721367" y="4574243"/>
            <a:ext cx="1782000" cy="90000"/>
          </a:xfrm>
          <a:prstGeom prst="rect">
            <a:avLst/>
          </a:prstGeom>
          <a:solidFill>
            <a:schemeClr val="bg2">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a:ea typeface="微软雅黑"/>
              <a:sym typeface="Arial"/>
            </a:endParaRPr>
          </a:p>
        </p:txBody>
      </p:sp>
      <p:sp>
        <p:nvSpPr>
          <p:cNvPr id="62" name="Rectangle 6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721367" y="4574243"/>
            <a:ext cx="1674497" cy="90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a:ea typeface="微软雅黑"/>
              <a:sym typeface="Arial"/>
            </a:endParaRPr>
          </a:p>
        </p:txBody>
      </p:sp>
      <p:sp>
        <p:nvSpPr>
          <p:cNvPr id="65" name="Rectangle 6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721367" y="4973518"/>
            <a:ext cx="1782000" cy="90000"/>
          </a:xfrm>
          <a:prstGeom prst="rect">
            <a:avLst/>
          </a:prstGeom>
          <a:solidFill>
            <a:schemeClr val="bg2">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a:ea typeface="微软雅黑"/>
              <a:sym typeface="Arial"/>
            </a:endParaRPr>
          </a:p>
        </p:txBody>
      </p:sp>
      <p:sp>
        <p:nvSpPr>
          <p:cNvPr id="67" name="Rectangle 6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721367" y="4973518"/>
            <a:ext cx="1440296" cy="90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a:ea typeface="微软雅黑"/>
              <a:sym typeface="Arial"/>
            </a:endParaRPr>
          </a:p>
        </p:txBody>
      </p:sp>
      <p:sp>
        <p:nvSpPr>
          <p:cNvPr id="73" name="Content Placeholder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681680" y="4329864"/>
            <a:ext cx="1162455" cy="184666"/>
          </a:xfrm>
          <a:prstGeom prst="rect">
            <a:avLst/>
          </a:prstGeom>
        </p:spPr>
        <p:txBody>
          <a:bodyPr vert="horz" wrap="square" lIns="45720" tIns="22860" rIns="45720" bIns="228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900">
                <a:solidFill>
                  <a:schemeClr val="tx1"/>
                </a:solidFill>
                <a:latin typeface="Arial"/>
                <a:ea typeface="微软雅黑"/>
                <a:sym typeface="Arial"/>
              </a:rPr>
              <a:t>HTM</a:t>
            </a:r>
            <a:r>
              <a:rPr lang="de-DE" sz="900">
                <a:solidFill>
                  <a:schemeClr val="tx1"/>
                </a:solidFill>
                <a:latin typeface="Arial"/>
                <a:ea typeface="微软雅黑"/>
                <a:sym typeface="Arial"/>
              </a:rPr>
              <a:t>#</a:t>
            </a:r>
            <a:r>
              <a:rPr lang="id-ID" sz="900">
                <a:solidFill>
                  <a:schemeClr val="tx1"/>
                </a:solidFill>
                <a:latin typeface="Arial"/>
                <a:ea typeface="微软雅黑"/>
                <a:sym typeface="Arial"/>
              </a:rPr>
              <a:t>L5</a:t>
            </a:r>
            <a:endParaRPr lang="en-US" sz="900" dirty="0">
              <a:solidFill>
                <a:schemeClr val="tx1"/>
              </a:solidFill>
              <a:latin typeface="Arial"/>
              <a:ea typeface="微软雅黑"/>
              <a:sym typeface="Arial"/>
            </a:endParaRPr>
          </a:p>
        </p:txBody>
      </p:sp>
      <p:sp>
        <p:nvSpPr>
          <p:cNvPr id="74" name="Content Placeholder 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681680" y="4719850"/>
            <a:ext cx="1010050" cy="184666"/>
          </a:xfrm>
          <a:prstGeom prst="rect">
            <a:avLst/>
          </a:prstGeom>
        </p:spPr>
        <p:txBody>
          <a:bodyPr vert="horz" wrap="square" lIns="45720" tIns="22860" rIns="45720" bIns="228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900" dirty="0">
                <a:solidFill>
                  <a:schemeClr val="tx1"/>
                </a:solidFill>
                <a:latin typeface="Arial"/>
                <a:ea typeface="微软雅黑"/>
                <a:sym typeface="Arial"/>
              </a:rPr>
              <a:t>Wordpress</a:t>
            </a:r>
            <a:endParaRPr lang="en-US" sz="900" dirty="0">
              <a:solidFill>
                <a:schemeClr val="tx1"/>
              </a:solidFill>
              <a:latin typeface="Arial"/>
              <a:ea typeface="微软雅黑"/>
              <a:sym typeface="Arial"/>
            </a:endParaRPr>
          </a:p>
        </p:txBody>
      </p:sp>
      <p:sp>
        <p:nvSpPr>
          <p:cNvPr id="21" name="Rectangle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4476724" y="829889"/>
            <a:ext cx="1127618" cy="1127618"/>
          </a:xfrm>
          <a:prstGeom prst="rect">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2" name="Rectangle 1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5695586" y="467926"/>
            <a:ext cx="290285" cy="29028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3" name="Rectangle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845605" y="2494844"/>
            <a:ext cx="70479" cy="3115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27" name="TextBox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2669119" y="2367746"/>
            <a:ext cx="2045222" cy="830997"/>
          </a:xfrm>
          <a:prstGeom prst="rect">
            <a:avLst/>
          </a:prstGeom>
          <a:noFill/>
        </p:spPr>
        <p:txBody>
          <a:bodyPr wrap="square" rtlCol="0">
            <a:spAutoFit/>
          </a:bodyPr>
          <a:lstStyle/>
          <a:p>
            <a:r>
              <a:rPr lang="en-US" sz="2400" b="1" dirty="0">
                <a:solidFill>
                  <a:schemeClr val="accent3"/>
                </a:solidFill>
                <a:latin typeface="Arial"/>
                <a:ea typeface="微软雅黑"/>
                <a:sym typeface="Arial"/>
              </a:rPr>
              <a:t>LATEST PROJECT</a:t>
            </a:r>
          </a:p>
        </p:txBody>
      </p:sp>
      <p:sp>
        <p:nvSpPr>
          <p:cNvPr id="28" name="Shape 60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2690787" y="3156510"/>
            <a:ext cx="2023554" cy="523971"/>
          </a:xfrm>
          <a:prstGeom prst="rect">
            <a:avLst/>
          </a:prstGeom>
          <a:noFill/>
          <a:ln>
            <a:noFill/>
          </a:ln>
          <a:effectLst/>
        </p:spPr>
        <p:txBody>
          <a:bodyPr lIns="91412" tIns="45700" rIns="91412" bIns="45700" anchor="t" anchorCtr="0">
            <a:noAutofit/>
          </a:bodyPr>
          <a:lstStyle/>
          <a:p>
            <a:pPr lvl="0">
              <a:lnSpc>
                <a:spcPct val="150000"/>
              </a:lnSpc>
              <a:defRPr/>
            </a:pPr>
            <a:r>
              <a:rPr lang="en-US" altLang="zh-CN" sz="1200" dirty="0">
                <a:solidFill>
                  <a:schemeClr val="bg2">
                    <a:lumMod val="50000"/>
                  </a:schemeClr>
                </a:solidFill>
                <a:latin typeface="Arial"/>
                <a:ea typeface="微软雅黑"/>
                <a:sym typeface="Arial"/>
              </a:rPr>
              <a:t>Click here to add content, content to match the title.  </a:t>
            </a:r>
          </a:p>
        </p:txBody>
      </p:sp>
      <p:sp>
        <p:nvSpPr>
          <p:cNvPr id="29" name="Rectangle 15"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1414620" y="4894734"/>
            <a:ext cx="1127618" cy="1127618"/>
          </a:xfrm>
          <a:prstGeom prst="rect">
            <a:avLst/>
          </a:prstGeom>
          <a:solidFill>
            <a:schemeClr val="accent5">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0" name="TextBox 24"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832592" y="798086"/>
            <a:ext cx="4460231" cy="1569660"/>
          </a:xfrm>
          <a:prstGeom prst="rect">
            <a:avLst/>
          </a:prstGeom>
          <a:noFill/>
        </p:spPr>
        <p:txBody>
          <a:bodyPr wrap="square" rtlCol="0">
            <a:spAutoFit/>
          </a:bodyPr>
          <a:lstStyle/>
          <a:p>
            <a:r>
              <a:rPr lang="en-US" sz="4800" b="1" dirty="0">
                <a:solidFill>
                  <a:schemeClr val="tx2"/>
                </a:solidFill>
                <a:latin typeface="Arial"/>
                <a:ea typeface="微软雅黑"/>
                <a:cs typeface="Montserrat Bold" charset="0"/>
                <a:sym typeface="Arial"/>
              </a:rPr>
              <a:t>Describing the Problem</a:t>
            </a:r>
          </a:p>
        </p:txBody>
      </p:sp>
      <p:sp>
        <p:nvSpPr>
          <p:cNvPr id="32" name="TextBox 12"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txBox="1"/>
          <p:nvPr/>
        </p:nvSpPr>
        <p:spPr>
          <a:xfrm>
            <a:off x="6832592" y="619711"/>
            <a:ext cx="6074724" cy="276999"/>
          </a:xfrm>
          <a:prstGeom prst="rect">
            <a:avLst/>
          </a:prstGeom>
          <a:noFill/>
        </p:spPr>
        <p:txBody>
          <a:bodyPr wrap="square" rtlCol="0">
            <a:spAutoFit/>
          </a:bodyPr>
          <a:lstStyle/>
          <a:p>
            <a:r>
              <a:rPr lang="id-ID" sz="1200" dirty="0">
                <a:solidFill>
                  <a:schemeClr val="tx2"/>
                </a:solidFill>
                <a:latin typeface="Arial"/>
                <a:ea typeface="微软雅黑"/>
                <a:cs typeface="Lato" panose="020F0502020204030203" pitchFamily="34" charset="0"/>
                <a:sym typeface="Arial"/>
              </a:rPr>
              <a:t>SUBTITLE TEXT GOES HERE</a:t>
            </a:r>
          </a:p>
        </p:txBody>
      </p:sp>
      <p:cxnSp>
        <p:nvCxnSpPr>
          <p:cNvPr id="33" name="Straight Connector 13"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CxnSpPr/>
          <p:nvPr/>
        </p:nvCxnSpPr>
        <p:spPr>
          <a:xfrm>
            <a:off x="6979347" y="2474582"/>
            <a:ext cx="141223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940030" y="2704390"/>
            <a:ext cx="4989660" cy="1021883"/>
          </a:xfrm>
          <a:prstGeom prst="rect">
            <a:avLst/>
          </a:prstGeom>
        </p:spPr>
        <p:txBody>
          <a:bodyPr wrap="square">
            <a:spAutoFit/>
          </a:bodyPr>
          <a:lstStyle/>
          <a:p>
            <a:pPr lvl="0">
              <a:lnSpc>
                <a:spcPct val="150000"/>
              </a:lnSpc>
              <a:defRPr/>
            </a:pPr>
            <a:r>
              <a:rPr lang="en-US" altLang="zh-CN" sz="1400" dirty="0">
                <a:solidFill>
                  <a:schemeClr val="bg2">
                    <a:lumMod val="50000"/>
                  </a:schemeClr>
                </a:solidFill>
                <a:latin typeface="Arial"/>
                <a:ea typeface="微软雅黑"/>
                <a:sym typeface="Arial"/>
              </a:rPr>
              <a:t>Click here to add text content, such as keywords, some brief introductions, etc.. You'll have some fun now With me and the gang, learning from each other While we do our thing.</a:t>
            </a:r>
          </a:p>
        </p:txBody>
      </p:sp>
      <p:sp>
        <p:nvSpPr>
          <p:cNvPr id="36" name="Rectangle 2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SpPr/>
          <p:nvPr/>
        </p:nvSpPr>
        <p:spPr>
          <a:xfrm>
            <a:off x="6940030" y="4042193"/>
            <a:ext cx="4845570" cy="1345048"/>
          </a:xfrm>
          <a:prstGeom prst="rect">
            <a:avLst/>
          </a:prstGeom>
        </p:spPr>
        <p:txBody>
          <a:bodyPr wrap="square">
            <a:spAutoFit/>
          </a:bodyPr>
          <a:lstStyle/>
          <a:p>
            <a:pPr lvl="0">
              <a:lnSpc>
                <a:spcPct val="150000"/>
              </a:lnSpc>
              <a:defRPr/>
            </a:pPr>
            <a:r>
              <a:rPr lang="en-US" altLang="zh-CN" sz="1400" i="1" dirty="0">
                <a:solidFill>
                  <a:schemeClr val="bg2">
                    <a:lumMod val="50000"/>
                  </a:schemeClr>
                </a:solidFill>
                <a:latin typeface="Arial"/>
                <a:ea typeface="微软雅黑"/>
                <a:sym typeface="Arial"/>
              </a:rPr>
              <a:t>Click here to add text content, such as keywords, some brief introductions, etc.. You'll have some fun now With me and the gang, learning from each other While we do our thing.</a:t>
            </a:r>
          </a:p>
        </p:txBody>
      </p:sp>
      <p:grpSp>
        <p:nvGrpSpPr>
          <p:cNvPr id="37" name="组合 36"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p:cNvGrpSpPr/>
          <p:nvPr/>
        </p:nvGrpSpPr>
        <p:grpSpPr>
          <a:xfrm>
            <a:off x="6979347" y="5800359"/>
            <a:ext cx="1975686" cy="397241"/>
            <a:chOff x="5108157" y="5618725"/>
            <a:chExt cx="1975686" cy="397241"/>
          </a:xfrm>
        </p:grpSpPr>
        <p:sp>
          <p:nvSpPr>
            <p:cNvPr id="38" name="Rectangle: Rounded Corners 22"/>
            <p:cNvSpPr/>
            <p:nvPr/>
          </p:nvSpPr>
          <p:spPr>
            <a:xfrm>
              <a:off x="5205833" y="5633874"/>
              <a:ext cx="1780335" cy="382092"/>
            </a:xfrm>
            <a:prstGeom prst="roundRect">
              <a:avLst>
                <a:gd name="adj" fmla="val 50000"/>
              </a:avLst>
            </a:prstGeom>
            <a:gradFill>
              <a:gsLst>
                <a:gs pos="0">
                  <a:schemeClr val="accent4"/>
                </a:gs>
                <a:gs pos="100000">
                  <a:schemeClr val="accent4">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39" name="TextBox 23"/>
            <p:cNvSpPr txBox="1"/>
            <p:nvPr/>
          </p:nvSpPr>
          <p:spPr>
            <a:xfrm>
              <a:off x="5108157" y="5618725"/>
              <a:ext cx="1975686" cy="336695"/>
            </a:xfrm>
            <a:prstGeom prst="rect">
              <a:avLst/>
            </a:prstGeom>
            <a:noFill/>
          </p:spPr>
          <p:txBody>
            <a:bodyPr wrap="square" rtlCol="0">
              <a:spAutoFit/>
            </a:bodyPr>
            <a:lstStyle/>
            <a:p>
              <a:pPr algn="ctr">
                <a:lnSpc>
                  <a:spcPct val="150000"/>
                </a:lnSpc>
              </a:pPr>
              <a:r>
                <a:rPr lang="en-US" sz="1200" dirty="0">
                  <a:solidFill>
                    <a:schemeClr val="bg1"/>
                  </a:solidFill>
                  <a:latin typeface="Arial"/>
                  <a:ea typeface="微软雅黑"/>
                  <a:sym typeface="Arial"/>
                </a:rPr>
                <a:t>Company Objectives</a:t>
              </a:r>
            </a:p>
          </p:txBody>
        </p:sp>
      </p:grpSp>
      <p:sp>
        <p:nvSpPr>
          <p:cNvPr id="2" name="e7d195523061f1c0" descr="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 hidden="1"/>
          <p:cNvSpPr txBox="1"/>
          <p:nvPr/>
        </p:nvSpPr>
        <p:spPr>
          <a:xfrm>
            <a:off x="-355600" y="1803400"/>
            <a:ext cx="284693" cy="1016000"/>
          </a:xfrm>
          <a:prstGeom prst="rect">
            <a:avLst/>
          </a:prstGeom>
          <a:noFill/>
        </p:spPr>
        <p:txBody>
          <a:bodyPr vert="wordArtVert" rtlCol="0">
            <a:spAutoFit/>
          </a:bodyPr>
          <a:lstStyle/>
          <a:p>
            <a:r>
              <a:rPr lang="en-US" altLang="zh-CN" sz="100">
                <a:latin typeface="Arial"/>
                <a:ea typeface="微软雅黑"/>
                <a:sym typeface="Arial"/>
              </a:rPr>
              <a:t>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a:t>
            </a:r>
            <a:endParaRPr lang="zh-CN" altLang="en-US" sz="100">
              <a:latin typeface="Arial"/>
              <a:ea typeface="微软雅黑"/>
              <a:sym typeface="Arial"/>
            </a:endParaRPr>
          </a:p>
        </p:txBody>
      </p:sp>
    </p:spTree>
  </p:cSld>
  <p:clrMapOvr>
    <a:masterClrMapping/>
  </p:clrMapOvr>
  <p:transition spd="slow">
    <p:push/>
  </p:transition>
</p:sld>
</file>

<file path=ppt/theme/theme1.xml><?xml version="1.0" encoding="utf-8"?>
<a:theme xmlns:a="http://schemas.openxmlformats.org/drawingml/2006/main" name="www.freeppt7.com">
  <a:themeElements>
    <a:clrScheme name="yrf0h40k">
      <a:dk1>
        <a:srgbClr val="14416B"/>
      </a:dk1>
      <a:lt1>
        <a:srgbClr val="FFFFFF"/>
      </a:lt1>
      <a:dk2>
        <a:srgbClr val="51585F"/>
      </a:dk2>
      <a:lt2>
        <a:srgbClr val="DCDEE0"/>
      </a:lt2>
      <a:accent1>
        <a:srgbClr val="A0C5D1"/>
      </a:accent1>
      <a:accent2>
        <a:srgbClr val="C4D2EC"/>
      </a:accent2>
      <a:accent3>
        <a:srgbClr val="194E7F"/>
      </a:accent3>
      <a:accent4>
        <a:srgbClr val="CED2D6"/>
      </a:accent4>
      <a:accent5>
        <a:srgbClr val="5C9DA2"/>
      </a:accent5>
      <a:accent6>
        <a:srgbClr val="C0D2DC"/>
      </a:accent6>
      <a:hlink>
        <a:srgbClr val="14416B"/>
      </a:hlink>
      <a:folHlink>
        <a:srgbClr val="FF00FF"/>
      </a:folHlink>
    </a:clrScheme>
    <a:fontScheme name="自定义 25">
      <a:majorFont>
        <a:latin typeface="Bookman Old Style"/>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03a90ee8e42cb24248e56383cd534985688F9F494128731F165EE95AB4B0C0A38076AAEA07667B1565C446FC45FF01DFB0E885BCDBDF3A284F3DB14DA61DD97F0BAB2E6C668FB493113BF73141E2C71ED4B8547CEBEF3BFFECE5DB252F6C24A46C692539CBE8AE41A3C079525F615DFED974405923D17F5F5324574507B5E825C729D0B0B9927FABB</_7b1dac89e7d195523061f1c0316ecb71>
</e7d195523061f1c0>
</file>

<file path=customXml/itemProps1.xml><?xml version="1.0" encoding="utf-8"?>
<ds:datastoreItem xmlns:ds="http://schemas.openxmlformats.org/officeDocument/2006/customXml" ds:itemID="{84F6E2F7-3802-4948-8051-CA46A06EBFC5}">
  <ds:schemaRefs/>
</ds:datastoreItem>
</file>

<file path=docProps/app.xml><?xml version="1.0" encoding="utf-8"?>
<Properties xmlns="http://schemas.openxmlformats.org/officeDocument/2006/extended-properties" xmlns:vt="http://schemas.openxmlformats.org/officeDocument/2006/docPropsVTypes">
  <Template>Office Theme</Template>
  <TotalTime>35</TotalTime>
  <Words>2126</Words>
  <Application>Microsoft Office PowerPoint</Application>
  <PresentationFormat>宽屏</PresentationFormat>
  <Paragraphs>396</Paragraphs>
  <Slides>34</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34</vt:i4>
      </vt:variant>
    </vt:vector>
  </HeadingPairs>
  <TitlesOfParts>
    <vt:vector size="43" baseType="lpstr">
      <vt:lpstr>Adobe Caslon Pro Bold</vt:lpstr>
      <vt:lpstr>Montserrat Regular</vt:lpstr>
      <vt:lpstr>微软雅黑</vt:lpstr>
      <vt:lpstr>Arial</vt:lpstr>
      <vt:lpstr>Bookman Old Style</vt:lpstr>
      <vt:lpstr>Calibri</vt:lpstr>
      <vt:lpstr>Lato Light</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欧美商务</dc:title>
  <dc:creator>第一PPT</dc:creator>
  <cp:keywords>www.1ppt.com</cp:keywords>
  <dc:description>www.1ppt.com</dc:description>
  <cp:lastModifiedBy>之灵</cp:lastModifiedBy>
  <cp:revision>55</cp:revision>
  <dcterms:created xsi:type="dcterms:W3CDTF">2018-09-16T11:11:00Z</dcterms:created>
  <dcterms:modified xsi:type="dcterms:W3CDTF">2023-08-26T16:49:28Z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5AFF89E2E47148649BDA30B4D1FB5E20_12</vt:lpwstr>
  </property>
  <property fmtid="{D5CDD505-2E9C-101B-9397-08002B2CF9AE}" pid="3" name="KSOProductBuildVer">
    <vt:lpwstr>2052-12.1.0.15120</vt:lpwstr>
  </property>
</Properties>
</file>