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35" r:id="rId2"/>
  </p:sldMasterIdLst>
  <p:notesMasterIdLst>
    <p:notesMasterId r:id="rId28"/>
  </p:notesMasterIdLst>
  <p:sldIdLst>
    <p:sldId id="256" r:id="rId3"/>
    <p:sldId id="258" r:id="rId4"/>
    <p:sldId id="259" r:id="rId5"/>
    <p:sldId id="263" r:id="rId6"/>
    <p:sldId id="264" r:id="rId7"/>
    <p:sldId id="266" r:id="rId8"/>
    <p:sldId id="265" r:id="rId9"/>
    <p:sldId id="260" r:id="rId10"/>
    <p:sldId id="267" r:id="rId11"/>
    <p:sldId id="268" r:id="rId12"/>
    <p:sldId id="269" r:id="rId13"/>
    <p:sldId id="270" r:id="rId14"/>
    <p:sldId id="271" r:id="rId15"/>
    <p:sldId id="261" r:id="rId16"/>
    <p:sldId id="272" r:id="rId17"/>
    <p:sldId id="273" r:id="rId18"/>
    <p:sldId id="274" r:id="rId19"/>
    <p:sldId id="275" r:id="rId20"/>
    <p:sldId id="262" r:id="rId21"/>
    <p:sldId id="276" r:id="rId22"/>
    <p:sldId id="277" r:id="rId23"/>
    <p:sldId id="278" r:id="rId24"/>
    <p:sldId id="279" r:id="rId25"/>
    <p:sldId id="322" r:id="rId26"/>
    <p:sldId id="25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8574"/>
    <a:srgbClr val="667264"/>
    <a:srgbClr val="949C92"/>
    <a:srgbClr val="706D78"/>
    <a:srgbClr val="95A1B0"/>
    <a:srgbClr val="716E79"/>
    <a:srgbClr val="726E79"/>
    <a:srgbClr val="CB8C7A"/>
    <a:srgbClr val="736F7B"/>
    <a:srgbClr val="9EA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9718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16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31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3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2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6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70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0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5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0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17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7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3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92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98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39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21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01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07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97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2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12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96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17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78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85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23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2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57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86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4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7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13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69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99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13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74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33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84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67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30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29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17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51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42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1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57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08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0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83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92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3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22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2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12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8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4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7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9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6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80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32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26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3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7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09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0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83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9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98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2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83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29496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3007895" cy="6858000"/>
          </a:xfrm>
          <a:prstGeom prst="rect">
            <a:avLst/>
          </a:prstGeom>
          <a:solidFill>
            <a:srgbClr val="687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3061368" y="0"/>
            <a:ext cx="3007895" cy="6858000"/>
          </a:xfrm>
          <a:prstGeom prst="rect">
            <a:avLst/>
          </a:prstGeom>
          <a:solidFill>
            <a:srgbClr val="CB8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6122736" y="0"/>
            <a:ext cx="3007895" cy="6858000"/>
          </a:xfrm>
          <a:prstGeom prst="rect">
            <a:avLst/>
          </a:prstGeom>
          <a:solidFill>
            <a:srgbClr val="787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9184105" y="0"/>
            <a:ext cx="3007895" cy="6858000"/>
          </a:xfrm>
          <a:prstGeom prst="rect">
            <a:avLst/>
          </a:prstGeom>
          <a:solidFill>
            <a:srgbClr val="9EA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674" y="204537"/>
            <a:ext cx="11678652" cy="64489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2023/9/4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137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2023/9/4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38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16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54DA-3654-4F79-8AA3-925443BEF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13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theme" Target="../theme/theme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4A8F2310-DA4D-4B37-9DCF-3185E8CD373A}" type="datetimeFigureOut">
              <a:rPr lang="zh-CN" altLang="en-US" smtClean="0"/>
              <a:t>2023/9/4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A1B154DA-3654-4F79-8AA3-925443BEF96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4" r:id="rId39"/>
    <p:sldLayoutId id="2147483695" r:id="rId40"/>
    <p:sldLayoutId id="2147483696" r:id="rId41"/>
    <p:sldLayoutId id="2147483697" r:id="rId42"/>
    <p:sldLayoutId id="2147483698" r:id="rId43"/>
    <p:sldLayoutId id="2147483699" r:id="rId44"/>
    <p:sldLayoutId id="2147483700" r:id="rId45"/>
    <p:sldLayoutId id="2147483701" r:id="rId46"/>
    <p:sldLayoutId id="2147483702" r:id="rId47"/>
    <p:sldLayoutId id="2147483703" r:id="rId48"/>
    <p:sldLayoutId id="2147483704" r:id="rId49"/>
    <p:sldLayoutId id="2147483705" r:id="rId50"/>
    <p:sldLayoutId id="2147483706" r:id="rId51"/>
    <p:sldLayoutId id="2147483707" r:id="rId52"/>
    <p:sldLayoutId id="2147483708" r:id="rId53"/>
    <p:sldLayoutId id="2147483709" r:id="rId54"/>
    <p:sldLayoutId id="2147483710" r:id="rId55"/>
    <p:sldLayoutId id="2147483711" r:id="rId56"/>
    <p:sldLayoutId id="2147483712" r:id="rId57"/>
    <p:sldLayoutId id="2147483713" r:id="rId58"/>
    <p:sldLayoutId id="2147483714" r:id="rId59"/>
    <p:sldLayoutId id="2147483715" r:id="rId60"/>
    <p:sldLayoutId id="2147483716" r:id="rId61"/>
    <p:sldLayoutId id="2147483717" r:id="rId62"/>
    <p:sldLayoutId id="2147483718" r:id="rId63"/>
    <p:sldLayoutId id="2147483719" r:id="rId64"/>
    <p:sldLayoutId id="2147483720" r:id="rId65"/>
    <p:sldLayoutId id="2147483721" r:id="rId66"/>
    <p:sldLayoutId id="2147483722" r:id="rId67"/>
    <p:sldLayoutId id="2147483723" r:id="rId68"/>
    <p:sldLayoutId id="2147483724" r:id="rId69"/>
    <p:sldLayoutId id="2147483725" r:id="rId70"/>
    <p:sldLayoutId id="2147483726" r:id="rId71"/>
    <p:sldLayoutId id="2147483727" r:id="rId72"/>
    <p:sldLayoutId id="2147483728" r:id="rId73"/>
    <p:sldLayoutId id="2147483729" r:id="rId74"/>
    <p:sldLayoutId id="2147483730" r:id="rId75"/>
    <p:sldLayoutId id="2147483731" r:id="rId76"/>
    <p:sldLayoutId id="2147483732" r:id="rId77"/>
    <p:sldLayoutId id="2147483733" r:id="rId78"/>
    <p:sldLayoutId id="2147483734" r:id="rId79"/>
    <p:sldLayoutId id="2147483653" r:id="rId80"/>
    <p:sldLayoutId id="2147483654" r:id="rId81"/>
    <p:sldLayoutId id="2147483655" r:id="rId82"/>
    <p:sldLayoutId id="2147483656" r:id="rId83"/>
    <p:sldLayoutId id="2147483657" r:id="rId84"/>
    <p:sldLayoutId id="2147483658" r:id="rId85"/>
    <p:sldLayoutId id="2147483659" r:id="rId86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1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80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8.png"/><Relationship Id="rId14" Type="http://schemas.openxmlformats.org/officeDocument/2006/relationships/hyperlink" Target="http://www.freeppt7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00358" y="-1050781"/>
            <a:ext cx="2469130" cy="605869"/>
            <a:chOff x="3508443" y="557900"/>
            <a:chExt cx="2833469" cy="695269"/>
          </a:xfrm>
        </p:grpSpPr>
        <p:sp>
          <p:nvSpPr>
            <p:cNvPr id="6" name="椭圆 5"/>
            <p:cNvSpPr/>
            <p:nvPr/>
          </p:nvSpPr>
          <p:spPr>
            <a:xfrm>
              <a:off x="4218562" y="585512"/>
              <a:ext cx="667657" cy="667657"/>
            </a:xfrm>
            <a:prstGeom prst="ellipse">
              <a:avLst/>
            </a:prstGeom>
            <a:solidFill>
              <a:srgbClr val="CB8C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508443" y="585512"/>
              <a:ext cx="667657" cy="667657"/>
            </a:xfrm>
            <a:prstGeom prst="ellipse">
              <a:avLst/>
            </a:prstGeom>
            <a:solidFill>
              <a:srgbClr val="687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928681" y="585512"/>
              <a:ext cx="667657" cy="667657"/>
            </a:xfrm>
            <a:prstGeom prst="ellipse">
              <a:avLst/>
            </a:prstGeom>
            <a:solidFill>
              <a:srgbClr val="787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674255" y="557900"/>
              <a:ext cx="667657" cy="667657"/>
            </a:xfrm>
            <a:prstGeom prst="ellipse">
              <a:avLst/>
            </a:prstGeom>
            <a:solidFill>
              <a:srgbClr val="9EA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0"/>
            <a:ext cx="3007895" cy="6858000"/>
          </a:xfrm>
          <a:prstGeom prst="rect">
            <a:avLst/>
          </a:prstGeom>
          <a:solidFill>
            <a:srgbClr val="687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61368" y="0"/>
            <a:ext cx="3007895" cy="6858000"/>
          </a:xfrm>
          <a:prstGeom prst="rect">
            <a:avLst/>
          </a:prstGeom>
          <a:solidFill>
            <a:srgbClr val="CB8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22736" y="0"/>
            <a:ext cx="3007895" cy="6858000"/>
          </a:xfrm>
          <a:prstGeom prst="rect">
            <a:avLst/>
          </a:prstGeom>
          <a:solidFill>
            <a:srgbClr val="787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84105" y="0"/>
            <a:ext cx="3007895" cy="6858000"/>
          </a:xfrm>
          <a:prstGeom prst="rect">
            <a:avLst/>
          </a:prstGeom>
          <a:solidFill>
            <a:srgbClr val="9EA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06642" y="818147"/>
            <a:ext cx="10178716" cy="51735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_3"/>
          <p:cNvSpPr/>
          <p:nvPr/>
        </p:nvSpPr>
        <p:spPr>
          <a:xfrm>
            <a:off x="3272952" y="1436549"/>
            <a:ext cx="5646096" cy="110799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6600" dirty="0" err="1">
                <a:solidFill>
                  <a:srgbClr val="667264"/>
                </a:solidFill>
                <a:effectLst>
                  <a:glow>
                    <a:prstClr val="white"/>
                  </a:glow>
                </a:effectLst>
                <a:cs typeface="+mn-ea"/>
                <a:sym typeface="+mn-lt"/>
              </a:rPr>
              <a:t>Morandi</a:t>
            </a:r>
            <a:r>
              <a:rPr lang="en-US" altLang="zh-CN" sz="6600" dirty="0">
                <a:solidFill>
                  <a:srgbClr val="667264"/>
                </a:solidFill>
                <a:effectLst>
                  <a:glow>
                    <a:prstClr val="white"/>
                  </a:glow>
                </a:effectLst>
                <a:cs typeface="+mn-ea"/>
                <a:sym typeface="+mn-lt"/>
              </a:rPr>
              <a:t> style</a:t>
            </a:r>
            <a:endParaRPr lang="zh-CN" altLang="en-US" sz="6600" dirty="0">
              <a:solidFill>
                <a:srgbClr val="667264"/>
              </a:solidFill>
              <a:effectLst>
                <a:glow>
                  <a:prstClr val="white"/>
                </a:glow>
              </a:effectLst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58512" y="2483656"/>
            <a:ext cx="83300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solidFill>
                  <a:srgbClr val="CB8C7A"/>
                </a:solidFill>
                <a:effectLst>
                  <a:glow>
                    <a:prstClr val="white"/>
                  </a:glow>
                </a:effectLst>
                <a:cs typeface="+mn-ea"/>
                <a:sym typeface="+mn-lt"/>
              </a:rPr>
              <a:t>Free PPT Templates</a:t>
            </a:r>
            <a:endParaRPr lang="zh-CN" altLang="en-US" sz="1400" dirty="0">
              <a:solidFill>
                <a:srgbClr val="CB8C7A"/>
              </a:solidFill>
              <a:cs typeface="+mn-ea"/>
              <a:sym typeface="+mn-lt"/>
            </a:endParaRPr>
          </a:p>
        </p:txBody>
      </p:sp>
      <p:sp>
        <p:nvSpPr>
          <p:cNvPr id="25" name="TextBox 36"/>
          <p:cNvSpPr txBox="1"/>
          <p:nvPr/>
        </p:nvSpPr>
        <p:spPr>
          <a:xfrm>
            <a:off x="2629530" y="3545994"/>
            <a:ext cx="6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Insert the Subtitle of Your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19550" y="4422511"/>
            <a:ext cx="4020284" cy="432000"/>
            <a:chOff x="3904516" y="4578533"/>
            <a:chExt cx="4020284" cy="432000"/>
          </a:xfrm>
        </p:grpSpPr>
        <p:sp>
          <p:nvSpPr>
            <p:cNvPr id="27" name="矩形: 圆角 26"/>
            <p:cNvSpPr/>
            <p:nvPr/>
          </p:nvSpPr>
          <p:spPr>
            <a:xfrm>
              <a:off x="3904516" y="4578533"/>
              <a:ext cx="2127316" cy="432000"/>
            </a:xfrm>
            <a:prstGeom prst="roundRect">
              <a:avLst>
                <a:gd name="adj" fmla="val 50000"/>
              </a:avLst>
            </a:prstGeom>
            <a:solidFill>
              <a:srgbClr val="66726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kern="0" dirty="0">
                  <a:solidFill>
                    <a:prstClr val="white"/>
                  </a:solidFill>
                  <a:cs typeface="+mn-ea"/>
                  <a:sym typeface="+mn-lt"/>
                </a:rPr>
                <a:t>Freeppt7.com</a:t>
              </a: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: 圆角 27"/>
            <p:cNvSpPr/>
            <p:nvPr/>
          </p:nvSpPr>
          <p:spPr>
            <a:xfrm>
              <a:off x="6196800" y="4578533"/>
              <a:ext cx="1728000" cy="432000"/>
            </a:xfrm>
            <a:prstGeom prst="roundRect">
              <a:avLst>
                <a:gd name="adj" fmla="val 50000"/>
              </a:avLst>
            </a:prstGeom>
            <a:solidFill>
              <a:srgbClr val="66726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kern="0" dirty="0">
                  <a:solidFill>
                    <a:prstClr val="white"/>
                  </a:solidFill>
                  <a:cs typeface="+mn-ea"/>
                  <a:sym typeface="+mn-lt"/>
                </a:rPr>
                <a:t>Time 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：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6675" y="214277"/>
            <a:ext cx="464049" cy="716166"/>
            <a:chOff x="1" y="1552169"/>
            <a:chExt cx="2479378" cy="3826419"/>
          </a:xfrm>
          <a:solidFill>
            <a:srgbClr val="726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" y="1552169"/>
              <a:ext cx="2387969" cy="3826419"/>
            </a:xfrm>
            <a:custGeom>
              <a:avLst/>
              <a:gdLst>
                <a:gd name="T0" fmla="*/ 0 w 7449"/>
                <a:gd name="T1" fmla="*/ 0 h 11906"/>
                <a:gd name="T2" fmla="*/ 7449 w 7449"/>
                <a:gd name="T3" fmla="*/ 4223 h 11906"/>
                <a:gd name="T4" fmla="*/ 0 w 7449"/>
                <a:gd name="T5" fmla="*/ 4223 h 11906"/>
                <a:gd name="T6" fmla="*/ 0 w 7449"/>
                <a:gd name="T7" fmla="*/ 0 h 11906"/>
                <a:gd name="T8" fmla="*/ 7449 w 7449"/>
                <a:gd name="T9" fmla="*/ 4302 h 11906"/>
                <a:gd name="T10" fmla="*/ 0 w 7449"/>
                <a:gd name="T11" fmla="*/ 8525 h 11906"/>
                <a:gd name="T12" fmla="*/ 0 w 7449"/>
                <a:gd name="T13" fmla="*/ 4302 h 11906"/>
                <a:gd name="T14" fmla="*/ 7449 w 7449"/>
                <a:gd name="T15" fmla="*/ 4302 h 11906"/>
                <a:gd name="T16" fmla="*/ 2857 w 7449"/>
                <a:gd name="T17" fmla="*/ 10038 h 11906"/>
                <a:gd name="T18" fmla="*/ 5 w 7449"/>
                <a:gd name="T19" fmla="*/ 11903 h 11906"/>
                <a:gd name="T20" fmla="*/ 0 w 7449"/>
                <a:gd name="T21" fmla="*/ 11906 h 11906"/>
                <a:gd name="T22" fmla="*/ 0 w 7449"/>
                <a:gd name="T23" fmla="*/ 8789 h 11906"/>
                <a:gd name="T24" fmla="*/ 2857 w 7449"/>
                <a:gd name="T25" fmla="*/ 7136 h 11906"/>
                <a:gd name="T26" fmla="*/ 2857 w 7449"/>
                <a:gd name="T27" fmla="*/ 10038 h 1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49" h="11906">
                  <a:moveTo>
                    <a:pt x="0" y="0"/>
                  </a:moveTo>
                  <a:lnTo>
                    <a:pt x="7449" y="4223"/>
                  </a:lnTo>
                  <a:lnTo>
                    <a:pt x="0" y="4223"/>
                  </a:lnTo>
                  <a:lnTo>
                    <a:pt x="0" y="0"/>
                  </a:lnTo>
                  <a:close/>
                  <a:moveTo>
                    <a:pt x="7449" y="4302"/>
                  </a:moveTo>
                  <a:lnTo>
                    <a:pt x="0" y="8525"/>
                  </a:lnTo>
                  <a:lnTo>
                    <a:pt x="0" y="4302"/>
                  </a:lnTo>
                  <a:lnTo>
                    <a:pt x="7449" y="4302"/>
                  </a:lnTo>
                  <a:close/>
                  <a:moveTo>
                    <a:pt x="2857" y="10038"/>
                  </a:moveTo>
                  <a:cubicBezTo>
                    <a:pt x="2537" y="11326"/>
                    <a:pt x="721" y="11825"/>
                    <a:pt x="5" y="11903"/>
                  </a:cubicBezTo>
                  <a:lnTo>
                    <a:pt x="0" y="11906"/>
                  </a:lnTo>
                  <a:lnTo>
                    <a:pt x="0" y="8789"/>
                  </a:lnTo>
                  <a:lnTo>
                    <a:pt x="2857" y="7136"/>
                  </a:lnTo>
                  <a:lnTo>
                    <a:pt x="2857" y="10038"/>
                  </a:lnTo>
                  <a:close/>
                </a:path>
              </a:pathLst>
            </a:custGeom>
            <a:grpFill/>
            <a:ln w="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96560" y="2937549"/>
              <a:ext cx="182819" cy="2259004"/>
            </a:xfrm>
            <a:custGeom>
              <a:avLst/>
              <a:gdLst>
                <a:gd name="T0" fmla="*/ 246 w 571"/>
                <a:gd name="T1" fmla="*/ 0 h 7028"/>
                <a:gd name="T2" fmla="*/ 246 w 571"/>
                <a:gd name="T3" fmla="*/ 2716 h 7028"/>
                <a:gd name="T4" fmla="*/ 178 w 571"/>
                <a:gd name="T5" fmla="*/ 2816 h 7028"/>
                <a:gd name="T6" fmla="*/ 286 w 571"/>
                <a:gd name="T7" fmla="*/ 2924 h 7028"/>
                <a:gd name="T8" fmla="*/ 394 w 571"/>
                <a:gd name="T9" fmla="*/ 2816 h 7028"/>
                <a:gd name="T10" fmla="*/ 325 w 571"/>
                <a:gd name="T11" fmla="*/ 2716 h 7028"/>
                <a:gd name="T12" fmla="*/ 325 w 571"/>
                <a:gd name="T13" fmla="*/ 0 h 7028"/>
                <a:gd name="T14" fmla="*/ 246 w 571"/>
                <a:gd name="T15" fmla="*/ 0 h 7028"/>
                <a:gd name="T16" fmla="*/ 0 w 571"/>
                <a:gd name="T17" fmla="*/ 3749 h 7028"/>
                <a:gd name="T18" fmla="*/ 571 w 571"/>
                <a:gd name="T19" fmla="*/ 3749 h 7028"/>
                <a:gd name="T20" fmla="*/ 571 w 571"/>
                <a:gd name="T21" fmla="*/ 3790 h 7028"/>
                <a:gd name="T22" fmla="*/ 0 w 571"/>
                <a:gd name="T23" fmla="*/ 3790 h 7028"/>
                <a:gd name="T24" fmla="*/ 0 w 571"/>
                <a:gd name="T25" fmla="*/ 3749 h 7028"/>
                <a:gd name="T26" fmla="*/ 0 w 571"/>
                <a:gd name="T27" fmla="*/ 3323 h 7028"/>
                <a:gd name="T28" fmla="*/ 0 w 571"/>
                <a:gd name="T29" fmla="*/ 3323 h 7028"/>
                <a:gd name="T30" fmla="*/ 0 w 571"/>
                <a:gd name="T31" fmla="*/ 3323 h 7028"/>
                <a:gd name="T32" fmla="*/ 286 w 571"/>
                <a:gd name="T33" fmla="*/ 3037 h 7028"/>
                <a:gd name="T34" fmla="*/ 571 w 571"/>
                <a:gd name="T35" fmla="*/ 3323 h 7028"/>
                <a:gd name="T36" fmla="*/ 571 w 571"/>
                <a:gd name="T37" fmla="*/ 3323 h 7028"/>
                <a:gd name="T38" fmla="*/ 571 w 571"/>
                <a:gd name="T39" fmla="*/ 3323 h 7028"/>
                <a:gd name="T40" fmla="*/ 571 w 571"/>
                <a:gd name="T41" fmla="*/ 3683 h 7028"/>
                <a:gd name="T42" fmla="*/ 0 w 571"/>
                <a:gd name="T43" fmla="*/ 3683 h 7028"/>
                <a:gd name="T44" fmla="*/ 0 w 571"/>
                <a:gd name="T45" fmla="*/ 3323 h 7028"/>
                <a:gd name="T46" fmla="*/ 37 w 571"/>
                <a:gd name="T47" fmla="*/ 3885 h 7028"/>
                <a:gd name="T48" fmla="*/ 0 w 571"/>
                <a:gd name="T49" fmla="*/ 3885 h 7028"/>
                <a:gd name="T50" fmla="*/ 0 w 571"/>
                <a:gd name="T51" fmla="*/ 7028 h 7028"/>
                <a:gd name="T52" fmla="*/ 37 w 571"/>
                <a:gd name="T53" fmla="*/ 7028 h 7028"/>
                <a:gd name="T54" fmla="*/ 37 w 571"/>
                <a:gd name="T55" fmla="*/ 3885 h 7028"/>
                <a:gd name="T56" fmla="*/ 126 w 571"/>
                <a:gd name="T57" fmla="*/ 3885 h 7028"/>
                <a:gd name="T58" fmla="*/ 89 w 571"/>
                <a:gd name="T59" fmla="*/ 3885 h 7028"/>
                <a:gd name="T60" fmla="*/ 89 w 571"/>
                <a:gd name="T61" fmla="*/ 7028 h 7028"/>
                <a:gd name="T62" fmla="*/ 126 w 571"/>
                <a:gd name="T63" fmla="*/ 7028 h 7028"/>
                <a:gd name="T64" fmla="*/ 126 w 571"/>
                <a:gd name="T65" fmla="*/ 3885 h 7028"/>
                <a:gd name="T66" fmla="*/ 215 w 571"/>
                <a:gd name="T67" fmla="*/ 3885 h 7028"/>
                <a:gd name="T68" fmla="*/ 178 w 571"/>
                <a:gd name="T69" fmla="*/ 3885 h 7028"/>
                <a:gd name="T70" fmla="*/ 178 w 571"/>
                <a:gd name="T71" fmla="*/ 7028 h 7028"/>
                <a:gd name="T72" fmla="*/ 215 w 571"/>
                <a:gd name="T73" fmla="*/ 7028 h 7028"/>
                <a:gd name="T74" fmla="*/ 215 w 571"/>
                <a:gd name="T75" fmla="*/ 3885 h 7028"/>
                <a:gd name="T76" fmla="*/ 304 w 571"/>
                <a:gd name="T77" fmla="*/ 3885 h 7028"/>
                <a:gd name="T78" fmla="*/ 267 w 571"/>
                <a:gd name="T79" fmla="*/ 3885 h 7028"/>
                <a:gd name="T80" fmla="*/ 267 w 571"/>
                <a:gd name="T81" fmla="*/ 7028 h 7028"/>
                <a:gd name="T82" fmla="*/ 304 w 571"/>
                <a:gd name="T83" fmla="*/ 7028 h 7028"/>
                <a:gd name="T84" fmla="*/ 304 w 571"/>
                <a:gd name="T85" fmla="*/ 3885 h 7028"/>
                <a:gd name="T86" fmla="*/ 393 w 571"/>
                <a:gd name="T87" fmla="*/ 3885 h 7028"/>
                <a:gd name="T88" fmla="*/ 356 w 571"/>
                <a:gd name="T89" fmla="*/ 3885 h 7028"/>
                <a:gd name="T90" fmla="*/ 356 w 571"/>
                <a:gd name="T91" fmla="*/ 7028 h 7028"/>
                <a:gd name="T92" fmla="*/ 393 w 571"/>
                <a:gd name="T93" fmla="*/ 7028 h 7028"/>
                <a:gd name="T94" fmla="*/ 393 w 571"/>
                <a:gd name="T95" fmla="*/ 3885 h 7028"/>
                <a:gd name="T96" fmla="*/ 482 w 571"/>
                <a:gd name="T97" fmla="*/ 3885 h 7028"/>
                <a:gd name="T98" fmla="*/ 445 w 571"/>
                <a:gd name="T99" fmla="*/ 3885 h 7028"/>
                <a:gd name="T100" fmla="*/ 445 w 571"/>
                <a:gd name="T101" fmla="*/ 7028 h 7028"/>
                <a:gd name="T102" fmla="*/ 482 w 571"/>
                <a:gd name="T103" fmla="*/ 7028 h 7028"/>
                <a:gd name="T104" fmla="*/ 482 w 571"/>
                <a:gd name="T105" fmla="*/ 3885 h 7028"/>
                <a:gd name="T106" fmla="*/ 571 w 571"/>
                <a:gd name="T107" fmla="*/ 3885 h 7028"/>
                <a:gd name="T108" fmla="*/ 534 w 571"/>
                <a:gd name="T109" fmla="*/ 3885 h 7028"/>
                <a:gd name="T110" fmla="*/ 534 w 571"/>
                <a:gd name="T111" fmla="*/ 7028 h 7028"/>
                <a:gd name="T112" fmla="*/ 571 w 571"/>
                <a:gd name="T113" fmla="*/ 7028 h 7028"/>
                <a:gd name="T114" fmla="*/ 571 w 571"/>
                <a:gd name="T115" fmla="*/ 3885 h 7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1" h="7028">
                  <a:moveTo>
                    <a:pt x="246" y="0"/>
                  </a:moveTo>
                  <a:lnTo>
                    <a:pt x="246" y="2716"/>
                  </a:lnTo>
                  <a:cubicBezTo>
                    <a:pt x="206" y="2731"/>
                    <a:pt x="178" y="2770"/>
                    <a:pt x="178" y="2816"/>
                  </a:cubicBezTo>
                  <a:cubicBezTo>
                    <a:pt x="178" y="2876"/>
                    <a:pt x="226" y="2924"/>
                    <a:pt x="286" y="2924"/>
                  </a:cubicBezTo>
                  <a:cubicBezTo>
                    <a:pt x="345" y="2924"/>
                    <a:pt x="394" y="2876"/>
                    <a:pt x="394" y="2816"/>
                  </a:cubicBezTo>
                  <a:cubicBezTo>
                    <a:pt x="394" y="2770"/>
                    <a:pt x="365" y="2731"/>
                    <a:pt x="325" y="2716"/>
                  </a:cubicBezTo>
                  <a:lnTo>
                    <a:pt x="325" y="0"/>
                  </a:lnTo>
                  <a:lnTo>
                    <a:pt x="246" y="0"/>
                  </a:lnTo>
                  <a:close/>
                  <a:moveTo>
                    <a:pt x="0" y="3749"/>
                  </a:moveTo>
                  <a:lnTo>
                    <a:pt x="571" y="3749"/>
                  </a:lnTo>
                  <a:lnTo>
                    <a:pt x="571" y="3790"/>
                  </a:lnTo>
                  <a:lnTo>
                    <a:pt x="0" y="3790"/>
                  </a:lnTo>
                  <a:lnTo>
                    <a:pt x="0" y="3749"/>
                  </a:lnTo>
                  <a:close/>
                  <a:moveTo>
                    <a:pt x="0" y="3323"/>
                  </a:moveTo>
                  <a:lnTo>
                    <a:pt x="0" y="3323"/>
                  </a:lnTo>
                  <a:lnTo>
                    <a:pt x="0" y="3323"/>
                  </a:lnTo>
                  <a:cubicBezTo>
                    <a:pt x="0" y="3165"/>
                    <a:pt x="128" y="3037"/>
                    <a:pt x="286" y="3037"/>
                  </a:cubicBezTo>
                  <a:cubicBezTo>
                    <a:pt x="443" y="3037"/>
                    <a:pt x="571" y="3165"/>
                    <a:pt x="571" y="3323"/>
                  </a:cubicBezTo>
                  <a:lnTo>
                    <a:pt x="571" y="3323"/>
                  </a:lnTo>
                  <a:lnTo>
                    <a:pt x="571" y="3323"/>
                  </a:lnTo>
                  <a:lnTo>
                    <a:pt x="571" y="3683"/>
                  </a:lnTo>
                  <a:lnTo>
                    <a:pt x="0" y="3683"/>
                  </a:lnTo>
                  <a:lnTo>
                    <a:pt x="0" y="3323"/>
                  </a:lnTo>
                  <a:close/>
                  <a:moveTo>
                    <a:pt x="37" y="3885"/>
                  </a:moveTo>
                  <a:lnTo>
                    <a:pt x="0" y="3885"/>
                  </a:lnTo>
                  <a:lnTo>
                    <a:pt x="0" y="7028"/>
                  </a:lnTo>
                  <a:lnTo>
                    <a:pt x="37" y="7028"/>
                  </a:lnTo>
                  <a:lnTo>
                    <a:pt x="37" y="3885"/>
                  </a:lnTo>
                  <a:close/>
                  <a:moveTo>
                    <a:pt x="126" y="3885"/>
                  </a:moveTo>
                  <a:lnTo>
                    <a:pt x="89" y="3885"/>
                  </a:lnTo>
                  <a:lnTo>
                    <a:pt x="89" y="7028"/>
                  </a:lnTo>
                  <a:lnTo>
                    <a:pt x="126" y="7028"/>
                  </a:lnTo>
                  <a:lnTo>
                    <a:pt x="126" y="3885"/>
                  </a:lnTo>
                  <a:close/>
                  <a:moveTo>
                    <a:pt x="215" y="3885"/>
                  </a:moveTo>
                  <a:lnTo>
                    <a:pt x="178" y="3885"/>
                  </a:lnTo>
                  <a:lnTo>
                    <a:pt x="178" y="7028"/>
                  </a:lnTo>
                  <a:lnTo>
                    <a:pt x="215" y="7028"/>
                  </a:lnTo>
                  <a:lnTo>
                    <a:pt x="215" y="3885"/>
                  </a:lnTo>
                  <a:close/>
                  <a:moveTo>
                    <a:pt x="304" y="3885"/>
                  </a:moveTo>
                  <a:lnTo>
                    <a:pt x="267" y="3885"/>
                  </a:lnTo>
                  <a:lnTo>
                    <a:pt x="267" y="7028"/>
                  </a:lnTo>
                  <a:lnTo>
                    <a:pt x="304" y="7028"/>
                  </a:lnTo>
                  <a:lnTo>
                    <a:pt x="304" y="3885"/>
                  </a:lnTo>
                  <a:close/>
                  <a:moveTo>
                    <a:pt x="393" y="3885"/>
                  </a:moveTo>
                  <a:lnTo>
                    <a:pt x="356" y="3885"/>
                  </a:lnTo>
                  <a:lnTo>
                    <a:pt x="356" y="7028"/>
                  </a:lnTo>
                  <a:lnTo>
                    <a:pt x="393" y="7028"/>
                  </a:lnTo>
                  <a:lnTo>
                    <a:pt x="393" y="3885"/>
                  </a:lnTo>
                  <a:close/>
                  <a:moveTo>
                    <a:pt x="482" y="3885"/>
                  </a:moveTo>
                  <a:lnTo>
                    <a:pt x="445" y="3885"/>
                  </a:lnTo>
                  <a:lnTo>
                    <a:pt x="445" y="7028"/>
                  </a:lnTo>
                  <a:lnTo>
                    <a:pt x="482" y="7028"/>
                  </a:lnTo>
                  <a:lnTo>
                    <a:pt x="482" y="3885"/>
                  </a:lnTo>
                  <a:close/>
                  <a:moveTo>
                    <a:pt x="571" y="3885"/>
                  </a:moveTo>
                  <a:lnTo>
                    <a:pt x="534" y="3885"/>
                  </a:lnTo>
                  <a:lnTo>
                    <a:pt x="534" y="7028"/>
                  </a:lnTo>
                  <a:lnTo>
                    <a:pt x="571" y="7028"/>
                  </a:lnTo>
                  <a:lnTo>
                    <a:pt x="571" y="38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32048" y="384192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93738" y="1455832"/>
            <a:ext cx="5004525" cy="4246199"/>
            <a:chOff x="3593738" y="1455832"/>
            <a:chExt cx="5004525" cy="4246199"/>
          </a:xfrm>
        </p:grpSpPr>
        <p:grpSp>
          <p:nvGrpSpPr>
            <p:cNvPr id="9" name="组合 8"/>
            <p:cNvGrpSpPr/>
            <p:nvPr/>
          </p:nvGrpSpPr>
          <p:grpSpPr>
            <a:xfrm>
              <a:off x="3593738" y="1455832"/>
              <a:ext cx="5004525" cy="4246199"/>
              <a:chOff x="3784660" y="1329224"/>
              <a:chExt cx="5004525" cy="4246199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4241582" y="1329224"/>
                <a:ext cx="4246199" cy="4246199"/>
              </a:xfrm>
              <a:prstGeom prst="ellipse">
                <a:avLst/>
              </a:prstGeom>
              <a:noFill/>
              <a:ln w="12700" cap="flat" cmpd="sng" algn="ctr">
                <a:gradFill>
                  <a:gsLst>
                    <a:gs pos="0">
                      <a:srgbClr val="3D3C41">
                        <a:alpha val="50000"/>
                      </a:srgbClr>
                    </a:gs>
                    <a:gs pos="74000">
                      <a:srgbClr val="3D3C41">
                        <a:alpha val="0"/>
                      </a:srgbClr>
                    </a:gs>
                    <a:gs pos="29000">
                      <a:srgbClr val="3D3C41">
                        <a:alpha val="0"/>
                      </a:srgbClr>
                    </a:gs>
                    <a:gs pos="100000">
                      <a:srgbClr val="3D3C41">
                        <a:alpha val="50000"/>
                      </a:srgbClr>
                    </a:gs>
                  </a:gsLst>
                  <a:lin ang="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4390760" y="1478402"/>
                <a:ext cx="3947843" cy="3947843"/>
                <a:chOff x="3580735" y="1258305"/>
                <a:chExt cx="4959402" cy="4959402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3580735" y="1258305"/>
                  <a:ext cx="4959402" cy="4959402"/>
                </a:xfrm>
                <a:prstGeom prst="ellipse">
                  <a:avLst/>
                </a:prstGeom>
                <a:solidFill>
                  <a:sysClr val="window" lastClr="FFFFFF">
                    <a:alpha val="75000"/>
                  </a:sysClr>
                </a:solidFill>
                <a:ln w="12700" cap="flat" cmpd="sng" algn="ctr">
                  <a:gradFill>
                    <a:gsLst>
                      <a:gs pos="57000">
                        <a:srgbClr val="1796E8">
                          <a:alpha val="0"/>
                        </a:srgbClr>
                      </a:gs>
                      <a:gs pos="0">
                        <a:srgbClr val="1796E8">
                          <a:alpha val="10000"/>
                        </a:srgbClr>
                      </a:gs>
                      <a:gs pos="100000">
                        <a:srgbClr val="1796E8">
                          <a:alpha val="12000"/>
                        </a:srgbClr>
                      </a:gs>
                    </a:gsLst>
                    <a:lin ang="0" scaled="0"/>
                  </a:gradFill>
                  <a:prstDash val="solid"/>
                  <a:miter lim="800000"/>
                </a:ln>
                <a:effectLst>
                  <a:outerShdw blurRad="241300" dist="152400" dir="5400000" sx="92000" sy="92000" algn="ctr" rotWithShape="0">
                    <a:srgbClr val="1796E8">
                      <a:alpha val="2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4047345" y="1699071"/>
                  <a:ext cx="4026181" cy="4026181"/>
                </a:xfrm>
                <a:prstGeom prst="ellipse">
                  <a:avLst/>
                </a:prstGeom>
                <a:solidFill>
                  <a:sysClr val="window" lastClr="FFFFFF">
                    <a:alpha val="66000"/>
                  </a:sysClr>
                </a:solidFill>
                <a:ln w="12700" cap="flat" cmpd="sng" algn="ctr">
                  <a:gradFill>
                    <a:gsLst>
                      <a:gs pos="57000">
                        <a:srgbClr val="1796E8">
                          <a:alpha val="0"/>
                        </a:srgbClr>
                      </a:gs>
                      <a:gs pos="0">
                        <a:srgbClr val="1796E8">
                          <a:alpha val="10000"/>
                        </a:srgbClr>
                      </a:gs>
                      <a:gs pos="100000">
                        <a:srgbClr val="1796E8">
                          <a:alpha val="12000"/>
                        </a:srgbClr>
                      </a:gs>
                    </a:gsLst>
                    <a:lin ang="0" scaled="0"/>
                  </a:gradFill>
                  <a:prstDash val="solid"/>
                  <a:miter lim="800000"/>
                </a:ln>
                <a:effectLst>
                  <a:outerShdw blurRad="241300" dist="152400" dir="5400000" sx="92000" sy="92000" algn="ctr" rotWithShape="0">
                    <a:schemeClr val="bg1">
                      <a:lumMod val="50000"/>
                      <a:alpha val="29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4480941" y="2132667"/>
                  <a:ext cx="3158989" cy="315898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gradFill>
                    <a:gsLst>
                      <a:gs pos="57000">
                        <a:srgbClr val="1796E8">
                          <a:alpha val="0"/>
                        </a:srgbClr>
                      </a:gs>
                      <a:gs pos="0">
                        <a:srgbClr val="1796E8">
                          <a:alpha val="10000"/>
                        </a:srgbClr>
                      </a:gs>
                      <a:gs pos="100000">
                        <a:srgbClr val="1796E8">
                          <a:alpha val="12000"/>
                        </a:srgbClr>
                      </a:gs>
                    </a:gsLst>
                    <a:lin ang="0" scaled="0"/>
                  </a:gradFill>
                  <a:prstDash val="solid"/>
                  <a:miter lim="800000"/>
                </a:ln>
                <a:effectLst>
                  <a:outerShdw blurRad="241300" dist="152400" dir="5400000" sx="92000" sy="92000" algn="ctr" rotWithShape="0">
                    <a:schemeClr val="bg1">
                      <a:lumMod val="50000"/>
                      <a:alpha val="31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椭圆 12"/>
              <p:cNvSpPr/>
              <p:nvPr/>
            </p:nvSpPr>
            <p:spPr>
              <a:xfrm flipH="1">
                <a:off x="4363699" y="1658001"/>
                <a:ext cx="638300" cy="638302"/>
              </a:xfrm>
              <a:prstGeom prst="ellipse">
                <a:avLst/>
              </a:prstGeom>
              <a:solidFill>
                <a:srgbClr val="6672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flipH="1">
                <a:off x="3784660" y="3138919"/>
                <a:ext cx="638300" cy="638302"/>
              </a:xfrm>
              <a:prstGeom prst="ellipse">
                <a:avLst/>
              </a:prstGeom>
              <a:solidFill>
                <a:srgbClr val="C185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 flipH="1">
                <a:off x="4312441" y="4707422"/>
                <a:ext cx="638300" cy="638302"/>
              </a:xfrm>
              <a:prstGeom prst="ellipse">
                <a:avLst/>
              </a:prstGeom>
              <a:solidFill>
                <a:srgbClr val="6672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 flipH="1">
                <a:off x="7635941" y="1658001"/>
                <a:ext cx="638300" cy="638302"/>
              </a:xfrm>
              <a:prstGeom prst="ellipse">
                <a:avLst/>
              </a:prstGeom>
              <a:solidFill>
                <a:srgbClr val="C185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 flipH="1">
                <a:off x="8150885" y="3138919"/>
                <a:ext cx="638300" cy="638302"/>
              </a:xfrm>
              <a:prstGeom prst="ellipse">
                <a:avLst/>
              </a:prstGeom>
              <a:solidFill>
                <a:srgbClr val="6672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05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 flipH="1">
                <a:off x="7759647" y="4707422"/>
                <a:ext cx="638300" cy="638302"/>
              </a:xfrm>
              <a:prstGeom prst="ellipse">
                <a:avLst/>
              </a:prstGeom>
              <a:solidFill>
                <a:srgbClr val="C185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06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028026" y="2405997"/>
              <a:ext cx="2315830" cy="2315830"/>
            </a:xfrm>
            <a:prstGeom prst="ellipse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971552" y="1699619"/>
            <a:ext cx="3133166" cy="1165717"/>
            <a:chOff x="1387165" y="2825522"/>
            <a:chExt cx="3133166" cy="1165717"/>
          </a:xfrm>
        </p:grpSpPr>
        <p:sp>
          <p:nvSpPr>
            <p:cNvPr id="23" name="文本框 22"/>
            <p:cNvSpPr txBox="1"/>
            <p:nvPr/>
          </p:nvSpPr>
          <p:spPr>
            <a:xfrm>
              <a:off x="1387165" y="3203716"/>
              <a:ext cx="306920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764914" y="2825522"/>
              <a:ext cx="17554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80618" y="1710576"/>
            <a:ext cx="3124007" cy="1154760"/>
            <a:chOff x="7690671" y="2836479"/>
            <a:chExt cx="3124007" cy="1154760"/>
          </a:xfrm>
        </p:grpSpPr>
        <p:sp>
          <p:nvSpPr>
            <p:cNvPr id="26" name="文本框 25"/>
            <p:cNvSpPr txBox="1"/>
            <p:nvPr/>
          </p:nvSpPr>
          <p:spPr>
            <a:xfrm>
              <a:off x="7765356" y="3203716"/>
              <a:ext cx="3049322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690671" y="2836479"/>
              <a:ext cx="17554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93251" y="3229888"/>
            <a:ext cx="3069200" cy="1154760"/>
            <a:chOff x="1387165" y="2836479"/>
            <a:chExt cx="3069200" cy="1154760"/>
          </a:xfrm>
        </p:grpSpPr>
        <p:sp>
          <p:nvSpPr>
            <p:cNvPr id="29" name="文本框 28"/>
            <p:cNvSpPr txBox="1"/>
            <p:nvPr/>
          </p:nvSpPr>
          <p:spPr>
            <a:xfrm>
              <a:off x="1387165" y="3203716"/>
              <a:ext cx="306920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664165" y="2836479"/>
              <a:ext cx="17554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633605" y="3229888"/>
            <a:ext cx="3049322" cy="1154760"/>
            <a:chOff x="7765356" y="2836479"/>
            <a:chExt cx="3049322" cy="1154760"/>
          </a:xfrm>
        </p:grpSpPr>
        <p:sp>
          <p:nvSpPr>
            <p:cNvPr id="32" name="文本框 31"/>
            <p:cNvSpPr txBox="1"/>
            <p:nvPr/>
          </p:nvSpPr>
          <p:spPr>
            <a:xfrm>
              <a:off x="7765356" y="3203716"/>
              <a:ext cx="3049322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789724" y="2836479"/>
              <a:ext cx="17554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71552" y="4751073"/>
            <a:ext cx="3090414" cy="1166952"/>
            <a:chOff x="1387165" y="2824287"/>
            <a:chExt cx="3090414" cy="1166952"/>
          </a:xfrm>
        </p:grpSpPr>
        <p:sp>
          <p:nvSpPr>
            <p:cNvPr id="35" name="文本框 34"/>
            <p:cNvSpPr txBox="1"/>
            <p:nvPr/>
          </p:nvSpPr>
          <p:spPr>
            <a:xfrm>
              <a:off x="1387165" y="3203716"/>
              <a:ext cx="306920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722162" y="2824287"/>
              <a:ext cx="17554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155303" y="4763265"/>
            <a:ext cx="3049322" cy="1154760"/>
            <a:chOff x="7765356" y="2836479"/>
            <a:chExt cx="3049322" cy="1154760"/>
          </a:xfrm>
        </p:grpSpPr>
        <p:sp>
          <p:nvSpPr>
            <p:cNvPr id="38" name="文本框 37"/>
            <p:cNvSpPr txBox="1"/>
            <p:nvPr/>
          </p:nvSpPr>
          <p:spPr>
            <a:xfrm>
              <a:off x="7765356" y="3203716"/>
              <a:ext cx="3049322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849923" y="2836479"/>
              <a:ext cx="17554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6675" y="214277"/>
            <a:ext cx="464049" cy="716166"/>
            <a:chOff x="1" y="1552169"/>
            <a:chExt cx="2479378" cy="3826419"/>
          </a:xfrm>
          <a:solidFill>
            <a:srgbClr val="726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" y="1552169"/>
              <a:ext cx="2387969" cy="3826419"/>
            </a:xfrm>
            <a:custGeom>
              <a:avLst/>
              <a:gdLst>
                <a:gd name="T0" fmla="*/ 0 w 7449"/>
                <a:gd name="T1" fmla="*/ 0 h 11906"/>
                <a:gd name="T2" fmla="*/ 7449 w 7449"/>
                <a:gd name="T3" fmla="*/ 4223 h 11906"/>
                <a:gd name="T4" fmla="*/ 0 w 7449"/>
                <a:gd name="T5" fmla="*/ 4223 h 11906"/>
                <a:gd name="T6" fmla="*/ 0 w 7449"/>
                <a:gd name="T7" fmla="*/ 0 h 11906"/>
                <a:gd name="T8" fmla="*/ 7449 w 7449"/>
                <a:gd name="T9" fmla="*/ 4302 h 11906"/>
                <a:gd name="T10" fmla="*/ 0 w 7449"/>
                <a:gd name="T11" fmla="*/ 8525 h 11906"/>
                <a:gd name="T12" fmla="*/ 0 w 7449"/>
                <a:gd name="T13" fmla="*/ 4302 h 11906"/>
                <a:gd name="T14" fmla="*/ 7449 w 7449"/>
                <a:gd name="T15" fmla="*/ 4302 h 11906"/>
                <a:gd name="T16" fmla="*/ 2857 w 7449"/>
                <a:gd name="T17" fmla="*/ 10038 h 11906"/>
                <a:gd name="T18" fmla="*/ 5 w 7449"/>
                <a:gd name="T19" fmla="*/ 11903 h 11906"/>
                <a:gd name="T20" fmla="*/ 0 w 7449"/>
                <a:gd name="T21" fmla="*/ 11906 h 11906"/>
                <a:gd name="T22" fmla="*/ 0 w 7449"/>
                <a:gd name="T23" fmla="*/ 8789 h 11906"/>
                <a:gd name="T24" fmla="*/ 2857 w 7449"/>
                <a:gd name="T25" fmla="*/ 7136 h 11906"/>
                <a:gd name="T26" fmla="*/ 2857 w 7449"/>
                <a:gd name="T27" fmla="*/ 10038 h 1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49" h="11906">
                  <a:moveTo>
                    <a:pt x="0" y="0"/>
                  </a:moveTo>
                  <a:lnTo>
                    <a:pt x="7449" y="4223"/>
                  </a:lnTo>
                  <a:lnTo>
                    <a:pt x="0" y="4223"/>
                  </a:lnTo>
                  <a:lnTo>
                    <a:pt x="0" y="0"/>
                  </a:lnTo>
                  <a:close/>
                  <a:moveTo>
                    <a:pt x="7449" y="4302"/>
                  </a:moveTo>
                  <a:lnTo>
                    <a:pt x="0" y="8525"/>
                  </a:lnTo>
                  <a:lnTo>
                    <a:pt x="0" y="4302"/>
                  </a:lnTo>
                  <a:lnTo>
                    <a:pt x="7449" y="4302"/>
                  </a:lnTo>
                  <a:close/>
                  <a:moveTo>
                    <a:pt x="2857" y="10038"/>
                  </a:moveTo>
                  <a:cubicBezTo>
                    <a:pt x="2537" y="11326"/>
                    <a:pt x="721" y="11825"/>
                    <a:pt x="5" y="11903"/>
                  </a:cubicBezTo>
                  <a:lnTo>
                    <a:pt x="0" y="11906"/>
                  </a:lnTo>
                  <a:lnTo>
                    <a:pt x="0" y="8789"/>
                  </a:lnTo>
                  <a:lnTo>
                    <a:pt x="2857" y="7136"/>
                  </a:lnTo>
                  <a:lnTo>
                    <a:pt x="2857" y="10038"/>
                  </a:lnTo>
                  <a:close/>
                </a:path>
              </a:pathLst>
            </a:custGeom>
            <a:grpFill/>
            <a:ln w="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96560" y="2937549"/>
              <a:ext cx="182819" cy="2259004"/>
            </a:xfrm>
            <a:custGeom>
              <a:avLst/>
              <a:gdLst>
                <a:gd name="T0" fmla="*/ 246 w 571"/>
                <a:gd name="T1" fmla="*/ 0 h 7028"/>
                <a:gd name="T2" fmla="*/ 246 w 571"/>
                <a:gd name="T3" fmla="*/ 2716 h 7028"/>
                <a:gd name="T4" fmla="*/ 178 w 571"/>
                <a:gd name="T5" fmla="*/ 2816 h 7028"/>
                <a:gd name="T6" fmla="*/ 286 w 571"/>
                <a:gd name="T7" fmla="*/ 2924 h 7028"/>
                <a:gd name="T8" fmla="*/ 394 w 571"/>
                <a:gd name="T9" fmla="*/ 2816 h 7028"/>
                <a:gd name="T10" fmla="*/ 325 w 571"/>
                <a:gd name="T11" fmla="*/ 2716 h 7028"/>
                <a:gd name="T12" fmla="*/ 325 w 571"/>
                <a:gd name="T13" fmla="*/ 0 h 7028"/>
                <a:gd name="T14" fmla="*/ 246 w 571"/>
                <a:gd name="T15" fmla="*/ 0 h 7028"/>
                <a:gd name="T16" fmla="*/ 0 w 571"/>
                <a:gd name="T17" fmla="*/ 3749 h 7028"/>
                <a:gd name="T18" fmla="*/ 571 w 571"/>
                <a:gd name="T19" fmla="*/ 3749 h 7028"/>
                <a:gd name="T20" fmla="*/ 571 w 571"/>
                <a:gd name="T21" fmla="*/ 3790 h 7028"/>
                <a:gd name="T22" fmla="*/ 0 w 571"/>
                <a:gd name="T23" fmla="*/ 3790 h 7028"/>
                <a:gd name="T24" fmla="*/ 0 w 571"/>
                <a:gd name="T25" fmla="*/ 3749 h 7028"/>
                <a:gd name="T26" fmla="*/ 0 w 571"/>
                <a:gd name="T27" fmla="*/ 3323 h 7028"/>
                <a:gd name="T28" fmla="*/ 0 w 571"/>
                <a:gd name="T29" fmla="*/ 3323 h 7028"/>
                <a:gd name="T30" fmla="*/ 0 w 571"/>
                <a:gd name="T31" fmla="*/ 3323 h 7028"/>
                <a:gd name="T32" fmla="*/ 286 w 571"/>
                <a:gd name="T33" fmla="*/ 3037 h 7028"/>
                <a:gd name="T34" fmla="*/ 571 w 571"/>
                <a:gd name="T35" fmla="*/ 3323 h 7028"/>
                <a:gd name="T36" fmla="*/ 571 w 571"/>
                <a:gd name="T37" fmla="*/ 3323 h 7028"/>
                <a:gd name="T38" fmla="*/ 571 w 571"/>
                <a:gd name="T39" fmla="*/ 3323 h 7028"/>
                <a:gd name="T40" fmla="*/ 571 w 571"/>
                <a:gd name="T41" fmla="*/ 3683 h 7028"/>
                <a:gd name="T42" fmla="*/ 0 w 571"/>
                <a:gd name="T43" fmla="*/ 3683 h 7028"/>
                <a:gd name="T44" fmla="*/ 0 w 571"/>
                <a:gd name="T45" fmla="*/ 3323 h 7028"/>
                <a:gd name="T46" fmla="*/ 37 w 571"/>
                <a:gd name="T47" fmla="*/ 3885 h 7028"/>
                <a:gd name="T48" fmla="*/ 0 w 571"/>
                <a:gd name="T49" fmla="*/ 3885 h 7028"/>
                <a:gd name="T50" fmla="*/ 0 w 571"/>
                <a:gd name="T51" fmla="*/ 7028 h 7028"/>
                <a:gd name="T52" fmla="*/ 37 w 571"/>
                <a:gd name="T53" fmla="*/ 7028 h 7028"/>
                <a:gd name="T54" fmla="*/ 37 w 571"/>
                <a:gd name="T55" fmla="*/ 3885 h 7028"/>
                <a:gd name="T56" fmla="*/ 126 w 571"/>
                <a:gd name="T57" fmla="*/ 3885 h 7028"/>
                <a:gd name="T58" fmla="*/ 89 w 571"/>
                <a:gd name="T59" fmla="*/ 3885 h 7028"/>
                <a:gd name="T60" fmla="*/ 89 w 571"/>
                <a:gd name="T61" fmla="*/ 7028 h 7028"/>
                <a:gd name="T62" fmla="*/ 126 w 571"/>
                <a:gd name="T63" fmla="*/ 7028 h 7028"/>
                <a:gd name="T64" fmla="*/ 126 w 571"/>
                <a:gd name="T65" fmla="*/ 3885 h 7028"/>
                <a:gd name="T66" fmla="*/ 215 w 571"/>
                <a:gd name="T67" fmla="*/ 3885 h 7028"/>
                <a:gd name="T68" fmla="*/ 178 w 571"/>
                <a:gd name="T69" fmla="*/ 3885 h 7028"/>
                <a:gd name="T70" fmla="*/ 178 w 571"/>
                <a:gd name="T71" fmla="*/ 7028 h 7028"/>
                <a:gd name="T72" fmla="*/ 215 w 571"/>
                <a:gd name="T73" fmla="*/ 7028 h 7028"/>
                <a:gd name="T74" fmla="*/ 215 w 571"/>
                <a:gd name="T75" fmla="*/ 3885 h 7028"/>
                <a:gd name="T76" fmla="*/ 304 w 571"/>
                <a:gd name="T77" fmla="*/ 3885 h 7028"/>
                <a:gd name="T78" fmla="*/ 267 w 571"/>
                <a:gd name="T79" fmla="*/ 3885 h 7028"/>
                <a:gd name="T80" fmla="*/ 267 w 571"/>
                <a:gd name="T81" fmla="*/ 7028 h 7028"/>
                <a:gd name="T82" fmla="*/ 304 w 571"/>
                <a:gd name="T83" fmla="*/ 7028 h 7028"/>
                <a:gd name="T84" fmla="*/ 304 w 571"/>
                <a:gd name="T85" fmla="*/ 3885 h 7028"/>
                <a:gd name="T86" fmla="*/ 393 w 571"/>
                <a:gd name="T87" fmla="*/ 3885 h 7028"/>
                <a:gd name="T88" fmla="*/ 356 w 571"/>
                <a:gd name="T89" fmla="*/ 3885 h 7028"/>
                <a:gd name="T90" fmla="*/ 356 w 571"/>
                <a:gd name="T91" fmla="*/ 7028 h 7028"/>
                <a:gd name="T92" fmla="*/ 393 w 571"/>
                <a:gd name="T93" fmla="*/ 7028 h 7028"/>
                <a:gd name="T94" fmla="*/ 393 w 571"/>
                <a:gd name="T95" fmla="*/ 3885 h 7028"/>
                <a:gd name="T96" fmla="*/ 482 w 571"/>
                <a:gd name="T97" fmla="*/ 3885 h 7028"/>
                <a:gd name="T98" fmla="*/ 445 w 571"/>
                <a:gd name="T99" fmla="*/ 3885 h 7028"/>
                <a:gd name="T100" fmla="*/ 445 w 571"/>
                <a:gd name="T101" fmla="*/ 7028 h 7028"/>
                <a:gd name="T102" fmla="*/ 482 w 571"/>
                <a:gd name="T103" fmla="*/ 7028 h 7028"/>
                <a:gd name="T104" fmla="*/ 482 w 571"/>
                <a:gd name="T105" fmla="*/ 3885 h 7028"/>
                <a:gd name="T106" fmla="*/ 571 w 571"/>
                <a:gd name="T107" fmla="*/ 3885 h 7028"/>
                <a:gd name="T108" fmla="*/ 534 w 571"/>
                <a:gd name="T109" fmla="*/ 3885 h 7028"/>
                <a:gd name="T110" fmla="*/ 534 w 571"/>
                <a:gd name="T111" fmla="*/ 7028 h 7028"/>
                <a:gd name="T112" fmla="*/ 571 w 571"/>
                <a:gd name="T113" fmla="*/ 7028 h 7028"/>
                <a:gd name="T114" fmla="*/ 571 w 571"/>
                <a:gd name="T115" fmla="*/ 3885 h 7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1" h="7028">
                  <a:moveTo>
                    <a:pt x="246" y="0"/>
                  </a:moveTo>
                  <a:lnTo>
                    <a:pt x="246" y="2716"/>
                  </a:lnTo>
                  <a:cubicBezTo>
                    <a:pt x="206" y="2731"/>
                    <a:pt x="178" y="2770"/>
                    <a:pt x="178" y="2816"/>
                  </a:cubicBezTo>
                  <a:cubicBezTo>
                    <a:pt x="178" y="2876"/>
                    <a:pt x="226" y="2924"/>
                    <a:pt x="286" y="2924"/>
                  </a:cubicBezTo>
                  <a:cubicBezTo>
                    <a:pt x="345" y="2924"/>
                    <a:pt x="394" y="2876"/>
                    <a:pt x="394" y="2816"/>
                  </a:cubicBezTo>
                  <a:cubicBezTo>
                    <a:pt x="394" y="2770"/>
                    <a:pt x="365" y="2731"/>
                    <a:pt x="325" y="2716"/>
                  </a:cubicBezTo>
                  <a:lnTo>
                    <a:pt x="325" y="0"/>
                  </a:lnTo>
                  <a:lnTo>
                    <a:pt x="246" y="0"/>
                  </a:lnTo>
                  <a:close/>
                  <a:moveTo>
                    <a:pt x="0" y="3749"/>
                  </a:moveTo>
                  <a:lnTo>
                    <a:pt x="571" y="3749"/>
                  </a:lnTo>
                  <a:lnTo>
                    <a:pt x="571" y="3790"/>
                  </a:lnTo>
                  <a:lnTo>
                    <a:pt x="0" y="3790"/>
                  </a:lnTo>
                  <a:lnTo>
                    <a:pt x="0" y="3749"/>
                  </a:lnTo>
                  <a:close/>
                  <a:moveTo>
                    <a:pt x="0" y="3323"/>
                  </a:moveTo>
                  <a:lnTo>
                    <a:pt x="0" y="3323"/>
                  </a:lnTo>
                  <a:lnTo>
                    <a:pt x="0" y="3323"/>
                  </a:lnTo>
                  <a:cubicBezTo>
                    <a:pt x="0" y="3165"/>
                    <a:pt x="128" y="3037"/>
                    <a:pt x="286" y="3037"/>
                  </a:cubicBezTo>
                  <a:cubicBezTo>
                    <a:pt x="443" y="3037"/>
                    <a:pt x="571" y="3165"/>
                    <a:pt x="571" y="3323"/>
                  </a:cubicBezTo>
                  <a:lnTo>
                    <a:pt x="571" y="3323"/>
                  </a:lnTo>
                  <a:lnTo>
                    <a:pt x="571" y="3323"/>
                  </a:lnTo>
                  <a:lnTo>
                    <a:pt x="571" y="3683"/>
                  </a:lnTo>
                  <a:lnTo>
                    <a:pt x="0" y="3683"/>
                  </a:lnTo>
                  <a:lnTo>
                    <a:pt x="0" y="3323"/>
                  </a:lnTo>
                  <a:close/>
                  <a:moveTo>
                    <a:pt x="37" y="3885"/>
                  </a:moveTo>
                  <a:lnTo>
                    <a:pt x="0" y="3885"/>
                  </a:lnTo>
                  <a:lnTo>
                    <a:pt x="0" y="7028"/>
                  </a:lnTo>
                  <a:lnTo>
                    <a:pt x="37" y="7028"/>
                  </a:lnTo>
                  <a:lnTo>
                    <a:pt x="37" y="3885"/>
                  </a:lnTo>
                  <a:close/>
                  <a:moveTo>
                    <a:pt x="126" y="3885"/>
                  </a:moveTo>
                  <a:lnTo>
                    <a:pt x="89" y="3885"/>
                  </a:lnTo>
                  <a:lnTo>
                    <a:pt x="89" y="7028"/>
                  </a:lnTo>
                  <a:lnTo>
                    <a:pt x="126" y="7028"/>
                  </a:lnTo>
                  <a:lnTo>
                    <a:pt x="126" y="3885"/>
                  </a:lnTo>
                  <a:close/>
                  <a:moveTo>
                    <a:pt x="215" y="3885"/>
                  </a:moveTo>
                  <a:lnTo>
                    <a:pt x="178" y="3885"/>
                  </a:lnTo>
                  <a:lnTo>
                    <a:pt x="178" y="7028"/>
                  </a:lnTo>
                  <a:lnTo>
                    <a:pt x="215" y="7028"/>
                  </a:lnTo>
                  <a:lnTo>
                    <a:pt x="215" y="3885"/>
                  </a:lnTo>
                  <a:close/>
                  <a:moveTo>
                    <a:pt x="304" y="3885"/>
                  </a:moveTo>
                  <a:lnTo>
                    <a:pt x="267" y="3885"/>
                  </a:lnTo>
                  <a:lnTo>
                    <a:pt x="267" y="7028"/>
                  </a:lnTo>
                  <a:lnTo>
                    <a:pt x="304" y="7028"/>
                  </a:lnTo>
                  <a:lnTo>
                    <a:pt x="304" y="3885"/>
                  </a:lnTo>
                  <a:close/>
                  <a:moveTo>
                    <a:pt x="393" y="3885"/>
                  </a:moveTo>
                  <a:lnTo>
                    <a:pt x="356" y="3885"/>
                  </a:lnTo>
                  <a:lnTo>
                    <a:pt x="356" y="7028"/>
                  </a:lnTo>
                  <a:lnTo>
                    <a:pt x="393" y="7028"/>
                  </a:lnTo>
                  <a:lnTo>
                    <a:pt x="393" y="3885"/>
                  </a:lnTo>
                  <a:close/>
                  <a:moveTo>
                    <a:pt x="482" y="3885"/>
                  </a:moveTo>
                  <a:lnTo>
                    <a:pt x="445" y="3885"/>
                  </a:lnTo>
                  <a:lnTo>
                    <a:pt x="445" y="7028"/>
                  </a:lnTo>
                  <a:lnTo>
                    <a:pt x="482" y="7028"/>
                  </a:lnTo>
                  <a:lnTo>
                    <a:pt x="482" y="3885"/>
                  </a:lnTo>
                  <a:close/>
                  <a:moveTo>
                    <a:pt x="571" y="3885"/>
                  </a:moveTo>
                  <a:lnTo>
                    <a:pt x="534" y="3885"/>
                  </a:lnTo>
                  <a:lnTo>
                    <a:pt x="534" y="7028"/>
                  </a:lnTo>
                  <a:lnTo>
                    <a:pt x="571" y="7028"/>
                  </a:lnTo>
                  <a:lnTo>
                    <a:pt x="571" y="38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32048" y="384192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78799" y="1903863"/>
            <a:ext cx="2598810" cy="3306727"/>
            <a:chOff x="336886" y="1240605"/>
            <a:chExt cx="3552254" cy="4972357"/>
          </a:xfrm>
        </p:grpSpPr>
        <p:sp>
          <p:nvSpPr>
            <p:cNvPr id="10" name="Rectangle: Rounded Corners 15"/>
            <p:cNvSpPr/>
            <p:nvPr/>
          </p:nvSpPr>
          <p:spPr>
            <a:xfrm flipH="1">
              <a:off x="336886" y="1240605"/>
              <a:ext cx="3552254" cy="4972357"/>
            </a:xfrm>
            <a:prstGeom prst="roundRect">
              <a:avLst>
                <a:gd name="adj" fmla="val 727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1092200" dir="8100000" sx="90000" sy="90000" algn="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 defTabSz="285750">
                <a:defRPr/>
              </a:pPr>
              <a:endParaRPr lang="id-ID" sz="1125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34"/>
            <p:cNvSpPr txBox="1"/>
            <p:nvPr/>
          </p:nvSpPr>
          <p:spPr>
            <a:xfrm>
              <a:off x="399935" y="3171512"/>
              <a:ext cx="3413772" cy="1733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709416" y="2097525"/>
              <a:ext cx="2794807" cy="649603"/>
            </a:xfrm>
            <a:prstGeom prst="roundRect">
              <a:avLst>
                <a:gd name="adj" fmla="val 50000"/>
              </a:avLst>
            </a:prstGeom>
            <a:solidFill>
              <a:srgbClr val="66726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sx="90000" sy="90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buSzPct val="25000"/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en-US" altLang="zh-CN" sz="2000" b="1" kern="0" spc="15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43110" y="1903863"/>
            <a:ext cx="2598810" cy="3306727"/>
            <a:chOff x="336886" y="1240605"/>
            <a:chExt cx="3552254" cy="4972357"/>
          </a:xfrm>
        </p:grpSpPr>
        <p:sp>
          <p:nvSpPr>
            <p:cNvPr id="14" name="Rectangle: Rounded Corners 15"/>
            <p:cNvSpPr/>
            <p:nvPr/>
          </p:nvSpPr>
          <p:spPr>
            <a:xfrm flipH="1">
              <a:off x="336886" y="1240605"/>
              <a:ext cx="3552254" cy="4972357"/>
            </a:xfrm>
            <a:prstGeom prst="roundRect">
              <a:avLst>
                <a:gd name="adj" fmla="val 727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1092200" dir="8100000" sx="90000" sy="90000" algn="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 defTabSz="285750">
                <a:defRPr/>
              </a:pPr>
              <a:endParaRPr lang="id-ID" sz="1125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34"/>
            <p:cNvSpPr txBox="1"/>
            <p:nvPr/>
          </p:nvSpPr>
          <p:spPr>
            <a:xfrm>
              <a:off x="399935" y="3171512"/>
              <a:ext cx="3413772" cy="1733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703223" y="2097525"/>
              <a:ext cx="2807194" cy="649603"/>
            </a:xfrm>
            <a:prstGeom prst="roundRect">
              <a:avLst>
                <a:gd name="adj" fmla="val 50000"/>
              </a:avLst>
            </a:prstGeom>
            <a:solidFill>
              <a:srgbClr val="C1857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sx="90000" sy="90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buSzPct val="25000"/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en-US" altLang="zh-CN" sz="2000" b="1" kern="0" spc="15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1475" y="1216422"/>
            <a:ext cx="3330168" cy="4438908"/>
          </a:xfrm>
          <a:prstGeom prst="rect">
            <a:avLst/>
          </a:prstGeom>
        </p:spPr>
      </p:pic>
      <p:sp>
        <p:nvSpPr>
          <p:cNvPr id="19" name="矩形: 圆角 18"/>
          <p:cNvSpPr/>
          <p:nvPr/>
        </p:nvSpPr>
        <p:spPr>
          <a:xfrm>
            <a:off x="7988677" y="5174726"/>
            <a:ext cx="3639555" cy="10427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62000" sx="102000" sy="102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Fill in the description</a:t>
            </a: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8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8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accel="8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6675" y="214277"/>
            <a:ext cx="464049" cy="716166"/>
            <a:chOff x="1" y="1552169"/>
            <a:chExt cx="2479378" cy="3826419"/>
          </a:xfrm>
          <a:solidFill>
            <a:srgbClr val="726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" y="1552169"/>
              <a:ext cx="2387969" cy="3826419"/>
            </a:xfrm>
            <a:custGeom>
              <a:avLst/>
              <a:gdLst>
                <a:gd name="T0" fmla="*/ 0 w 7449"/>
                <a:gd name="T1" fmla="*/ 0 h 11906"/>
                <a:gd name="T2" fmla="*/ 7449 w 7449"/>
                <a:gd name="T3" fmla="*/ 4223 h 11906"/>
                <a:gd name="T4" fmla="*/ 0 w 7449"/>
                <a:gd name="T5" fmla="*/ 4223 h 11906"/>
                <a:gd name="T6" fmla="*/ 0 w 7449"/>
                <a:gd name="T7" fmla="*/ 0 h 11906"/>
                <a:gd name="T8" fmla="*/ 7449 w 7449"/>
                <a:gd name="T9" fmla="*/ 4302 h 11906"/>
                <a:gd name="T10" fmla="*/ 0 w 7449"/>
                <a:gd name="T11" fmla="*/ 8525 h 11906"/>
                <a:gd name="T12" fmla="*/ 0 w 7449"/>
                <a:gd name="T13" fmla="*/ 4302 h 11906"/>
                <a:gd name="T14" fmla="*/ 7449 w 7449"/>
                <a:gd name="T15" fmla="*/ 4302 h 11906"/>
                <a:gd name="T16" fmla="*/ 2857 w 7449"/>
                <a:gd name="T17" fmla="*/ 10038 h 11906"/>
                <a:gd name="T18" fmla="*/ 5 w 7449"/>
                <a:gd name="T19" fmla="*/ 11903 h 11906"/>
                <a:gd name="T20" fmla="*/ 0 w 7449"/>
                <a:gd name="T21" fmla="*/ 11906 h 11906"/>
                <a:gd name="T22" fmla="*/ 0 w 7449"/>
                <a:gd name="T23" fmla="*/ 8789 h 11906"/>
                <a:gd name="T24" fmla="*/ 2857 w 7449"/>
                <a:gd name="T25" fmla="*/ 7136 h 11906"/>
                <a:gd name="T26" fmla="*/ 2857 w 7449"/>
                <a:gd name="T27" fmla="*/ 10038 h 1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49" h="11906">
                  <a:moveTo>
                    <a:pt x="0" y="0"/>
                  </a:moveTo>
                  <a:lnTo>
                    <a:pt x="7449" y="4223"/>
                  </a:lnTo>
                  <a:lnTo>
                    <a:pt x="0" y="4223"/>
                  </a:lnTo>
                  <a:lnTo>
                    <a:pt x="0" y="0"/>
                  </a:lnTo>
                  <a:close/>
                  <a:moveTo>
                    <a:pt x="7449" y="4302"/>
                  </a:moveTo>
                  <a:lnTo>
                    <a:pt x="0" y="8525"/>
                  </a:lnTo>
                  <a:lnTo>
                    <a:pt x="0" y="4302"/>
                  </a:lnTo>
                  <a:lnTo>
                    <a:pt x="7449" y="4302"/>
                  </a:lnTo>
                  <a:close/>
                  <a:moveTo>
                    <a:pt x="2857" y="10038"/>
                  </a:moveTo>
                  <a:cubicBezTo>
                    <a:pt x="2537" y="11326"/>
                    <a:pt x="721" y="11825"/>
                    <a:pt x="5" y="11903"/>
                  </a:cubicBezTo>
                  <a:lnTo>
                    <a:pt x="0" y="11906"/>
                  </a:lnTo>
                  <a:lnTo>
                    <a:pt x="0" y="8789"/>
                  </a:lnTo>
                  <a:lnTo>
                    <a:pt x="2857" y="7136"/>
                  </a:lnTo>
                  <a:lnTo>
                    <a:pt x="2857" y="10038"/>
                  </a:lnTo>
                  <a:close/>
                </a:path>
              </a:pathLst>
            </a:custGeom>
            <a:grpFill/>
            <a:ln w="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96560" y="2937549"/>
              <a:ext cx="182819" cy="2259004"/>
            </a:xfrm>
            <a:custGeom>
              <a:avLst/>
              <a:gdLst>
                <a:gd name="T0" fmla="*/ 246 w 571"/>
                <a:gd name="T1" fmla="*/ 0 h 7028"/>
                <a:gd name="T2" fmla="*/ 246 w 571"/>
                <a:gd name="T3" fmla="*/ 2716 h 7028"/>
                <a:gd name="T4" fmla="*/ 178 w 571"/>
                <a:gd name="T5" fmla="*/ 2816 h 7028"/>
                <a:gd name="T6" fmla="*/ 286 w 571"/>
                <a:gd name="T7" fmla="*/ 2924 h 7028"/>
                <a:gd name="T8" fmla="*/ 394 w 571"/>
                <a:gd name="T9" fmla="*/ 2816 h 7028"/>
                <a:gd name="T10" fmla="*/ 325 w 571"/>
                <a:gd name="T11" fmla="*/ 2716 h 7028"/>
                <a:gd name="T12" fmla="*/ 325 w 571"/>
                <a:gd name="T13" fmla="*/ 0 h 7028"/>
                <a:gd name="T14" fmla="*/ 246 w 571"/>
                <a:gd name="T15" fmla="*/ 0 h 7028"/>
                <a:gd name="T16" fmla="*/ 0 w 571"/>
                <a:gd name="T17" fmla="*/ 3749 h 7028"/>
                <a:gd name="T18" fmla="*/ 571 w 571"/>
                <a:gd name="T19" fmla="*/ 3749 h 7028"/>
                <a:gd name="T20" fmla="*/ 571 w 571"/>
                <a:gd name="T21" fmla="*/ 3790 h 7028"/>
                <a:gd name="T22" fmla="*/ 0 w 571"/>
                <a:gd name="T23" fmla="*/ 3790 h 7028"/>
                <a:gd name="T24" fmla="*/ 0 w 571"/>
                <a:gd name="T25" fmla="*/ 3749 h 7028"/>
                <a:gd name="T26" fmla="*/ 0 w 571"/>
                <a:gd name="T27" fmla="*/ 3323 h 7028"/>
                <a:gd name="T28" fmla="*/ 0 w 571"/>
                <a:gd name="T29" fmla="*/ 3323 h 7028"/>
                <a:gd name="T30" fmla="*/ 0 w 571"/>
                <a:gd name="T31" fmla="*/ 3323 h 7028"/>
                <a:gd name="T32" fmla="*/ 286 w 571"/>
                <a:gd name="T33" fmla="*/ 3037 h 7028"/>
                <a:gd name="T34" fmla="*/ 571 w 571"/>
                <a:gd name="T35" fmla="*/ 3323 h 7028"/>
                <a:gd name="T36" fmla="*/ 571 w 571"/>
                <a:gd name="T37" fmla="*/ 3323 h 7028"/>
                <a:gd name="T38" fmla="*/ 571 w 571"/>
                <a:gd name="T39" fmla="*/ 3323 h 7028"/>
                <a:gd name="T40" fmla="*/ 571 w 571"/>
                <a:gd name="T41" fmla="*/ 3683 h 7028"/>
                <a:gd name="T42" fmla="*/ 0 w 571"/>
                <a:gd name="T43" fmla="*/ 3683 h 7028"/>
                <a:gd name="T44" fmla="*/ 0 w 571"/>
                <a:gd name="T45" fmla="*/ 3323 h 7028"/>
                <a:gd name="T46" fmla="*/ 37 w 571"/>
                <a:gd name="T47" fmla="*/ 3885 h 7028"/>
                <a:gd name="T48" fmla="*/ 0 w 571"/>
                <a:gd name="T49" fmla="*/ 3885 h 7028"/>
                <a:gd name="T50" fmla="*/ 0 w 571"/>
                <a:gd name="T51" fmla="*/ 7028 h 7028"/>
                <a:gd name="T52" fmla="*/ 37 w 571"/>
                <a:gd name="T53" fmla="*/ 7028 h 7028"/>
                <a:gd name="T54" fmla="*/ 37 w 571"/>
                <a:gd name="T55" fmla="*/ 3885 h 7028"/>
                <a:gd name="T56" fmla="*/ 126 w 571"/>
                <a:gd name="T57" fmla="*/ 3885 h 7028"/>
                <a:gd name="T58" fmla="*/ 89 w 571"/>
                <a:gd name="T59" fmla="*/ 3885 h 7028"/>
                <a:gd name="T60" fmla="*/ 89 w 571"/>
                <a:gd name="T61" fmla="*/ 7028 h 7028"/>
                <a:gd name="T62" fmla="*/ 126 w 571"/>
                <a:gd name="T63" fmla="*/ 7028 h 7028"/>
                <a:gd name="T64" fmla="*/ 126 w 571"/>
                <a:gd name="T65" fmla="*/ 3885 h 7028"/>
                <a:gd name="T66" fmla="*/ 215 w 571"/>
                <a:gd name="T67" fmla="*/ 3885 h 7028"/>
                <a:gd name="T68" fmla="*/ 178 w 571"/>
                <a:gd name="T69" fmla="*/ 3885 h 7028"/>
                <a:gd name="T70" fmla="*/ 178 w 571"/>
                <a:gd name="T71" fmla="*/ 7028 h 7028"/>
                <a:gd name="T72" fmla="*/ 215 w 571"/>
                <a:gd name="T73" fmla="*/ 7028 h 7028"/>
                <a:gd name="T74" fmla="*/ 215 w 571"/>
                <a:gd name="T75" fmla="*/ 3885 h 7028"/>
                <a:gd name="T76" fmla="*/ 304 w 571"/>
                <a:gd name="T77" fmla="*/ 3885 h 7028"/>
                <a:gd name="T78" fmla="*/ 267 w 571"/>
                <a:gd name="T79" fmla="*/ 3885 h 7028"/>
                <a:gd name="T80" fmla="*/ 267 w 571"/>
                <a:gd name="T81" fmla="*/ 7028 h 7028"/>
                <a:gd name="T82" fmla="*/ 304 w 571"/>
                <a:gd name="T83" fmla="*/ 7028 h 7028"/>
                <a:gd name="T84" fmla="*/ 304 w 571"/>
                <a:gd name="T85" fmla="*/ 3885 h 7028"/>
                <a:gd name="T86" fmla="*/ 393 w 571"/>
                <a:gd name="T87" fmla="*/ 3885 h 7028"/>
                <a:gd name="T88" fmla="*/ 356 w 571"/>
                <a:gd name="T89" fmla="*/ 3885 h 7028"/>
                <a:gd name="T90" fmla="*/ 356 w 571"/>
                <a:gd name="T91" fmla="*/ 7028 h 7028"/>
                <a:gd name="T92" fmla="*/ 393 w 571"/>
                <a:gd name="T93" fmla="*/ 7028 h 7028"/>
                <a:gd name="T94" fmla="*/ 393 w 571"/>
                <a:gd name="T95" fmla="*/ 3885 h 7028"/>
                <a:gd name="T96" fmla="*/ 482 w 571"/>
                <a:gd name="T97" fmla="*/ 3885 h 7028"/>
                <a:gd name="T98" fmla="*/ 445 w 571"/>
                <a:gd name="T99" fmla="*/ 3885 h 7028"/>
                <a:gd name="T100" fmla="*/ 445 w 571"/>
                <a:gd name="T101" fmla="*/ 7028 h 7028"/>
                <a:gd name="T102" fmla="*/ 482 w 571"/>
                <a:gd name="T103" fmla="*/ 7028 h 7028"/>
                <a:gd name="T104" fmla="*/ 482 w 571"/>
                <a:gd name="T105" fmla="*/ 3885 h 7028"/>
                <a:gd name="T106" fmla="*/ 571 w 571"/>
                <a:gd name="T107" fmla="*/ 3885 h 7028"/>
                <a:gd name="T108" fmla="*/ 534 w 571"/>
                <a:gd name="T109" fmla="*/ 3885 h 7028"/>
                <a:gd name="T110" fmla="*/ 534 w 571"/>
                <a:gd name="T111" fmla="*/ 7028 h 7028"/>
                <a:gd name="T112" fmla="*/ 571 w 571"/>
                <a:gd name="T113" fmla="*/ 7028 h 7028"/>
                <a:gd name="T114" fmla="*/ 571 w 571"/>
                <a:gd name="T115" fmla="*/ 3885 h 7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1" h="7028">
                  <a:moveTo>
                    <a:pt x="246" y="0"/>
                  </a:moveTo>
                  <a:lnTo>
                    <a:pt x="246" y="2716"/>
                  </a:lnTo>
                  <a:cubicBezTo>
                    <a:pt x="206" y="2731"/>
                    <a:pt x="178" y="2770"/>
                    <a:pt x="178" y="2816"/>
                  </a:cubicBezTo>
                  <a:cubicBezTo>
                    <a:pt x="178" y="2876"/>
                    <a:pt x="226" y="2924"/>
                    <a:pt x="286" y="2924"/>
                  </a:cubicBezTo>
                  <a:cubicBezTo>
                    <a:pt x="345" y="2924"/>
                    <a:pt x="394" y="2876"/>
                    <a:pt x="394" y="2816"/>
                  </a:cubicBezTo>
                  <a:cubicBezTo>
                    <a:pt x="394" y="2770"/>
                    <a:pt x="365" y="2731"/>
                    <a:pt x="325" y="2716"/>
                  </a:cubicBezTo>
                  <a:lnTo>
                    <a:pt x="325" y="0"/>
                  </a:lnTo>
                  <a:lnTo>
                    <a:pt x="246" y="0"/>
                  </a:lnTo>
                  <a:close/>
                  <a:moveTo>
                    <a:pt x="0" y="3749"/>
                  </a:moveTo>
                  <a:lnTo>
                    <a:pt x="571" y="3749"/>
                  </a:lnTo>
                  <a:lnTo>
                    <a:pt x="571" y="3790"/>
                  </a:lnTo>
                  <a:lnTo>
                    <a:pt x="0" y="3790"/>
                  </a:lnTo>
                  <a:lnTo>
                    <a:pt x="0" y="3749"/>
                  </a:lnTo>
                  <a:close/>
                  <a:moveTo>
                    <a:pt x="0" y="3323"/>
                  </a:moveTo>
                  <a:lnTo>
                    <a:pt x="0" y="3323"/>
                  </a:lnTo>
                  <a:lnTo>
                    <a:pt x="0" y="3323"/>
                  </a:lnTo>
                  <a:cubicBezTo>
                    <a:pt x="0" y="3165"/>
                    <a:pt x="128" y="3037"/>
                    <a:pt x="286" y="3037"/>
                  </a:cubicBezTo>
                  <a:cubicBezTo>
                    <a:pt x="443" y="3037"/>
                    <a:pt x="571" y="3165"/>
                    <a:pt x="571" y="3323"/>
                  </a:cubicBezTo>
                  <a:lnTo>
                    <a:pt x="571" y="3323"/>
                  </a:lnTo>
                  <a:lnTo>
                    <a:pt x="571" y="3323"/>
                  </a:lnTo>
                  <a:lnTo>
                    <a:pt x="571" y="3683"/>
                  </a:lnTo>
                  <a:lnTo>
                    <a:pt x="0" y="3683"/>
                  </a:lnTo>
                  <a:lnTo>
                    <a:pt x="0" y="3323"/>
                  </a:lnTo>
                  <a:close/>
                  <a:moveTo>
                    <a:pt x="37" y="3885"/>
                  </a:moveTo>
                  <a:lnTo>
                    <a:pt x="0" y="3885"/>
                  </a:lnTo>
                  <a:lnTo>
                    <a:pt x="0" y="7028"/>
                  </a:lnTo>
                  <a:lnTo>
                    <a:pt x="37" y="7028"/>
                  </a:lnTo>
                  <a:lnTo>
                    <a:pt x="37" y="3885"/>
                  </a:lnTo>
                  <a:close/>
                  <a:moveTo>
                    <a:pt x="126" y="3885"/>
                  </a:moveTo>
                  <a:lnTo>
                    <a:pt x="89" y="3885"/>
                  </a:lnTo>
                  <a:lnTo>
                    <a:pt x="89" y="7028"/>
                  </a:lnTo>
                  <a:lnTo>
                    <a:pt x="126" y="7028"/>
                  </a:lnTo>
                  <a:lnTo>
                    <a:pt x="126" y="3885"/>
                  </a:lnTo>
                  <a:close/>
                  <a:moveTo>
                    <a:pt x="215" y="3885"/>
                  </a:moveTo>
                  <a:lnTo>
                    <a:pt x="178" y="3885"/>
                  </a:lnTo>
                  <a:lnTo>
                    <a:pt x="178" y="7028"/>
                  </a:lnTo>
                  <a:lnTo>
                    <a:pt x="215" y="7028"/>
                  </a:lnTo>
                  <a:lnTo>
                    <a:pt x="215" y="3885"/>
                  </a:lnTo>
                  <a:close/>
                  <a:moveTo>
                    <a:pt x="304" y="3885"/>
                  </a:moveTo>
                  <a:lnTo>
                    <a:pt x="267" y="3885"/>
                  </a:lnTo>
                  <a:lnTo>
                    <a:pt x="267" y="7028"/>
                  </a:lnTo>
                  <a:lnTo>
                    <a:pt x="304" y="7028"/>
                  </a:lnTo>
                  <a:lnTo>
                    <a:pt x="304" y="3885"/>
                  </a:lnTo>
                  <a:close/>
                  <a:moveTo>
                    <a:pt x="393" y="3885"/>
                  </a:moveTo>
                  <a:lnTo>
                    <a:pt x="356" y="3885"/>
                  </a:lnTo>
                  <a:lnTo>
                    <a:pt x="356" y="7028"/>
                  </a:lnTo>
                  <a:lnTo>
                    <a:pt x="393" y="7028"/>
                  </a:lnTo>
                  <a:lnTo>
                    <a:pt x="393" y="3885"/>
                  </a:lnTo>
                  <a:close/>
                  <a:moveTo>
                    <a:pt x="482" y="3885"/>
                  </a:moveTo>
                  <a:lnTo>
                    <a:pt x="445" y="3885"/>
                  </a:lnTo>
                  <a:lnTo>
                    <a:pt x="445" y="7028"/>
                  </a:lnTo>
                  <a:lnTo>
                    <a:pt x="482" y="7028"/>
                  </a:lnTo>
                  <a:lnTo>
                    <a:pt x="482" y="3885"/>
                  </a:lnTo>
                  <a:close/>
                  <a:moveTo>
                    <a:pt x="571" y="3885"/>
                  </a:moveTo>
                  <a:lnTo>
                    <a:pt x="534" y="3885"/>
                  </a:lnTo>
                  <a:lnTo>
                    <a:pt x="534" y="7028"/>
                  </a:lnTo>
                  <a:lnTo>
                    <a:pt x="571" y="7028"/>
                  </a:lnTo>
                  <a:lnTo>
                    <a:pt x="571" y="38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32048" y="384192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604639" y="2001808"/>
            <a:ext cx="2982722" cy="2982721"/>
            <a:chOff x="4302751" y="1746538"/>
            <a:chExt cx="3636931" cy="3636931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302751" y="1746538"/>
              <a:ext cx="3636931" cy="363693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Group 16"/>
            <p:cNvGrpSpPr/>
            <p:nvPr/>
          </p:nvGrpSpPr>
          <p:grpSpPr>
            <a:xfrm>
              <a:off x="5475928" y="2932943"/>
              <a:ext cx="1273215" cy="1275696"/>
              <a:chOff x="5475928" y="3602345"/>
              <a:chExt cx="1273215" cy="1275696"/>
            </a:xfrm>
          </p:grpSpPr>
          <p:sp>
            <p:nvSpPr>
              <p:cNvPr id="24" name="Oval 13"/>
              <p:cNvSpPr>
                <a:spLocks noChangeArrowheads="1"/>
              </p:cNvSpPr>
              <p:nvPr/>
            </p:nvSpPr>
            <p:spPr bwMode="auto">
              <a:xfrm>
                <a:off x="5475928" y="3602345"/>
                <a:ext cx="1273215" cy="127569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5" name="Group 18"/>
              <p:cNvGrpSpPr/>
              <p:nvPr/>
            </p:nvGrpSpPr>
            <p:grpSpPr>
              <a:xfrm>
                <a:off x="5501557" y="3606478"/>
                <a:ext cx="1233530" cy="1234357"/>
                <a:chOff x="5501557" y="3606478"/>
                <a:chExt cx="1233530" cy="1234357"/>
              </a:xfrm>
            </p:grpSpPr>
            <p:sp>
              <p:nvSpPr>
                <p:cNvPr id="26" name="Oval 14"/>
                <p:cNvSpPr>
                  <a:spLocks noChangeArrowheads="1"/>
                </p:cNvSpPr>
                <p:nvPr/>
              </p:nvSpPr>
              <p:spPr bwMode="auto">
                <a:xfrm>
                  <a:off x="5501557" y="3606478"/>
                  <a:ext cx="1233530" cy="12343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Oval 15"/>
                <p:cNvSpPr>
                  <a:spLocks noChangeArrowheads="1"/>
                </p:cNvSpPr>
                <p:nvPr/>
              </p:nvSpPr>
              <p:spPr bwMode="auto">
                <a:xfrm>
                  <a:off x="5536281" y="3642029"/>
                  <a:ext cx="1164082" cy="1163256"/>
                </a:xfrm>
                <a:prstGeom prst="ellipse">
                  <a:avLst/>
                </a:prstGeom>
                <a:solidFill>
                  <a:srgbClr val="706D78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1" name="Freeform 16"/>
            <p:cNvSpPr/>
            <p:nvPr/>
          </p:nvSpPr>
          <p:spPr bwMode="auto">
            <a:xfrm>
              <a:off x="4513576" y="1897008"/>
              <a:ext cx="2440604" cy="1380694"/>
            </a:xfrm>
            <a:custGeom>
              <a:avLst/>
              <a:gdLst>
                <a:gd name="T0" fmla="*/ 1248 w 1248"/>
                <a:gd name="T1" fmla="*/ 706 h 706"/>
                <a:gd name="T2" fmla="*/ 1233 w 1248"/>
                <a:gd name="T3" fmla="*/ 520 h 706"/>
                <a:gd name="T4" fmla="*/ 1192 w 1248"/>
                <a:gd name="T5" fmla="*/ 567 h 706"/>
                <a:gd name="T6" fmla="*/ 1182 w 1248"/>
                <a:gd name="T7" fmla="*/ 542 h 706"/>
                <a:gd name="T8" fmla="*/ 623 w 1248"/>
                <a:gd name="T9" fmla="*/ 282 h 706"/>
                <a:gd name="T10" fmla="*/ 312 w 1248"/>
                <a:gd name="T11" fmla="*/ 0 h 706"/>
                <a:gd name="T12" fmla="*/ 0 w 1248"/>
                <a:gd name="T13" fmla="*/ 312 h 706"/>
                <a:gd name="T14" fmla="*/ 226 w 1248"/>
                <a:gd name="T15" fmla="*/ 612 h 706"/>
                <a:gd name="T16" fmla="*/ 226 w 1248"/>
                <a:gd name="T17" fmla="*/ 613 h 706"/>
                <a:gd name="T18" fmla="*/ 250 w 1248"/>
                <a:gd name="T19" fmla="*/ 619 h 706"/>
                <a:gd name="T20" fmla="*/ 251 w 1248"/>
                <a:gd name="T21" fmla="*/ 618 h 706"/>
                <a:gd name="T22" fmla="*/ 251 w 1248"/>
                <a:gd name="T23" fmla="*/ 619 h 706"/>
                <a:gd name="T24" fmla="*/ 511 w 1248"/>
                <a:gd name="T25" fmla="*/ 369 h 706"/>
                <a:gd name="T26" fmla="*/ 627 w 1248"/>
                <a:gd name="T27" fmla="*/ 329 h 706"/>
                <a:gd name="T28" fmla="*/ 1181 w 1248"/>
                <a:gd name="T29" fmla="*/ 572 h 706"/>
                <a:gd name="T30" fmla="*/ 1117 w 1248"/>
                <a:gd name="T31" fmla="*/ 573 h 706"/>
                <a:gd name="T32" fmla="*/ 1248 w 1248"/>
                <a:gd name="T33" fmla="*/ 70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8" h="706">
                  <a:moveTo>
                    <a:pt x="1248" y="706"/>
                  </a:moveTo>
                  <a:cubicBezTo>
                    <a:pt x="1233" y="520"/>
                    <a:pt x="1233" y="520"/>
                    <a:pt x="1233" y="520"/>
                  </a:cubicBezTo>
                  <a:cubicBezTo>
                    <a:pt x="1192" y="567"/>
                    <a:pt x="1192" y="567"/>
                    <a:pt x="1192" y="567"/>
                  </a:cubicBezTo>
                  <a:cubicBezTo>
                    <a:pt x="1188" y="556"/>
                    <a:pt x="1187" y="553"/>
                    <a:pt x="1182" y="542"/>
                  </a:cubicBezTo>
                  <a:cubicBezTo>
                    <a:pt x="1086" y="336"/>
                    <a:pt x="851" y="233"/>
                    <a:pt x="623" y="282"/>
                  </a:cubicBezTo>
                  <a:cubicBezTo>
                    <a:pt x="607" y="124"/>
                    <a:pt x="474" y="0"/>
                    <a:pt x="312" y="0"/>
                  </a:cubicBezTo>
                  <a:cubicBezTo>
                    <a:pt x="140" y="0"/>
                    <a:pt x="0" y="140"/>
                    <a:pt x="0" y="312"/>
                  </a:cubicBezTo>
                  <a:cubicBezTo>
                    <a:pt x="0" y="455"/>
                    <a:pt x="96" y="575"/>
                    <a:pt x="226" y="612"/>
                  </a:cubicBezTo>
                  <a:cubicBezTo>
                    <a:pt x="226" y="613"/>
                    <a:pt x="226" y="613"/>
                    <a:pt x="226" y="613"/>
                  </a:cubicBezTo>
                  <a:cubicBezTo>
                    <a:pt x="234" y="615"/>
                    <a:pt x="242" y="617"/>
                    <a:pt x="250" y="619"/>
                  </a:cubicBezTo>
                  <a:cubicBezTo>
                    <a:pt x="251" y="618"/>
                    <a:pt x="251" y="618"/>
                    <a:pt x="251" y="618"/>
                  </a:cubicBezTo>
                  <a:cubicBezTo>
                    <a:pt x="251" y="619"/>
                    <a:pt x="251" y="619"/>
                    <a:pt x="251" y="619"/>
                  </a:cubicBezTo>
                  <a:cubicBezTo>
                    <a:pt x="303" y="514"/>
                    <a:pt x="393" y="423"/>
                    <a:pt x="511" y="369"/>
                  </a:cubicBezTo>
                  <a:cubicBezTo>
                    <a:pt x="580" y="337"/>
                    <a:pt x="626" y="329"/>
                    <a:pt x="627" y="329"/>
                  </a:cubicBezTo>
                  <a:cubicBezTo>
                    <a:pt x="853" y="278"/>
                    <a:pt x="1082" y="370"/>
                    <a:pt x="1181" y="572"/>
                  </a:cubicBezTo>
                  <a:cubicBezTo>
                    <a:pt x="1117" y="573"/>
                    <a:pt x="1117" y="573"/>
                    <a:pt x="1117" y="573"/>
                  </a:cubicBezTo>
                  <a:cubicBezTo>
                    <a:pt x="1248" y="706"/>
                    <a:pt x="1248" y="706"/>
                    <a:pt x="1248" y="706"/>
                  </a:cubicBezTo>
                </a:path>
              </a:pathLst>
            </a:custGeom>
            <a:solidFill>
              <a:srgbClr val="66726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7"/>
            <p:cNvSpPr>
              <a:spLocks noEditPoints="1"/>
            </p:cNvSpPr>
            <p:nvPr/>
          </p:nvSpPr>
          <p:spPr bwMode="auto">
            <a:xfrm>
              <a:off x="4502001" y="1884607"/>
              <a:ext cx="2463754" cy="1404671"/>
            </a:xfrm>
            <a:custGeom>
              <a:avLst/>
              <a:gdLst>
                <a:gd name="T0" fmla="*/ 1254 w 1260"/>
                <a:gd name="T1" fmla="*/ 718 h 718"/>
                <a:gd name="T2" fmla="*/ 1250 w 1260"/>
                <a:gd name="T3" fmla="*/ 716 h 718"/>
                <a:gd name="T4" fmla="*/ 1119 w 1260"/>
                <a:gd name="T5" fmla="*/ 583 h 718"/>
                <a:gd name="T6" fmla="*/ 1117 w 1260"/>
                <a:gd name="T7" fmla="*/ 577 h 718"/>
                <a:gd name="T8" fmla="*/ 1123 w 1260"/>
                <a:gd name="T9" fmla="*/ 573 h 718"/>
                <a:gd name="T10" fmla="*/ 1175 w 1260"/>
                <a:gd name="T11" fmla="*/ 572 h 718"/>
                <a:gd name="T12" fmla="*/ 755 w 1260"/>
                <a:gd name="T13" fmla="*/ 327 h 718"/>
                <a:gd name="T14" fmla="*/ 634 w 1260"/>
                <a:gd name="T15" fmla="*/ 341 h 718"/>
                <a:gd name="T16" fmla="*/ 632 w 1260"/>
                <a:gd name="T17" fmla="*/ 341 h 718"/>
                <a:gd name="T18" fmla="*/ 632 w 1260"/>
                <a:gd name="T19" fmla="*/ 341 h 718"/>
                <a:gd name="T20" fmla="*/ 630 w 1260"/>
                <a:gd name="T21" fmla="*/ 342 h 718"/>
                <a:gd name="T22" fmla="*/ 630 w 1260"/>
                <a:gd name="T23" fmla="*/ 342 h 718"/>
                <a:gd name="T24" fmla="*/ 628 w 1260"/>
                <a:gd name="T25" fmla="*/ 341 h 718"/>
                <a:gd name="T26" fmla="*/ 520 w 1260"/>
                <a:gd name="T27" fmla="*/ 380 h 718"/>
                <a:gd name="T28" fmla="*/ 263 w 1260"/>
                <a:gd name="T29" fmla="*/ 627 h 718"/>
                <a:gd name="T30" fmla="*/ 257 w 1260"/>
                <a:gd name="T31" fmla="*/ 631 h 718"/>
                <a:gd name="T32" fmla="*/ 255 w 1260"/>
                <a:gd name="T33" fmla="*/ 631 h 718"/>
                <a:gd name="T34" fmla="*/ 230 w 1260"/>
                <a:gd name="T35" fmla="*/ 624 h 718"/>
                <a:gd name="T36" fmla="*/ 229 w 1260"/>
                <a:gd name="T37" fmla="*/ 624 h 718"/>
                <a:gd name="T38" fmla="*/ 0 w 1260"/>
                <a:gd name="T39" fmla="*/ 318 h 718"/>
                <a:gd name="T40" fmla="*/ 318 w 1260"/>
                <a:gd name="T41" fmla="*/ 0 h 718"/>
                <a:gd name="T42" fmla="*/ 532 w 1260"/>
                <a:gd name="T43" fmla="*/ 83 h 718"/>
                <a:gd name="T44" fmla="*/ 634 w 1260"/>
                <a:gd name="T45" fmla="*/ 280 h 718"/>
                <a:gd name="T46" fmla="*/ 742 w 1260"/>
                <a:gd name="T47" fmla="*/ 270 h 718"/>
                <a:gd name="T48" fmla="*/ 1009 w 1260"/>
                <a:gd name="T49" fmla="*/ 342 h 718"/>
                <a:gd name="T50" fmla="*/ 1193 w 1260"/>
                <a:gd name="T51" fmla="*/ 544 h 718"/>
                <a:gd name="T52" fmla="*/ 1199 w 1260"/>
                <a:gd name="T53" fmla="*/ 554 h 718"/>
                <a:gd name="T54" fmla="*/ 1202 w 1260"/>
                <a:gd name="T55" fmla="*/ 560 h 718"/>
                <a:gd name="T56" fmla="*/ 1234 w 1260"/>
                <a:gd name="T57" fmla="*/ 522 h 718"/>
                <a:gd name="T58" fmla="*/ 1241 w 1260"/>
                <a:gd name="T59" fmla="*/ 520 h 718"/>
                <a:gd name="T60" fmla="*/ 1245 w 1260"/>
                <a:gd name="T61" fmla="*/ 526 h 718"/>
                <a:gd name="T62" fmla="*/ 1260 w 1260"/>
                <a:gd name="T63" fmla="*/ 712 h 718"/>
                <a:gd name="T64" fmla="*/ 1256 w 1260"/>
                <a:gd name="T65" fmla="*/ 717 h 718"/>
                <a:gd name="T66" fmla="*/ 1254 w 1260"/>
                <a:gd name="T67" fmla="*/ 718 h 718"/>
                <a:gd name="T68" fmla="*/ 1132 w 1260"/>
                <a:gd name="T69" fmla="*/ 583 h 718"/>
                <a:gd name="T70" fmla="*/ 1247 w 1260"/>
                <a:gd name="T71" fmla="*/ 696 h 718"/>
                <a:gd name="T72" fmla="*/ 1236 w 1260"/>
                <a:gd name="T73" fmla="*/ 536 h 718"/>
                <a:gd name="T74" fmla="*/ 1204 w 1260"/>
                <a:gd name="T75" fmla="*/ 574 h 718"/>
                <a:gd name="T76" fmla="*/ 1199 w 1260"/>
                <a:gd name="T77" fmla="*/ 577 h 718"/>
                <a:gd name="T78" fmla="*/ 1196 w 1260"/>
                <a:gd name="T79" fmla="*/ 573 h 718"/>
                <a:gd name="T80" fmla="*/ 1185 w 1260"/>
                <a:gd name="T81" fmla="*/ 550 h 718"/>
                <a:gd name="T82" fmla="*/ 742 w 1260"/>
                <a:gd name="T83" fmla="*/ 282 h 718"/>
                <a:gd name="T84" fmla="*/ 630 w 1260"/>
                <a:gd name="T85" fmla="*/ 294 h 718"/>
                <a:gd name="T86" fmla="*/ 625 w 1260"/>
                <a:gd name="T87" fmla="*/ 292 h 718"/>
                <a:gd name="T88" fmla="*/ 623 w 1260"/>
                <a:gd name="T89" fmla="*/ 288 h 718"/>
                <a:gd name="T90" fmla="*/ 318 w 1260"/>
                <a:gd name="T91" fmla="*/ 12 h 718"/>
                <a:gd name="T92" fmla="*/ 12 w 1260"/>
                <a:gd name="T93" fmla="*/ 318 h 718"/>
                <a:gd name="T94" fmla="*/ 234 w 1260"/>
                <a:gd name="T95" fmla="*/ 613 h 718"/>
                <a:gd name="T96" fmla="*/ 235 w 1260"/>
                <a:gd name="T97" fmla="*/ 613 h 718"/>
                <a:gd name="T98" fmla="*/ 254 w 1260"/>
                <a:gd name="T99" fmla="*/ 618 h 718"/>
                <a:gd name="T100" fmla="*/ 515 w 1260"/>
                <a:gd name="T101" fmla="*/ 369 h 718"/>
                <a:gd name="T102" fmla="*/ 628 w 1260"/>
                <a:gd name="T103" fmla="*/ 329 h 718"/>
                <a:gd name="T104" fmla="*/ 631 w 1260"/>
                <a:gd name="T105" fmla="*/ 329 h 718"/>
                <a:gd name="T106" fmla="*/ 632 w 1260"/>
                <a:gd name="T107" fmla="*/ 329 h 718"/>
                <a:gd name="T108" fmla="*/ 755 w 1260"/>
                <a:gd name="T109" fmla="*/ 315 h 718"/>
                <a:gd name="T110" fmla="*/ 1011 w 1260"/>
                <a:gd name="T111" fmla="*/ 383 h 718"/>
                <a:gd name="T112" fmla="*/ 1190 w 1260"/>
                <a:gd name="T113" fmla="*/ 576 h 718"/>
                <a:gd name="T114" fmla="*/ 1190 w 1260"/>
                <a:gd name="T115" fmla="*/ 581 h 718"/>
                <a:gd name="T116" fmla="*/ 1184 w 1260"/>
                <a:gd name="T117" fmla="*/ 583 h 718"/>
                <a:gd name="T118" fmla="*/ 1132 w 1260"/>
                <a:gd name="T119" fmla="*/ 583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718">
                  <a:moveTo>
                    <a:pt x="1254" y="718"/>
                  </a:moveTo>
                  <a:cubicBezTo>
                    <a:pt x="1252" y="718"/>
                    <a:pt x="1251" y="717"/>
                    <a:pt x="1250" y="716"/>
                  </a:cubicBezTo>
                  <a:cubicBezTo>
                    <a:pt x="1119" y="583"/>
                    <a:pt x="1119" y="583"/>
                    <a:pt x="1119" y="583"/>
                  </a:cubicBezTo>
                  <a:cubicBezTo>
                    <a:pt x="1117" y="581"/>
                    <a:pt x="1117" y="579"/>
                    <a:pt x="1117" y="577"/>
                  </a:cubicBezTo>
                  <a:cubicBezTo>
                    <a:pt x="1118" y="575"/>
                    <a:pt x="1121" y="573"/>
                    <a:pt x="1123" y="573"/>
                  </a:cubicBezTo>
                  <a:cubicBezTo>
                    <a:pt x="1175" y="572"/>
                    <a:pt x="1175" y="572"/>
                    <a:pt x="1175" y="572"/>
                  </a:cubicBezTo>
                  <a:cubicBezTo>
                    <a:pt x="1097" y="421"/>
                    <a:pt x="937" y="327"/>
                    <a:pt x="755" y="327"/>
                  </a:cubicBezTo>
                  <a:cubicBezTo>
                    <a:pt x="715" y="327"/>
                    <a:pt x="674" y="332"/>
                    <a:pt x="634" y="341"/>
                  </a:cubicBezTo>
                  <a:cubicBezTo>
                    <a:pt x="633" y="341"/>
                    <a:pt x="633" y="341"/>
                    <a:pt x="632" y="341"/>
                  </a:cubicBezTo>
                  <a:cubicBezTo>
                    <a:pt x="632" y="341"/>
                    <a:pt x="632" y="341"/>
                    <a:pt x="632" y="341"/>
                  </a:cubicBezTo>
                  <a:cubicBezTo>
                    <a:pt x="631" y="341"/>
                    <a:pt x="631" y="342"/>
                    <a:pt x="630" y="342"/>
                  </a:cubicBezTo>
                  <a:cubicBezTo>
                    <a:pt x="630" y="342"/>
                    <a:pt x="630" y="342"/>
                    <a:pt x="630" y="342"/>
                  </a:cubicBezTo>
                  <a:cubicBezTo>
                    <a:pt x="629" y="342"/>
                    <a:pt x="629" y="342"/>
                    <a:pt x="628" y="341"/>
                  </a:cubicBezTo>
                  <a:cubicBezTo>
                    <a:pt x="596" y="349"/>
                    <a:pt x="560" y="362"/>
                    <a:pt x="520" y="380"/>
                  </a:cubicBezTo>
                  <a:cubicBezTo>
                    <a:pt x="407" y="432"/>
                    <a:pt x="316" y="520"/>
                    <a:pt x="263" y="627"/>
                  </a:cubicBezTo>
                  <a:cubicBezTo>
                    <a:pt x="262" y="630"/>
                    <a:pt x="259" y="631"/>
                    <a:pt x="257" y="631"/>
                  </a:cubicBezTo>
                  <a:cubicBezTo>
                    <a:pt x="256" y="631"/>
                    <a:pt x="256" y="631"/>
                    <a:pt x="255" y="631"/>
                  </a:cubicBezTo>
                  <a:cubicBezTo>
                    <a:pt x="247" y="629"/>
                    <a:pt x="239" y="627"/>
                    <a:pt x="230" y="624"/>
                  </a:cubicBezTo>
                  <a:cubicBezTo>
                    <a:pt x="230" y="624"/>
                    <a:pt x="229" y="624"/>
                    <a:pt x="229" y="624"/>
                  </a:cubicBezTo>
                  <a:cubicBezTo>
                    <a:pt x="94" y="584"/>
                    <a:pt x="0" y="459"/>
                    <a:pt x="0" y="318"/>
                  </a:cubicBezTo>
                  <a:cubicBezTo>
                    <a:pt x="0" y="143"/>
                    <a:pt x="143" y="0"/>
                    <a:pt x="318" y="0"/>
                  </a:cubicBezTo>
                  <a:cubicBezTo>
                    <a:pt x="398" y="0"/>
                    <a:pt x="474" y="30"/>
                    <a:pt x="532" y="83"/>
                  </a:cubicBezTo>
                  <a:cubicBezTo>
                    <a:pt x="589" y="135"/>
                    <a:pt x="625" y="205"/>
                    <a:pt x="634" y="280"/>
                  </a:cubicBezTo>
                  <a:cubicBezTo>
                    <a:pt x="670" y="273"/>
                    <a:pt x="706" y="270"/>
                    <a:pt x="742" y="270"/>
                  </a:cubicBezTo>
                  <a:cubicBezTo>
                    <a:pt x="838" y="270"/>
                    <a:pt x="930" y="295"/>
                    <a:pt x="1009" y="342"/>
                  </a:cubicBezTo>
                  <a:cubicBezTo>
                    <a:pt x="1091" y="390"/>
                    <a:pt x="1155" y="460"/>
                    <a:pt x="1193" y="544"/>
                  </a:cubicBezTo>
                  <a:cubicBezTo>
                    <a:pt x="1195" y="549"/>
                    <a:pt x="1197" y="552"/>
                    <a:pt x="1199" y="554"/>
                  </a:cubicBezTo>
                  <a:cubicBezTo>
                    <a:pt x="1200" y="556"/>
                    <a:pt x="1201" y="558"/>
                    <a:pt x="1202" y="560"/>
                  </a:cubicBezTo>
                  <a:cubicBezTo>
                    <a:pt x="1234" y="522"/>
                    <a:pt x="1234" y="522"/>
                    <a:pt x="1234" y="522"/>
                  </a:cubicBezTo>
                  <a:cubicBezTo>
                    <a:pt x="1236" y="520"/>
                    <a:pt x="1239" y="520"/>
                    <a:pt x="1241" y="520"/>
                  </a:cubicBezTo>
                  <a:cubicBezTo>
                    <a:pt x="1243" y="521"/>
                    <a:pt x="1245" y="523"/>
                    <a:pt x="1245" y="526"/>
                  </a:cubicBezTo>
                  <a:cubicBezTo>
                    <a:pt x="1260" y="712"/>
                    <a:pt x="1260" y="712"/>
                    <a:pt x="1260" y="712"/>
                  </a:cubicBezTo>
                  <a:cubicBezTo>
                    <a:pt x="1260" y="714"/>
                    <a:pt x="1259" y="716"/>
                    <a:pt x="1256" y="717"/>
                  </a:cubicBezTo>
                  <a:cubicBezTo>
                    <a:pt x="1256" y="718"/>
                    <a:pt x="1255" y="718"/>
                    <a:pt x="1254" y="718"/>
                  </a:cubicBezTo>
                  <a:close/>
                  <a:moveTo>
                    <a:pt x="1132" y="583"/>
                  </a:moveTo>
                  <a:cubicBezTo>
                    <a:pt x="1247" y="696"/>
                    <a:pt x="1247" y="696"/>
                    <a:pt x="1247" y="696"/>
                  </a:cubicBezTo>
                  <a:cubicBezTo>
                    <a:pt x="1236" y="536"/>
                    <a:pt x="1236" y="536"/>
                    <a:pt x="1236" y="536"/>
                  </a:cubicBezTo>
                  <a:cubicBezTo>
                    <a:pt x="1204" y="574"/>
                    <a:pt x="1204" y="574"/>
                    <a:pt x="1204" y="574"/>
                  </a:cubicBezTo>
                  <a:cubicBezTo>
                    <a:pt x="1203" y="575"/>
                    <a:pt x="1201" y="577"/>
                    <a:pt x="1199" y="577"/>
                  </a:cubicBezTo>
                  <a:cubicBezTo>
                    <a:pt x="1197" y="576"/>
                    <a:pt x="1196" y="575"/>
                    <a:pt x="1196" y="573"/>
                  </a:cubicBezTo>
                  <a:cubicBezTo>
                    <a:pt x="1193" y="567"/>
                    <a:pt x="1187" y="555"/>
                    <a:pt x="1185" y="550"/>
                  </a:cubicBezTo>
                  <a:cubicBezTo>
                    <a:pt x="1109" y="385"/>
                    <a:pt x="938" y="282"/>
                    <a:pt x="742" y="282"/>
                  </a:cubicBezTo>
                  <a:cubicBezTo>
                    <a:pt x="705" y="282"/>
                    <a:pt x="667" y="286"/>
                    <a:pt x="630" y="294"/>
                  </a:cubicBezTo>
                  <a:cubicBezTo>
                    <a:pt x="628" y="294"/>
                    <a:pt x="627" y="293"/>
                    <a:pt x="625" y="292"/>
                  </a:cubicBezTo>
                  <a:cubicBezTo>
                    <a:pt x="624" y="291"/>
                    <a:pt x="623" y="290"/>
                    <a:pt x="623" y="288"/>
                  </a:cubicBezTo>
                  <a:cubicBezTo>
                    <a:pt x="607" y="131"/>
                    <a:pt x="476" y="12"/>
                    <a:pt x="318" y="12"/>
                  </a:cubicBezTo>
                  <a:cubicBezTo>
                    <a:pt x="149" y="12"/>
                    <a:pt x="12" y="150"/>
                    <a:pt x="12" y="318"/>
                  </a:cubicBezTo>
                  <a:cubicBezTo>
                    <a:pt x="12" y="454"/>
                    <a:pt x="103" y="575"/>
                    <a:pt x="234" y="613"/>
                  </a:cubicBezTo>
                  <a:cubicBezTo>
                    <a:pt x="234" y="613"/>
                    <a:pt x="235" y="613"/>
                    <a:pt x="235" y="613"/>
                  </a:cubicBezTo>
                  <a:cubicBezTo>
                    <a:pt x="241" y="615"/>
                    <a:pt x="248" y="617"/>
                    <a:pt x="254" y="618"/>
                  </a:cubicBezTo>
                  <a:cubicBezTo>
                    <a:pt x="309" y="510"/>
                    <a:pt x="401" y="422"/>
                    <a:pt x="515" y="369"/>
                  </a:cubicBezTo>
                  <a:cubicBezTo>
                    <a:pt x="556" y="350"/>
                    <a:pt x="593" y="337"/>
                    <a:pt x="628" y="329"/>
                  </a:cubicBezTo>
                  <a:cubicBezTo>
                    <a:pt x="629" y="329"/>
                    <a:pt x="630" y="329"/>
                    <a:pt x="631" y="329"/>
                  </a:cubicBezTo>
                  <a:cubicBezTo>
                    <a:pt x="632" y="329"/>
                    <a:pt x="632" y="329"/>
                    <a:pt x="632" y="329"/>
                  </a:cubicBezTo>
                  <a:cubicBezTo>
                    <a:pt x="672" y="320"/>
                    <a:pt x="714" y="315"/>
                    <a:pt x="755" y="315"/>
                  </a:cubicBezTo>
                  <a:cubicBezTo>
                    <a:pt x="847" y="315"/>
                    <a:pt x="935" y="339"/>
                    <a:pt x="1011" y="383"/>
                  </a:cubicBezTo>
                  <a:cubicBezTo>
                    <a:pt x="1089" y="428"/>
                    <a:pt x="1150" y="495"/>
                    <a:pt x="1190" y="576"/>
                  </a:cubicBezTo>
                  <a:cubicBezTo>
                    <a:pt x="1191" y="578"/>
                    <a:pt x="1191" y="579"/>
                    <a:pt x="1190" y="581"/>
                  </a:cubicBezTo>
                  <a:cubicBezTo>
                    <a:pt x="1189" y="583"/>
                    <a:pt x="1186" y="583"/>
                    <a:pt x="1184" y="583"/>
                  </a:cubicBezTo>
                  <a:lnTo>
                    <a:pt x="1132" y="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8"/>
            <p:cNvSpPr/>
            <p:nvPr/>
          </p:nvSpPr>
          <p:spPr bwMode="auto">
            <a:xfrm>
              <a:off x="6416784" y="1920158"/>
              <a:ext cx="1378214" cy="2442258"/>
            </a:xfrm>
            <a:custGeom>
              <a:avLst/>
              <a:gdLst>
                <a:gd name="T0" fmla="*/ 0 w 705"/>
                <a:gd name="T1" fmla="*/ 1249 h 1249"/>
                <a:gd name="T2" fmla="*/ 186 w 705"/>
                <a:gd name="T3" fmla="*/ 1234 h 1249"/>
                <a:gd name="T4" fmla="*/ 138 w 705"/>
                <a:gd name="T5" fmla="*/ 1192 h 1249"/>
                <a:gd name="T6" fmla="*/ 163 w 705"/>
                <a:gd name="T7" fmla="*/ 1182 h 1249"/>
                <a:gd name="T8" fmla="*/ 423 w 705"/>
                <a:gd name="T9" fmla="*/ 623 h 1249"/>
                <a:gd name="T10" fmla="*/ 704 w 705"/>
                <a:gd name="T11" fmla="*/ 312 h 1249"/>
                <a:gd name="T12" fmla="*/ 392 w 705"/>
                <a:gd name="T13" fmla="*/ 0 h 1249"/>
                <a:gd name="T14" fmla="*/ 92 w 705"/>
                <a:gd name="T15" fmla="*/ 227 h 1249"/>
                <a:gd name="T16" fmla="*/ 92 w 705"/>
                <a:gd name="T17" fmla="*/ 227 h 1249"/>
                <a:gd name="T18" fmla="*/ 86 w 705"/>
                <a:gd name="T19" fmla="*/ 251 h 1249"/>
                <a:gd name="T20" fmla="*/ 86 w 705"/>
                <a:gd name="T21" fmla="*/ 251 h 1249"/>
                <a:gd name="T22" fmla="*/ 86 w 705"/>
                <a:gd name="T23" fmla="*/ 252 h 1249"/>
                <a:gd name="T24" fmla="*/ 336 w 705"/>
                <a:gd name="T25" fmla="*/ 512 h 1249"/>
                <a:gd name="T26" fmla="*/ 376 w 705"/>
                <a:gd name="T27" fmla="*/ 627 h 1249"/>
                <a:gd name="T28" fmla="*/ 134 w 705"/>
                <a:gd name="T29" fmla="*/ 1182 h 1249"/>
                <a:gd name="T30" fmla="*/ 133 w 705"/>
                <a:gd name="T31" fmla="*/ 1118 h 1249"/>
                <a:gd name="T32" fmla="*/ 0 w 705"/>
                <a:gd name="T33" fmla="*/ 1249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1249">
                  <a:moveTo>
                    <a:pt x="0" y="1249"/>
                  </a:moveTo>
                  <a:cubicBezTo>
                    <a:pt x="186" y="1234"/>
                    <a:pt x="186" y="1234"/>
                    <a:pt x="186" y="1234"/>
                  </a:cubicBezTo>
                  <a:cubicBezTo>
                    <a:pt x="138" y="1192"/>
                    <a:pt x="138" y="1192"/>
                    <a:pt x="138" y="1192"/>
                  </a:cubicBezTo>
                  <a:cubicBezTo>
                    <a:pt x="149" y="1188"/>
                    <a:pt x="152" y="1187"/>
                    <a:pt x="163" y="1182"/>
                  </a:cubicBezTo>
                  <a:cubicBezTo>
                    <a:pt x="370" y="1087"/>
                    <a:pt x="472" y="851"/>
                    <a:pt x="423" y="623"/>
                  </a:cubicBezTo>
                  <a:cubicBezTo>
                    <a:pt x="581" y="608"/>
                    <a:pt x="705" y="474"/>
                    <a:pt x="704" y="312"/>
                  </a:cubicBezTo>
                  <a:cubicBezTo>
                    <a:pt x="704" y="140"/>
                    <a:pt x="564" y="0"/>
                    <a:pt x="392" y="0"/>
                  </a:cubicBezTo>
                  <a:cubicBezTo>
                    <a:pt x="249" y="1"/>
                    <a:pt x="129" y="96"/>
                    <a:pt x="92" y="227"/>
                  </a:cubicBezTo>
                  <a:cubicBezTo>
                    <a:pt x="92" y="227"/>
                    <a:pt x="92" y="227"/>
                    <a:pt x="92" y="227"/>
                  </a:cubicBezTo>
                  <a:cubicBezTo>
                    <a:pt x="90" y="235"/>
                    <a:pt x="88" y="243"/>
                    <a:pt x="86" y="251"/>
                  </a:cubicBezTo>
                  <a:cubicBezTo>
                    <a:pt x="86" y="251"/>
                    <a:pt x="86" y="251"/>
                    <a:pt x="86" y="251"/>
                  </a:cubicBezTo>
                  <a:cubicBezTo>
                    <a:pt x="86" y="252"/>
                    <a:pt x="86" y="252"/>
                    <a:pt x="86" y="252"/>
                  </a:cubicBezTo>
                  <a:cubicBezTo>
                    <a:pt x="191" y="304"/>
                    <a:pt x="281" y="394"/>
                    <a:pt x="336" y="512"/>
                  </a:cubicBezTo>
                  <a:cubicBezTo>
                    <a:pt x="368" y="580"/>
                    <a:pt x="376" y="626"/>
                    <a:pt x="376" y="627"/>
                  </a:cubicBezTo>
                  <a:cubicBezTo>
                    <a:pt x="427" y="854"/>
                    <a:pt x="335" y="1083"/>
                    <a:pt x="134" y="1182"/>
                  </a:cubicBezTo>
                  <a:cubicBezTo>
                    <a:pt x="133" y="1118"/>
                    <a:pt x="133" y="1118"/>
                    <a:pt x="133" y="1118"/>
                  </a:cubicBezTo>
                  <a:cubicBezTo>
                    <a:pt x="0" y="1249"/>
                    <a:pt x="0" y="1249"/>
                    <a:pt x="0" y="1249"/>
                  </a:cubicBezTo>
                </a:path>
              </a:pathLst>
            </a:custGeom>
            <a:solidFill>
              <a:srgbClr val="C1857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6404382" y="1908583"/>
              <a:ext cx="1400537" cy="2466234"/>
            </a:xfrm>
            <a:custGeom>
              <a:avLst/>
              <a:gdLst>
                <a:gd name="T0" fmla="*/ 0 w 716"/>
                <a:gd name="T1" fmla="*/ 1255 h 1261"/>
                <a:gd name="T2" fmla="*/ 1 w 716"/>
                <a:gd name="T3" fmla="*/ 1251 h 1261"/>
                <a:gd name="T4" fmla="*/ 134 w 716"/>
                <a:gd name="T5" fmla="*/ 1119 h 1261"/>
                <a:gd name="T6" fmla="*/ 141 w 716"/>
                <a:gd name="T7" fmla="*/ 1118 h 1261"/>
                <a:gd name="T8" fmla="*/ 145 w 716"/>
                <a:gd name="T9" fmla="*/ 1124 h 1261"/>
                <a:gd name="T10" fmla="*/ 145 w 716"/>
                <a:gd name="T11" fmla="*/ 1176 h 1261"/>
                <a:gd name="T12" fmla="*/ 390 w 716"/>
                <a:gd name="T13" fmla="*/ 755 h 1261"/>
                <a:gd name="T14" fmla="*/ 376 w 716"/>
                <a:gd name="T15" fmla="*/ 635 h 1261"/>
                <a:gd name="T16" fmla="*/ 376 w 716"/>
                <a:gd name="T17" fmla="*/ 633 h 1261"/>
                <a:gd name="T18" fmla="*/ 376 w 716"/>
                <a:gd name="T19" fmla="*/ 632 h 1261"/>
                <a:gd name="T20" fmla="*/ 375 w 716"/>
                <a:gd name="T21" fmla="*/ 630 h 1261"/>
                <a:gd name="T22" fmla="*/ 375 w 716"/>
                <a:gd name="T23" fmla="*/ 630 h 1261"/>
                <a:gd name="T24" fmla="*/ 376 w 716"/>
                <a:gd name="T25" fmla="*/ 629 h 1261"/>
                <a:gd name="T26" fmla="*/ 337 w 716"/>
                <a:gd name="T27" fmla="*/ 520 h 1261"/>
                <a:gd name="T28" fmla="*/ 89 w 716"/>
                <a:gd name="T29" fmla="*/ 263 h 1261"/>
                <a:gd name="T30" fmla="*/ 86 w 716"/>
                <a:gd name="T31" fmla="*/ 258 h 1261"/>
                <a:gd name="T32" fmla="*/ 86 w 716"/>
                <a:gd name="T33" fmla="*/ 256 h 1261"/>
                <a:gd name="T34" fmla="*/ 92 w 716"/>
                <a:gd name="T35" fmla="*/ 231 h 1261"/>
                <a:gd name="T36" fmla="*/ 93 w 716"/>
                <a:gd name="T37" fmla="*/ 230 h 1261"/>
                <a:gd name="T38" fmla="*/ 398 w 716"/>
                <a:gd name="T39" fmla="*/ 0 h 1261"/>
                <a:gd name="T40" fmla="*/ 716 w 716"/>
                <a:gd name="T41" fmla="*/ 318 h 1261"/>
                <a:gd name="T42" fmla="*/ 634 w 716"/>
                <a:gd name="T43" fmla="*/ 533 h 1261"/>
                <a:gd name="T44" fmla="*/ 437 w 716"/>
                <a:gd name="T45" fmla="*/ 634 h 1261"/>
                <a:gd name="T46" fmla="*/ 447 w 716"/>
                <a:gd name="T47" fmla="*/ 743 h 1261"/>
                <a:gd name="T48" fmla="*/ 376 w 716"/>
                <a:gd name="T49" fmla="*/ 1010 h 1261"/>
                <a:gd name="T50" fmla="*/ 173 w 716"/>
                <a:gd name="T51" fmla="*/ 1194 h 1261"/>
                <a:gd name="T52" fmla="*/ 163 w 716"/>
                <a:gd name="T53" fmla="*/ 1199 h 1261"/>
                <a:gd name="T54" fmla="*/ 158 w 716"/>
                <a:gd name="T55" fmla="*/ 1202 h 1261"/>
                <a:gd name="T56" fmla="*/ 196 w 716"/>
                <a:gd name="T57" fmla="*/ 1235 h 1261"/>
                <a:gd name="T58" fmla="*/ 197 w 716"/>
                <a:gd name="T59" fmla="*/ 1242 h 1261"/>
                <a:gd name="T60" fmla="*/ 192 w 716"/>
                <a:gd name="T61" fmla="*/ 1246 h 1261"/>
                <a:gd name="T62" fmla="*/ 6 w 716"/>
                <a:gd name="T63" fmla="*/ 1261 h 1261"/>
                <a:gd name="T64" fmla="*/ 0 w 716"/>
                <a:gd name="T65" fmla="*/ 1257 h 1261"/>
                <a:gd name="T66" fmla="*/ 0 w 716"/>
                <a:gd name="T67" fmla="*/ 1255 h 1261"/>
                <a:gd name="T68" fmla="*/ 135 w 716"/>
                <a:gd name="T69" fmla="*/ 1133 h 1261"/>
                <a:gd name="T70" fmla="*/ 22 w 716"/>
                <a:gd name="T71" fmla="*/ 1248 h 1261"/>
                <a:gd name="T72" fmla="*/ 182 w 716"/>
                <a:gd name="T73" fmla="*/ 1236 h 1261"/>
                <a:gd name="T74" fmla="*/ 144 w 716"/>
                <a:gd name="T75" fmla="*/ 1205 h 1261"/>
                <a:gd name="T76" fmla="*/ 141 w 716"/>
                <a:gd name="T77" fmla="*/ 1200 h 1261"/>
                <a:gd name="T78" fmla="*/ 145 w 716"/>
                <a:gd name="T79" fmla="*/ 1196 h 1261"/>
                <a:gd name="T80" fmla="*/ 168 w 716"/>
                <a:gd name="T81" fmla="*/ 1186 h 1261"/>
                <a:gd name="T82" fmla="*/ 435 w 716"/>
                <a:gd name="T83" fmla="*/ 743 h 1261"/>
                <a:gd name="T84" fmla="*/ 424 w 716"/>
                <a:gd name="T85" fmla="*/ 630 h 1261"/>
                <a:gd name="T86" fmla="*/ 425 w 716"/>
                <a:gd name="T87" fmla="*/ 626 h 1261"/>
                <a:gd name="T88" fmla="*/ 429 w 716"/>
                <a:gd name="T89" fmla="*/ 623 h 1261"/>
                <a:gd name="T90" fmla="*/ 704 w 716"/>
                <a:gd name="T91" fmla="*/ 318 h 1261"/>
                <a:gd name="T92" fmla="*/ 398 w 716"/>
                <a:gd name="T93" fmla="*/ 12 h 1261"/>
                <a:gd name="T94" fmla="*/ 104 w 716"/>
                <a:gd name="T95" fmla="*/ 234 h 1261"/>
                <a:gd name="T96" fmla="*/ 103 w 716"/>
                <a:gd name="T97" fmla="*/ 236 h 1261"/>
                <a:gd name="T98" fmla="*/ 99 w 716"/>
                <a:gd name="T99" fmla="*/ 255 h 1261"/>
                <a:gd name="T100" fmla="*/ 347 w 716"/>
                <a:gd name="T101" fmla="*/ 515 h 1261"/>
                <a:gd name="T102" fmla="*/ 388 w 716"/>
                <a:gd name="T103" fmla="*/ 628 h 1261"/>
                <a:gd name="T104" fmla="*/ 388 w 716"/>
                <a:gd name="T105" fmla="*/ 632 h 1261"/>
                <a:gd name="T106" fmla="*/ 388 w 716"/>
                <a:gd name="T107" fmla="*/ 632 h 1261"/>
                <a:gd name="T108" fmla="*/ 402 w 716"/>
                <a:gd name="T109" fmla="*/ 755 h 1261"/>
                <a:gd name="T110" fmla="*/ 335 w 716"/>
                <a:gd name="T111" fmla="*/ 1011 h 1261"/>
                <a:gd name="T112" fmla="*/ 142 w 716"/>
                <a:gd name="T113" fmla="*/ 1190 h 1261"/>
                <a:gd name="T114" fmla="*/ 136 w 716"/>
                <a:gd name="T115" fmla="*/ 1191 h 1261"/>
                <a:gd name="T116" fmla="*/ 135 w 716"/>
                <a:gd name="T117" fmla="*/ 1184 h 1261"/>
                <a:gd name="T118" fmla="*/ 135 w 716"/>
                <a:gd name="T119" fmla="*/ 1133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6" h="1261">
                  <a:moveTo>
                    <a:pt x="0" y="1255"/>
                  </a:moveTo>
                  <a:cubicBezTo>
                    <a:pt x="0" y="1253"/>
                    <a:pt x="0" y="1252"/>
                    <a:pt x="1" y="1251"/>
                  </a:cubicBezTo>
                  <a:cubicBezTo>
                    <a:pt x="134" y="1119"/>
                    <a:pt x="134" y="1119"/>
                    <a:pt x="134" y="1119"/>
                  </a:cubicBezTo>
                  <a:cubicBezTo>
                    <a:pt x="136" y="1118"/>
                    <a:pt x="139" y="1117"/>
                    <a:pt x="141" y="1118"/>
                  </a:cubicBezTo>
                  <a:cubicBezTo>
                    <a:pt x="143" y="1119"/>
                    <a:pt x="145" y="1121"/>
                    <a:pt x="145" y="1124"/>
                  </a:cubicBezTo>
                  <a:cubicBezTo>
                    <a:pt x="145" y="1176"/>
                    <a:pt x="145" y="1176"/>
                    <a:pt x="145" y="1176"/>
                  </a:cubicBezTo>
                  <a:cubicBezTo>
                    <a:pt x="297" y="1097"/>
                    <a:pt x="390" y="937"/>
                    <a:pt x="390" y="755"/>
                  </a:cubicBezTo>
                  <a:cubicBezTo>
                    <a:pt x="390" y="715"/>
                    <a:pt x="385" y="675"/>
                    <a:pt x="376" y="635"/>
                  </a:cubicBezTo>
                  <a:cubicBezTo>
                    <a:pt x="376" y="634"/>
                    <a:pt x="376" y="633"/>
                    <a:pt x="376" y="633"/>
                  </a:cubicBezTo>
                  <a:cubicBezTo>
                    <a:pt x="376" y="632"/>
                    <a:pt x="376" y="632"/>
                    <a:pt x="376" y="632"/>
                  </a:cubicBezTo>
                  <a:cubicBezTo>
                    <a:pt x="376" y="632"/>
                    <a:pt x="375" y="631"/>
                    <a:pt x="375" y="630"/>
                  </a:cubicBezTo>
                  <a:cubicBezTo>
                    <a:pt x="375" y="630"/>
                    <a:pt x="375" y="630"/>
                    <a:pt x="375" y="630"/>
                  </a:cubicBezTo>
                  <a:cubicBezTo>
                    <a:pt x="375" y="630"/>
                    <a:pt x="375" y="629"/>
                    <a:pt x="376" y="629"/>
                  </a:cubicBezTo>
                  <a:cubicBezTo>
                    <a:pt x="368" y="596"/>
                    <a:pt x="355" y="560"/>
                    <a:pt x="337" y="520"/>
                  </a:cubicBezTo>
                  <a:cubicBezTo>
                    <a:pt x="285" y="408"/>
                    <a:pt x="197" y="317"/>
                    <a:pt x="89" y="263"/>
                  </a:cubicBezTo>
                  <a:cubicBezTo>
                    <a:pt x="87" y="262"/>
                    <a:pt x="86" y="260"/>
                    <a:pt x="86" y="258"/>
                  </a:cubicBezTo>
                  <a:cubicBezTo>
                    <a:pt x="86" y="257"/>
                    <a:pt x="86" y="257"/>
                    <a:pt x="86" y="256"/>
                  </a:cubicBezTo>
                  <a:cubicBezTo>
                    <a:pt x="88" y="248"/>
                    <a:pt x="90" y="240"/>
                    <a:pt x="92" y="231"/>
                  </a:cubicBezTo>
                  <a:cubicBezTo>
                    <a:pt x="92" y="230"/>
                    <a:pt x="93" y="230"/>
                    <a:pt x="93" y="230"/>
                  </a:cubicBezTo>
                  <a:cubicBezTo>
                    <a:pt x="132" y="95"/>
                    <a:pt x="257" y="1"/>
                    <a:pt x="398" y="0"/>
                  </a:cubicBezTo>
                  <a:cubicBezTo>
                    <a:pt x="573" y="0"/>
                    <a:pt x="716" y="143"/>
                    <a:pt x="716" y="318"/>
                  </a:cubicBezTo>
                  <a:cubicBezTo>
                    <a:pt x="716" y="398"/>
                    <a:pt x="687" y="474"/>
                    <a:pt x="634" y="533"/>
                  </a:cubicBezTo>
                  <a:cubicBezTo>
                    <a:pt x="582" y="589"/>
                    <a:pt x="512" y="625"/>
                    <a:pt x="437" y="634"/>
                  </a:cubicBezTo>
                  <a:cubicBezTo>
                    <a:pt x="444" y="670"/>
                    <a:pt x="447" y="706"/>
                    <a:pt x="447" y="743"/>
                  </a:cubicBezTo>
                  <a:cubicBezTo>
                    <a:pt x="448" y="838"/>
                    <a:pt x="423" y="931"/>
                    <a:pt x="376" y="1010"/>
                  </a:cubicBezTo>
                  <a:cubicBezTo>
                    <a:pt x="327" y="1092"/>
                    <a:pt x="257" y="1155"/>
                    <a:pt x="173" y="1194"/>
                  </a:cubicBezTo>
                  <a:cubicBezTo>
                    <a:pt x="169" y="1196"/>
                    <a:pt x="166" y="1198"/>
                    <a:pt x="163" y="1199"/>
                  </a:cubicBezTo>
                  <a:cubicBezTo>
                    <a:pt x="161" y="1200"/>
                    <a:pt x="160" y="1201"/>
                    <a:pt x="158" y="1202"/>
                  </a:cubicBezTo>
                  <a:cubicBezTo>
                    <a:pt x="196" y="1235"/>
                    <a:pt x="196" y="1235"/>
                    <a:pt x="196" y="1235"/>
                  </a:cubicBezTo>
                  <a:cubicBezTo>
                    <a:pt x="197" y="1237"/>
                    <a:pt x="198" y="1239"/>
                    <a:pt x="197" y="1242"/>
                  </a:cubicBezTo>
                  <a:cubicBezTo>
                    <a:pt x="197" y="1244"/>
                    <a:pt x="195" y="1245"/>
                    <a:pt x="192" y="1246"/>
                  </a:cubicBezTo>
                  <a:cubicBezTo>
                    <a:pt x="6" y="1261"/>
                    <a:pt x="6" y="1261"/>
                    <a:pt x="6" y="1261"/>
                  </a:cubicBezTo>
                  <a:cubicBezTo>
                    <a:pt x="4" y="1261"/>
                    <a:pt x="1" y="1260"/>
                    <a:pt x="0" y="1257"/>
                  </a:cubicBezTo>
                  <a:cubicBezTo>
                    <a:pt x="0" y="1257"/>
                    <a:pt x="0" y="1256"/>
                    <a:pt x="0" y="1255"/>
                  </a:cubicBezTo>
                  <a:close/>
                  <a:moveTo>
                    <a:pt x="135" y="1133"/>
                  </a:moveTo>
                  <a:cubicBezTo>
                    <a:pt x="22" y="1248"/>
                    <a:pt x="22" y="1248"/>
                    <a:pt x="22" y="1248"/>
                  </a:cubicBezTo>
                  <a:cubicBezTo>
                    <a:pt x="182" y="1236"/>
                    <a:pt x="182" y="1236"/>
                    <a:pt x="182" y="1236"/>
                  </a:cubicBezTo>
                  <a:cubicBezTo>
                    <a:pt x="144" y="1205"/>
                    <a:pt x="144" y="1205"/>
                    <a:pt x="144" y="1205"/>
                  </a:cubicBezTo>
                  <a:cubicBezTo>
                    <a:pt x="142" y="1204"/>
                    <a:pt x="141" y="1202"/>
                    <a:pt x="141" y="1200"/>
                  </a:cubicBezTo>
                  <a:cubicBezTo>
                    <a:pt x="141" y="1198"/>
                    <a:pt x="143" y="1197"/>
                    <a:pt x="145" y="1196"/>
                  </a:cubicBezTo>
                  <a:cubicBezTo>
                    <a:pt x="151" y="1194"/>
                    <a:pt x="163" y="1188"/>
                    <a:pt x="168" y="1186"/>
                  </a:cubicBezTo>
                  <a:cubicBezTo>
                    <a:pt x="333" y="1109"/>
                    <a:pt x="436" y="938"/>
                    <a:pt x="435" y="743"/>
                  </a:cubicBezTo>
                  <a:cubicBezTo>
                    <a:pt x="435" y="705"/>
                    <a:pt x="431" y="667"/>
                    <a:pt x="424" y="630"/>
                  </a:cubicBezTo>
                  <a:cubicBezTo>
                    <a:pt x="423" y="629"/>
                    <a:pt x="424" y="627"/>
                    <a:pt x="425" y="626"/>
                  </a:cubicBezTo>
                  <a:cubicBezTo>
                    <a:pt x="426" y="624"/>
                    <a:pt x="427" y="623"/>
                    <a:pt x="429" y="623"/>
                  </a:cubicBezTo>
                  <a:cubicBezTo>
                    <a:pt x="586" y="608"/>
                    <a:pt x="705" y="477"/>
                    <a:pt x="704" y="318"/>
                  </a:cubicBezTo>
                  <a:cubicBezTo>
                    <a:pt x="704" y="149"/>
                    <a:pt x="567" y="12"/>
                    <a:pt x="398" y="12"/>
                  </a:cubicBezTo>
                  <a:cubicBezTo>
                    <a:pt x="262" y="13"/>
                    <a:pt x="141" y="104"/>
                    <a:pt x="104" y="234"/>
                  </a:cubicBezTo>
                  <a:cubicBezTo>
                    <a:pt x="104" y="235"/>
                    <a:pt x="104" y="235"/>
                    <a:pt x="103" y="236"/>
                  </a:cubicBezTo>
                  <a:cubicBezTo>
                    <a:pt x="102" y="242"/>
                    <a:pt x="100" y="249"/>
                    <a:pt x="99" y="255"/>
                  </a:cubicBezTo>
                  <a:cubicBezTo>
                    <a:pt x="207" y="309"/>
                    <a:pt x="295" y="402"/>
                    <a:pt x="347" y="515"/>
                  </a:cubicBezTo>
                  <a:cubicBezTo>
                    <a:pt x="367" y="557"/>
                    <a:pt x="380" y="594"/>
                    <a:pt x="388" y="628"/>
                  </a:cubicBezTo>
                  <a:cubicBezTo>
                    <a:pt x="388" y="629"/>
                    <a:pt x="388" y="631"/>
                    <a:pt x="388" y="632"/>
                  </a:cubicBezTo>
                  <a:cubicBezTo>
                    <a:pt x="388" y="632"/>
                    <a:pt x="388" y="632"/>
                    <a:pt x="388" y="632"/>
                  </a:cubicBezTo>
                  <a:cubicBezTo>
                    <a:pt x="397" y="673"/>
                    <a:pt x="402" y="714"/>
                    <a:pt x="402" y="755"/>
                  </a:cubicBezTo>
                  <a:cubicBezTo>
                    <a:pt x="402" y="847"/>
                    <a:pt x="379" y="936"/>
                    <a:pt x="335" y="1011"/>
                  </a:cubicBezTo>
                  <a:cubicBezTo>
                    <a:pt x="289" y="1089"/>
                    <a:pt x="222" y="1151"/>
                    <a:pt x="142" y="1190"/>
                  </a:cubicBezTo>
                  <a:cubicBezTo>
                    <a:pt x="140" y="1191"/>
                    <a:pt x="138" y="1192"/>
                    <a:pt x="136" y="1191"/>
                  </a:cubicBezTo>
                  <a:cubicBezTo>
                    <a:pt x="135" y="1190"/>
                    <a:pt x="135" y="1186"/>
                    <a:pt x="135" y="1184"/>
                  </a:cubicBezTo>
                  <a:lnTo>
                    <a:pt x="135" y="11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20"/>
            <p:cNvSpPr/>
            <p:nvPr/>
          </p:nvSpPr>
          <p:spPr bwMode="auto">
            <a:xfrm>
              <a:off x="5328764" y="3862224"/>
              <a:ext cx="2484423" cy="1316207"/>
            </a:xfrm>
            <a:custGeom>
              <a:avLst/>
              <a:gdLst>
                <a:gd name="T0" fmla="*/ 0 w 1270"/>
                <a:gd name="T1" fmla="*/ 0 h 673"/>
                <a:gd name="T2" fmla="*/ 23 w 1270"/>
                <a:gd name="T3" fmla="*/ 185 h 673"/>
                <a:gd name="T4" fmla="*/ 62 w 1270"/>
                <a:gd name="T5" fmla="*/ 136 h 673"/>
                <a:gd name="T6" fmla="*/ 73 w 1270"/>
                <a:gd name="T7" fmla="*/ 160 h 673"/>
                <a:gd name="T8" fmla="*/ 642 w 1270"/>
                <a:gd name="T9" fmla="*/ 398 h 673"/>
                <a:gd name="T10" fmla="*/ 964 w 1270"/>
                <a:gd name="T11" fmla="*/ 666 h 673"/>
                <a:gd name="T12" fmla="*/ 1263 w 1270"/>
                <a:gd name="T13" fmla="*/ 341 h 673"/>
                <a:gd name="T14" fmla="*/ 1025 w 1270"/>
                <a:gd name="T15" fmla="*/ 51 h 673"/>
                <a:gd name="T16" fmla="*/ 1025 w 1270"/>
                <a:gd name="T17" fmla="*/ 51 h 673"/>
                <a:gd name="T18" fmla="*/ 1000 w 1270"/>
                <a:gd name="T19" fmla="*/ 46 h 673"/>
                <a:gd name="T20" fmla="*/ 1000 w 1270"/>
                <a:gd name="T21" fmla="*/ 46 h 673"/>
                <a:gd name="T22" fmla="*/ 999 w 1270"/>
                <a:gd name="T23" fmla="*/ 46 h 673"/>
                <a:gd name="T24" fmla="*/ 750 w 1270"/>
                <a:gd name="T25" fmla="*/ 306 h 673"/>
                <a:gd name="T26" fmla="*/ 636 w 1270"/>
                <a:gd name="T27" fmla="*/ 351 h 673"/>
                <a:gd name="T28" fmla="*/ 72 w 1270"/>
                <a:gd name="T29" fmla="*/ 131 h 673"/>
                <a:gd name="T30" fmla="*/ 136 w 1270"/>
                <a:gd name="T31" fmla="*/ 127 h 673"/>
                <a:gd name="T32" fmla="*/ 0 w 1270"/>
                <a:gd name="T3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0" h="673">
                  <a:moveTo>
                    <a:pt x="0" y="0"/>
                  </a:moveTo>
                  <a:cubicBezTo>
                    <a:pt x="23" y="185"/>
                    <a:pt x="23" y="185"/>
                    <a:pt x="23" y="185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6" y="147"/>
                    <a:pt x="67" y="150"/>
                    <a:pt x="73" y="160"/>
                  </a:cubicBezTo>
                  <a:cubicBezTo>
                    <a:pt x="177" y="363"/>
                    <a:pt x="416" y="456"/>
                    <a:pt x="642" y="398"/>
                  </a:cubicBezTo>
                  <a:cubicBezTo>
                    <a:pt x="664" y="555"/>
                    <a:pt x="802" y="673"/>
                    <a:pt x="964" y="666"/>
                  </a:cubicBezTo>
                  <a:cubicBezTo>
                    <a:pt x="1136" y="659"/>
                    <a:pt x="1270" y="514"/>
                    <a:pt x="1263" y="341"/>
                  </a:cubicBezTo>
                  <a:cubicBezTo>
                    <a:pt x="1257" y="199"/>
                    <a:pt x="1157" y="83"/>
                    <a:pt x="1025" y="51"/>
                  </a:cubicBezTo>
                  <a:cubicBezTo>
                    <a:pt x="1025" y="51"/>
                    <a:pt x="1025" y="51"/>
                    <a:pt x="1025" y="51"/>
                  </a:cubicBezTo>
                  <a:cubicBezTo>
                    <a:pt x="1017" y="49"/>
                    <a:pt x="1009" y="47"/>
                    <a:pt x="1000" y="46"/>
                  </a:cubicBezTo>
                  <a:cubicBezTo>
                    <a:pt x="1000" y="46"/>
                    <a:pt x="1000" y="46"/>
                    <a:pt x="1000" y="46"/>
                  </a:cubicBezTo>
                  <a:cubicBezTo>
                    <a:pt x="999" y="46"/>
                    <a:pt x="999" y="46"/>
                    <a:pt x="999" y="46"/>
                  </a:cubicBezTo>
                  <a:cubicBezTo>
                    <a:pt x="952" y="153"/>
                    <a:pt x="866" y="247"/>
                    <a:pt x="750" y="306"/>
                  </a:cubicBezTo>
                  <a:cubicBezTo>
                    <a:pt x="683" y="341"/>
                    <a:pt x="637" y="351"/>
                    <a:pt x="636" y="351"/>
                  </a:cubicBezTo>
                  <a:cubicBezTo>
                    <a:pt x="412" y="411"/>
                    <a:pt x="180" y="328"/>
                    <a:pt x="72" y="131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6726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21"/>
            <p:cNvSpPr>
              <a:spLocks noEditPoints="1"/>
            </p:cNvSpPr>
            <p:nvPr/>
          </p:nvSpPr>
          <p:spPr bwMode="auto">
            <a:xfrm>
              <a:off x="5317189" y="3850650"/>
              <a:ext cx="2507572" cy="1331915"/>
            </a:xfrm>
            <a:custGeom>
              <a:avLst/>
              <a:gdLst>
                <a:gd name="T0" fmla="*/ 6 w 1282"/>
                <a:gd name="T1" fmla="*/ 0 h 681"/>
                <a:gd name="T2" fmla="*/ 10 w 1282"/>
                <a:gd name="T3" fmla="*/ 1 h 681"/>
                <a:gd name="T4" fmla="*/ 146 w 1282"/>
                <a:gd name="T5" fmla="*/ 129 h 681"/>
                <a:gd name="T6" fmla="*/ 148 w 1282"/>
                <a:gd name="T7" fmla="*/ 135 h 681"/>
                <a:gd name="T8" fmla="*/ 143 w 1282"/>
                <a:gd name="T9" fmla="*/ 139 h 681"/>
                <a:gd name="T10" fmla="*/ 90 w 1282"/>
                <a:gd name="T11" fmla="*/ 142 h 681"/>
                <a:gd name="T12" fmla="*/ 521 w 1282"/>
                <a:gd name="T13" fmla="*/ 369 h 681"/>
                <a:gd name="T14" fmla="*/ 641 w 1282"/>
                <a:gd name="T15" fmla="*/ 351 h 681"/>
                <a:gd name="T16" fmla="*/ 643 w 1282"/>
                <a:gd name="T17" fmla="*/ 350 h 681"/>
                <a:gd name="T18" fmla="*/ 643 w 1282"/>
                <a:gd name="T19" fmla="*/ 350 h 681"/>
                <a:gd name="T20" fmla="*/ 645 w 1282"/>
                <a:gd name="T21" fmla="*/ 350 h 681"/>
                <a:gd name="T22" fmla="*/ 645 w 1282"/>
                <a:gd name="T23" fmla="*/ 350 h 681"/>
                <a:gd name="T24" fmla="*/ 646 w 1282"/>
                <a:gd name="T25" fmla="*/ 350 h 681"/>
                <a:gd name="T26" fmla="*/ 753 w 1282"/>
                <a:gd name="T27" fmla="*/ 307 h 681"/>
                <a:gd name="T28" fmla="*/ 1000 w 1282"/>
                <a:gd name="T29" fmla="*/ 49 h 681"/>
                <a:gd name="T30" fmla="*/ 1006 w 1282"/>
                <a:gd name="T31" fmla="*/ 46 h 681"/>
                <a:gd name="T32" fmla="*/ 1007 w 1282"/>
                <a:gd name="T33" fmla="*/ 46 h 681"/>
                <a:gd name="T34" fmla="*/ 1032 w 1282"/>
                <a:gd name="T35" fmla="*/ 51 h 681"/>
                <a:gd name="T36" fmla="*/ 1034 w 1282"/>
                <a:gd name="T37" fmla="*/ 51 h 681"/>
                <a:gd name="T38" fmla="*/ 1275 w 1282"/>
                <a:gd name="T39" fmla="*/ 347 h 681"/>
                <a:gd name="T40" fmla="*/ 970 w 1282"/>
                <a:gd name="T41" fmla="*/ 678 h 681"/>
                <a:gd name="T42" fmla="*/ 753 w 1282"/>
                <a:gd name="T43" fmla="*/ 604 h 681"/>
                <a:gd name="T44" fmla="*/ 643 w 1282"/>
                <a:gd name="T45" fmla="*/ 411 h 681"/>
                <a:gd name="T46" fmla="*/ 535 w 1282"/>
                <a:gd name="T47" fmla="*/ 426 h 681"/>
                <a:gd name="T48" fmla="*/ 266 w 1282"/>
                <a:gd name="T49" fmla="*/ 366 h 681"/>
                <a:gd name="T50" fmla="*/ 73 w 1282"/>
                <a:gd name="T51" fmla="*/ 170 h 681"/>
                <a:gd name="T52" fmla="*/ 68 w 1282"/>
                <a:gd name="T53" fmla="*/ 161 h 681"/>
                <a:gd name="T54" fmla="*/ 64 w 1282"/>
                <a:gd name="T55" fmla="*/ 155 h 681"/>
                <a:gd name="T56" fmla="*/ 33 w 1282"/>
                <a:gd name="T57" fmla="*/ 195 h 681"/>
                <a:gd name="T58" fmla="*/ 27 w 1282"/>
                <a:gd name="T59" fmla="*/ 197 h 681"/>
                <a:gd name="T60" fmla="*/ 23 w 1282"/>
                <a:gd name="T61" fmla="*/ 192 h 681"/>
                <a:gd name="T62" fmla="*/ 0 w 1282"/>
                <a:gd name="T63" fmla="*/ 6 h 681"/>
                <a:gd name="T64" fmla="*/ 3 w 1282"/>
                <a:gd name="T65" fmla="*/ 0 h 681"/>
                <a:gd name="T66" fmla="*/ 6 w 1282"/>
                <a:gd name="T67" fmla="*/ 0 h 681"/>
                <a:gd name="T68" fmla="*/ 133 w 1282"/>
                <a:gd name="T69" fmla="*/ 129 h 681"/>
                <a:gd name="T70" fmla="*/ 14 w 1282"/>
                <a:gd name="T71" fmla="*/ 21 h 681"/>
                <a:gd name="T72" fmla="*/ 32 w 1282"/>
                <a:gd name="T73" fmla="*/ 181 h 681"/>
                <a:gd name="T74" fmla="*/ 61 w 1282"/>
                <a:gd name="T75" fmla="*/ 142 h 681"/>
                <a:gd name="T76" fmla="*/ 66 w 1282"/>
                <a:gd name="T77" fmla="*/ 139 h 681"/>
                <a:gd name="T78" fmla="*/ 70 w 1282"/>
                <a:gd name="T79" fmla="*/ 142 h 681"/>
                <a:gd name="T80" fmla="*/ 82 w 1282"/>
                <a:gd name="T81" fmla="*/ 165 h 681"/>
                <a:gd name="T82" fmla="*/ 535 w 1282"/>
                <a:gd name="T83" fmla="*/ 414 h 681"/>
                <a:gd name="T84" fmla="*/ 647 w 1282"/>
                <a:gd name="T85" fmla="*/ 398 h 681"/>
                <a:gd name="T86" fmla="*/ 651 w 1282"/>
                <a:gd name="T87" fmla="*/ 399 h 681"/>
                <a:gd name="T88" fmla="*/ 654 w 1282"/>
                <a:gd name="T89" fmla="*/ 403 h 681"/>
                <a:gd name="T90" fmla="*/ 970 w 1282"/>
                <a:gd name="T91" fmla="*/ 666 h 681"/>
                <a:gd name="T92" fmla="*/ 1263 w 1282"/>
                <a:gd name="T93" fmla="*/ 348 h 681"/>
                <a:gd name="T94" fmla="*/ 1030 w 1282"/>
                <a:gd name="T95" fmla="*/ 63 h 681"/>
                <a:gd name="T96" fmla="*/ 1028 w 1282"/>
                <a:gd name="T97" fmla="*/ 62 h 681"/>
                <a:gd name="T98" fmla="*/ 1009 w 1282"/>
                <a:gd name="T99" fmla="*/ 58 h 681"/>
                <a:gd name="T100" fmla="*/ 759 w 1282"/>
                <a:gd name="T101" fmla="*/ 317 h 681"/>
                <a:gd name="T102" fmla="*/ 647 w 1282"/>
                <a:gd name="T103" fmla="*/ 362 h 681"/>
                <a:gd name="T104" fmla="*/ 644 w 1282"/>
                <a:gd name="T105" fmla="*/ 363 h 681"/>
                <a:gd name="T106" fmla="*/ 644 w 1282"/>
                <a:gd name="T107" fmla="*/ 363 h 681"/>
                <a:gd name="T108" fmla="*/ 521 w 1282"/>
                <a:gd name="T109" fmla="*/ 381 h 681"/>
                <a:gd name="T110" fmla="*/ 263 w 1282"/>
                <a:gd name="T111" fmla="*/ 325 h 681"/>
                <a:gd name="T112" fmla="*/ 76 w 1282"/>
                <a:gd name="T113" fmla="*/ 139 h 681"/>
                <a:gd name="T114" fmla="*/ 75 w 1282"/>
                <a:gd name="T115" fmla="*/ 134 h 681"/>
                <a:gd name="T116" fmla="*/ 82 w 1282"/>
                <a:gd name="T117" fmla="*/ 132 h 681"/>
                <a:gd name="T118" fmla="*/ 133 w 1282"/>
                <a:gd name="T119" fmla="*/ 129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2" h="681">
                  <a:moveTo>
                    <a:pt x="6" y="0"/>
                  </a:moveTo>
                  <a:cubicBezTo>
                    <a:pt x="7" y="0"/>
                    <a:pt x="9" y="0"/>
                    <a:pt x="10" y="1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8" y="130"/>
                    <a:pt x="149" y="133"/>
                    <a:pt x="148" y="135"/>
                  </a:cubicBezTo>
                  <a:cubicBezTo>
                    <a:pt x="147" y="137"/>
                    <a:pt x="145" y="139"/>
                    <a:pt x="143" y="139"/>
                  </a:cubicBezTo>
                  <a:cubicBezTo>
                    <a:pt x="90" y="142"/>
                    <a:pt x="90" y="142"/>
                    <a:pt x="90" y="142"/>
                  </a:cubicBezTo>
                  <a:cubicBezTo>
                    <a:pt x="175" y="290"/>
                    <a:pt x="339" y="377"/>
                    <a:pt x="521" y="369"/>
                  </a:cubicBezTo>
                  <a:cubicBezTo>
                    <a:pt x="561" y="368"/>
                    <a:pt x="601" y="362"/>
                    <a:pt x="641" y="351"/>
                  </a:cubicBezTo>
                  <a:cubicBezTo>
                    <a:pt x="641" y="351"/>
                    <a:pt x="642" y="351"/>
                    <a:pt x="643" y="350"/>
                  </a:cubicBezTo>
                  <a:cubicBezTo>
                    <a:pt x="643" y="350"/>
                    <a:pt x="643" y="350"/>
                    <a:pt x="643" y="350"/>
                  </a:cubicBezTo>
                  <a:cubicBezTo>
                    <a:pt x="643" y="350"/>
                    <a:pt x="644" y="350"/>
                    <a:pt x="645" y="350"/>
                  </a:cubicBezTo>
                  <a:cubicBezTo>
                    <a:pt x="645" y="350"/>
                    <a:pt x="645" y="350"/>
                    <a:pt x="645" y="350"/>
                  </a:cubicBezTo>
                  <a:cubicBezTo>
                    <a:pt x="645" y="350"/>
                    <a:pt x="646" y="350"/>
                    <a:pt x="646" y="350"/>
                  </a:cubicBezTo>
                  <a:cubicBezTo>
                    <a:pt x="679" y="341"/>
                    <a:pt x="714" y="327"/>
                    <a:pt x="753" y="307"/>
                  </a:cubicBezTo>
                  <a:cubicBezTo>
                    <a:pt x="863" y="250"/>
                    <a:pt x="951" y="159"/>
                    <a:pt x="1000" y="49"/>
                  </a:cubicBezTo>
                  <a:cubicBezTo>
                    <a:pt x="1001" y="47"/>
                    <a:pt x="1003" y="46"/>
                    <a:pt x="1006" y="46"/>
                  </a:cubicBezTo>
                  <a:cubicBezTo>
                    <a:pt x="1006" y="46"/>
                    <a:pt x="1007" y="46"/>
                    <a:pt x="1007" y="46"/>
                  </a:cubicBezTo>
                  <a:cubicBezTo>
                    <a:pt x="1015" y="47"/>
                    <a:pt x="1024" y="49"/>
                    <a:pt x="1032" y="51"/>
                  </a:cubicBezTo>
                  <a:cubicBezTo>
                    <a:pt x="1033" y="51"/>
                    <a:pt x="1033" y="51"/>
                    <a:pt x="1034" y="51"/>
                  </a:cubicBezTo>
                  <a:cubicBezTo>
                    <a:pt x="1170" y="85"/>
                    <a:pt x="1269" y="207"/>
                    <a:pt x="1275" y="347"/>
                  </a:cubicBezTo>
                  <a:cubicBezTo>
                    <a:pt x="1282" y="522"/>
                    <a:pt x="1146" y="671"/>
                    <a:pt x="970" y="678"/>
                  </a:cubicBezTo>
                  <a:cubicBezTo>
                    <a:pt x="891" y="681"/>
                    <a:pt x="814" y="655"/>
                    <a:pt x="753" y="604"/>
                  </a:cubicBezTo>
                  <a:cubicBezTo>
                    <a:pt x="694" y="555"/>
                    <a:pt x="655" y="486"/>
                    <a:pt x="643" y="411"/>
                  </a:cubicBezTo>
                  <a:cubicBezTo>
                    <a:pt x="608" y="420"/>
                    <a:pt x="572" y="425"/>
                    <a:pt x="535" y="426"/>
                  </a:cubicBezTo>
                  <a:cubicBezTo>
                    <a:pt x="440" y="430"/>
                    <a:pt x="347" y="409"/>
                    <a:pt x="266" y="366"/>
                  </a:cubicBezTo>
                  <a:cubicBezTo>
                    <a:pt x="182" y="320"/>
                    <a:pt x="116" y="253"/>
                    <a:pt x="73" y="170"/>
                  </a:cubicBezTo>
                  <a:cubicBezTo>
                    <a:pt x="71" y="166"/>
                    <a:pt x="69" y="163"/>
                    <a:pt x="68" y="161"/>
                  </a:cubicBezTo>
                  <a:cubicBezTo>
                    <a:pt x="67" y="159"/>
                    <a:pt x="66" y="157"/>
                    <a:pt x="64" y="15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2" y="196"/>
                    <a:pt x="29" y="197"/>
                    <a:pt x="27" y="197"/>
                  </a:cubicBezTo>
                  <a:cubicBezTo>
                    <a:pt x="25" y="196"/>
                    <a:pt x="23" y="194"/>
                    <a:pt x="23" y="19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lose/>
                  <a:moveTo>
                    <a:pt x="133" y="129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3" y="140"/>
                    <a:pt x="64" y="138"/>
                    <a:pt x="66" y="139"/>
                  </a:cubicBezTo>
                  <a:cubicBezTo>
                    <a:pt x="69" y="139"/>
                    <a:pt x="69" y="140"/>
                    <a:pt x="70" y="142"/>
                  </a:cubicBezTo>
                  <a:cubicBezTo>
                    <a:pt x="72" y="148"/>
                    <a:pt x="79" y="160"/>
                    <a:pt x="82" y="165"/>
                  </a:cubicBezTo>
                  <a:cubicBezTo>
                    <a:pt x="164" y="327"/>
                    <a:pt x="340" y="423"/>
                    <a:pt x="535" y="414"/>
                  </a:cubicBezTo>
                  <a:cubicBezTo>
                    <a:pt x="572" y="413"/>
                    <a:pt x="610" y="407"/>
                    <a:pt x="647" y="398"/>
                  </a:cubicBezTo>
                  <a:cubicBezTo>
                    <a:pt x="648" y="398"/>
                    <a:pt x="650" y="398"/>
                    <a:pt x="651" y="399"/>
                  </a:cubicBezTo>
                  <a:cubicBezTo>
                    <a:pt x="653" y="400"/>
                    <a:pt x="654" y="401"/>
                    <a:pt x="654" y="403"/>
                  </a:cubicBezTo>
                  <a:cubicBezTo>
                    <a:pt x="676" y="560"/>
                    <a:pt x="812" y="673"/>
                    <a:pt x="970" y="666"/>
                  </a:cubicBezTo>
                  <a:cubicBezTo>
                    <a:pt x="1139" y="659"/>
                    <a:pt x="1270" y="516"/>
                    <a:pt x="1263" y="348"/>
                  </a:cubicBezTo>
                  <a:cubicBezTo>
                    <a:pt x="1257" y="212"/>
                    <a:pt x="1161" y="95"/>
                    <a:pt x="1030" y="63"/>
                  </a:cubicBezTo>
                  <a:cubicBezTo>
                    <a:pt x="1029" y="63"/>
                    <a:pt x="1029" y="62"/>
                    <a:pt x="1028" y="62"/>
                  </a:cubicBezTo>
                  <a:cubicBezTo>
                    <a:pt x="1022" y="61"/>
                    <a:pt x="1015" y="59"/>
                    <a:pt x="1009" y="58"/>
                  </a:cubicBezTo>
                  <a:cubicBezTo>
                    <a:pt x="959" y="169"/>
                    <a:pt x="870" y="260"/>
                    <a:pt x="759" y="317"/>
                  </a:cubicBezTo>
                  <a:cubicBezTo>
                    <a:pt x="718" y="338"/>
                    <a:pt x="681" y="353"/>
                    <a:pt x="647" y="362"/>
                  </a:cubicBezTo>
                  <a:cubicBezTo>
                    <a:pt x="646" y="363"/>
                    <a:pt x="645" y="363"/>
                    <a:pt x="644" y="363"/>
                  </a:cubicBezTo>
                  <a:cubicBezTo>
                    <a:pt x="644" y="363"/>
                    <a:pt x="644" y="363"/>
                    <a:pt x="644" y="363"/>
                  </a:cubicBezTo>
                  <a:cubicBezTo>
                    <a:pt x="603" y="373"/>
                    <a:pt x="562" y="380"/>
                    <a:pt x="521" y="381"/>
                  </a:cubicBezTo>
                  <a:cubicBezTo>
                    <a:pt x="429" y="385"/>
                    <a:pt x="340" y="366"/>
                    <a:pt x="263" y="325"/>
                  </a:cubicBezTo>
                  <a:cubicBezTo>
                    <a:pt x="183" y="283"/>
                    <a:pt x="119" y="218"/>
                    <a:pt x="76" y="139"/>
                  </a:cubicBezTo>
                  <a:cubicBezTo>
                    <a:pt x="75" y="137"/>
                    <a:pt x="74" y="136"/>
                    <a:pt x="75" y="134"/>
                  </a:cubicBezTo>
                  <a:cubicBezTo>
                    <a:pt x="76" y="132"/>
                    <a:pt x="79" y="132"/>
                    <a:pt x="82" y="132"/>
                  </a:cubicBezTo>
                  <a:lnTo>
                    <a:pt x="13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22"/>
            <p:cNvSpPr/>
            <p:nvPr/>
          </p:nvSpPr>
          <p:spPr bwMode="auto">
            <a:xfrm>
              <a:off x="4507788" y="2755188"/>
              <a:ext cx="1314553" cy="2486077"/>
            </a:xfrm>
            <a:custGeom>
              <a:avLst/>
              <a:gdLst>
                <a:gd name="T0" fmla="*/ 672 w 672"/>
                <a:gd name="T1" fmla="*/ 0 h 1271"/>
                <a:gd name="T2" fmla="*/ 487 w 672"/>
                <a:gd name="T3" fmla="*/ 23 h 1271"/>
                <a:gd name="T4" fmla="*/ 536 w 672"/>
                <a:gd name="T5" fmla="*/ 62 h 1271"/>
                <a:gd name="T6" fmla="*/ 511 w 672"/>
                <a:gd name="T7" fmla="*/ 73 h 1271"/>
                <a:gd name="T8" fmla="*/ 275 w 672"/>
                <a:gd name="T9" fmla="*/ 643 h 1271"/>
                <a:gd name="T10" fmla="*/ 7 w 672"/>
                <a:gd name="T11" fmla="*/ 965 h 1271"/>
                <a:gd name="T12" fmla="*/ 332 w 672"/>
                <a:gd name="T13" fmla="*/ 1263 h 1271"/>
                <a:gd name="T14" fmla="*/ 622 w 672"/>
                <a:gd name="T15" fmla="*/ 1025 h 1271"/>
                <a:gd name="T16" fmla="*/ 622 w 672"/>
                <a:gd name="T17" fmla="*/ 1025 h 1271"/>
                <a:gd name="T18" fmla="*/ 627 w 672"/>
                <a:gd name="T19" fmla="*/ 1000 h 1271"/>
                <a:gd name="T20" fmla="*/ 627 w 672"/>
                <a:gd name="T21" fmla="*/ 1000 h 1271"/>
                <a:gd name="T22" fmla="*/ 627 w 672"/>
                <a:gd name="T23" fmla="*/ 999 h 1271"/>
                <a:gd name="T24" fmla="*/ 366 w 672"/>
                <a:gd name="T25" fmla="*/ 750 h 1271"/>
                <a:gd name="T26" fmla="*/ 322 w 672"/>
                <a:gd name="T27" fmla="*/ 636 h 1271"/>
                <a:gd name="T28" fmla="*/ 541 w 672"/>
                <a:gd name="T29" fmla="*/ 72 h 1271"/>
                <a:gd name="T30" fmla="*/ 545 w 672"/>
                <a:gd name="T31" fmla="*/ 136 h 1271"/>
                <a:gd name="T32" fmla="*/ 672 w 672"/>
                <a:gd name="T33" fmla="*/ 0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2" h="1271">
                  <a:moveTo>
                    <a:pt x="672" y="0"/>
                  </a:moveTo>
                  <a:cubicBezTo>
                    <a:pt x="487" y="23"/>
                    <a:pt x="487" y="23"/>
                    <a:pt x="487" y="23"/>
                  </a:cubicBezTo>
                  <a:cubicBezTo>
                    <a:pt x="536" y="62"/>
                    <a:pt x="536" y="62"/>
                    <a:pt x="536" y="62"/>
                  </a:cubicBezTo>
                  <a:cubicBezTo>
                    <a:pt x="525" y="67"/>
                    <a:pt x="522" y="68"/>
                    <a:pt x="511" y="73"/>
                  </a:cubicBezTo>
                  <a:cubicBezTo>
                    <a:pt x="309" y="177"/>
                    <a:pt x="217" y="416"/>
                    <a:pt x="275" y="643"/>
                  </a:cubicBezTo>
                  <a:cubicBezTo>
                    <a:pt x="117" y="665"/>
                    <a:pt x="0" y="803"/>
                    <a:pt x="7" y="965"/>
                  </a:cubicBezTo>
                  <a:cubicBezTo>
                    <a:pt x="14" y="1137"/>
                    <a:pt x="159" y="1271"/>
                    <a:pt x="332" y="1263"/>
                  </a:cubicBezTo>
                  <a:cubicBezTo>
                    <a:pt x="474" y="1257"/>
                    <a:pt x="590" y="1157"/>
                    <a:pt x="622" y="1025"/>
                  </a:cubicBezTo>
                  <a:cubicBezTo>
                    <a:pt x="622" y="1025"/>
                    <a:pt x="622" y="1025"/>
                    <a:pt x="622" y="1025"/>
                  </a:cubicBezTo>
                  <a:cubicBezTo>
                    <a:pt x="624" y="1017"/>
                    <a:pt x="626" y="1009"/>
                    <a:pt x="627" y="1000"/>
                  </a:cubicBezTo>
                  <a:cubicBezTo>
                    <a:pt x="627" y="1000"/>
                    <a:pt x="627" y="1000"/>
                    <a:pt x="627" y="1000"/>
                  </a:cubicBezTo>
                  <a:cubicBezTo>
                    <a:pt x="627" y="999"/>
                    <a:pt x="627" y="999"/>
                    <a:pt x="627" y="999"/>
                  </a:cubicBezTo>
                  <a:cubicBezTo>
                    <a:pt x="520" y="952"/>
                    <a:pt x="426" y="866"/>
                    <a:pt x="366" y="750"/>
                  </a:cubicBezTo>
                  <a:cubicBezTo>
                    <a:pt x="331" y="683"/>
                    <a:pt x="322" y="637"/>
                    <a:pt x="322" y="636"/>
                  </a:cubicBezTo>
                  <a:cubicBezTo>
                    <a:pt x="261" y="412"/>
                    <a:pt x="344" y="180"/>
                    <a:pt x="541" y="72"/>
                  </a:cubicBezTo>
                  <a:cubicBezTo>
                    <a:pt x="545" y="136"/>
                    <a:pt x="545" y="136"/>
                    <a:pt x="545" y="136"/>
                  </a:cubicBezTo>
                  <a:cubicBezTo>
                    <a:pt x="672" y="0"/>
                    <a:pt x="672" y="0"/>
                    <a:pt x="672" y="0"/>
                  </a:cubicBezTo>
                </a:path>
              </a:pathLst>
            </a:custGeom>
            <a:solidFill>
              <a:srgbClr val="C1857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3"/>
            <p:cNvSpPr>
              <a:spLocks noEditPoints="1"/>
            </p:cNvSpPr>
            <p:nvPr/>
          </p:nvSpPr>
          <p:spPr bwMode="auto">
            <a:xfrm>
              <a:off x="4502001" y="2743614"/>
              <a:ext cx="1331915" cy="2509226"/>
            </a:xfrm>
            <a:custGeom>
              <a:avLst/>
              <a:gdLst>
                <a:gd name="T0" fmla="*/ 681 w 681"/>
                <a:gd name="T1" fmla="*/ 6 h 1283"/>
                <a:gd name="T2" fmla="*/ 680 w 681"/>
                <a:gd name="T3" fmla="*/ 10 h 1283"/>
                <a:gd name="T4" fmla="*/ 552 w 681"/>
                <a:gd name="T5" fmla="*/ 146 h 1283"/>
                <a:gd name="T6" fmla="*/ 546 w 681"/>
                <a:gd name="T7" fmla="*/ 148 h 1283"/>
                <a:gd name="T8" fmla="*/ 542 w 681"/>
                <a:gd name="T9" fmla="*/ 143 h 1283"/>
                <a:gd name="T10" fmla="*/ 539 w 681"/>
                <a:gd name="T11" fmla="*/ 90 h 1283"/>
                <a:gd name="T12" fmla="*/ 312 w 681"/>
                <a:gd name="T13" fmla="*/ 521 h 1283"/>
                <a:gd name="T14" fmla="*/ 330 w 681"/>
                <a:gd name="T15" fmla="*/ 641 h 1283"/>
                <a:gd name="T16" fmla="*/ 331 w 681"/>
                <a:gd name="T17" fmla="*/ 643 h 1283"/>
                <a:gd name="T18" fmla="*/ 331 w 681"/>
                <a:gd name="T19" fmla="*/ 643 h 1283"/>
                <a:gd name="T20" fmla="*/ 331 w 681"/>
                <a:gd name="T21" fmla="*/ 645 h 1283"/>
                <a:gd name="T22" fmla="*/ 331 w 681"/>
                <a:gd name="T23" fmla="*/ 645 h 1283"/>
                <a:gd name="T24" fmla="*/ 331 w 681"/>
                <a:gd name="T25" fmla="*/ 646 h 1283"/>
                <a:gd name="T26" fmla="*/ 375 w 681"/>
                <a:gd name="T27" fmla="*/ 753 h 1283"/>
                <a:gd name="T28" fmla="*/ 632 w 681"/>
                <a:gd name="T29" fmla="*/ 1000 h 1283"/>
                <a:gd name="T30" fmla="*/ 636 w 681"/>
                <a:gd name="T31" fmla="*/ 1006 h 1283"/>
                <a:gd name="T32" fmla="*/ 636 w 681"/>
                <a:gd name="T33" fmla="*/ 1007 h 1283"/>
                <a:gd name="T34" fmla="*/ 631 w 681"/>
                <a:gd name="T35" fmla="*/ 1032 h 1283"/>
                <a:gd name="T36" fmla="*/ 630 w 681"/>
                <a:gd name="T37" fmla="*/ 1034 h 1283"/>
                <a:gd name="T38" fmla="*/ 335 w 681"/>
                <a:gd name="T39" fmla="*/ 1275 h 1283"/>
                <a:gd name="T40" fmla="*/ 4 w 681"/>
                <a:gd name="T41" fmla="*/ 971 h 1283"/>
                <a:gd name="T42" fmla="*/ 78 w 681"/>
                <a:gd name="T43" fmla="*/ 753 h 1283"/>
                <a:gd name="T44" fmla="*/ 270 w 681"/>
                <a:gd name="T45" fmla="*/ 644 h 1283"/>
                <a:gd name="T46" fmla="*/ 255 w 681"/>
                <a:gd name="T47" fmla="*/ 536 h 1283"/>
                <a:gd name="T48" fmla="*/ 315 w 681"/>
                <a:gd name="T49" fmla="*/ 266 h 1283"/>
                <a:gd name="T50" fmla="*/ 510 w 681"/>
                <a:gd name="T51" fmla="*/ 73 h 1283"/>
                <a:gd name="T52" fmla="*/ 520 w 681"/>
                <a:gd name="T53" fmla="*/ 68 h 1283"/>
                <a:gd name="T54" fmla="*/ 525 w 681"/>
                <a:gd name="T55" fmla="*/ 65 h 1283"/>
                <a:gd name="T56" fmla="*/ 486 w 681"/>
                <a:gd name="T57" fmla="*/ 33 h 1283"/>
                <a:gd name="T58" fmla="*/ 484 w 681"/>
                <a:gd name="T59" fmla="*/ 27 h 1283"/>
                <a:gd name="T60" fmla="*/ 489 w 681"/>
                <a:gd name="T61" fmla="*/ 23 h 1283"/>
                <a:gd name="T62" fmla="*/ 674 w 681"/>
                <a:gd name="T63" fmla="*/ 0 h 1283"/>
                <a:gd name="T64" fmla="*/ 680 w 681"/>
                <a:gd name="T65" fmla="*/ 3 h 1283"/>
                <a:gd name="T66" fmla="*/ 681 w 681"/>
                <a:gd name="T67" fmla="*/ 6 h 1283"/>
                <a:gd name="T68" fmla="*/ 551 w 681"/>
                <a:gd name="T69" fmla="*/ 133 h 1283"/>
                <a:gd name="T70" fmla="*/ 659 w 681"/>
                <a:gd name="T71" fmla="*/ 14 h 1283"/>
                <a:gd name="T72" fmla="*/ 500 w 681"/>
                <a:gd name="T73" fmla="*/ 32 h 1283"/>
                <a:gd name="T74" fmla="*/ 539 w 681"/>
                <a:gd name="T75" fmla="*/ 61 h 1283"/>
                <a:gd name="T76" fmla="*/ 542 w 681"/>
                <a:gd name="T77" fmla="*/ 67 h 1283"/>
                <a:gd name="T78" fmla="*/ 539 w 681"/>
                <a:gd name="T79" fmla="*/ 70 h 1283"/>
                <a:gd name="T80" fmla="*/ 516 w 681"/>
                <a:gd name="T81" fmla="*/ 82 h 1283"/>
                <a:gd name="T82" fmla="*/ 267 w 681"/>
                <a:gd name="T83" fmla="*/ 535 h 1283"/>
                <a:gd name="T84" fmla="*/ 283 w 681"/>
                <a:gd name="T85" fmla="*/ 647 h 1283"/>
                <a:gd name="T86" fmla="*/ 283 w 681"/>
                <a:gd name="T87" fmla="*/ 652 h 1283"/>
                <a:gd name="T88" fmla="*/ 278 w 681"/>
                <a:gd name="T89" fmla="*/ 654 h 1283"/>
                <a:gd name="T90" fmla="*/ 16 w 681"/>
                <a:gd name="T91" fmla="*/ 970 h 1283"/>
                <a:gd name="T92" fmla="*/ 334 w 681"/>
                <a:gd name="T93" fmla="*/ 1263 h 1283"/>
                <a:gd name="T94" fmla="*/ 619 w 681"/>
                <a:gd name="T95" fmla="*/ 1030 h 1283"/>
                <a:gd name="T96" fmla="*/ 620 w 681"/>
                <a:gd name="T97" fmla="*/ 1028 h 1283"/>
                <a:gd name="T98" fmla="*/ 623 w 681"/>
                <a:gd name="T99" fmla="*/ 1009 h 1283"/>
                <a:gd name="T100" fmla="*/ 364 w 681"/>
                <a:gd name="T101" fmla="*/ 759 h 1283"/>
                <a:gd name="T102" fmla="*/ 319 w 681"/>
                <a:gd name="T103" fmla="*/ 648 h 1283"/>
                <a:gd name="T104" fmla="*/ 319 w 681"/>
                <a:gd name="T105" fmla="*/ 644 h 1283"/>
                <a:gd name="T106" fmla="*/ 319 w 681"/>
                <a:gd name="T107" fmla="*/ 644 h 1283"/>
                <a:gd name="T108" fmla="*/ 300 w 681"/>
                <a:gd name="T109" fmla="*/ 521 h 1283"/>
                <a:gd name="T110" fmla="*/ 356 w 681"/>
                <a:gd name="T111" fmla="*/ 263 h 1283"/>
                <a:gd name="T112" fmla="*/ 542 w 681"/>
                <a:gd name="T113" fmla="*/ 76 h 1283"/>
                <a:gd name="T114" fmla="*/ 547 w 681"/>
                <a:gd name="T115" fmla="*/ 75 h 1283"/>
                <a:gd name="T116" fmla="*/ 549 w 681"/>
                <a:gd name="T117" fmla="*/ 82 h 1283"/>
                <a:gd name="T118" fmla="*/ 551 w 681"/>
                <a:gd name="T119" fmla="*/ 133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1" h="1283">
                  <a:moveTo>
                    <a:pt x="681" y="6"/>
                  </a:moveTo>
                  <a:cubicBezTo>
                    <a:pt x="681" y="7"/>
                    <a:pt x="681" y="9"/>
                    <a:pt x="680" y="10"/>
                  </a:cubicBezTo>
                  <a:cubicBezTo>
                    <a:pt x="552" y="146"/>
                    <a:pt x="552" y="146"/>
                    <a:pt x="552" y="146"/>
                  </a:cubicBezTo>
                  <a:cubicBezTo>
                    <a:pt x="551" y="148"/>
                    <a:pt x="548" y="149"/>
                    <a:pt x="546" y="148"/>
                  </a:cubicBezTo>
                  <a:cubicBezTo>
                    <a:pt x="543" y="147"/>
                    <a:pt x="542" y="145"/>
                    <a:pt x="542" y="143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391" y="175"/>
                    <a:pt x="304" y="339"/>
                    <a:pt x="312" y="521"/>
                  </a:cubicBezTo>
                  <a:cubicBezTo>
                    <a:pt x="313" y="561"/>
                    <a:pt x="320" y="601"/>
                    <a:pt x="330" y="641"/>
                  </a:cubicBezTo>
                  <a:cubicBezTo>
                    <a:pt x="331" y="642"/>
                    <a:pt x="331" y="642"/>
                    <a:pt x="331" y="643"/>
                  </a:cubicBezTo>
                  <a:cubicBezTo>
                    <a:pt x="331" y="643"/>
                    <a:pt x="331" y="643"/>
                    <a:pt x="331" y="643"/>
                  </a:cubicBezTo>
                  <a:cubicBezTo>
                    <a:pt x="331" y="644"/>
                    <a:pt x="331" y="644"/>
                    <a:pt x="331" y="645"/>
                  </a:cubicBezTo>
                  <a:cubicBezTo>
                    <a:pt x="331" y="645"/>
                    <a:pt x="331" y="645"/>
                    <a:pt x="331" y="645"/>
                  </a:cubicBezTo>
                  <a:cubicBezTo>
                    <a:pt x="332" y="646"/>
                    <a:pt x="331" y="646"/>
                    <a:pt x="331" y="646"/>
                  </a:cubicBezTo>
                  <a:cubicBezTo>
                    <a:pt x="340" y="679"/>
                    <a:pt x="355" y="714"/>
                    <a:pt x="375" y="753"/>
                  </a:cubicBezTo>
                  <a:cubicBezTo>
                    <a:pt x="431" y="864"/>
                    <a:pt x="523" y="951"/>
                    <a:pt x="632" y="1000"/>
                  </a:cubicBezTo>
                  <a:cubicBezTo>
                    <a:pt x="635" y="1001"/>
                    <a:pt x="636" y="1003"/>
                    <a:pt x="636" y="1006"/>
                  </a:cubicBezTo>
                  <a:cubicBezTo>
                    <a:pt x="636" y="1006"/>
                    <a:pt x="636" y="1007"/>
                    <a:pt x="636" y="1007"/>
                  </a:cubicBezTo>
                  <a:cubicBezTo>
                    <a:pt x="635" y="1015"/>
                    <a:pt x="633" y="1024"/>
                    <a:pt x="631" y="1032"/>
                  </a:cubicBezTo>
                  <a:cubicBezTo>
                    <a:pt x="631" y="1033"/>
                    <a:pt x="631" y="1033"/>
                    <a:pt x="630" y="1034"/>
                  </a:cubicBezTo>
                  <a:cubicBezTo>
                    <a:pt x="597" y="1170"/>
                    <a:pt x="475" y="1269"/>
                    <a:pt x="335" y="1275"/>
                  </a:cubicBezTo>
                  <a:cubicBezTo>
                    <a:pt x="160" y="1283"/>
                    <a:pt x="11" y="1146"/>
                    <a:pt x="4" y="971"/>
                  </a:cubicBezTo>
                  <a:cubicBezTo>
                    <a:pt x="0" y="892"/>
                    <a:pt x="27" y="814"/>
                    <a:pt x="78" y="753"/>
                  </a:cubicBezTo>
                  <a:cubicBezTo>
                    <a:pt x="127" y="695"/>
                    <a:pt x="195" y="656"/>
                    <a:pt x="270" y="644"/>
                  </a:cubicBezTo>
                  <a:cubicBezTo>
                    <a:pt x="262" y="608"/>
                    <a:pt x="256" y="572"/>
                    <a:pt x="255" y="536"/>
                  </a:cubicBezTo>
                  <a:cubicBezTo>
                    <a:pt x="251" y="440"/>
                    <a:pt x="272" y="347"/>
                    <a:pt x="315" y="266"/>
                  </a:cubicBezTo>
                  <a:cubicBezTo>
                    <a:pt x="360" y="182"/>
                    <a:pt x="428" y="116"/>
                    <a:pt x="510" y="73"/>
                  </a:cubicBezTo>
                  <a:cubicBezTo>
                    <a:pt x="515" y="71"/>
                    <a:pt x="517" y="69"/>
                    <a:pt x="520" y="68"/>
                  </a:cubicBezTo>
                  <a:cubicBezTo>
                    <a:pt x="522" y="67"/>
                    <a:pt x="523" y="66"/>
                    <a:pt x="525" y="65"/>
                  </a:cubicBezTo>
                  <a:cubicBezTo>
                    <a:pt x="486" y="33"/>
                    <a:pt x="486" y="33"/>
                    <a:pt x="486" y="33"/>
                  </a:cubicBezTo>
                  <a:cubicBezTo>
                    <a:pt x="484" y="32"/>
                    <a:pt x="484" y="29"/>
                    <a:pt x="484" y="27"/>
                  </a:cubicBezTo>
                  <a:cubicBezTo>
                    <a:pt x="485" y="25"/>
                    <a:pt x="487" y="23"/>
                    <a:pt x="489" y="23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677" y="0"/>
                    <a:pt x="679" y="1"/>
                    <a:pt x="680" y="3"/>
                  </a:cubicBezTo>
                  <a:cubicBezTo>
                    <a:pt x="681" y="4"/>
                    <a:pt x="681" y="5"/>
                    <a:pt x="681" y="6"/>
                  </a:cubicBezTo>
                  <a:close/>
                  <a:moveTo>
                    <a:pt x="551" y="133"/>
                  </a:moveTo>
                  <a:cubicBezTo>
                    <a:pt x="659" y="14"/>
                    <a:pt x="659" y="14"/>
                    <a:pt x="659" y="14"/>
                  </a:cubicBezTo>
                  <a:cubicBezTo>
                    <a:pt x="500" y="32"/>
                    <a:pt x="500" y="32"/>
                    <a:pt x="500" y="32"/>
                  </a:cubicBezTo>
                  <a:cubicBezTo>
                    <a:pt x="539" y="61"/>
                    <a:pt x="539" y="61"/>
                    <a:pt x="539" y="61"/>
                  </a:cubicBezTo>
                  <a:cubicBezTo>
                    <a:pt x="541" y="63"/>
                    <a:pt x="543" y="64"/>
                    <a:pt x="542" y="67"/>
                  </a:cubicBezTo>
                  <a:cubicBezTo>
                    <a:pt x="542" y="69"/>
                    <a:pt x="541" y="69"/>
                    <a:pt x="539" y="70"/>
                  </a:cubicBezTo>
                  <a:cubicBezTo>
                    <a:pt x="533" y="72"/>
                    <a:pt x="521" y="79"/>
                    <a:pt x="516" y="82"/>
                  </a:cubicBezTo>
                  <a:cubicBezTo>
                    <a:pt x="354" y="165"/>
                    <a:pt x="259" y="340"/>
                    <a:pt x="267" y="535"/>
                  </a:cubicBezTo>
                  <a:cubicBezTo>
                    <a:pt x="268" y="573"/>
                    <a:pt x="274" y="610"/>
                    <a:pt x="283" y="647"/>
                  </a:cubicBezTo>
                  <a:cubicBezTo>
                    <a:pt x="284" y="649"/>
                    <a:pt x="284" y="650"/>
                    <a:pt x="283" y="652"/>
                  </a:cubicBezTo>
                  <a:cubicBezTo>
                    <a:pt x="282" y="653"/>
                    <a:pt x="280" y="654"/>
                    <a:pt x="278" y="654"/>
                  </a:cubicBezTo>
                  <a:cubicBezTo>
                    <a:pt x="122" y="676"/>
                    <a:pt x="9" y="812"/>
                    <a:pt x="16" y="970"/>
                  </a:cubicBezTo>
                  <a:cubicBezTo>
                    <a:pt x="23" y="1139"/>
                    <a:pt x="166" y="1271"/>
                    <a:pt x="334" y="1263"/>
                  </a:cubicBezTo>
                  <a:cubicBezTo>
                    <a:pt x="470" y="1258"/>
                    <a:pt x="587" y="1161"/>
                    <a:pt x="619" y="1030"/>
                  </a:cubicBezTo>
                  <a:cubicBezTo>
                    <a:pt x="619" y="1029"/>
                    <a:pt x="619" y="1029"/>
                    <a:pt x="620" y="1028"/>
                  </a:cubicBezTo>
                  <a:cubicBezTo>
                    <a:pt x="621" y="1022"/>
                    <a:pt x="622" y="1015"/>
                    <a:pt x="623" y="1009"/>
                  </a:cubicBezTo>
                  <a:cubicBezTo>
                    <a:pt x="513" y="959"/>
                    <a:pt x="421" y="870"/>
                    <a:pt x="364" y="759"/>
                  </a:cubicBezTo>
                  <a:cubicBezTo>
                    <a:pt x="343" y="718"/>
                    <a:pt x="328" y="682"/>
                    <a:pt x="319" y="648"/>
                  </a:cubicBezTo>
                  <a:cubicBezTo>
                    <a:pt x="319" y="647"/>
                    <a:pt x="319" y="645"/>
                    <a:pt x="319" y="644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08" y="604"/>
                    <a:pt x="302" y="562"/>
                    <a:pt x="300" y="521"/>
                  </a:cubicBezTo>
                  <a:cubicBezTo>
                    <a:pt x="296" y="430"/>
                    <a:pt x="315" y="340"/>
                    <a:pt x="356" y="263"/>
                  </a:cubicBezTo>
                  <a:cubicBezTo>
                    <a:pt x="398" y="183"/>
                    <a:pt x="463" y="119"/>
                    <a:pt x="542" y="76"/>
                  </a:cubicBezTo>
                  <a:cubicBezTo>
                    <a:pt x="544" y="75"/>
                    <a:pt x="545" y="74"/>
                    <a:pt x="547" y="75"/>
                  </a:cubicBezTo>
                  <a:cubicBezTo>
                    <a:pt x="549" y="76"/>
                    <a:pt x="549" y="80"/>
                    <a:pt x="549" y="82"/>
                  </a:cubicBezTo>
                  <a:lnTo>
                    <a:pt x="551" y="1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AutoShape 123"/>
            <p:cNvSpPr>
              <a:spLocks noChangeAspect="1"/>
            </p:cNvSpPr>
            <p:nvPr/>
          </p:nvSpPr>
          <p:spPr bwMode="auto">
            <a:xfrm>
              <a:off x="5948745" y="3346913"/>
              <a:ext cx="384799" cy="4233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>
                <a:defRPr/>
              </a:pPr>
              <a:endParaRPr lang="es-ES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Freeform 237"/>
            <p:cNvSpPr>
              <a:spLocks noChangeAspect="1" noChangeArrowheads="1"/>
            </p:cNvSpPr>
            <p:nvPr/>
          </p:nvSpPr>
          <p:spPr bwMode="auto">
            <a:xfrm>
              <a:off x="4844651" y="2240778"/>
              <a:ext cx="426117" cy="313034"/>
            </a:xfrm>
            <a:custGeom>
              <a:avLst/>
              <a:gdLst>
                <a:gd name="T0" fmla="*/ 586 w 1347"/>
                <a:gd name="T1" fmla="*/ 602 h 987"/>
                <a:gd name="T2" fmla="*/ 502 w 1347"/>
                <a:gd name="T3" fmla="*/ 535 h 987"/>
                <a:gd name="T4" fmla="*/ 42 w 1347"/>
                <a:gd name="T5" fmla="*/ 117 h 987"/>
                <a:gd name="T6" fmla="*/ 17 w 1347"/>
                <a:gd name="T7" fmla="*/ 33 h 987"/>
                <a:gd name="T8" fmla="*/ 92 w 1347"/>
                <a:gd name="T9" fmla="*/ 0 h 987"/>
                <a:gd name="T10" fmla="*/ 1255 w 1347"/>
                <a:gd name="T11" fmla="*/ 0 h 987"/>
                <a:gd name="T12" fmla="*/ 1330 w 1347"/>
                <a:gd name="T13" fmla="*/ 41 h 987"/>
                <a:gd name="T14" fmla="*/ 1305 w 1347"/>
                <a:gd name="T15" fmla="*/ 125 h 987"/>
                <a:gd name="T16" fmla="*/ 803 w 1347"/>
                <a:gd name="T17" fmla="*/ 576 h 987"/>
                <a:gd name="T18" fmla="*/ 586 w 1347"/>
                <a:gd name="T19" fmla="*/ 602 h 987"/>
                <a:gd name="T20" fmla="*/ 92 w 1347"/>
                <a:gd name="T21" fmla="*/ 986 h 987"/>
                <a:gd name="T22" fmla="*/ 0 w 1347"/>
                <a:gd name="T23" fmla="*/ 894 h 987"/>
                <a:gd name="T24" fmla="*/ 0 w 1347"/>
                <a:gd name="T25" fmla="*/ 225 h 987"/>
                <a:gd name="T26" fmla="*/ 42 w 1347"/>
                <a:gd name="T27" fmla="*/ 217 h 987"/>
                <a:gd name="T28" fmla="*/ 234 w 1347"/>
                <a:gd name="T29" fmla="*/ 409 h 987"/>
                <a:gd name="T30" fmla="*/ 251 w 1347"/>
                <a:gd name="T31" fmla="*/ 493 h 987"/>
                <a:gd name="T32" fmla="*/ 109 w 1347"/>
                <a:gd name="T33" fmla="*/ 827 h 987"/>
                <a:gd name="T34" fmla="*/ 126 w 1347"/>
                <a:gd name="T35" fmla="*/ 827 h 987"/>
                <a:gd name="T36" fmla="*/ 318 w 1347"/>
                <a:gd name="T37" fmla="*/ 576 h 987"/>
                <a:gd name="T38" fmla="*/ 393 w 1347"/>
                <a:gd name="T39" fmla="*/ 568 h 987"/>
                <a:gd name="T40" fmla="*/ 477 w 1347"/>
                <a:gd name="T41" fmla="*/ 643 h 987"/>
                <a:gd name="T42" fmla="*/ 569 w 1347"/>
                <a:gd name="T43" fmla="*/ 694 h 987"/>
                <a:gd name="T44" fmla="*/ 820 w 1347"/>
                <a:gd name="T45" fmla="*/ 677 h 987"/>
                <a:gd name="T46" fmla="*/ 945 w 1347"/>
                <a:gd name="T47" fmla="*/ 568 h 987"/>
                <a:gd name="T48" fmla="*/ 1020 w 1347"/>
                <a:gd name="T49" fmla="*/ 576 h 987"/>
                <a:gd name="T50" fmla="*/ 1229 w 1347"/>
                <a:gd name="T51" fmla="*/ 853 h 987"/>
                <a:gd name="T52" fmla="*/ 1238 w 1347"/>
                <a:gd name="T53" fmla="*/ 844 h 987"/>
                <a:gd name="T54" fmla="*/ 1096 w 1347"/>
                <a:gd name="T55" fmla="*/ 493 h 987"/>
                <a:gd name="T56" fmla="*/ 1112 w 1347"/>
                <a:gd name="T57" fmla="*/ 409 h 987"/>
                <a:gd name="T58" fmla="*/ 1313 w 1347"/>
                <a:gd name="T59" fmla="*/ 217 h 987"/>
                <a:gd name="T60" fmla="*/ 1346 w 1347"/>
                <a:gd name="T61" fmla="*/ 225 h 987"/>
                <a:gd name="T62" fmla="*/ 1346 w 1347"/>
                <a:gd name="T63" fmla="*/ 903 h 987"/>
                <a:gd name="T64" fmla="*/ 1246 w 1347"/>
                <a:gd name="T65" fmla="*/ 986 h 987"/>
                <a:gd name="T66" fmla="*/ 92 w 1347"/>
                <a:gd name="T67" fmla="*/ 986 h 987"/>
                <a:gd name="T68" fmla="*/ 92 w 1347"/>
                <a:gd name="T69" fmla="*/ 986 h 987"/>
                <a:gd name="T70" fmla="*/ 92 w 1347"/>
                <a:gd name="T71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7" h="987">
                  <a:moveTo>
                    <a:pt x="586" y="602"/>
                  </a:moveTo>
                  <a:cubicBezTo>
                    <a:pt x="561" y="585"/>
                    <a:pt x="519" y="560"/>
                    <a:pt x="502" y="535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26" y="100"/>
                    <a:pt x="9" y="58"/>
                    <a:pt x="17" y="33"/>
                  </a:cubicBezTo>
                  <a:cubicBezTo>
                    <a:pt x="34" y="17"/>
                    <a:pt x="51" y="0"/>
                    <a:pt x="92" y="0"/>
                  </a:cubicBezTo>
                  <a:cubicBezTo>
                    <a:pt x="1255" y="0"/>
                    <a:pt x="1255" y="0"/>
                    <a:pt x="1255" y="0"/>
                  </a:cubicBezTo>
                  <a:cubicBezTo>
                    <a:pt x="1255" y="0"/>
                    <a:pt x="1305" y="0"/>
                    <a:pt x="1330" y="41"/>
                  </a:cubicBezTo>
                  <a:cubicBezTo>
                    <a:pt x="1346" y="67"/>
                    <a:pt x="1330" y="108"/>
                    <a:pt x="1305" y="125"/>
                  </a:cubicBezTo>
                  <a:cubicBezTo>
                    <a:pt x="803" y="576"/>
                    <a:pt x="803" y="576"/>
                    <a:pt x="803" y="576"/>
                  </a:cubicBezTo>
                  <a:cubicBezTo>
                    <a:pt x="803" y="576"/>
                    <a:pt x="711" y="652"/>
                    <a:pt x="586" y="602"/>
                  </a:cubicBezTo>
                  <a:close/>
                  <a:moveTo>
                    <a:pt x="92" y="986"/>
                  </a:moveTo>
                  <a:cubicBezTo>
                    <a:pt x="92" y="986"/>
                    <a:pt x="0" y="978"/>
                    <a:pt x="0" y="894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00"/>
                    <a:pt x="17" y="192"/>
                    <a:pt x="42" y="217"/>
                  </a:cubicBezTo>
                  <a:cubicBezTo>
                    <a:pt x="234" y="409"/>
                    <a:pt x="234" y="409"/>
                    <a:pt x="234" y="409"/>
                  </a:cubicBezTo>
                  <a:cubicBezTo>
                    <a:pt x="260" y="426"/>
                    <a:pt x="268" y="468"/>
                    <a:pt x="251" y="493"/>
                  </a:cubicBezTo>
                  <a:cubicBezTo>
                    <a:pt x="109" y="827"/>
                    <a:pt x="109" y="827"/>
                    <a:pt x="109" y="827"/>
                  </a:cubicBezTo>
                  <a:cubicBezTo>
                    <a:pt x="101" y="853"/>
                    <a:pt x="109" y="853"/>
                    <a:pt x="126" y="827"/>
                  </a:cubicBezTo>
                  <a:cubicBezTo>
                    <a:pt x="318" y="576"/>
                    <a:pt x="318" y="576"/>
                    <a:pt x="318" y="576"/>
                  </a:cubicBezTo>
                  <a:cubicBezTo>
                    <a:pt x="343" y="552"/>
                    <a:pt x="368" y="552"/>
                    <a:pt x="393" y="568"/>
                  </a:cubicBezTo>
                  <a:cubicBezTo>
                    <a:pt x="477" y="643"/>
                    <a:pt x="477" y="643"/>
                    <a:pt x="477" y="643"/>
                  </a:cubicBezTo>
                  <a:cubicBezTo>
                    <a:pt x="502" y="660"/>
                    <a:pt x="544" y="685"/>
                    <a:pt x="569" y="694"/>
                  </a:cubicBezTo>
                  <a:cubicBezTo>
                    <a:pt x="636" y="710"/>
                    <a:pt x="744" y="735"/>
                    <a:pt x="820" y="677"/>
                  </a:cubicBezTo>
                  <a:cubicBezTo>
                    <a:pt x="945" y="568"/>
                    <a:pt x="945" y="568"/>
                    <a:pt x="945" y="568"/>
                  </a:cubicBezTo>
                  <a:cubicBezTo>
                    <a:pt x="970" y="552"/>
                    <a:pt x="1004" y="552"/>
                    <a:pt x="1020" y="576"/>
                  </a:cubicBezTo>
                  <a:cubicBezTo>
                    <a:pt x="1229" y="853"/>
                    <a:pt x="1229" y="853"/>
                    <a:pt x="1229" y="853"/>
                  </a:cubicBezTo>
                  <a:cubicBezTo>
                    <a:pt x="1246" y="877"/>
                    <a:pt x="1246" y="869"/>
                    <a:pt x="1238" y="844"/>
                  </a:cubicBezTo>
                  <a:cubicBezTo>
                    <a:pt x="1096" y="493"/>
                    <a:pt x="1096" y="493"/>
                    <a:pt x="1096" y="493"/>
                  </a:cubicBezTo>
                  <a:cubicBezTo>
                    <a:pt x="1079" y="468"/>
                    <a:pt x="1087" y="434"/>
                    <a:pt x="1112" y="409"/>
                  </a:cubicBezTo>
                  <a:cubicBezTo>
                    <a:pt x="1313" y="217"/>
                    <a:pt x="1313" y="217"/>
                    <a:pt x="1313" y="217"/>
                  </a:cubicBezTo>
                  <a:cubicBezTo>
                    <a:pt x="1330" y="192"/>
                    <a:pt x="1346" y="200"/>
                    <a:pt x="1346" y="225"/>
                  </a:cubicBezTo>
                  <a:cubicBezTo>
                    <a:pt x="1346" y="903"/>
                    <a:pt x="1346" y="903"/>
                    <a:pt x="1346" y="903"/>
                  </a:cubicBezTo>
                  <a:cubicBezTo>
                    <a:pt x="1346" y="903"/>
                    <a:pt x="1338" y="986"/>
                    <a:pt x="1246" y="986"/>
                  </a:cubicBezTo>
                  <a:cubicBezTo>
                    <a:pt x="92" y="986"/>
                    <a:pt x="92" y="986"/>
                    <a:pt x="92" y="986"/>
                  </a:cubicBezTo>
                  <a:close/>
                  <a:moveTo>
                    <a:pt x="92" y="986"/>
                  </a:moveTo>
                  <a:lnTo>
                    <a:pt x="92" y="9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21893" tIns="60946" rIns="121893" bIns="6094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90"/>
            <p:cNvSpPr>
              <a:spLocks noChangeAspect="1" noChangeArrowheads="1"/>
            </p:cNvSpPr>
            <p:nvPr/>
          </p:nvSpPr>
          <p:spPr bwMode="auto">
            <a:xfrm>
              <a:off x="7029692" y="2245776"/>
              <a:ext cx="506529" cy="392325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417"/>
            <p:cNvSpPr>
              <a:spLocks noChangeAspect="1" noChangeArrowheads="1"/>
            </p:cNvSpPr>
            <p:nvPr/>
          </p:nvSpPr>
          <p:spPr bwMode="auto">
            <a:xfrm>
              <a:off x="7029692" y="4417164"/>
              <a:ext cx="437908" cy="438023"/>
            </a:xfrm>
            <a:custGeom>
              <a:avLst/>
              <a:gdLst>
                <a:gd name="T0" fmla="*/ 0 w 904"/>
                <a:gd name="T1" fmla="*/ 686 h 904"/>
                <a:gd name="T2" fmla="*/ 218 w 904"/>
                <a:gd name="T3" fmla="*/ 903 h 904"/>
                <a:gd name="T4" fmla="*/ 0 w 904"/>
                <a:gd name="T5" fmla="*/ 903 h 904"/>
                <a:gd name="T6" fmla="*/ 0 w 904"/>
                <a:gd name="T7" fmla="*/ 686 h 904"/>
                <a:gd name="T8" fmla="*/ 552 w 904"/>
                <a:gd name="T9" fmla="*/ 42 h 904"/>
                <a:gd name="T10" fmla="*/ 627 w 904"/>
                <a:gd name="T11" fmla="*/ 276 h 904"/>
                <a:gd name="T12" fmla="*/ 861 w 904"/>
                <a:gd name="T13" fmla="*/ 351 h 904"/>
                <a:gd name="T14" fmla="*/ 786 w 904"/>
                <a:gd name="T15" fmla="*/ 117 h 904"/>
                <a:gd name="T16" fmla="*/ 552 w 904"/>
                <a:gd name="T17" fmla="*/ 42 h 904"/>
                <a:gd name="T18" fmla="*/ 677 w 904"/>
                <a:gd name="T19" fmla="*/ 385 h 904"/>
                <a:gd name="T20" fmla="*/ 276 w 904"/>
                <a:gd name="T21" fmla="*/ 778 h 904"/>
                <a:gd name="T22" fmla="*/ 360 w 904"/>
                <a:gd name="T23" fmla="*/ 862 h 904"/>
                <a:gd name="T24" fmla="*/ 795 w 904"/>
                <a:gd name="T25" fmla="*/ 427 h 904"/>
                <a:gd name="T26" fmla="*/ 677 w 904"/>
                <a:gd name="T27" fmla="*/ 385 h 904"/>
                <a:gd name="T28" fmla="*/ 594 w 904"/>
                <a:gd name="T29" fmla="*/ 318 h 904"/>
                <a:gd name="T30" fmla="*/ 552 w 904"/>
                <a:gd name="T31" fmla="*/ 276 h 904"/>
                <a:gd name="T32" fmla="*/ 159 w 904"/>
                <a:gd name="T33" fmla="*/ 661 h 904"/>
                <a:gd name="T34" fmla="*/ 243 w 904"/>
                <a:gd name="T35" fmla="*/ 744 h 904"/>
                <a:gd name="T36" fmla="*/ 636 w 904"/>
                <a:gd name="T37" fmla="*/ 351 h 904"/>
                <a:gd name="T38" fmla="*/ 594 w 904"/>
                <a:gd name="T39" fmla="*/ 318 h 904"/>
                <a:gd name="T40" fmla="*/ 477 w 904"/>
                <a:gd name="T41" fmla="*/ 109 h 904"/>
                <a:gd name="T42" fmla="*/ 50 w 904"/>
                <a:gd name="T43" fmla="*/ 544 h 904"/>
                <a:gd name="T44" fmla="*/ 126 w 904"/>
                <a:gd name="T45" fmla="*/ 628 h 904"/>
                <a:gd name="T46" fmla="*/ 519 w 904"/>
                <a:gd name="T47" fmla="*/ 226 h 904"/>
                <a:gd name="T48" fmla="*/ 477 w 904"/>
                <a:gd name="T49" fmla="*/ 109 h 904"/>
                <a:gd name="T50" fmla="*/ 477 w 904"/>
                <a:gd name="T51" fmla="*/ 109 h 904"/>
                <a:gd name="T52" fmla="*/ 477 w 904"/>
                <a:gd name="T53" fmla="*/ 10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4" h="904">
                  <a:moveTo>
                    <a:pt x="0" y="686"/>
                  </a:moveTo>
                  <a:cubicBezTo>
                    <a:pt x="218" y="903"/>
                    <a:pt x="218" y="903"/>
                    <a:pt x="218" y="903"/>
                  </a:cubicBezTo>
                  <a:cubicBezTo>
                    <a:pt x="0" y="903"/>
                    <a:pt x="0" y="903"/>
                    <a:pt x="0" y="903"/>
                  </a:cubicBezTo>
                  <a:lnTo>
                    <a:pt x="0" y="686"/>
                  </a:lnTo>
                  <a:close/>
                  <a:moveTo>
                    <a:pt x="552" y="42"/>
                  </a:moveTo>
                  <a:cubicBezTo>
                    <a:pt x="510" y="84"/>
                    <a:pt x="544" y="193"/>
                    <a:pt x="627" y="276"/>
                  </a:cubicBezTo>
                  <a:cubicBezTo>
                    <a:pt x="719" y="360"/>
                    <a:pt x="820" y="393"/>
                    <a:pt x="861" y="351"/>
                  </a:cubicBezTo>
                  <a:cubicBezTo>
                    <a:pt x="903" y="310"/>
                    <a:pt x="870" y="209"/>
                    <a:pt x="786" y="117"/>
                  </a:cubicBezTo>
                  <a:cubicBezTo>
                    <a:pt x="703" y="34"/>
                    <a:pt x="594" y="0"/>
                    <a:pt x="552" y="42"/>
                  </a:cubicBezTo>
                  <a:close/>
                  <a:moveTo>
                    <a:pt x="677" y="385"/>
                  </a:moveTo>
                  <a:cubicBezTo>
                    <a:pt x="276" y="778"/>
                    <a:pt x="276" y="778"/>
                    <a:pt x="276" y="778"/>
                  </a:cubicBezTo>
                  <a:cubicBezTo>
                    <a:pt x="360" y="862"/>
                    <a:pt x="360" y="862"/>
                    <a:pt x="360" y="862"/>
                  </a:cubicBezTo>
                  <a:cubicBezTo>
                    <a:pt x="795" y="427"/>
                    <a:pt x="795" y="427"/>
                    <a:pt x="795" y="427"/>
                  </a:cubicBezTo>
                  <a:cubicBezTo>
                    <a:pt x="753" y="418"/>
                    <a:pt x="719" y="410"/>
                    <a:pt x="677" y="385"/>
                  </a:cubicBezTo>
                  <a:close/>
                  <a:moveTo>
                    <a:pt x="594" y="318"/>
                  </a:moveTo>
                  <a:cubicBezTo>
                    <a:pt x="577" y="301"/>
                    <a:pt x="569" y="285"/>
                    <a:pt x="552" y="276"/>
                  </a:cubicBezTo>
                  <a:cubicBezTo>
                    <a:pt x="159" y="661"/>
                    <a:pt x="159" y="661"/>
                    <a:pt x="159" y="661"/>
                  </a:cubicBezTo>
                  <a:cubicBezTo>
                    <a:pt x="243" y="744"/>
                    <a:pt x="243" y="744"/>
                    <a:pt x="243" y="744"/>
                  </a:cubicBezTo>
                  <a:cubicBezTo>
                    <a:pt x="636" y="351"/>
                    <a:pt x="636" y="351"/>
                    <a:pt x="636" y="351"/>
                  </a:cubicBezTo>
                  <a:cubicBezTo>
                    <a:pt x="619" y="343"/>
                    <a:pt x="602" y="327"/>
                    <a:pt x="594" y="318"/>
                  </a:cubicBezTo>
                  <a:close/>
                  <a:moveTo>
                    <a:pt x="477" y="109"/>
                  </a:moveTo>
                  <a:cubicBezTo>
                    <a:pt x="50" y="544"/>
                    <a:pt x="50" y="544"/>
                    <a:pt x="50" y="544"/>
                  </a:cubicBezTo>
                  <a:cubicBezTo>
                    <a:pt x="126" y="628"/>
                    <a:pt x="126" y="628"/>
                    <a:pt x="126" y="628"/>
                  </a:cubicBezTo>
                  <a:cubicBezTo>
                    <a:pt x="519" y="226"/>
                    <a:pt x="519" y="226"/>
                    <a:pt x="519" y="226"/>
                  </a:cubicBezTo>
                  <a:cubicBezTo>
                    <a:pt x="502" y="184"/>
                    <a:pt x="485" y="151"/>
                    <a:pt x="477" y="109"/>
                  </a:cubicBezTo>
                  <a:close/>
                  <a:moveTo>
                    <a:pt x="477" y="109"/>
                  </a:moveTo>
                  <a:lnTo>
                    <a:pt x="477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526"/>
            <p:cNvSpPr>
              <a:spLocks noChangeAspect="1" noChangeArrowheads="1"/>
            </p:cNvSpPr>
            <p:nvPr/>
          </p:nvSpPr>
          <p:spPr bwMode="auto">
            <a:xfrm>
              <a:off x="4849940" y="4374817"/>
              <a:ext cx="428027" cy="554878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7983958" y="1742628"/>
            <a:ext cx="3357811" cy="11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7983958" y="3812057"/>
            <a:ext cx="3357811" cy="11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914400" y="1742628"/>
            <a:ext cx="3304673" cy="11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 algn="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914400" y="3812057"/>
            <a:ext cx="3304673" cy="11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algn="r"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  <p:bldP spid="30" grpId="0"/>
          <p:bldP spid="3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  <p:bldP spid="30" grpId="0"/>
          <p:bldP spid="3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6675" y="214277"/>
            <a:ext cx="464049" cy="716166"/>
            <a:chOff x="1" y="1552169"/>
            <a:chExt cx="2479378" cy="3826419"/>
          </a:xfrm>
          <a:solidFill>
            <a:srgbClr val="726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" y="1552169"/>
              <a:ext cx="2387969" cy="3826419"/>
            </a:xfrm>
            <a:custGeom>
              <a:avLst/>
              <a:gdLst>
                <a:gd name="T0" fmla="*/ 0 w 7449"/>
                <a:gd name="T1" fmla="*/ 0 h 11906"/>
                <a:gd name="T2" fmla="*/ 7449 w 7449"/>
                <a:gd name="T3" fmla="*/ 4223 h 11906"/>
                <a:gd name="T4" fmla="*/ 0 w 7449"/>
                <a:gd name="T5" fmla="*/ 4223 h 11906"/>
                <a:gd name="T6" fmla="*/ 0 w 7449"/>
                <a:gd name="T7" fmla="*/ 0 h 11906"/>
                <a:gd name="T8" fmla="*/ 7449 w 7449"/>
                <a:gd name="T9" fmla="*/ 4302 h 11906"/>
                <a:gd name="T10" fmla="*/ 0 w 7449"/>
                <a:gd name="T11" fmla="*/ 8525 h 11906"/>
                <a:gd name="T12" fmla="*/ 0 w 7449"/>
                <a:gd name="T13" fmla="*/ 4302 h 11906"/>
                <a:gd name="T14" fmla="*/ 7449 w 7449"/>
                <a:gd name="T15" fmla="*/ 4302 h 11906"/>
                <a:gd name="T16" fmla="*/ 2857 w 7449"/>
                <a:gd name="T17" fmla="*/ 10038 h 11906"/>
                <a:gd name="T18" fmla="*/ 5 w 7449"/>
                <a:gd name="T19" fmla="*/ 11903 h 11906"/>
                <a:gd name="T20" fmla="*/ 0 w 7449"/>
                <a:gd name="T21" fmla="*/ 11906 h 11906"/>
                <a:gd name="T22" fmla="*/ 0 w 7449"/>
                <a:gd name="T23" fmla="*/ 8789 h 11906"/>
                <a:gd name="T24" fmla="*/ 2857 w 7449"/>
                <a:gd name="T25" fmla="*/ 7136 h 11906"/>
                <a:gd name="T26" fmla="*/ 2857 w 7449"/>
                <a:gd name="T27" fmla="*/ 10038 h 1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49" h="11906">
                  <a:moveTo>
                    <a:pt x="0" y="0"/>
                  </a:moveTo>
                  <a:lnTo>
                    <a:pt x="7449" y="4223"/>
                  </a:lnTo>
                  <a:lnTo>
                    <a:pt x="0" y="4223"/>
                  </a:lnTo>
                  <a:lnTo>
                    <a:pt x="0" y="0"/>
                  </a:lnTo>
                  <a:close/>
                  <a:moveTo>
                    <a:pt x="7449" y="4302"/>
                  </a:moveTo>
                  <a:lnTo>
                    <a:pt x="0" y="8525"/>
                  </a:lnTo>
                  <a:lnTo>
                    <a:pt x="0" y="4302"/>
                  </a:lnTo>
                  <a:lnTo>
                    <a:pt x="7449" y="4302"/>
                  </a:lnTo>
                  <a:close/>
                  <a:moveTo>
                    <a:pt x="2857" y="10038"/>
                  </a:moveTo>
                  <a:cubicBezTo>
                    <a:pt x="2537" y="11326"/>
                    <a:pt x="721" y="11825"/>
                    <a:pt x="5" y="11903"/>
                  </a:cubicBezTo>
                  <a:lnTo>
                    <a:pt x="0" y="11906"/>
                  </a:lnTo>
                  <a:lnTo>
                    <a:pt x="0" y="8789"/>
                  </a:lnTo>
                  <a:lnTo>
                    <a:pt x="2857" y="7136"/>
                  </a:lnTo>
                  <a:lnTo>
                    <a:pt x="2857" y="10038"/>
                  </a:lnTo>
                  <a:close/>
                </a:path>
              </a:pathLst>
            </a:custGeom>
            <a:grpFill/>
            <a:ln w="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96560" y="2937549"/>
              <a:ext cx="182819" cy="2259004"/>
            </a:xfrm>
            <a:custGeom>
              <a:avLst/>
              <a:gdLst>
                <a:gd name="T0" fmla="*/ 246 w 571"/>
                <a:gd name="T1" fmla="*/ 0 h 7028"/>
                <a:gd name="T2" fmla="*/ 246 w 571"/>
                <a:gd name="T3" fmla="*/ 2716 h 7028"/>
                <a:gd name="T4" fmla="*/ 178 w 571"/>
                <a:gd name="T5" fmla="*/ 2816 h 7028"/>
                <a:gd name="T6" fmla="*/ 286 w 571"/>
                <a:gd name="T7" fmla="*/ 2924 h 7028"/>
                <a:gd name="T8" fmla="*/ 394 w 571"/>
                <a:gd name="T9" fmla="*/ 2816 h 7028"/>
                <a:gd name="T10" fmla="*/ 325 w 571"/>
                <a:gd name="T11" fmla="*/ 2716 h 7028"/>
                <a:gd name="T12" fmla="*/ 325 w 571"/>
                <a:gd name="T13" fmla="*/ 0 h 7028"/>
                <a:gd name="T14" fmla="*/ 246 w 571"/>
                <a:gd name="T15" fmla="*/ 0 h 7028"/>
                <a:gd name="T16" fmla="*/ 0 w 571"/>
                <a:gd name="T17" fmla="*/ 3749 h 7028"/>
                <a:gd name="T18" fmla="*/ 571 w 571"/>
                <a:gd name="T19" fmla="*/ 3749 h 7028"/>
                <a:gd name="T20" fmla="*/ 571 w 571"/>
                <a:gd name="T21" fmla="*/ 3790 h 7028"/>
                <a:gd name="T22" fmla="*/ 0 w 571"/>
                <a:gd name="T23" fmla="*/ 3790 h 7028"/>
                <a:gd name="T24" fmla="*/ 0 w 571"/>
                <a:gd name="T25" fmla="*/ 3749 h 7028"/>
                <a:gd name="T26" fmla="*/ 0 w 571"/>
                <a:gd name="T27" fmla="*/ 3323 h 7028"/>
                <a:gd name="T28" fmla="*/ 0 w 571"/>
                <a:gd name="T29" fmla="*/ 3323 h 7028"/>
                <a:gd name="T30" fmla="*/ 0 w 571"/>
                <a:gd name="T31" fmla="*/ 3323 h 7028"/>
                <a:gd name="T32" fmla="*/ 286 w 571"/>
                <a:gd name="T33" fmla="*/ 3037 h 7028"/>
                <a:gd name="T34" fmla="*/ 571 w 571"/>
                <a:gd name="T35" fmla="*/ 3323 h 7028"/>
                <a:gd name="T36" fmla="*/ 571 w 571"/>
                <a:gd name="T37" fmla="*/ 3323 h 7028"/>
                <a:gd name="T38" fmla="*/ 571 w 571"/>
                <a:gd name="T39" fmla="*/ 3323 h 7028"/>
                <a:gd name="T40" fmla="*/ 571 w 571"/>
                <a:gd name="T41" fmla="*/ 3683 h 7028"/>
                <a:gd name="T42" fmla="*/ 0 w 571"/>
                <a:gd name="T43" fmla="*/ 3683 h 7028"/>
                <a:gd name="T44" fmla="*/ 0 w 571"/>
                <a:gd name="T45" fmla="*/ 3323 h 7028"/>
                <a:gd name="T46" fmla="*/ 37 w 571"/>
                <a:gd name="T47" fmla="*/ 3885 h 7028"/>
                <a:gd name="T48" fmla="*/ 0 w 571"/>
                <a:gd name="T49" fmla="*/ 3885 h 7028"/>
                <a:gd name="T50" fmla="*/ 0 w 571"/>
                <a:gd name="T51" fmla="*/ 7028 h 7028"/>
                <a:gd name="T52" fmla="*/ 37 w 571"/>
                <a:gd name="T53" fmla="*/ 7028 h 7028"/>
                <a:gd name="T54" fmla="*/ 37 w 571"/>
                <a:gd name="T55" fmla="*/ 3885 h 7028"/>
                <a:gd name="T56" fmla="*/ 126 w 571"/>
                <a:gd name="T57" fmla="*/ 3885 h 7028"/>
                <a:gd name="T58" fmla="*/ 89 w 571"/>
                <a:gd name="T59" fmla="*/ 3885 h 7028"/>
                <a:gd name="T60" fmla="*/ 89 w 571"/>
                <a:gd name="T61" fmla="*/ 7028 h 7028"/>
                <a:gd name="T62" fmla="*/ 126 w 571"/>
                <a:gd name="T63" fmla="*/ 7028 h 7028"/>
                <a:gd name="T64" fmla="*/ 126 w 571"/>
                <a:gd name="T65" fmla="*/ 3885 h 7028"/>
                <a:gd name="T66" fmla="*/ 215 w 571"/>
                <a:gd name="T67" fmla="*/ 3885 h 7028"/>
                <a:gd name="T68" fmla="*/ 178 w 571"/>
                <a:gd name="T69" fmla="*/ 3885 h 7028"/>
                <a:gd name="T70" fmla="*/ 178 w 571"/>
                <a:gd name="T71" fmla="*/ 7028 h 7028"/>
                <a:gd name="T72" fmla="*/ 215 w 571"/>
                <a:gd name="T73" fmla="*/ 7028 h 7028"/>
                <a:gd name="T74" fmla="*/ 215 w 571"/>
                <a:gd name="T75" fmla="*/ 3885 h 7028"/>
                <a:gd name="T76" fmla="*/ 304 w 571"/>
                <a:gd name="T77" fmla="*/ 3885 h 7028"/>
                <a:gd name="T78" fmla="*/ 267 w 571"/>
                <a:gd name="T79" fmla="*/ 3885 h 7028"/>
                <a:gd name="T80" fmla="*/ 267 w 571"/>
                <a:gd name="T81" fmla="*/ 7028 h 7028"/>
                <a:gd name="T82" fmla="*/ 304 w 571"/>
                <a:gd name="T83" fmla="*/ 7028 h 7028"/>
                <a:gd name="T84" fmla="*/ 304 w 571"/>
                <a:gd name="T85" fmla="*/ 3885 h 7028"/>
                <a:gd name="T86" fmla="*/ 393 w 571"/>
                <a:gd name="T87" fmla="*/ 3885 h 7028"/>
                <a:gd name="T88" fmla="*/ 356 w 571"/>
                <a:gd name="T89" fmla="*/ 3885 h 7028"/>
                <a:gd name="T90" fmla="*/ 356 w 571"/>
                <a:gd name="T91" fmla="*/ 7028 h 7028"/>
                <a:gd name="T92" fmla="*/ 393 w 571"/>
                <a:gd name="T93" fmla="*/ 7028 h 7028"/>
                <a:gd name="T94" fmla="*/ 393 w 571"/>
                <a:gd name="T95" fmla="*/ 3885 h 7028"/>
                <a:gd name="T96" fmla="*/ 482 w 571"/>
                <a:gd name="T97" fmla="*/ 3885 h 7028"/>
                <a:gd name="T98" fmla="*/ 445 w 571"/>
                <a:gd name="T99" fmla="*/ 3885 h 7028"/>
                <a:gd name="T100" fmla="*/ 445 w 571"/>
                <a:gd name="T101" fmla="*/ 7028 h 7028"/>
                <a:gd name="T102" fmla="*/ 482 w 571"/>
                <a:gd name="T103" fmla="*/ 7028 h 7028"/>
                <a:gd name="T104" fmla="*/ 482 w 571"/>
                <a:gd name="T105" fmla="*/ 3885 h 7028"/>
                <a:gd name="T106" fmla="*/ 571 w 571"/>
                <a:gd name="T107" fmla="*/ 3885 h 7028"/>
                <a:gd name="T108" fmla="*/ 534 w 571"/>
                <a:gd name="T109" fmla="*/ 3885 h 7028"/>
                <a:gd name="T110" fmla="*/ 534 w 571"/>
                <a:gd name="T111" fmla="*/ 7028 h 7028"/>
                <a:gd name="T112" fmla="*/ 571 w 571"/>
                <a:gd name="T113" fmla="*/ 7028 h 7028"/>
                <a:gd name="T114" fmla="*/ 571 w 571"/>
                <a:gd name="T115" fmla="*/ 3885 h 7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1" h="7028">
                  <a:moveTo>
                    <a:pt x="246" y="0"/>
                  </a:moveTo>
                  <a:lnTo>
                    <a:pt x="246" y="2716"/>
                  </a:lnTo>
                  <a:cubicBezTo>
                    <a:pt x="206" y="2731"/>
                    <a:pt x="178" y="2770"/>
                    <a:pt x="178" y="2816"/>
                  </a:cubicBezTo>
                  <a:cubicBezTo>
                    <a:pt x="178" y="2876"/>
                    <a:pt x="226" y="2924"/>
                    <a:pt x="286" y="2924"/>
                  </a:cubicBezTo>
                  <a:cubicBezTo>
                    <a:pt x="345" y="2924"/>
                    <a:pt x="394" y="2876"/>
                    <a:pt x="394" y="2816"/>
                  </a:cubicBezTo>
                  <a:cubicBezTo>
                    <a:pt x="394" y="2770"/>
                    <a:pt x="365" y="2731"/>
                    <a:pt x="325" y="2716"/>
                  </a:cubicBezTo>
                  <a:lnTo>
                    <a:pt x="325" y="0"/>
                  </a:lnTo>
                  <a:lnTo>
                    <a:pt x="246" y="0"/>
                  </a:lnTo>
                  <a:close/>
                  <a:moveTo>
                    <a:pt x="0" y="3749"/>
                  </a:moveTo>
                  <a:lnTo>
                    <a:pt x="571" y="3749"/>
                  </a:lnTo>
                  <a:lnTo>
                    <a:pt x="571" y="3790"/>
                  </a:lnTo>
                  <a:lnTo>
                    <a:pt x="0" y="3790"/>
                  </a:lnTo>
                  <a:lnTo>
                    <a:pt x="0" y="3749"/>
                  </a:lnTo>
                  <a:close/>
                  <a:moveTo>
                    <a:pt x="0" y="3323"/>
                  </a:moveTo>
                  <a:lnTo>
                    <a:pt x="0" y="3323"/>
                  </a:lnTo>
                  <a:lnTo>
                    <a:pt x="0" y="3323"/>
                  </a:lnTo>
                  <a:cubicBezTo>
                    <a:pt x="0" y="3165"/>
                    <a:pt x="128" y="3037"/>
                    <a:pt x="286" y="3037"/>
                  </a:cubicBezTo>
                  <a:cubicBezTo>
                    <a:pt x="443" y="3037"/>
                    <a:pt x="571" y="3165"/>
                    <a:pt x="571" y="3323"/>
                  </a:cubicBezTo>
                  <a:lnTo>
                    <a:pt x="571" y="3323"/>
                  </a:lnTo>
                  <a:lnTo>
                    <a:pt x="571" y="3323"/>
                  </a:lnTo>
                  <a:lnTo>
                    <a:pt x="571" y="3683"/>
                  </a:lnTo>
                  <a:lnTo>
                    <a:pt x="0" y="3683"/>
                  </a:lnTo>
                  <a:lnTo>
                    <a:pt x="0" y="3323"/>
                  </a:lnTo>
                  <a:close/>
                  <a:moveTo>
                    <a:pt x="37" y="3885"/>
                  </a:moveTo>
                  <a:lnTo>
                    <a:pt x="0" y="3885"/>
                  </a:lnTo>
                  <a:lnTo>
                    <a:pt x="0" y="7028"/>
                  </a:lnTo>
                  <a:lnTo>
                    <a:pt x="37" y="7028"/>
                  </a:lnTo>
                  <a:lnTo>
                    <a:pt x="37" y="3885"/>
                  </a:lnTo>
                  <a:close/>
                  <a:moveTo>
                    <a:pt x="126" y="3885"/>
                  </a:moveTo>
                  <a:lnTo>
                    <a:pt x="89" y="3885"/>
                  </a:lnTo>
                  <a:lnTo>
                    <a:pt x="89" y="7028"/>
                  </a:lnTo>
                  <a:lnTo>
                    <a:pt x="126" y="7028"/>
                  </a:lnTo>
                  <a:lnTo>
                    <a:pt x="126" y="3885"/>
                  </a:lnTo>
                  <a:close/>
                  <a:moveTo>
                    <a:pt x="215" y="3885"/>
                  </a:moveTo>
                  <a:lnTo>
                    <a:pt x="178" y="3885"/>
                  </a:lnTo>
                  <a:lnTo>
                    <a:pt x="178" y="7028"/>
                  </a:lnTo>
                  <a:lnTo>
                    <a:pt x="215" y="7028"/>
                  </a:lnTo>
                  <a:lnTo>
                    <a:pt x="215" y="3885"/>
                  </a:lnTo>
                  <a:close/>
                  <a:moveTo>
                    <a:pt x="304" y="3885"/>
                  </a:moveTo>
                  <a:lnTo>
                    <a:pt x="267" y="3885"/>
                  </a:lnTo>
                  <a:lnTo>
                    <a:pt x="267" y="7028"/>
                  </a:lnTo>
                  <a:lnTo>
                    <a:pt x="304" y="7028"/>
                  </a:lnTo>
                  <a:lnTo>
                    <a:pt x="304" y="3885"/>
                  </a:lnTo>
                  <a:close/>
                  <a:moveTo>
                    <a:pt x="393" y="3885"/>
                  </a:moveTo>
                  <a:lnTo>
                    <a:pt x="356" y="3885"/>
                  </a:lnTo>
                  <a:lnTo>
                    <a:pt x="356" y="7028"/>
                  </a:lnTo>
                  <a:lnTo>
                    <a:pt x="393" y="7028"/>
                  </a:lnTo>
                  <a:lnTo>
                    <a:pt x="393" y="3885"/>
                  </a:lnTo>
                  <a:close/>
                  <a:moveTo>
                    <a:pt x="482" y="3885"/>
                  </a:moveTo>
                  <a:lnTo>
                    <a:pt x="445" y="3885"/>
                  </a:lnTo>
                  <a:lnTo>
                    <a:pt x="445" y="7028"/>
                  </a:lnTo>
                  <a:lnTo>
                    <a:pt x="482" y="7028"/>
                  </a:lnTo>
                  <a:lnTo>
                    <a:pt x="482" y="3885"/>
                  </a:lnTo>
                  <a:close/>
                  <a:moveTo>
                    <a:pt x="571" y="3885"/>
                  </a:moveTo>
                  <a:lnTo>
                    <a:pt x="534" y="3885"/>
                  </a:lnTo>
                  <a:lnTo>
                    <a:pt x="534" y="7028"/>
                  </a:lnTo>
                  <a:lnTo>
                    <a:pt x="571" y="7028"/>
                  </a:lnTo>
                  <a:lnTo>
                    <a:pt x="571" y="38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32048" y="384192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36393" y="1626971"/>
            <a:ext cx="4317927" cy="3859627"/>
            <a:chOff x="1457233" y="1626971"/>
            <a:chExt cx="4317927" cy="385962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915533" y="1626971"/>
              <a:ext cx="3859627" cy="3859627"/>
            </a:xfrm>
            <a:custGeom>
              <a:avLst/>
              <a:gdLst>
                <a:gd name="connsiteX0" fmla="*/ 1389888 w 2770264"/>
                <a:gd name="connsiteY0" fmla="*/ 3 h 2770265"/>
                <a:gd name="connsiteX1" fmla="*/ 1645362 w 2770264"/>
                <a:gd name="connsiteY1" fmla="*/ 106853 h 2770265"/>
                <a:gd name="connsiteX2" fmla="*/ 2665169 w 2770264"/>
                <a:gd name="connsiteY2" fmla="*/ 1133686 h 2770265"/>
                <a:gd name="connsiteX3" fmla="*/ 2663412 w 2770264"/>
                <a:gd name="connsiteY3" fmla="*/ 1645363 h 2770265"/>
                <a:gd name="connsiteX4" fmla="*/ 1636579 w 2770264"/>
                <a:gd name="connsiteY4" fmla="*/ 2665170 h 2770265"/>
                <a:gd name="connsiteX5" fmla="*/ 1124903 w 2770264"/>
                <a:gd name="connsiteY5" fmla="*/ 2663413 h 2770265"/>
                <a:gd name="connsiteX6" fmla="*/ 105095 w 2770264"/>
                <a:gd name="connsiteY6" fmla="*/ 1636580 h 2770265"/>
                <a:gd name="connsiteX7" fmla="*/ 106852 w 2770264"/>
                <a:gd name="connsiteY7" fmla="*/ 1124904 h 2770265"/>
                <a:gd name="connsiteX8" fmla="*/ 1133685 w 2770264"/>
                <a:gd name="connsiteY8" fmla="*/ 105096 h 2770265"/>
                <a:gd name="connsiteX9" fmla="*/ 1389888 w 2770264"/>
                <a:gd name="connsiteY9" fmla="*/ 3 h 277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0264" h="2770265">
                  <a:moveTo>
                    <a:pt x="1389888" y="3"/>
                  </a:moveTo>
                  <a:cubicBezTo>
                    <a:pt x="1482483" y="321"/>
                    <a:pt x="1574957" y="35963"/>
                    <a:pt x="1645362" y="106853"/>
                  </a:cubicBezTo>
                  <a:lnTo>
                    <a:pt x="2665169" y="1133686"/>
                  </a:lnTo>
                  <a:cubicBezTo>
                    <a:pt x="2805979" y="1275467"/>
                    <a:pt x="2805193" y="1504553"/>
                    <a:pt x="2663412" y="1645363"/>
                  </a:cubicBezTo>
                  <a:lnTo>
                    <a:pt x="1636579" y="2665170"/>
                  </a:lnTo>
                  <a:cubicBezTo>
                    <a:pt x="1494799" y="2805980"/>
                    <a:pt x="1265713" y="2805194"/>
                    <a:pt x="1124903" y="2663413"/>
                  </a:cubicBezTo>
                  <a:lnTo>
                    <a:pt x="105095" y="1636580"/>
                  </a:lnTo>
                  <a:cubicBezTo>
                    <a:pt x="-35715" y="1494800"/>
                    <a:pt x="-34928" y="1265714"/>
                    <a:pt x="106852" y="1124904"/>
                  </a:cubicBezTo>
                  <a:lnTo>
                    <a:pt x="1133685" y="105096"/>
                  </a:lnTo>
                  <a:cubicBezTo>
                    <a:pt x="1204576" y="34691"/>
                    <a:pt x="1297292" y="-315"/>
                    <a:pt x="1389888" y="3"/>
                  </a:cubicBezTo>
                  <a:close/>
                </a:path>
              </a:pathLst>
            </a:custGeom>
          </p:spPr>
        </p:pic>
        <p:sp>
          <p:nvSpPr>
            <p:cNvPr id="10" name="矩形: 圆角 9"/>
            <p:cNvSpPr/>
            <p:nvPr/>
          </p:nvSpPr>
          <p:spPr>
            <a:xfrm rot="2711802">
              <a:off x="1457233" y="2019292"/>
              <a:ext cx="3074986" cy="3074986"/>
            </a:xfrm>
            <a:prstGeom prst="roundRect">
              <a:avLst/>
            </a:prstGeom>
            <a:solidFill>
              <a:srgbClr val="66726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812800" dist="254000" dir="5100000" sx="96000" sy="96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Circle"/>
            <p:cNvSpPr/>
            <p:nvPr/>
          </p:nvSpPr>
          <p:spPr>
            <a:xfrm>
              <a:off x="2612513" y="2238079"/>
              <a:ext cx="740778" cy="740777"/>
            </a:xfrm>
            <a:prstGeom prst="ellipse">
              <a:avLst/>
            </a:prstGeom>
            <a:gradFill>
              <a:gsLst>
                <a:gs pos="0">
                  <a:srgbClr val="FFFFFF">
                    <a:alpha val="68000"/>
                  </a:srgbClr>
                </a:gs>
                <a:gs pos="100000">
                  <a:srgbClr val="FFFFFF">
                    <a:alpha val="18000"/>
                  </a:srgbClr>
                </a:gs>
              </a:gsLst>
              <a:lin ang="30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Circle"/>
            <p:cNvSpPr/>
            <p:nvPr/>
          </p:nvSpPr>
          <p:spPr>
            <a:xfrm>
              <a:off x="2708540" y="2334104"/>
              <a:ext cx="548724" cy="548725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08774" y="3141209"/>
              <a:ext cx="2443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708775" y="3668776"/>
              <a:ext cx="2443735" cy="115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rgbClr val="FFFFFF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787828" y="3602874"/>
              <a:ext cx="442167" cy="0"/>
            </a:xfrm>
            <a:prstGeom prst="line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16" name="组合 15"/>
          <p:cNvGrpSpPr/>
          <p:nvPr/>
        </p:nvGrpSpPr>
        <p:grpSpPr>
          <a:xfrm>
            <a:off x="5700815" y="1472467"/>
            <a:ext cx="5015315" cy="1550057"/>
            <a:chOff x="6358537" y="1921643"/>
            <a:chExt cx="5015315" cy="1550057"/>
          </a:xfrm>
        </p:grpSpPr>
        <p:grpSp>
          <p:nvGrpSpPr>
            <p:cNvPr id="17" name="组合 16"/>
            <p:cNvGrpSpPr/>
            <p:nvPr/>
          </p:nvGrpSpPr>
          <p:grpSpPr>
            <a:xfrm>
              <a:off x="6358537" y="1921643"/>
              <a:ext cx="3747785" cy="740777"/>
              <a:chOff x="6358537" y="1921643"/>
              <a:chExt cx="3747785" cy="74077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548317" y="1963717"/>
                <a:ext cx="2558005" cy="596734"/>
                <a:chOff x="7740821" y="2332685"/>
                <a:chExt cx="2558005" cy="596734"/>
              </a:xfrm>
            </p:grpSpPr>
            <p:sp>
              <p:nvSpPr>
                <p:cNvPr id="25" name="矩形: 圆角 24"/>
                <p:cNvSpPr/>
                <p:nvPr/>
              </p:nvSpPr>
              <p:spPr>
                <a:xfrm>
                  <a:off x="7740821" y="2332685"/>
                  <a:ext cx="2558005" cy="5967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18574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635000" dist="127000" dir="5100000" sx="96000" sy="96000" algn="ctr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8088423" y="2419745"/>
                  <a:ext cx="21124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2000" b="1" dirty="0">
                      <a:solidFill>
                        <a:srgbClr val="FFFFFF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6358537" y="1921643"/>
                <a:ext cx="740778" cy="740777"/>
                <a:chOff x="6358537" y="1921643"/>
                <a:chExt cx="740778" cy="740777"/>
              </a:xfrm>
            </p:grpSpPr>
            <p:grpSp>
              <p:nvGrpSpPr>
                <p:cNvPr id="21" name="组合 20"/>
                <p:cNvGrpSpPr/>
                <p:nvPr/>
              </p:nvGrpSpPr>
              <p:grpSpPr>
                <a:xfrm>
                  <a:off x="6358537" y="1921643"/>
                  <a:ext cx="740778" cy="740777"/>
                  <a:chOff x="6551041" y="2290611"/>
                  <a:chExt cx="740778" cy="740777"/>
                </a:xfrm>
              </p:grpSpPr>
              <p:sp>
                <p:nvSpPr>
                  <p:cNvPr id="23" name="Circle"/>
                  <p:cNvSpPr/>
                  <p:nvPr/>
                </p:nvSpPr>
                <p:spPr>
                  <a:xfrm>
                    <a:off x="6551041" y="2290611"/>
                    <a:ext cx="740778" cy="740777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68CC9">
                          <a:alpha val="46000"/>
                        </a:srgbClr>
                      </a:gs>
                      <a:gs pos="100000">
                        <a:srgbClr val="968CC9">
                          <a:alpha val="41000"/>
                        </a:srgbClr>
                      </a:gs>
                    </a:gsLst>
                    <a:lin ang="3000000"/>
                  </a:gra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>
                      <a:defRPr/>
                    </a:pPr>
                    <a:endParaRPr sz="3200" kern="0" dirty="0">
                      <a:solidFill>
                        <a:srgbClr val="FFFFFF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" name="Circle"/>
                  <p:cNvSpPr/>
                  <p:nvPr/>
                </p:nvSpPr>
                <p:spPr>
                  <a:xfrm>
                    <a:off x="6647068" y="2386636"/>
                    <a:ext cx="548724" cy="548725"/>
                  </a:xfrm>
                  <a:prstGeom prst="ellipse">
                    <a:avLst/>
                  </a:prstGeom>
                  <a:solidFill>
                    <a:srgbClr val="C18574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>
                      <a:defRPr sz="3200" b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 Neue Medium"/>
                      </a:defRPr>
                    </a:pPr>
                    <a:endParaRPr sz="3200" kern="0" dirty="0">
                      <a:solidFill>
                        <a:srgbClr val="FFFFFF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2" name="Freeform 58"/>
                <p:cNvSpPr/>
                <p:nvPr/>
              </p:nvSpPr>
              <p:spPr bwMode="auto">
                <a:xfrm>
                  <a:off x="6615112" y="2124074"/>
                  <a:ext cx="266700" cy="266700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0" y="71"/>
                    </a:cxn>
                    <a:cxn ang="0">
                      <a:pos x="25" y="71"/>
                    </a:cxn>
                    <a:cxn ang="0">
                      <a:pos x="25" y="53"/>
                    </a:cxn>
                    <a:cxn ang="0">
                      <a:pos x="34" y="44"/>
                    </a:cxn>
                    <a:cxn ang="0">
                      <a:pos x="37" y="44"/>
                    </a:cxn>
                    <a:cxn ang="0">
                      <a:pos x="46" y="53"/>
                    </a:cxn>
                    <a:cxn ang="0">
                      <a:pos x="46" y="71"/>
                    </a:cxn>
                    <a:cxn ang="0">
                      <a:pos x="71" y="71"/>
                    </a:cxn>
                    <a:cxn ang="0">
                      <a:pos x="71" y="29"/>
                    </a:cxn>
                    <a:cxn ang="0">
                      <a:pos x="35" y="0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71" h="71">
                      <a:moveTo>
                        <a:pt x="0" y="29"/>
                      </a:move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25" y="71"/>
                        <a:pt x="25" y="71"/>
                        <a:pt x="25" y="71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25" y="48"/>
                        <a:pt x="29" y="44"/>
                        <a:pt x="34" y="44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42" y="44"/>
                        <a:pt x="46" y="48"/>
                        <a:pt x="46" y="53"/>
                      </a:cubicBezTo>
                      <a:cubicBezTo>
                        <a:pt x="46" y="71"/>
                        <a:pt x="46" y="71"/>
                        <a:pt x="46" y="71"/>
                      </a:cubicBezTo>
                      <a:cubicBezTo>
                        <a:pt x="71" y="71"/>
                        <a:pt x="71" y="71"/>
                        <a:pt x="71" y="71"/>
                      </a:cubicBezTo>
                      <a:cubicBezTo>
                        <a:pt x="71" y="29"/>
                        <a:pt x="71" y="29"/>
                        <a:pt x="71" y="29"/>
                      </a:cubicBezTo>
                      <a:cubicBezTo>
                        <a:pt x="35" y="0"/>
                        <a:pt x="35" y="0"/>
                        <a:pt x="35" y="0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8" name="TextBox 7"/>
            <p:cNvSpPr txBox="1"/>
            <p:nvPr/>
          </p:nvSpPr>
          <p:spPr>
            <a:xfrm>
              <a:off x="7391401" y="2684177"/>
              <a:ext cx="3982451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81025" y="3199061"/>
            <a:ext cx="4817583" cy="1292662"/>
            <a:chOff x="6460017" y="3215435"/>
            <a:chExt cx="4817583" cy="1292662"/>
          </a:xfrm>
        </p:grpSpPr>
        <p:sp>
          <p:nvSpPr>
            <p:cNvPr id="28" name="PA-文本框 64"/>
            <p:cNvSpPr txBox="1"/>
            <p:nvPr>
              <p:custDataLst>
                <p:tags r:id="rId1"/>
              </p:custDataLst>
            </p:nvPr>
          </p:nvSpPr>
          <p:spPr>
            <a:xfrm>
              <a:off x="7414281" y="3215435"/>
              <a:ext cx="386331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460017" y="3369570"/>
              <a:ext cx="537820" cy="537824"/>
              <a:chOff x="6460017" y="3369570"/>
              <a:chExt cx="537820" cy="537824"/>
            </a:xfrm>
          </p:grpSpPr>
          <p:sp>
            <p:nvSpPr>
              <p:cNvPr id="30" name="îṥľíḓê"/>
              <p:cNvSpPr/>
              <p:nvPr/>
            </p:nvSpPr>
            <p:spPr>
              <a:xfrm>
                <a:off x="6460017" y="3369570"/>
                <a:ext cx="537820" cy="537824"/>
              </a:xfrm>
              <a:prstGeom prst="ellipse">
                <a:avLst/>
              </a:prstGeom>
              <a:solidFill>
                <a:srgbClr val="667264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812800" dist="127000" dir="5100000" sx="96000" sy="96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6594059" y="3498316"/>
                <a:ext cx="288004" cy="278104"/>
              </a:xfrm>
              <a:custGeom>
                <a:avLst/>
                <a:gdLst>
                  <a:gd name="T0" fmla="*/ 94 w 132"/>
                  <a:gd name="T1" fmla="*/ 0 h 128"/>
                  <a:gd name="T2" fmla="*/ 56 w 132"/>
                  <a:gd name="T3" fmla="*/ 27 h 128"/>
                  <a:gd name="T4" fmla="*/ 55 w 132"/>
                  <a:gd name="T5" fmla="*/ 27 h 128"/>
                  <a:gd name="T6" fmla="*/ 14 w 132"/>
                  <a:gd name="T7" fmla="*/ 69 h 128"/>
                  <a:gd name="T8" fmla="*/ 1 w 132"/>
                  <a:gd name="T9" fmla="*/ 110 h 128"/>
                  <a:gd name="T10" fmla="*/ 14 w 132"/>
                  <a:gd name="T11" fmla="*/ 128 h 128"/>
                  <a:gd name="T12" fmla="*/ 53 w 132"/>
                  <a:gd name="T13" fmla="*/ 118 h 128"/>
                  <a:gd name="T14" fmla="*/ 120 w 132"/>
                  <a:gd name="T15" fmla="*/ 53 h 128"/>
                  <a:gd name="T16" fmla="*/ 64 w 132"/>
                  <a:gd name="T17" fmla="*/ 95 h 128"/>
                  <a:gd name="T18" fmla="*/ 99 w 132"/>
                  <a:gd name="T19" fmla="*/ 47 h 128"/>
                  <a:gd name="T20" fmla="*/ 95 w 132"/>
                  <a:gd name="T21" fmla="*/ 67 h 128"/>
                  <a:gd name="T22" fmla="*/ 64 w 132"/>
                  <a:gd name="T23" fmla="*/ 98 h 128"/>
                  <a:gd name="T24" fmla="*/ 59 w 132"/>
                  <a:gd name="T25" fmla="*/ 81 h 128"/>
                  <a:gd name="T26" fmla="*/ 46 w 132"/>
                  <a:gd name="T27" fmla="*/ 68 h 128"/>
                  <a:gd name="T28" fmla="*/ 92 w 132"/>
                  <a:gd name="T29" fmla="*/ 36 h 128"/>
                  <a:gd name="T30" fmla="*/ 59 w 132"/>
                  <a:gd name="T31" fmla="*/ 81 h 128"/>
                  <a:gd name="T32" fmla="*/ 30 w 132"/>
                  <a:gd name="T33" fmla="*/ 64 h 128"/>
                  <a:gd name="T34" fmla="*/ 80 w 132"/>
                  <a:gd name="T35" fmla="*/ 29 h 128"/>
                  <a:gd name="T36" fmla="*/ 17 w 132"/>
                  <a:gd name="T37" fmla="*/ 119 h 128"/>
                  <a:gd name="T38" fmla="*/ 8 w 132"/>
                  <a:gd name="T39" fmla="*/ 114 h 128"/>
                  <a:gd name="T40" fmla="*/ 13 w 132"/>
                  <a:gd name="T41" fmla="*/ 96 h 128"/>
                  <a:gd name="T42" fmla="*/ 32 w 132"/>
                  <a:gd name="T43" fmla="*/ 116 h 128"/>
                  <a:gd name="T44" fmla="*/ 35 w 132"/>
                  <a:gd name="T45" fmla="*/ 115 h 128"/>
                  <a:gd name="T46" fmla="*/ 14 w 132"/>
                  <a:gd name="T47" fmla="*/ 92 h 128"/>
                  <a:gd name="T48" fmla="*/ 19 w 132"/>
                  <a:gd name="T49" fmla="*/ 75 h 128"/>
                  <a:gd name="T50" fmla="*/ 52 w 132"/>
                  <a:gd name="T51" fmla="*/ 110 h 128"/>
                  <a:gd name="T52" fmla="*/ 35 w 132"/>
                  <a:gd name="T53" fmla="*/ 115 h 128"/>
                  <a:gd name="T54" fmla="*/ 108 w 132"/>
                  <a:gd name="T55" fmla="*/ 54 h 128"/>
                  <a:gd name="T56" fmla="*/ 98 w 132"/>
                  <a:gd name="T57" fmla="*/ 30 h 128"/>
                  <a:gd name="T58" fmla="*/ 81 w 132"/>
                  <a:gd name="T59" fmla="*/ 13 h 128"/>
                  <a:gd name="T60" fmla="*/ 112 w 132"/>
                  <a:gd name="T61" fmla="*/ 16 h 128"/>
                  <a:gd name="T62" fmla="*/ 115 w 132"/>
                  <a:gd name="T63" fmla="*/ 4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2" h="128">
                    <a:moveTo>
                      <a:pt x="118" y="10"/>
                    </a:moveTo>
                    <a:cubicBezTo>
                      <a:pt x="111" y="4"/>
                      <a:pt x="102" y="0"/>
                      <a:pt x="94" y="0"/>
                    </a:cubicBezTo>
                    <a:cubicBezTo>
                      <a:pt x="87" y="0"/>
                      <a:pt x="80" y="3"/>
                      <a:pt x="75" y="8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5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2" y="71"/>
                      <a:pt x="11" y="73"/>
                      <a:pt x="10" y="76"/>
                    </a:cubicBezTo>
                    <a:cubicBezTo>
                      <a:pt x="1" y="110"/>
                      <a:pt x="1" y="110"/>
                      <a:pt x="1" y="110"/>
                    </a:cubicBezTo>
                    <a:cubicBezTo>
                      <a:pt x="1" y="110"/>
                      <a:pt x="0" y="113"/>
                      <a:pt x="0" y="114"/>
                    </a:cubicBezTo>
                    <a:cubicBezTo>
                      <a:pt x="0" y="122"/>
                      <a:pt x="6" y="128"/>
                      <a:pt x="14" y="128"/>
                    </a:cubicBezTo>
                    <a:cubicBezTo>
                      <a:pt x="16" y="128"/>
                      <a:pt x="19" y="127"/>
                      <a:pt x="19" y="127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5" y="118"/>
                      <a:pt x="57" y="116"/>
                      <a:pt x="59" y="114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32" y="42"/>
                      <a:pt x="130" y="23"/>
                      <a:pt x="118" y="10"/>
                    </a:cubicBezTo>
                    <a:close/>
                    <a:moveTo>
                      <a:pt x="64" y="95"/>
                    </a:moveTo>
                    <a:cubicBezTo>
                      <a:pt x="64" y="92"/>
                      <a:pt x="63" y="88"/>
                      <a:pt x="61" y="85"/>
                    </a:cubicBezTo>
                    <a:cubicBezTo>
                      <a:pt x="99" y="47"/>
                      <a:pt x="99" y="47"/>
                      <a:pt x="99" y="47"/>
                    </a:cubicBezTo>
                    <a:cubicBezTo>
                      <a:pt x="101" y="54"/>
                      <a:pt x="100" y="62"/>
                      <a:pt x="95" y="67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7"/>
                      <a:pt x="64" y="96"/>
                      <a:pt x="64" y="95"/>
                    </a:cubicBezTo>
                    <a:close/>
                    <a:moveTo>
                      <a:pt x="59" y="81"/>
                    </a:moveTo>
                    <a:cubicBezTo>
                      <a:pt x="58" y="79"/>
                      <a:pt x="56" y="76"/>
                      <a:pt x="54" y="74"/>
                    </a:cubicBezTo>
                    <a:cubicBezTo>
                      <a:pt x="51" y="72"/>
                      <a:pt x="49" y="70"/>
                      <a:pt x="46" y="68"/>
                    </a:cubicBezTo>
                    <a:cubicBezTo>
                      <a:pt x="84" y="30"/>
                      <a:pt x="84" y="30"/>
                      <a:pt x="84" y="30"/>
                    </a:cubicBezTo>
                    <a:cubicBezTo>
                      <a:pt x="87" y="31"/>
                      <a:pt x="90" y="33"/>
                      <a:pt x="92" y="36"/>
                    </a:cubicBezTo>
                    <a:cubicBezTo>
                      <a:pt x="94" y="38"/>
                      <a:pt x="96" y="40"/>
                      <a:pt x="97" y="43"/>
                    </a:cubicBezTo>
                    <a:lnTo>
                      <a:pt x="59" y="81"/>
                    </a:lnTo>
                    <a:close/>
                    <a:moveTo>
                      <a:pt x="42" y="66"/>
                    </a:moveTo>
                    <a:cubicBezTo>
                      <a:pt x="38" y="65"/>
                      <a:pt x="34" y="64"/>
                      <a:pt x="30" y="64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6" y="28"/>
                      <a:pt x="73" y="27"/>
                      <a:pt x="80" y="29"/>
                    </a:cubicBezTo>
                    <a:lnTo>
                      <a:pt x="42" y="66"/>
                    </a:lnTo>
                    <a:close/>
                    <a:moveTo>
                      <a:pt x="17" y="119"/>
                    </a:moveTo>
                    <a:cubicBezTo>
                      <a:pt x="16" y="120"/>
                      <a:pt x="15" y="120"/>
                      <a:pt x="14" y="120"/>
                    </a:cubicBezTo>
                    <a:cubicBezTo>
                      <a:pt x="11" y="120"/>
                      <a:pt x="8" y="117"/>
                      <a:pt x="8" y="114"/>
                    </a:cubicBezTo>
                    <a:cubicBezTo>
                      <a:pt x="8" y="113"/>
                      <a:pt x="8" y="112"/>
                      <a:pt x="8" y="112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7" y="96"/>
                      <a:pt x="22" y="98"/>
                      <a:pt x="26" y="102"/>
                    </a:cubicBezTo>
                    <a:cubicBezTo>
                      <a:pt x="30" y="106"/>
                      <a:pt x="32" y="111"/>
                      <a:pt x="32" y="116"/>
                    </a:cubicBezTo>
                    <a:lnTo>
                      <a:pt x="17" y="119"/>
                    </a:lnTo>
                    <a:close/>
                    <a:moveTo>
                      <a:pt x="35" y="115"/>
                    </a:moveTo>
                    <a:cubicBezTo>
                      <a:pt x="35" y="109"/>
                      <a:pt x="33" y="104"/>
                      <a:pt x="29" y="99"/>
                    </a:cubicBezTo>
                    <a:cubicBezTo>
                      <a:pt x="25" y="95"/>
                      <a:pt x="19" y="93"/>
                      <a:pt x="14" y="92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8" y="77"/>
                      <a:pt x="19" y="76"/>
                      <a:pt x="19" y="75"/>
                    </a:cubicBezTo>
                    <a:cubicBezTo>
                      <a:pt x="27" y="69"/>
                      <a:pt x="40" y="71"/>
                      <a:pt x="48" y="80"/>
                    </a:cubicBezTo>
                    <a:cubicBezTo>
                      <a:pt x="57" y="89"/>
                      <a:pt x="59" y="102"/>
                      <a:pt x="52" y="110"/>
                    </a:cubicBezTo>
                    <a:cubicBezTo>
                      <a:pt x="51" y="110"/>
                      <a:pt x="51" y="111"/>
                      <a:pt x="50" y="111"/>
                    </a:cubicBezTo>
                    <a:lnTo>
                      <a:pt x="35" y="115"/>
                    </a:lnTo>
                    <a:close/>
                    <a:moveTo>
                      <a:pt x="115" y="47"/>
                    </a:moveTo>
                    <a:cubicBezTo>
                      <a:pt x="108" y="54"/>
                      <a:pt x="108" y="54"/>
                      <a:pt x="108" y="54"/>
                    </a:cubicBezTo>
                    <a:cubicBezTo>
                      <a:pt x="108" y="53"/>
                      <a:pt x="108" y="52"/>
                      <a:pt x="108" y="51"/>
                    </a:cubicBezTo>
                    <a:cubicBezTo>
                      <a:pt x="107" y="43"/>
                      <a:pt x="104" y="36"/>
                      <a:pt x="98" y="30"/>
                    </a:cubicBezTo>
                    <a:cubicBezTo>
                      <a:pt x="91" y="24"/>
                      <a:pt x="83" y="20"/>
                      <a:pt x="74" y="20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4" y="10"/>
                      <a:pt x="89" y="8"/>
                      <a:pt x="94" y="8"/>
                    </a:cubicBezTo>
                    <a:cubicBezTo>
                      <a:pt x="100" y="8"/>
                      <a:pt x="107" y="11"/>
                      <a:pt x="112" y="16"/>
                    </a:cubicBezTo>
                    <a:cubicBezTo>
                      <a:pt x="117" y="21"/>
                      <a:pt x="120" y="27"/>
                      <a:pt x="120" y="33"/>
                    </a:cubicBezTo>
                    <a:cubicBezTo>
                      <a:pt x="120" y="38"/>
                      <a:pt x="118" y="43"/>
                      <a:pt x="115" y="4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606" tIns="45802" rIns="91606" bIns="45802" numCol="1" anchor="t" anchorCtr="0" compatLnSpc="1"/>
              <a:lstStyle/>
              <a:p>
                <a:pPr algn="just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78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5781025" y="4624786"/>
            <a:ext cx="4833625" cy="1292662"/>
            <a:chOff x="6460017" y="5073962"/>
            <a:chExt cx="4833625" cy="1292662"/>
          </a:xfrm>
        </p:grpSpPr>
        <p:sp>
          <p:nvSpPr>
            <p:cNvPr id="33" name="文本框 32"/>
            <p:cNvSpPr txBox="1"/>
            <p:nvPr/>
          </p:nvSpPr>
          <p:spPr>
            <a:xfrm>
              <a:off x="7414281" y="5073962"/>
              <a:ext cx="387936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460017" y="5215230"/>
              <a:ext cx="537820" cy="537824"/>
              <a:chOff x="6460017" y="4557506"/>
              <a:chExt cx="537820" cy="537824"/>
            </a:xfrm>
          </p:grpSpPr>
          <p:sp>
            <p:nvSpPr>
              <p:cNvPr id="35" name="íŝļiḍé"/>
              <p:cNvSpPr/>
              <p:nvPr/>
            </p:nvSpPr>
            <p:spPr>
              <a:xfrm>
                <a:off x="6460017" y="4557506"/>
                <a:ext cx="537820" cy="537824"/>
              </a:xfrm>
              <a:prstGeom prst="ellipse">
                <a:avLst/>
              </a:prstGeom>
              <a:solidFill>
                <a:srgbClr val="C18574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812800" dist="127000" dir="5100000" sx="96000" sy="96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椭圆 7"/>
              <p:cNvSpPr/>
              <p:nvPr/>
            </p:nvSpPr>
            <p:spPr>
              <a:xfrm>
                <a:off x="6582247" y="4653111"/>
                <a:ext cx="331901" cy="299296"/>
              </a:xfrm>
              <a:custGeom>
                <a:avLst/>
                <a:gdLst>
                  <a:gd name="connsiteX0" fmla="*/ 521432 w 608344"/>
                  <a:gd name="connsiteY0" fmla="*/ 370453 h 548582"/>
                  <a:gd name="connsiteX1" fmla="*/ 465737 w 608344"/>
                  <a:gd name="connsiteY1" fmla="*/ 425787 h 548582"/>
                  <a:gd name="connsiteX2" fmla="*/ 442491 w 608344"/>
                  <a:gd name="connsiteY2" fmla="*/ 402479 h 548582"/>
                  <a:gd name="connsiteX3" fmla="*/ 418201 w 608344"/>
                  <a:gd name="connsiteY3" fmla="*/ 426545 h 548582"/>
                  <a:gd name="connsiteX4" fmla="*/ 441447 w 608344"/>
                  <a:gd name="connsiteY4" fmla="*/ 449948 h 548582"/>
                  <a:gd name="connsiteX5" fmla="*/ 465642 w 608344"/>
                  <a:gd name="connsiteY5" fmla="*/ 474204 h 548582"/>
                  <a:gd name="connsiteX6" fmla="*/ 489932 w 608344"/>
                  <a:gd name="connsiteY6" fmla="*/ 450043 h 548582"/>
                  <a:gd name="connsiteX7" fmla="*/ 545532 w 608344"/>
                  <a:gd name="connsiteY7" fmla="*/ 394709 h 548582"/>
                  <a:gd name="connsiteX8" fmla="*/ 481962 w 608344"/>
                  <a:gd name="connsiteY8" fmla="*/ 296170 h 548582"/>
                  <a:gd name="connsiteX9" fmla="*/ 608344 w 608344"/>
                  <a:gd name="connsiteY9" fmla="*/ 422376 h 548582"/>
                  <a:gd name="connsiteX10" fmla="*/ 481962 w 608344"/>
                  <a:gd name="connsiteY10" fmla="*/ 548582 h 548582"/>
                  <a:gd name="connsiteX11" fmla="*/ 355579 w 608344"/>
                  <a:gd name="connsiteY11" fmla="*/ 422376 h 548582"/>
                  <a:gd name="connsiteX12" fmla="*/ 481962 w 608344"/>
                  <a:gd name="connsiteY12" fmla="*/ 296170 h 548582"/>
                  <a:gd name="connsiteX13" fmla="*/ 255835 w 608344"/>
                  <a:gd name="connsiteY13" fmla="*/ 446 h 548582"/>
                  <a:gd name="connsiteX14" fmla="*/ 317801 w 608344"/>
                  <a:gd name="connsiteY14" fmla="*/ 13616 h 548582"/>
                  <a:gd name="connsiteX15" fmla="*/ 348072 w 608344"/>
                  <a:gd name="connsiteY15" fmla="*/ 41661 h 548582"/>
                  <a:gd name="connsiteX16" fmla="*/ 381190 w 608344"/>
                  <a:gd name="connsiteY16" fmla="*/ 146831 h 548582"/>
                  <a:gd name="connsiteX17" fmla="*/ 378913 w 608344"/>
                  <a:gd name="connsiteY17" fmla="*/ 156211 h 548582"/>
                  <a:gd name="connsiteX18" fmla="*/ 387833 w 608344"/>
                  <a:gd name="connsiteY18" fmla="*/ 200458 h 548582"/>
                  <a:gd name="connsiteX19" fmla="*/ 366387 w 608344"/>
                  <a:gd name="connsiteY19" fmla="*/ 237694 h 548582"/>
                  <a:gd name="connsiteX20" fmla="*/ 351393 w 608344"/>
                  <a:gd name="connsiteY20" fmla="*/ 278720 h 548582"/>
                  <a:gd name="connsiteX21" fmla="*/ 351393 w 608344"/>
                  <a:gd name="connsiteY21" fmla="*/ 322873 h 548582"/>
                  <a:gd name="connsiteX22" fmla="*/ 317611 w 608344"/>
                  <a:gd name="connsiteY22" fmla="*/ 422358 h 548582"/>
                  <a:gd name="connsiteX23" fmla="*/ 376635 w 608344"/>
                  <a:gd name="connsiteY23" fmla="*/ 548088 h 548582"/>
                  <a:gd name="connsiteX24" fmla="*/ 26855 w 608344"/>
                  <a:gd name="connsiteY24" fmla="*/ 548088 h 548582"/>
                  <a:gd name="connsiteX25" fmla="*/ 0 w 608344"/>
                  <a:gd name="connsiteY25" fmla="*/ 521274 h 548582"/>
                  <a:gd name="connsiteX26" fmla="*/ 0 w 608344"/>
                  <a:gd name="connsiteY26" fmla="*/ 473806 h 548582"/>
                  <a:gd name="connsiteX27" fmla="*/ 19453 w 608344"/>
                  <a:gd name="connsiteY27" fmla="*/ 432969 h 548582"/>
                  <a:gd name="connsiteX28" fmla="*/ 173751 w 608344"/>
                  <a:gd name="connsiteY28" fmla="*/ 334242 h 548582"/>
                  <a:gd name="connsiteX29" fmla="*/ 176408 w 608344"/>
                  <a:gd name="connsiteY29" fmla="*/ 329884 h 548582"/>
                  <a:gd name="connsiteX30" fmla="*/ 176408 w 608344"/>
                  <a:gd name="connsiteY30" fmla="*/ 278720 h 548582"/>
                  <a:gd name="connsiteX31" fmla="*/ 161320 w 608344"/>
                  <a:gd name="connsiteY31" fmla="*/ 237694 h 548582"/>
                  <a:gd name="connsiteX32" fmla="*/ 139969 w 608344"/>
                  <a:gd name="connsiteY32" fmla="*/ 200458 h 548582"/>
                  <a:gd name="connsiteX33" fmla="*/ 148320 w 608344"/>
                  <a:gd name="connsiteY33" fmla="*/ 156211 h 548582"/>
                  <a:gd name="connsiteX34" fmla="*/ 146042 w 608344"/>
                  <a:gd name="connsiteY34" fmla="*/ 146736 h 548582"/>
                  <a:gd name="connsiteX35" fmla="*/ 145758 w 608344"/>
                  <a:gd name="connsiteY35" fmla="*/ 95099 h 548582"/>
                  <a:gd name="connsiteX36" fmla="*/ 176029 w 608344"/>
                  <a:gd name="connsiteY36" fmla="*/ 42135 h 548582"/>
                  <a:gd name="connsiteX37" fmla="*/ 203928 w 608344"/>
                  <a:gd name="connsiteY37" fmla="*/ 19017 h 548582"/>
                  <a:gd name="connsiteX38" fmla="*/ 231162 w 608344"/>
                  <a:gd name="connsiteY38" fmla="*/ 5089 h 548582"/>
                  <a:gd name="connsiteX39" fmla="*/ 255835 w 608344"/>
                  <a:gd name="connsiteY39" fmla="*/ 446 h 5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344" h="548582">
                    <a:moveTo>
                      <a:pt x="521432" y="370453"/>
                    </a:moveTo>
                    <a:lnTo>
                      <a:pt x="465737" y="425787"/>
                    </a:lnTo>
                    <a:lnTo>
                      <a:pt x="442491" y="402479"/>
                    </a:lnTo>
                    <a:lnTo>
                      <a:pt x="418201" y="426545"/>
                    </a:lnTo>
                    <a:lnTo>
                      <a:pt x="441447" y="449948"/>
                    </a:lnTo>
                    <a:lnTo>
                      <a:pt x="465642" y="474204"/>
                    </a:lnTo>
                    <a:lnTo>
                      <a:pt x="489932" y="450043"/>
                    </a:lnTo>
                    <a:lnTo>
                      <a:pt x="545532" y="394709"/>
                    </a:lnTo>
                    <a:close/>
                    <a:moveTo>
                      <a:pt x="481962" y="296170"/>
                    </a:moveTo>
                    <a:cubicBezTo>
                      <a:pt x="551795" y="296170"/>
                      <a:pt x="608344" y="352641"/>
                      <a:pt x="608344" y="422376"/>
                    </a:cubicBezTo>
                    <a:cubicBezTo>
                      <a:pt x="608344" y="492111"/>
                      <a:pt x="551795" y="548582"/>
                      <a:pt x="481962" y="548582"/>
                    </a:cubicBezTo>
                    <a:cubicBezTo>
                      <a:pt x="412129" y="548582"/>
                      <a:pt x="355579" y="492111"/>
                      <a:pt x="355579" y="422376"/>
                    </a:cubicBezTo>
                    <a:cubicBezTo>
                      <a:pt x="355579" y="352641"/>
                      <a:pt x="412129" y="296170"/>
                      <a:pt x="481962" y="296170"/>
                    </a:cubicBezTo>
                    <a:close/>
                    <a:moveTo>
                      <a:pt x="255835" y="446"/>
                    </a:moveTo>
                    <a:cubicBezTo>
                      <a:pt x="282785" y="-1828"/>
                      <a:pt x="303187" y="4899"/>
                      <a:pt x="317801" y="13616"/>
                    </a:cubicBezTo>
                    <a:cubicBezTo>
                      <a:pt x="339721" y="25744"/>
                      <a:pt x="348072" y="41661"/>
                      <a:pt x="348072" y="41661"/>
                    </a:cubicBezTo>
                    <a:cubicBezTo>
                      <a:pt x="348072" y="41661"/>
                      <a:pt x="398176" y="45167"/>
                      <a:pt x="381190" y="146831"/>
                    </a:cubicBezTo>
                    <a:cubicBezTo>
                      <a:pt x="380621" y="149863"/>
                      <a:pt x="379862" y="153085"/>
                      <a:pt x="378913" y="156211"/>
                    </a:cubicBezTo>
                    <a:cubicBezTo>
                      <a:pt x="388592" y="156211"/>
                      <a:pt x="398271" y="163507"/>
                      <a:pt x="387833" y="200458"/>
                    </a:cubicBezTo>
                    <a:cubicBezTo>
                      <a:pt x="379672" y="229262"/>
                      <a:pt x="372080" y="237221"/>
                      <a:pt x="366387" y="237694"/>
                    </a:cubicBezTo>
                    <a:cubicBezTo>
                      <a:pt x="364394" y="250675"/>
                      <a:pt x="359175" y="265076"/>
                      <a:pt x="351393" y="278720"/>
                    </a:cubicBezTo>
                    <a:lnTo>
                      <a:pt x="351393" y="322873"/>
                    </a:lnTo>
                    <a:cubicBezTo>
                      <a:pt x="330232" y="350539"/>
                      <a:pt x="317611" y="385027"/>
                      <a:pt x="317611" y="422358"/>
                    </a:cubicBezTo>
                    <a:cubicBezTo>
                      <a:pt x="317611" y="472764"/>
                      <a:pt x="340480" y="518053"/>
                      <a:pt x="376635" y="548088"/>
                    </a:cubicBezTo>
                    <a:lnTo>
                      <a:pt x="26855" y="548088"/>
                    </a:lnTo>
                    <a:cubicBezTo>
                      <a:pt x="12052" y="548088"/>
                      <a:pt x="0" y="536055"/>
                      <a:pt x="0" y="521274"/>
                    </a:cubicBezTo>
                    <a:lnTo>
                      <a:pt x="0" y="473806"/>
                    </a:lnTo>
                    <a:cubicBezTo>
                      <a:pt x="0" y="457983"/>
                      <a:pt x="7212" y="443013"/>
                      <a:pt x="19453" y="432969"/>
                    </a:cubicBezTo>
                    <a:cubicBezTo>
                      <a:pt x="86638" y="377921"/>
                      <a:pt x="159043" y="341443"/>
                      <a:pt x="173751" y="334242"/>
                    </a:cubicBezTo>
                    <a:cubicBezTo>
                      <a:pt x="175365" y="333484"/>
                      <a:pt x="176408" y="331779"/>
                      <a:pt x="176408" y="329884"/>
                    </a:cubicBezTo>
                    <a:lnTo>
                      <a:pt x="176408" y="278720"/>
                    </a:lnTo>
                    <a:cubicBezTo>
                      <a:pt x="168437" y="265076"/>
                      <a:pt x="163313" y="250675"/>
                      <a:pt x="161320" y="237694"/>
                    </a:cubicBezTo>
                    <a:cubicBezTo>
                      <a:pt x="155627" y="237221"/>
                      <a:pt x="148035" y="229072"/>
                      <a:pt x="139969" y="200458"/>
                    </a:cubicBezTo>
                    <a:cubicBezTo>
                      <a:pt x="129531" y="164170"/>
                      <a:pt x="138925" y="156496"/>
                      <a:pt x="148320" y="156211"/>
                    </a:cubicBezTo>
                    <a:cubicBezTo>
                      <a:pt x="147371" y="153085"/>
                      <a:pt x="146612" y="149863"/>
                      <a:pt x="146042" y="146736"/>
                    </a:cubicBezTo>
                    <a:cubicBezTo>
                      <a:pt x="142436" y="128450"/>
                      <a:pt x="141487" y="111396"/>
                      <a:pt x="145758" y="95099"/>
                    </a:cubicBezTo>
                    <a:cubicBezTo>
                      <a:pt x="150787" y="73212"/>
                      <a:pt x="162744" y="55684"/>
                      <a:pt x="176029" y="42135"/>
                    </a:cubicBezTo>
                    <a:cubicBezTo>
                      <a:pt x="184379" y="33134"/>
                      <a:pt x="193869" y="25459"/>
                      <a:pt x="203928" y="19017"/>
                    </a:cubicBezTo>
                    <a:cubicBezTo>
                      <a:pt x="212183" y="13332"/>
                      <a:pt x="221293" y="8405"/>
                      <a:pt x="231162" y="5089"/>
                    </a:cubicBezTo>
                    <a:cubicBezTo>
                      <a:pt x="238849" y="2625"/>
                      <a:pt x="247105" y="825"/>
                      <a:pt x="255835" y="44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00358" y="-1050781"/>
            <a:ext cx="2469130" cy="605869"/>
            <a:chOff x="3508443" y="557900"/>
            <a:chExt cx="2833469" cy="695269"/>
          </a:xfrm>
        </p:grpSpPr>
        <p:sp>
          <p:nvSpPr>
            <p:cNvPr id="6" name="椭圆 5"/>
            <p:cNvSpPr/>
            <p:nvPr/>
          </p:nvSpPr>
          <p:spPr>
            <a:xfrm>
              <a:off x="4218562" y="585512"/>
              <a:ext cx="667657" cy="667657"/>
            </a:xfrm>
            <a:prstGeom prst="ellipse">
              <a:avLst/>
            </a:prstGeom>
            <a:solidFill>
              <a:srgbClr val="CB8C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508443" y="585512"/>
              <a:ext cx="667657" cy="667657"/>
            </a:xfrm>
            <a:prstGeom prst="ellipse">
              <a:avLst/>
            </a:prstGeom>
            <a:solidFill>
              <a:srgbClr val="687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928681" y="585512"/>
              <a:ext cx="667657" cy="667657"/>
            </a:xfrm>
            <a:prstGeom prst="ellipse">
              <a:avLst/>
            </a:prstGeom>
            <a:solidFill>
              <a:srgbClr val="787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674255" y="557900"/>
              <a:ext cx="667657" cy="667657"/>
            </a:xfrm>
            <a:prstGeom prst="ellipse">
              <a:avLst/>
            </a:prstGeom>
            <a:solidFill>
              <a:srgbClr val="9EA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0"/>
            <a:ext cx="3007895" cy="6858000"/>
          </a:xfrm>
          <a:prstGeom prst="rect">
            <a:avLst/>
          </a:prstGeom>
          <a:solidFill>
            <a:srgbClr val="687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61368" y="0"/>
            <a:ext cx="3007895" cy="6858000"/>
          </a:xfrm>
          <a:prstGeom prst="rect">
            <a:avLst/>
          </a:prstGeom>
          <a:solidFill>
            <a:srgbClr val="CB8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22736" y="0"/>
            <a:ext cx="3007895" cy="6858000"/>
          </a:xfrm>
          <a:prstGeom prst="rect">
            <a:avLst/>
          </a:prstGeom>
          <a:solidFill>
            <a:srgbClr val="787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84105" y="0"/>
            <a:ext cx="3007895" cy="6858000"/>
          </a:xfrm>
          <a:prstGeom prst="rect">
            <a:avLst/>
          </a:prstGeom>
          <a:solidFill>
            <a:srgbClr val="9EA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3453" y="609600"/>
            <a:ext cx="11085094" cy="56342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直角三角形 43"/>
          <p:cNvSpPr/>
          <p:nvPr/>
        </p:nvSpPr>
        <p:spPr>
          <a:xfrm rot="5400000">
            <a:off x="794084" y="978568"/>
            <a:ext cx="4235116" cy="4235116"/>
          </a:xfrm>
          <a:prstGeom prst="rtTriangle">
            <a:avLst/>
          </a:prstGeom>
          <a:solidFill>
            <a:srgbClr val="66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直角三角形 44"/>
          <p:cNvSpPr/>
          <p:nvPr/>
        </p:nvSpPr>
        <p:spPr>
          <a:xfrm rot="5400000">
            <a:off x="553452" y="609600"/>
            <a:ext cx="4235116" cy="4235116"/>
          </a:xfrm>
          <a:prstGeom prst="rtTriangle">
            <a:avLst/>
          </a:prstGeom>
          <a:solidFill>
            <a:srgbClr val="CB8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直角三角形 45"/>
          <p:cNvSpPr/>
          <p:nvPr/>
        </p:nvSpPr>
        <p:spPr>
          <a:xfrm rot="10800000" flipV="1">
            <a:off x="9545053" y="4150373"/>
            <a:ext cx="2093494" cy="2093494"/>
          </a:xfrm>
          <a:prstGeom prst="rtTriangle">
            <a:avLst/>
          </a:prstGeom>
          <a:solidFill>
            <a:srgbClr val="73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89810" y="1030738"/>
            <a:ext cx="2695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Part/  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309438" y="2614045"/>
            <a:ext cx="39180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309438" y="3432342"/>
            <a:ext cx="5283741" cy="6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w. It looks even better with you using this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texthat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text would look like.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6000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6675" y="214277"/>
            <a:ext cx="464049" cy="716166"/>
            <a:chOff x="1" y="1552169"/>
            <a:chExt cx="2479378" cy="3826419"/>
          </a:xfrm>
          <a:solidFill>
            <a:srgbClr val="726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" y="1552169"/>
              <a:ext cx="2387969" cy="3826419"/>
            </a:xfrm>
            <a:custGeom>
              <a:avLst/>
              <a:gdLst>
                <a:gd name="T0" fmla="*/ 0 w 7449"/>
                <a:gd name="T1" fmla="*/ 0 h 11906"/>
                <a:gd name="T2" fmla="*/ 7449 w 7449"/>
                <a:gd name="T3" fmla="*/ 4223 h 11906"/>
                <a:gd name="T4" fmla="*/ 0 w 7449"/>
                <a:gd name="T5" fmla="*/ 4223 h 11906"/>
                <a:gd name="T6" fmla="*/ 0 w 7449"/>
                <a:gd name="T7" fmla="*/ 0 h 11906"/>
                <a:gd name="T8" fmla="*/ 7449 w 7449"/>
                <a:gd name="T9" fmla="*/ 4302 h 11906"/>
                <a:gd name="T10" fmla="*/ 0 w 7449"/>
                <a:gd name="T11" fmla="*/ 8525 h 11906"/>
                <a:gd name="T12" fmla="*/ 0 w 7449"/>
                <a:gd name="T13" fmla="*/ 4302 h 11906"/>
                <a:gd name="T14" fmla="*/ 7449 w 7449"/>
                <a:gd name="T15" fmla="*/ 4302 h 11906"/>
                <a:gd name="T16" fmla="*/ 2857 w 7449"/>
                <a:gd name="T17" fmla="*/ 10038 h 11906"/>
                <a:gd name="T18" fmla="*/ 5 w 7449"/>
                <a:gd name="T19" fmla="*/ 11903 h 11906"/>
                <a:gd name="T20" fmla="*/ 0 w 7449"/>
                <a:gd name="T21" fmla="*/ 11906 h 11906"/>
                <a:gd name="T22" fmla="*/ 0 w 7449"/>
                <a:gd name="T23" fmla="*/ 8789 h 11906"/>
                <a:gd name="T24" fmla="*/ 2857 w 7449"/>
                <a:gd name="T25" fmla="*/ 7136 h 11906"/>
                <a:gd name="T26" fmla="*/ 2857 w 7449"/>
                <a:gd name="T27" fmla="*/ 10038 h 1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49" h="11906">
                  <a:moveTo>
                    <a:pt x="0" y="0"/>
                  </a:moveTo>
                  <a:lnTo>
                    <a:pt x="7449" y="4223"/>
                  </a:lnTo>
                  <a:lnTo>
                    <a:pt x="0" y="4223"/>
                  </a:lnTo>
                  <a:lnTo>
                    <a:pt x="0" y="0"/>
                  </a:lnTo>
                  <a:close/>
                  <a:moveTo>
                    <a:pt x="7449" y="4302"/>
                  </a:moveTo>
                  <a:lnTo>
                    <a:pt x="0" y="8525"/>
                  </a:lnTo>
                  <a:lnTo>
                    <a:pt x="0" y="4302"/>
                  </a:lnTo>
                  <a:lnTo>
                    <a:pt x="7449" y="4302"/>
                  </a:lnTo>
                  <a:close/>
                  <a:moveTo>
                    <a:pt x="2857" y="10038"/>
                  </a:moveTo>
                  <a:cubicBezTo>
                    <a:pt x="2537" y="11326"/>
                    <a:pt x="721" y="11825"/>
                    <a:pt x="5" y="11903"/>
                  </a:cubicBezTo>
                  <a:lnTo>
                    <a:pt x="0" y="11906"/>
                  </a:lnTo>
                  <a:lnTo>
                    <a:pt x="0" y="8789"/>
                  </a:lnTo>
                  <a:lnTo>
                    <a:pt x="2857" y="7136"/>
                  </a:lnTo>
                  <a:lnTo>
                    <a:pt x="2857" y="10038"/>
                  </a:lnTo>
                  <a:close/>
                </a:path>
              </a:pathLst>
            </a:custGeom>
            <a:grpFill/>
            <a:ln w="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96560" y="2937549"/>
              <a:ext cx="182819" cy="2259004"/>
            </a:xfrm>
            <a:custGeom>
              <a:avLst/>
              <a:gdLst>
                <a:gd name="T0" fmla="*/ 246 w 571"/>
                <a:gd name="T1" fmla="*/ 0 h 7028"/>
                <a:gd name="T2" fmla="*/ 246 w 571"/>
                <a:gd name="T3" fmla="*/ 2716 h 7028"/>
                <a:gd name="T4" fmla="*/ 178 w 571"/>
                <a:gd name="T5" fmla="*/ 2816 h 7028"/>
                <a:gd name="T6" fmla="*/ 286 w 571"/>
                <a:gd name="T7" fmla="*/ 2924 h 7028"/>
                <a:gd name="T8" fmla="*/ 394 w 571"/>
                <a:gd name="T9" fmla="*/ 2816 h 7028"/>
                <a:gd name="T10" fmla="*/ 325 w 571"/>
                <a:gd name="T11" fmla="*/ 2716 h 7028"/>
                <a:gd name="T12" fmla="*/ 325 w 571"/>
                <a:gd name="T13" fmla="*/ 0 h 7028"/>
                <a:gd name="T14" fmla="*/ 246 w 571"/>
                <a:gd name="T15" fmla="*/ 0 h 7028"/>
                <a:gd name="T16" fmla="*/ 0 w 571"/>
                <a:gd name="T17" fmla="*/ 3749 h 7028"/>
                <a:gd name="T18" fmla="*/ 571 w 571"/>
                <a:gd name="T19" fmla="*/ 3749 h 7028"/>
                <a:gd name="T20" fmla="*/ 571 w 571"/>
                <a:gd name="T21" fmla="*/ 3790 h 7028"/>
                <a:gd name="T22" fmla="*/ 0 w 571"/>
                <a:gd name="T23" fmla="*/ 3790 h 7028"/>
                <a:gd name="T24" fmla="*/ 0 w 571"/>
                <a:gd name="T25" fmla="*/ 3749 h 7028"/>
                <a:gd name="T26" fmla="*/ 0 w 571"/>
                <a:gd name="T27" fmla="*/ 3323 h 7028"/>
                <a:gd name="T28" fmla="*/ 0 w 571"/>
                <a:gd name="T29" fmla="*/ 3323 h 7028"/>
                <a:gd name="T30" fmla="*/ 0 w 571"/>
                <a:gd name="T31" fmla="*/ 3323 h 7028"/>
                <a:gd name="T32" fmla="*/ 286 w 571"/>
                <a:gd name="T33" fmla="*/ 3037 h 7028"/>
                <a:gd name="T34" fmla="*/ 571 w 571"/>
                <a:gd name="T35" fmla="*/ 3323 h 7028"/>
                <a:gd name="T36" fmla="*/ 571 w 571"/>
                <a:gd name="T37" fmla="*/ 3323 h 7028"/>
                <a:gd name="T38" fmla="*/ 571 w 571"/>
                <a:gd name="T39" fmla="*/ 3323 h 7028"/>
                <a:gd name="T40" fmla="*/ 571 w 571"/>
                <a:gd name="T41" fmla="*/ 3683 h 7028"/>
                <a:gd name="T42" fmla="*/ 0 w 571"/>
                <a:gd name="T43" fmla="*/ 3683 h 7028"/>
                <a:gd name="T44" fmla="*/ 0 w 571"/>
                <a:gd name="T45" fmla="*/ 3323 h 7028"/>
                <a:gd name="T46" fmla="*/ 37 w 571"/>
                <a:gd name="T47" fmla="*/ 3885 h 7028"/>
                <a:gd name="T48" fmla="*/ 0 w 571"/>
                <a:gd name="T49" fmla="*/ 3885 h 7028"/>
                <a:gd name="T50" fmla="*/ 0 w 571"/>
                <a:gd name="T51" fmla="*/ 7028 h 7028"/>
                <a:gd name="T52" fmla="*/ 37 w 571"/>
                <a:gd name="T53" fmla="*/ 7028 h 7028"/>
                <a:gd name="T54" fmla="*/ 37 w 571"/>
                <a:gd name="T55" fmla="*/ 3885 h 7028"/>
                <a:gd name="T56" fmla="*/ 126 w 571"/>
                <a:gd name="T57" fmla="*/ 3885 h 7028"/>
                <a:gd name="T58" fmla="*/ 89 w 571"/>
                <a:gd name="T59" fmla="*/ 3885 h 7028"/>
                <a:gd name="T60" fmla="*/ 89 w 571"/>
                <a:gd name="T61" fmla="*/ 7028 h 7028"/>
                <a:gd name="T62" fmla="*/ 126 w 571"/>
                <a:gd name="T63" fmla="*/ 7028 h 7028"/>
                <a:gd name="T64" fmla="*/ 126 w 571"/>
                <a:gd name="T65" fmla="*/ 3885 h 7028"/>
                <a:gd name="T66" fmla="*/ 215 w 571"/>
                <a:gd name="T67" fmla="*/ 3885 h 7028"/>
                <a:gd name="T68" fmla="*/ 178 w 571"/>
                <a:gd name="T69" fmla="*/ 3885 h 7028"/>
                <a:gd name="T70" fmla="*/ 178 w 571"/>
                <a:gd name="T71" fmla="*/ 7028 h 7028"/>
                <a:gd name="T72" fmla="*/ 215 w 571"/>
                <a:gd name="T73" fmla="*/ 7028 h 7028"/>
                <a:gd name="T74" fmla="*/ 215 w 571"/>
                <a:gd name="T75" fmla="*/ 3885 h 7028"/>
                <a:gd name="T76" fmla="*/ 304 w 571"/>
                <a:gd name="T77" fmla="*/ 3885 h 7028"/>
                <a:gd name="T78" fmla="*/ 267 w 571"/>
                <a:gd name="T79" fmla="*/ 3885 h 7028"/>
                <a:gd name="T80" fmla="*/ 267 w 571"/>
                <a:gd name="T81" fmla="*/ 7028 h 7028"/>
                <a:gd name="T82" fmla="*/ 304 w 571"/>
                <a:gd name="T83" fmla="*/ 7028 h 7028"/>
                <a:gd name="T84" fmla="*/ 304 w 571"/>
                <a:gd name="T85" fmla="*/ 3885 h 7028"/>
                <a:gd name="T86" fmla="*/ 393 w 571"/>
                <a:gd name="T87" fmla="*/ 3885 h 7028"/>
                <a:gd name="T88" fmla="*/ 356 w 571"/>
                <a:gd name="T89" fmla="*/ 3885 h 7028"/>
                <a:gd name="T90" fmla="*/ 356 w 571"/>
                <a:gd name="T91" fmla="*/ 7028 h 7028"/>
                <a:gd name="T92" fmla="*/ 393 w 571"/>
                <a:gd name="T93" fmla="*/ 7028 h 7028"/>
                <a:gd name="T94" fmla="*/ 393 w 571"/>
                <a:gd name="T95" fmla="*/ 3885 h 7028"/>
                <a:gd name="T96" fmla="*/ 482 w 571"/>
                <a:gd name="T97" fmla="*/ 3885 h 7028"/>
                <a:gd name="T98" fmla="*/ 445 w 571"/>
                <a:gd name="T99" fmla="*/ 3885 h 7028"/>
                <a:gd name="T100" fmla="*/ 445 w 571"/>
                <a:gd name="T101" fmla="*/ 7028 h 7028"/>
                <a:gd name="T102" fmla="*/ 482 w 571"/>
                <a:gd name="T103" fmla="*/ 7028 h 7028"/>
                <a:gd name="T104" fmla="*/ 482 w 571"/>
                <a:gd name="T105" fmla="*/ 3885 h 7028"/>
                <a:gd name="T106" fmla="*/ 571 w 571"/>
                <a:gd name="T107" fmla="*/ 3885 h 7028"/>
                <a:gd name="T108" fmla="*/ 534 w 571"/>
                <a:gd name="T109" fmla="*/ 3885 h 7028"/>
                <a:gd name="T110" fmla="*/ 534 w 571"/>
                <a:gd name="T111" fmla="*/ 7028 h 7028"/>
                <a:gd name="T112" fmla="*/ 571 w 571"/>
                <a:gd name="T113" fmla="*/ 7028 h 7028"/>
                <a:gd name="T114" fmla="*/ 571 w 571"/>
                <a:gd name="T115" fmla="*/ 3885 h 7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1" h="7028">
                  <a:moveTo>
                    <a:pt x="246" y="0"/>
                  </a:moveTo>
                  <a:lnTo>
                    <a:pt x="246" y="2716"/>
                  </a:lnTo>
                  <a:cubicBezTo>
                    <a:pt x="206" y="2731"/>
                    <a:pt x="178" y="2770"/>
                    <a:pt x="178" y="2816"/>
                  </a:cubicBezTo>
                  <a:cubicBezTo>
                    <a:pt x="178" y="2876"/>
                    <a:pt x="226" y="2924"/>
                    <a:pt x="286" y="2924"/>
                  </a:cubicBezTo>
                  <a:cubicBezTo>
                    <a:pt x="345" y="2924"/>
                    <a:pt x="394" y="2876"/>
                    <a:pt x="394" y="2816"/>
                  </a:cubicBezTo>
                  <a:cubicBezTo>
                    <a:pt x="394" y="2770"/>
                    <a:pt x="365" y="2731"/>
                    <a:pt x="325" y="2716"/>
                  </a:cubicBezTo>
                  <a:lnTo>
                    <a:pt x="325" y="0"/>
                  </a:lnTo>
                  <a:lnTo>
                    <a:pt x="246" y="0"/>
                  </a:lnTo>
                  <a:close/>
                  <a:moveTo>
                    <a:pt x="0" y="3749"/>
                  </a:moveTo>
                  <a:lnTo>
                    <a:pt x="571" y="3749"/>
                  </a:lnTo>
                  <a:lnTo>
                    <a:pt x="571" y="3790"/>
                  </a:lnTo>
                  <a:lnTo>
                    <a:pt x="0" y="3790"/>
                  </a:lnTo>
                  <a:lnTo>
                    <a:pt x="0" y="3749"/>
                  </a:lnTo>
                  <a:close/>
                  <a:moveTo>
                    <a:pt x="0" y="3323"/>
                  </a:moveTo>
                  <a:lnTo>
                    <a:pt x="0" y="3323"/>
                  </a:lnTo>
                  <a:lnTo>
                    <a:pt x="0" y="3323"/>
                  </a:lnTo>
                  <a:cubicBezTo>
                    <a:pt x="0" y="3165"/>
                    <a:pt x="128" y="3037"/>
                    <a:pt x="286" y="3037"/>
                  </a:cubicBezTo>
                  <a:cubicBezTo>
                    <a:pt x="443" y="3037"/>
                    <a:pt x="571" y="3165"/>
                    <a:pt x="571" y="3323"/>
                  </a:cubicBezTo>
                  <a:lnTo>
                    <a:pt x="571" y="3323"/>
                  </a:lnTo>
                  <a:lnTo>
                    <a:pt x="571" y="3323"/>
                  </a:lnTo>
                  <a:lnTo>
                    <a:pt x="571" y="3683"/>
                  </a:lnTo>
                  <a:lnTo>
                    <a:pt x="0" y="3683"/>
                  </a:lnTo>
                  <a:lnTo>
                    <a:pt x="0" y="3323"/>
                  </a:lnTo>
                  <a:close/>
                  <a:moveTo>
                    <a:pt x="37" y="3885"/>
                  </a:moveTo>
                  <a:lnTo>
                    <a:pt x="0" y="3885"/>
                  </a:lnTo>
                  <a:lnTo>
                    <a:pt x="0" y="7028"/>
                  </a:lnTo>
                  <a:lnTo>
                    <a:pt x="37" y="7028"/>
                  </a:lnTo>
                  <a:lnTo>
                    <a:pt x="37" y="3885"/>
                  </a:lnTo>
                  <a:close/>
                  <a:moveTo>
                    <a:pt x="126" y="3885"/>
                  </a:moveTo>
                  <a:lnTo>
                    <a:pt x="89" y="3885"/>
                  </a:lnTo>
                  <a:lnTo>
                    <a:pt x="89" y="7028"/>
                  </a:lnTo>
                  <a:lnTo>
                    <a:pt x="126" y="7028"/>
                  </a:lnTo>
                  <a:lnTo>
                    <a:pt x="126" y="3885"/>
                  </a:lnTo>
                  <a:close/>
                  <a:moveTo>
                    <a:pt x="215" y="3885"/>
                  </a:moveTo>
                  <a:lnTo>
                    <a:pt x="178" y="3885"/>
                  </a:lnTo>
                  <a:lnTo>
                    <a:pt x="178" y="7028"/>
                  </a:lnTo>
                  <a:lnTo>
                    <a:pt x="215" y="7028"/>
                  </a:lnTo>
                  <a:lnTo>
                    <a:pt x="215" y="3885"/>
                  </a:lnTo>
                  <a:close/>
                  <a:moveTo>
                    <a:pt x="304" y="3885"/>
                  </a:moveTo>
                  <a:lnTo>
                    <a:pt x="267" y="3885"/>
                  </a:lnTo>
                  <a:lnTo>
                    <a:pt x="267" y="7028"/>
                  </a:lnTo>
                  <a:lnTo>
                    <a:pt x="304" y="7028"/>
                  </a:lnTo>
                  <a:lnTo>
                    <a:pt x="304" y="3885"/>
                  </a:lnTo>
                  <a:close/>
                  <a:moveTo>
                    <a:pt x="393" y="3885"/>
                  </a:moveTo>
                  <a:lnTo>
                    <a:pt x="356" y="3885"/>
                  </a:lnTo>
                  <a:lnTo>
                    <a:pt x="356" y="7028"/>
                  </a:lnTo>
                  <a:lnTo>
                    <a:pt x="393" y="7028"/>
                  </a:lnTo>
                  <a:lnTo>
                    <a:pt x="393" y="3885"/>
                  </a:lnTo>
                  <a:close/>
                  <a:moveTo>
                    <a:pt x="482" y="3885"/>
                  </a:moveTo>
                  <a:lnTo>
                    <a:pt x="445" y="3885"/>
                  </a:lnTo>
                  <a:lnTo>
                    <a:pt x="445" y="7028"/>
                  </a:lnTo>
                  <a:lnTo>
                    <a:pt x="482" y="7028"/>
                  </a:lnTo>
                  <a:lnTo>
                    <a:pt x="482" y="3885"/>
                  </a:lnTo>
                  <a:close/>
                  <a:moveTo>
                    <a:pt x="571" y="3885"/>
                  </a:moveTo>
                  <a:lnTo>
                    <a:pt x="534" y="3885"/>
                  </a:lnTo>
                  <a:lnTo>
                    <a:pt x="534" y="7028"/>
                  </a:lnTo>
                  <a:lnTo>
                    <a:pt x="571" y="7028"/>
                  </a:lnTo>
                  <a:lnTo>
                    <a:pt x="571" y="38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32048" y="384192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27075" y="1569096"/>
            <a:ext cx="2302988" cy="2302988"/>
            <a:chOff x="1127075" y="1809726"/>
            <a:chExt cx="2302988" cy="2302988"/>
          </a:xfrm>
        </p:grpSpPr>
        <p:sp>
          <p:nvSpPr>
            <p:cNvPr id="9" name="圆: 空心 8"/>
            <p:cNvSpPr/>
            <p:nvPr/>
          </p:nvSpPr>
          <p:spPr>
            <a:xfrm flipH="1">
              <a:off x="1127075" y="1809726"/>
              <a:ext cx="2302988" cy="2302988"/>
            </a:xfrm>
            <a:prstGeom prst="donut">
              <a:avLst/>
            </a:prstGeom>
            <a:solidFill>
              <a:srgbClr val="66726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38"/>
            <p:cNvSpPr>
              <a:spLocks noEditPoints="1"/>
            </p:cNvSpPr>
            <p:nvPr/>
          </p:nvSpPr>
          <p:spPr bwMode="auto">
            <a:xfrm>
              <a:off x="1976051" y="2568688"/>
              <a:ext cx="605036" cy="705417"/>
            </a:xfrm>
            <a:custGeom>
              <a:avLst/>
              <a:gdLst>
                <a:gd name="T0" fmla="*/ 2147483646 w 159"/>
                <a:gd name="T1" fmla="*/ 2147483646 h 185"/>
                <a:gd name="T2" fmla="*/ 2147483646 w 159"/>
                <a:gd name="T3" fmla="*/ 2147483646 h 185"/>
                <a:gd name="T4" fmla="*/ 2147483646 w 159"/>
                <a:gd name="T5" fmla="*/ 2147483646 h 185"/>
                <a:gd name="T6" fmla="*/ 2147483646 w 159"/>
                <a:gd name="T7" fmla="*/ 2147483646 h 185"/>
                <a:gd name="T8" fmla="*/ 2147483646 w 159"/>
                <a:gd name="T9" fmla="*/ 2147483646 h 185"/>
                <a:gd name="T10" fmla="*/ 2147483646 w 159"/>
                <a:gd name="T11" fmla="*/ 2147483646 h 185"/>
                <a:gd name="T12" fmla="*/ 2147483646 w 159"/>
                <a:gd name="T13" fmla="*/ 2147483646 h 185"/>
                <a:gd name="T14" fmla="*/ 2147483646 w 159"/>
                <a:gd name="T15" fmla="*/ 2147483646 h 185"/>
                <a:gd name="T16" fmla="*/ 2147483646 w 159"/>
                <a:gd name="T17" fmla="*/ 2147483646 h 185"/>
                <a:gd name="T18" fmla="*/ 2147483646 w 159"/>
                <a:gd name="T19" fmla="*/ 2147483646 h 185"/>
                <a:gd name="T20" fmla="*/ 2147483646 w 159"/>
                <a:gd name="T21" fmla="*/ 2147483646 h 185"/>
                <a:gd name="T22" fmla="*/ 2147483646 w 159"/>
                <a:gd name="T23" fmla="*/ 2147483646 h 185"/>
                <a:gd name="T24" fmla="*/ 2147483646 w 159"/>
                <a:gd name="T25" fmla="*/ 2147483646 h 185"/>
                <a:gd name="T26" fmla="*/ 2147483646 w 159"/>
                <a:gd name="T27" fmla="*/ 2147483646 h 185"/>
                <a:gd name="T28" fmla="*/ 2147483646 w 159"/>
                <a:gd name="T29" fmla="*/ 2147483646 h 185"/>
                <a:gd name="T30" fmla="*/ 2147483646 w 159"/>
                <a:gd name="T31" fmla="*/ 2147483646 h 185"/>
                <a:gd name="T32" fmla="*/ 2147483646 w 159"/>
                <a:gd name="T33" fmla="*/ 2147483646 h 185"/>
                <a:gd name="T34" fmla="*/ 2147483646 w 159"/>
                <a:gd name="T35" fmla="*/ 2147483646 h 185"/>
                <a:gd name="T36" fmla="*/ 2147483646 w 159"/>
                <a:gd name="T37" fmla="*/ 2147483646 h 185"/>
                <a:gd name="T38" fmla="*/ 2147483646 w 159"/>
                <a:gd name="T39" fmla="*/ 2147483646 h 185"/>
                <a:gd name="T40" fmla="*/ 2147483646 w 159"/>
                <a:gd name="T41" fmla="*/ 2147483646 h 185"/>
                <a:gd name="T42" fmla="*/ 2147483646 w 159"/>
                <a:gd name="T43" fmla="*/ 2147483646 h 185"/>
                <a:gd name="T44" fmla="*/ 2147483646 w 159"/>
                <a:gd name="T45" fmla="*/ 2147483646 h 185"/>
                <a:gd name="T46" fmla="*/ 0 w 159"/>
                <a:gd name="T47" fmla="*/ 2147483646 h 185"/>
                <a:gd name="T48" fmla="*/ 2147483646 w 159"/>
                <a:gd name="T49" fmla="*/ 2147483646 h 185"/>
                <a:gd name="T50" fmla="*/ 2147483646 w 159"/>
                <a:gd name="T51" fmla="*/ 2147483646 h 185"/>
                <a:gd name="T52" fmla="*/ 2147483646 w 159"/>
                <a:gd name="T53" fmla="*/ 2147483646 h 185"/>
                <a:gd name="T54" fmla="*/ 2147483646 w 159"/>
                <a:gd name="T55" fmla="*/ 2147483646 h 185"/>
                <a:gd name="T56" fmla="*/ 2147483646 w 159"/>
                <a:gd name="T57" fmla="*/ 2147483646 h 185"/>
                <a:gd name="T58" fmla="*/ 2147483646 w 159"/>
                <a:gd name="T59" fmla="*/ 2147483646 h 185"/>
                <a:gd name="T60" fmla="*/ 2147483646 w 159"/>
                <a:gd name="T61" fmla="*/ 2147483646 h 185"/>
                <a:gd name="T62" fmla="*/ 2147483646 w 159"/>
                <a:gd name="T63" fmla="*/ 2147483646 h 185"/>
                <a:gd name="T64" fmla="*/ 2147483646 w 159"/>
                <a:gd name="T65" fmla="*/ 2147483646 h 185"/>
                <a:gd name="T66" fmla="*/ 2147483646 w 159"/>
                <a:gd name="T67" fmla="*/ 2147483646 h 185"/>
                <a:gd name="T68" fmla="*/ 2147483646 w 159"/>
                <a:gd name="T69" fmla="*/ 2147483646 h 185"/>
                <a:gd name="T70" fmla="*/ 2147483646 w 159"/>
                <a:gd name="T71" fmla="*/ 2147483646 h 185"/>
                <a:gd name="T72" fmla="*/ 2147483646 w 159"/>
                <a:gd name="T73" fmla="*/ 2147483646 h 185"/>
                <a:gd name="T74" fmla="*/ 2147483646 w 159"/>
                <a:gd name="T75" fmla="*/ 2147483646 h 185"/>
                <a:gd name="T76" fmla="*/ 2147483646 w 159"/>
                <a:gd name="T77" fmla="*/ 2147483646 h 185"/>
                <a:gd name="T78" fmla="*/ 2147483646 w 159"/>
                <a:gd name="T79" fmla="*/ 2147483646 h 185"/>
                <a:gd name="T80" fmla="*/ 2147483646 w 159"/>
                <a:gd name="T81" fmla="*/ 2147483646 h 185"/>
                <a:gd name="T82" fmla="*/ 2147483646 w 159"/>
                <a:gd name="T83" fmla="*/ 2147483646 h 185"/>
                <a:gd name="T84" fmla="*/ 2147483646 w 159"/>
                <a:gd name="T85" fmla="*/ 2147483646 h 185"/>
                <a:gd name="T86" fmla="*/ 2147483646 w 159"/>
                <a:gd name="T87" fmla="*/ 0 h 185"/>
                <a:gd name="T88" fmla="*/ 2147483646 w 159"/>
                <a:gd name="T89" fmla="*/ 2147483646 h 1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59" h="185">
                  <a:moveTo>
                    <a:pt x="92" y="185"/>
                  </a:moveTo>
                  <a:cubicBezTo>
                    <a:pt x="66" y="185"/>
                    <a:pt x="66" y="185"/>
                    <a:pt x="66" y="185"/>
                  </a:cubicBezTo>
                  <a:cubicBezTo>
                    <a:pt x="64" y="185"/>
                    <a:pt x="62" y="184"/>
                    <a:pt x="62" y="182"/>
                  </a:cubicBezTo>
                  <a:cubicBezTo>
                    <a:pt x="62" y="180"/>
                    <a:pt x="64" y="178"/>
                    <a:pt x="66" y="178"/>
                  </a:cubicBezTo>
                  <a:cubicBezTo>
                    <a:pt x="92" y="178"/>
                    <a:pt x="92" y="178"/>
                    <a:pt x="92" y="178"/>
                  </a:cubicBezTo>
                  <a:cubicBezTo>
                    <a:pt x="93" y="178"/>
                    <a:pt x="95" y="180"/>
                    <a:pt x="95" y="182"/>
                  </a:cubicBezTo>
                  <a:cubicBezTo>
                    <a:pt x="95" y="184"/>
                    <a:pt x="93" y="185"/>
                    <a:pt x="92" y="185"/>
                  </a:cubicBezTo>
                  <a:close/>
                  <a:moveTo>
                    <a:pt x="99" y="173"/>
                  </a:moveTo>
                  <a:cubicBezTo>
                    <a:pt x="59" y="173"/>
                    <a:pt x="59" y="173"/>
                    <a:pt x="59" y="173"/>
                  </a:cubicBezTo>
                  <a:cubicBezTo>
                    <a:pt x="57" y="173"/>
                    <a:pt x="55" y="172"/>
                    <a:pt x="55" y="170"/>
                  </a:cubicBezTo>
                  <a:cubicBezTo>
                    <a:pt x="55" y="168"/>
                    <a:pt x="57" y="166"/>
                    <a:pt x="59" y="166"/>
                  </a:cubicBezTo>
                  <a:cubicBezTo>
                    <a:pt x="99" y="166"/>
                    <a:pt x="99" y="166"/>
                    <a:pt x="99" y="166"/>
                  </a:cubicBezTo>
                  <a:cubicBezTo>
                    <a:pt x="101" y="166"/>
                    <a:pt x="102" y="168"/>
                    <a:pt x="102" y="170"/>
                  </a:cubicBezTo>
                  <a:cubicBezTo>
                    <a:pt x="102" y="172"/>
                    <a:pt x="101" y="173"/>
                    <a:pt x="99" y="173"/>
                  </a:cubicBezTo>
                  <a:close/>
                  <a:moveTo>
                    <a:pt x="78" y="160"/>
                  </a:moveTo>
                  <a:cubicBezTo>
                    <a:pt x="71" y="160"/>
                    <a:pt x="64" y="160"/>
                    <a:pt x="63" y="160"/>
                  </a:cubicBezTo>
                  <a:cubicBezTo>
                    <a:pt x="63" y="160"/>
                    <a:pt x="63" y="160"/>
                    <a:pt x="63" y="160"/>
                  </a:cubicBezTo>
                  <a:cubicBezTo>
                    <a:pt x="56" y="160"/>
                    <a:pt x="53" y="158"/>
                    <a:pt x="51" y="151"/>
                  </a:cubicBezTo>
                  <a:cubicBezTo>
                    <a:pt x="51" y="149"/>
                    <a:pt x="50" y="146"/>
                    <a:pt x="50" y="143"/>
                  </a:cubicBezTo>
                  <a:cubicBezTo>
                    <a:pt x="50" y="140"/>
                    <a:pt x="50" y="136"/>
                    <a:pt x="49" y="134"/>
                  </a:cubicBezTo>
                  <a:cubicBezTo>
                    <a:pt x="43" y="124"/>
                    <a:pt x="40" y="117"/>
                    <a:pt x="34" y="107"/>
                  </a:cubicBezTo>
                  <a:cubicBezTo>
                    <a:pt x="29" y="97"/>
                    <a:pt x="24" y="82"/>
                    <a:pt x="27" y="68"/>
                  </a:cubicBezTo>
                  <a:cubicBezTo>
                    <a:pt x="32" y="51"/>
                    <a:pt x="51" y="33"/>
                    <a:pt x="78" y="33"/>
                  </a:cubicBezTo>
                  <a:cubicBezTo>
                    <a:pt x="106" y="33"/>
                    <a:pt x="124" y="51"/>
                    <a:pt x="129" y="68"/>
                  </a:cubicBezTo>
                  <a:cubicBezTo>
                    <a:pt x="132" y="82"/>
                    <a:pt x="127" y="97"/>
                    <a:pt x="122" y="107"/>
                  </a:cubicBezTo>
                  <a:cubicBezTo>
                    <a:pt x="117" y="117"/>
                    <a:pt x="113" y="124"/>
                    <a:pt x="108" y="134"/>
                  </a:cubicBezTo>
                  <a:cubicBezTo>
                    <a:pt x="106" y="136"/>
                    <a:pt x="106" y="140"/>
                    <a:pt x="106" y="143"/>
                  </a:cubicBezTo>
                  <a:cubicBezTo>
                    <a:pt x="106" y="146"/>
                    <a:pt x="106" y="149"/>
                    <a:pt x="105" y="151"/>
                  </a:cubicBezTo>
                  <a:cubicBezTo>
                    <a:pt x="104" y="158"/>
                    <a:pt x="100" y="160"/>
                    <a:pt x="93" y="160"/>
                  </a:cubicBezTo>
                  <a:cubicBezTo>
                    <a:pt x="93" y="160"/>
                    <a:pt x="86" y="160"/>
                    <a:pt x="78" y="160"/>
                  </a:cubicBezTo>
                  <a:close/>
                  <a:moveTo>
                    <a:pt x="63" y="153"/>
                  </a:moveTo>
                  <a:cubicBezTo>
                    <a:pt x="64" y="153"/>
                    <a:pt x="92" y="153"/>
                    <a:pt x="93" y="153"/>
                  </a:cubicBezTo>
                  <a:cubicBezTo>
                    <a:pt x="98" y="153"/>
                    <a:pt x="98" y="153"/>
                    <a:pt x="98" y="150"/>
                  </a:cubicBezTo>
                  <a:cubicBezTo>
                    <a:pt x="99" y="148"/>
                    <a:pt x="99" y="146"/>
                    <a:pt x="99" y="143"/>
                  </a:cubicBezTo>
                  <a:cubicBezTo>
                    <a:pt x="99" y="139"/>
                    <a:pt x="99" y="134"/>
                    <a:pt x="102" y="130"/>
                  </a:cubicBezTo>
                  <a:cubicBezTo>
                    <a:pt x="107" y="121"/>
                    <a:pt x="111" y="114"/>
                    <a:pt x="116" y="104"/>
                  </a:cubicBezTo>
                  <a:cubicBezTo>
                    <a:pt x="120" y="97"/>
                    <a:pt x="125" y="83"/>
                    <a:pt x="122" y="70"/>
                  </a:cubicBezTo>
                  <a:cubicBezTo>
                    <a:pt x="118" y="55"/>
                    <a:pt x="102" y="40"/>
                    <a:pt x="78" y="40"/>
                  </a:cubicBezTo>
                  <a:cubicBezTo>
                    <a:pt x="55" y="40"/>
                    <a:pt x="38" y="55"/>
                    <a:pt x="34" y="70"/>
                  </a:cubicBezTo>
                  <a:cubicBezTo>
                    <a:pt x="31" y="83"/>
                    <a:pt x="37" y="97"/>
                    <a:pt x="41" y="104"/>
                  </a:cubicBezTo>
                  <a:cubicBezTo>
                    <a:pt x="46" y="114"/>
                    <a:pt x="49" y="121"/>
                    <a:pt x="55" y="130"/>
                  </a:cubicBezTo>
                  <a:cubicBezTo>
                    <a:pt x="57" y="134"/>
                    <a:pt x="57" y="139"/>
                    <a:pt x="57" y="143"/>
                  </a:cubicBezTo>
                  <a:cubicBezTo>
                    <a:pt x="57" y="146"/>
                    <a:pt x="57" y="148"/>
                    <a:pt x="58" y="150"/>
                  </a:cubicBezTo>
                  <a:cubicBezTo>
                    <a:pt x="59" y="153"/>
                    <a:pt x="59" y="153"/>
                    <a:pt x="63" y="153"/>
                  </a:cubicBezTo>
                  <a:cubicBezTo>
                    <a:pt x="63" y="153"/>
                    <a:pt x="63" y="153"/>
                    <a:pt x="63" y="153"/>
                  </a:cubicBezTo>
                  <a:close/>
                  <a:moveTo>
                    <a:pt x="17" y="85"/>
                  </a:moveTo>
                  <a:cubicBezTo>
                    <a:pt x="4" y="85"/>
                    <a:pt x="4" y="85"/>
                    <a:pt x="4" y="85"/>
                  </a:cubicBezTo>
                  <a:cubicBezTo>
                    <a:pt x="2" y="85"/>
                    <a:pt x="0" y="83"/>
                    <a:pt x="0" y="81"/>
                  </a:cubicBezTo>
                  <a:cubicBezTo>
                    <a:pt x="0" y="79"/>
                    <a:pt x="2" y="78"/>
                    <a:pt x="4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9" y="78"/>
                    <a:pt x="21" y="79"/>
                    <a:pt x="21" y="81"/>
                  </a:cubicBezTo>
                  <a:cubicBezTo>
                    <a:pt x="21" y="83"/>
                    <a:pt x="19" y="85"/>
                    <a:pt x="17" y="85"/>
                  </a:cubicBezTo>
                  <a:close/>
                  <a:moveTo>
                    <a:pt x="155" y="82"/>
                  </a:moveTo>
                  <a:cubicBezTo>
                    <a:pt x="139" y="82"/>
                    <a:pt x="139" y="82"/>
                    <a:pt x="139" y="82"/>
                  </a:cubicBezTo>
                  <a:cubicBezTo>
                    <a:pt x="137" y="82"/>
                    <a:pt x="135" y="81"/>
                    <a:pt x="135" y="79"/>
                  </a:cubicBezTo>
                  <a:cubicBezTo>
                    <a:pt x="135" y="77"/>
                    <a:pt x="137" y="75"/>
                    <a:pt x="139" y="75"/>
                  </a:cubicBezTo>
                  <a:cubicBezTo>
                    <a:pt x="155" y="75"/>
                    <a:pt x="155" y="75"/>
                    <a:pt x="155" y="75"/>
                  </a:cubicBezTo>
                  <a:cubicBezTo>
                    <a:pt x="157" y="75"/>
                    <a:pt x="159" y="77"/>
                    <a:pt x="159" y="79"/>
                  </a:cubicBezTo>
                  <a:cubicBezTo>
                    <a:pt x="159" y="81"/>
                    <a:pt x="157" y="82"/>
                    <a:pt x="155" y="82"/>
                  </a:cubicBezTo>
                  <a:close/>
                  <a:moveTo>
                    <a:pt x="47" y="79"/>
                  </a:moveTo>
                  <a:cubicBezTo>
                    <a:pt x="47" y="79"/>
                    <a:pt x="46" y="79"/>
                    <a:pt x="46" y="79"/>
                  </a:cubicBezTo>
                  <a:cubicBezTo>
                    <a:pt x="44" y="79"/>
                    <a:pt x="43" y="77"/>
                    <a:pt x="44" y="75"/>
                  </a:cubicBezTo>
                  <a:cubicBezTo>
                    <a:pt x="47" y="62"/>
                    <a:pt x="60" y="50"/>
                    <a:pt x="8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2" y="50"/>
                    <a:pt x="84" y="51"/>
                    <a:pt x="84" y="53"/>
                  </a:cubicBezTo>
                  <a:cubicBezTo>
                    <a:pt x="84" y="55"/>
                    <a:pt x="82" y="57"/>
                    <a:pt x="80" y="57"/>
                  </a:cubicBezTo>
                  <a:cubicBezTo>
                    <a:pt x="64" y="57"/>
                    <a:pt x="53" y="67"/>
                    <a:pt x="50" y="77"/>
                  </a:cubicBezTo>
                  <a:cubicBezTo>
                    <a:pt x="50" y="78"/>
                    <a:pt x="49" y="79"/>
                    <a:pt x="47" y="79"/>
                  </a:cubicBezTo>
                  <a:close/>
                  <a:moveTo>
                    <a:pt x="122" y="42"/>
                  </a:moveTo>
                  <a:cubicBezTo>
                    <a:pt x="122" y="42"/>
                    <a:pt x="121" y="41"/>
                    <a:pt x="120" y="41"/>
                  </a:cubicBezTo>
                  <a:cubicBezTo>
                    <a:pt x="119" y="39"/>
                    <a:pt x="119" y="37"/>
                    <a:pt x="120" y="36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5" y="23"/>
                    <a:pt x="137" y="24"/>
                  </a:cubicBezTo>
                  <a:cubicBezTo>
                    <a:pt x="138" y="25"/>
                    <a:pt x="138" y="28"/>
                    <a:pt x="137" y="29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4" y="41"/>
                    <a:pt x="123" y="42"/>
                    <a:pt x="122" y="42"/>
                  </a:cubicBezTo>
                  <a:close/>
                  <a:moveTo>
                    <a:pt x="35" y="42"/>
                  </a:moveTo>
                  <a:cubicBezTo>
                    <a:pt x="34" y="42"/>
                    <a:pt x="33" y="41"/>
                    <a:pt x="32" y="4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9" y="28"/>
                    <a:pt x="19" y="25"/>
                    <a:pt x="21" y="24"/>
                  </a:cubicBezTo>
                  <a:cubicBezTo>
                    <a:pt x="22" y="23"/>
                    <a:pt x="24" y="23"/>
                    <a:pt x="26" y="2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7"/>
                    <a:pt x="39" y="39"/>
                    <a:pt x="37" y="41"/>
                  </a:cubicBezTo>
                  <a:cubicBezTo>
                    <a:pt x="37" y="41"/>
                    <a:pt x="36" y="42"/>
                    <a:pt x="35" y="42"/>
                  </a:cubicBezTo>
                  <a:close/>
                  <a:moveTo>
                    <a:pt x="78" y="26"/>
                  </a:moveTo>
                  <a:cubicBezTo>
                    <a:pt x="76" y="26"/>
                    <a:pt x="75" y="25"/>
                    <a:pt x="75" y="2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1"/>
                    <a:pt x="76" y="0"/>
                    <a:pt x="78" y="0"/>
                  </a:cubicBezTo>
                  <a:cubicBezTo>
                    <a:pt x="80" y="0"/>
                    <a:pt x="82" y="1"/>
                    <a:pt x="82" y="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5"/>
                    <a:pt x="80" y="26"/>
                    <a:pt x="78" y="26"/>
                  </a:cubicBezTo>
                  <a:close/>
                </a:path>
              </a:pathLst>
            </a:custGeom>
            <a:solidFill>
              <a:srgbClr val="667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44505" y="1569096"/>
            <a:ext cx="2302988" cy="2302988"/>
            <a:chOff x="4944505" y="1809726"/>
            <a:chExt cx="2302988" cy="2302988"/>
          </a:xfrm>
        </p:grpSpPr>
        <p:sp>
          <p:nvSpPr>
            <p:cNvPr id="12" name="圆: 空心 11"/>
            <p:cNvSpPr/>
            <p:nvPr/>
          </p:nvSpPr>
          <p:spPr>
            <a:xfrm flipH="1">
              <a:off x="4944505" y="1809726"/>
              <a:ext cx="2302988" cy="2302988"/>
            </a:xfrm>
            <a:prstGeom prst="donut">
              <a:avLst/>
            </a:prstGeom>
            <a:solidFill>
              <a:srgbClr val="C1857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37"/>
            <p:cNvSpPr>
              <a:spLocks noEditPoints="1"/>
            </p:cNvSpPr>
            <p:nvPr/>
          </p:nvSpPr>
          <p:spPr bwMode="auto">
            <a:xfrm>
              <a:off x="5779730" y="2607022"/>
              <a:ext cx="632538" cy="552783"/>
            </a:xfrm>
            <a:custGeom>
              <a:avLst/>
              <a:gdLst>
                <a:gd name="T0" fmla="*/ 2147483646 w 166"/>
                <a:gd name="T1" fmla="*/ 2147483646 h 145"/>
                <a:gd name="T2" fmla="*/ 0 w 166"/>
                <a:gd name="T3" fmla="*/ 2147483646 h 145"/>
                <a:gd name="T4" fmla="*/ 2147483646 w 166"/>
                <a:gd name="T5" fmla="*/ 2147483646 h 145"/>
                <a:gd name="T6" fmla="*/ 2147483646 w 166"/>
                <a:gd name="T7" fmla="*/ 2147483646 h 145"/>
                <a:gd name="T8" fmla="*/ 2147483646 w 166"/>
                <a:gd name="T9" fmla="*/ 2147483646 h 145"/>
                <a:gd name="T10" fmla="*/ 2147483646 w 166"/>
                <a:gd name="T11" fmla="*/ 2147483646 h 145"/>
                <a:gd name="T12" fmla="*/ 2147483646 w 166"/>
                <a:gd name="T13" fmla="*/ 2147483646 h 145"/>
                <a:gd name="T14" fmla="*/ 2147483646 w 166"/>
                <a:gd name="T15" fmla="*/ 2147483646 h 145"/>
                <a:gd name="T16" fmla="*/ 2147483646 w 166"/>
                <a:gd name="T17" fmla="*/ 2147483646 h 145"/>
                <a:gd name="T18" fmla="*/ 2147483646 w 166"/>
                <a:gd name="T19" fmla="*/ 2147483646 h 145"/>
                <a:gd name="T20" fmla="*/ 2147483646 w 166"/>
                <a:gd name="T21" fmla="*/ 2147483646 h 145"/>
                <a:gd name="T22" fmla="*/ 2147483646 w 166"/>
                <a:gd name="T23" fmla="*/ 2147483646 h 145"/>
                <a:gd name="T24" fmla="*/ 2147483646 w 166"/>
                <a:gd name="T25" fmla="*/ 2147483646 h 145"/>
                <a:gd name="T26" fmla="*/ 2147483646 w 166"/>
                <a:gd name="T27" fmla="*/ 2147483646 h 145"/>
                <a:gd name="T28" fmla="*/ 2147483646 w 166"/>
                <a:gd name="T29" fmla="*/ 2147483646 h 145"/>
                <a:gd name="T30" fmla="*/ 2147483646 w 166"/>
                <a:gd name="T31" fmla="*/ 2147483646 h 145"/>
                <a:gd name="T32" fmla="*/ 2147483646 w 166"/>
                <a:gd name="T33" fmla="*/ 2147483646 h 145"/>
                <a:gd name="T34" fmla="*/ 2147483646 w 166"/>
                <a:gd name="T35" fmla="*/ 2147483646 h 145"/>
                <a:gd name="T36" fmla="*/ 2147483646 w 166"/>
                <a:gd name="T37" fmla="*/ 2147483646 h 145"/>
                <a:gd name="T38" fmla="*/ 2147483646 w 166"/>
                <a:gd name="T39" fmla="*/ 2147483646 h 145"/>
                <a:gd name="T40" fmla="*/ 2147483646 w 166"/>
                <a:gd name="T41" fmla="*/ 2147483646 h 145"/>
                <a:gd name="T42" fmla="*/ 2147483646 w 166"/>
                <a:gd name="T43" fmla="*/ 2147483646 h 145"/>
                <a:gd name="T44" fmla="*/ 2147483646 w 166"/>
                <a:gd name="T45" fmla="*/ 2147483646 h 145"/>
                <a:gd name="T46" fmla="*/ 2147483646 w 166"/>
                <a:gd name="T47" fmla="*/ 2147483646 h 145"/>
                <a:gd name="T48" fmla="*/ 0 w 166"/>
                <a:gd name="T49" fmla="*/ 2147483646 h 145"/>
                <a:gd name="T50" fmla="*/ 2147483646 w 166"/>
                <a:gd name="T51" fmla="*/ 2147483646 h 145"/>
                <a:gd name="T52" fmla="*/ 2147483646 w 166"/>
                <a:gd name="T53" fmla="*/ 2147483646 h 145"/>
                <a:gd name="T54" fmla="*/ 2147483646 w 166"/>
                <a:gd name="T55" fmla="*/ 2147483646 h 145"/>
                <a:gd name="T56" fmla="*/ 2147483646 w 166"/>
                <a:gd name="T57" fmla="*/ 2147483646 h 145"/>
                <a:gd name="T58" fmla="*/ 2147483646 w 166"/>
                <a:gd name="T59" fmla="*/ 2147483646 h 145"/>
                <a:gd name="T60" fmla="*/ 2147483646 w 166"/>
                <a:gd name="T61" fmla="*/ 2147483646 h 145"/>
                <a:gd name="T62" fmla="*/ 2147483646 w 166"/>
                <a:gd name="T63" fmla="*/ 2147483646 h 145"/>
                <a:gd name="T64" fmla="*/ 2147483646 w 166"/>
                <a:gd name="T65" fmla="*/ 0 h 145"/>
                <a:gd name="T66" fmla="*/ 2147483646 w 166"/>
                <a:gd name="T67" fmla="*/ 2147483646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6" h="145">
                  <a:moveTo>
                    <a:pt x="147" y="145"/>
                  </a:moveTo>
                  <a:cubicBezTo>
                    <a:pt x="19" y="145"/>
                    <a:pt x="19" y="145"/>
                    <a:pt x="19" y="145"/>
                  </a:cubicBezTo>
                  <a:cubicBezTo>
                    <a:pt x="9" y="145"/>
                    <a:pt x="0" y="136"/>
                    <a:pt x="0" y="12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2"/>
                    <a:pt x="2" y="90"/>
                    <a:pt x="4" y="90"/>
                  </a:cubicBezTo>
                  <a:cubicBezTo>
                    <a:pt x="6" y="90"/>
                    <a:pt x="7" y="92"/>
                    <a:pt x="7" y="94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32"/>
                    <a:pt x="13" y="137"/>
                    <a:pt x="19" y="137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53" y="137"/>
                    <a:pt x="159" y="132"/>
                    <a:pt x="159" y="125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59" y="92"/>
                    <a:pt x="160" y="91"/>
                    <a:pt x="162" y="91"/>
                  </a:cubicBezTo>
                  <a:cubicBezTo>
                    <a:pt x="164" y="91"/>
                    <a:pt x="166" y="92"/>
                    <a:pt x="166" y="94"/>
                  </a:cubicBezTo>
                  <a:cubicBezTo>
                    <a:pt x="166" y="125"/>
                    <a:pt x="166" y="125"/>
                    <a:pt x="166" y="125"/>
                  </a:cubicBezTo>
                  <a:cubicBezTo>
                    <a:pt x="166" y="136"/>
                    <a:pt x="157" y="145"/>
                    <a:pt x="147" y="145"/>
                  </a:cubicBezTo>
                  <a:close/>
                  <a:moveTo>
                    <a:pt x="90" y="104"/>
                  </a:moveTo>
                  <a:cubicBezTo>
                    <a:pt x="76" y="104"/>
                    <a:pt x="76" y="104"/>
                    <a:pt x="76" y="104"/>
                  </a:cubicBezTo>
                  <a:cubicBezTo>
                    <a:pt x="71" y="104"/>
                    <a:pt x="67" y="99"/>
                    <a:pt x="67" y="93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72"/>
                    <a:pt x="71" y="67"/>
                    <a:pt x="76" y="67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5" y="67"/>
                    <a:pt x="99" y="72"/>
                    <a:pt x="99" y="77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99" y="99"/>
                    <a:pt x="95" y="104"/>
                    <a:pt x="90" y="104"/>
                  </a:cubicBezTo>
                  <a:close/>
                  <a:moveTo>
                    <a:pt x="76" y="74"/>
                  </a:moveTo>
                  <a:cubicBezTo>
                    <a:pt x="75" y="74"/>
                    <a:pt x="74" y="76"/>
                    <a:pt x="74" y="7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5"/>
                    <a:pt x="75" y="96"/>
                    <a:pt x="76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1" y="96"/>
                    <a:pt x="92" y="95"/>
                    <a:pt x="92" y="93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2" y="76"/>
                    <a:pt x="91" y="74"/>
                    <a:pt x="90" y="74"/>
                  </a:cubicBezTo>
                  <a:lnTo>
                    <a:pt x="76" y="74"/>
                  </a:lnTo>
                  <a:close/>
                  <a:moveTo>
                    <a:pt x="147" y="89"/>
                  </a:moveTo>
                  <a:cubicBezTo>
                    <a:pt x="109" y="89"/>
                    <a:pt x="109" y="89"/>
                    <a:pt x="109" y="89"/>
                  </a:cubicBezTo>
                  <a:cubicBezTo>
                    <a:pt x="107" y="89"/>
                    <a:pt x="106" y="87"/>
                    <a:pt x="106" y="85"/>
                  </a:cubicBezTo>
                  <a:cubicBezTo>
                    <a:pt x="106" y="83"/>
                    <a:pt x="107" y="82"/>
                    <a:pt x="109" y="82"/>
                  </a:cubicBezTo>
                  <a:cubicBezTo>
                    <a:pt x="147" y="82"/>
                    <a:pt x="147" y="82"/>
                    <a:pt x="147" y="82"/>
                  </a:cubicBezTo>
                  <a:cubicBezTo>
                    <a:pt x="153" y="82"/>
                    <a:pt x="159" y="76"/>
                    <a:pt x="159" y="70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9" y="39"/>
                    <a:pt x="153" y="33"/>
                    <a:pt x="147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3" y="33"/>
                    <a:pt x="7" y="39"/>
                    <a:pt x="7" y="45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6"/>
                    <a:pt x="13" y="82"/>
                    <a:pt x="19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9" y="82"/>
                    <a:pt x="61" y="83"/>
                    <a:pt x="61" y="85"/>
                  </a:cubicBezTo>
                  <a:cubicBezTo>
                    <a:pt x="61" y="87"/>
                    <a:pt x="59" y="89"/>
                    <a:pt x="57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9" y="89"/>
                    <a:pt x="0" y="80"/>
                    <a:pt x="0" y="7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5"/>
                    <a:pt x="9" y="26"/>
                    <a:pt x="1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57" y="26"/>
                    <a:pt x="166" y="35"/>
                    <a:pt x="166" y="45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73"/>
                    <a:pt x="166" y="74"/>
                    <a:pt x="166" y="74"/>
                  </a:cubicBezTo>
                  <a:cubicBezTo>
                    <a:pt x="163" y="83"/>
                    <a:pt x="156" y="89"/>
                    <a:pt x="147" y="89"/>
                  </a:cubicBezTo>
                  <a:close/>
                  <a:moveTo>
                    <a:pt x="111" y="20"/>
                  </a:moveTo>
                  <a:cubicBezTo>
                    <a:pt x="109" y="20"/>
                    <a:pt x="107" y="18"/>
                    <a:pt x="107" y="16"/>
                  </a:cubicBezTo>
                  <a:cubicBezTo>
                    <a:pt x="107" y="11"/>
                    <a:pt x="102" y="8"/>
                    <a:pt x="97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4" y="8"/>
                    <a:pt x="59" y="11"/>
                    <a:pt x="59" y="16"/>
                  </a:cubicBezTo>
                  <a:cubicBezTo>
                    <a:pt x="59" y="18"/>
                    <a:pt x="57" y="20"/>
                    <a:pt x="55" y="20"/>
                  </a:cubicBezTo>
                  <a:cubicBezTo>
                    <a:pt x="53" y="20"/>
                    <a:pt x="52" y="18"/>
                    <a:pt x="52" y="16"/>
                  </a:cubicBezTo>
                  <a:cubicBezTo>
                    <a:pt x="52" y="7"/>
                    <a:pt x="60" y="0"/>
                    <a:pt x="6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6" y="0"/>
                    <a:pt x="114" y="7"/>
                    <a:pt x="114" y="16"/>
                  </a:cubicBezTo>
                  <a:cubicBezTo>
                    <a:pt x="114" y="18"/>
                    <a:pt x="113" y="20"/>
                    <a:pt x="111" y="20"/>
                  </a:cubicBezTo>
                  <a:close/>
                </a:path>
              </a:pathLst>
            </a:custGeom>
            <a:solidFill>
              <a:srgbClr val="C18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761936" y="1569096"/>
            <a:ext cx="2302988" cy="2302988"/>
            <a:chOff x="8761936" y="1809726"/>
            <a:chExt cx="2302988" cy="2302988"/>
          </a:xfrm>
        </p:grpSpPr>
        <p:sp>
          <p:nvSpPr>
            <p:cNvPr id="15" name="圆: 空心 14"/>
            <p:cNvSpPr/>
            <p:nvPr/>
          </p:nvSpPr>
          <p:spPr>
            <a:xfrm flipH="1">
              <a:off x="8761936" y="1809726"/>
              <a:ext cx="2302988" cy="2302988"/>
            </a:xfrm>
            <a:prstGeom prst="donut">
              <a:avLst/>
            </a:prstGeom>
            <a:solidFill>
              <a:srgbClr val="66726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35"/>
            <p:cNvSpPr>
              <a:spLocks noEditPoints="1"/>
            </p:cNvSpPr>
            <p:nvPr/>
          </p:nvSpPr>
          <p:spPr bwMode="auto">
            <a:xfrm>
              <a:off x="9604724" y="2660818"/>
              <a:ext cx="617412" cy="613287"/>
            </a:xfrm>
            <a:custGeom>
              <a:avLst/>
              <a:gdLst>
                <a:gd name="T0" fmla="*/ 2147483646 w 162"/>
                <a:gd name="T1" fmla="*/ 2147483646 h 161"/>
                <a:gd name="T2" fmla="*/ 2147483646 w 162"/>
                <a:gd name="T3" fmla="*/ 2147483646 h 161"/>
                <a:gd name="T4" fmla="*/ 2147483646 w 162"/>
                <a:gd name="T5" fmla="*/ 2147483646 h 161"/>
                <a:gd name="T6" fmla="*/ 2147483646 w 162"/>
                <a:gd name="T7" fmla="*/ 2147483646 h 161"/>
                <a:gd name="T8" fmla="*/ 2147483646 w 162"/>
                <a:gd name="T9" fmla="*/ 2147483646 h 161"/>
                <a:gd name="T10" fmla="*/ 0 w 162"/>
                <a:gd name="T11" fmla="*/ 2147483646 h 161"/>
                <a:gd name="T12" fmla="*/ 2147483646 w 162"/>
                <a:gd name="T13" fmla="*/ 2147483646 h 161"/>
                <a:gd name="T14" fmla="*/ 2147483646 w 162"/>
                <a:gd name="T15" fmla="*/ 2147483646 h 161"/>
                <a:gd name="T16" fmla="*/ 2147483646 w 162"/>
                <a:gd name="T17" fmla="*/ 2147483646 h 161"/>
                <a:gd name="T18" fmla="*/ 2147483646 w 162"/>
                <a:gd name="T19" fmla="*/ 2147483646 h 161"/>
                <a:gd name="T20" fmla="*/ 2147483646 w 162"/>
                <a:gd name="T21" fmla="*/ 0 h 161"/>
                <a:gd name="T22" fmla="*/ 2147483646 w 162"/>
                <a:gd name="T23" fmla="*/ 2147483646 h 161"/>
                <a:gd name="T24" fmla="*/ 2147483646 w 162"/>
                <a:gd name="T25" fmla="*/ 2147483646 h 161"/>
                <a:gd name="T26" fmla="*/ 2147483646 w 162"/>
                <a:gd name="T27" fmla="*/ 2147483646 h 161"/>
                <a:gd name="T28" fmla="*/ 2147483646 w 162"/>
                <a:gd name="T29" fmla="*/ 2147483646 h 161"/>
                <a:gd name="T30" fmla="*/ 2147483646 w 162"/>
                <a:gd name="T31" fmla="*/ 2147483646 h 161"/>
                <a:gd name="T32" fmla="*/ 2147483646 w 162"/>
                <a:gd name="T33" fmla="*/ 2147483646 h 161"/>
                <a:gd name="T34" fmla="*/ 2147483646 w 162"/>
                <a:gd name="T35" fmla="*/ 2147483646 h 161"/>
                <a:gd name="T36" fmla="*/ 2147483646 w 162"/>
                <a:gd name="T37" fmla="*/ 2147483646 h 161"/>
                <a:gd name="T38" fmla="*/ 2147483646 w 162"/>
                <a:gd name="T39" fmla="*/ 2147483646 h 161"/>
                <a:gd name="T40" fmla="*/ 2147483646 w 162"/>
                <a:gd name="T41" fmla="*/ 2147483646 h 161"/>
                <a:gd name="T42" fmla="*/ 2147483646 w 162"/>
                <a:gd name="T43" fmla="*/ 2147483646 h 161"/>
                <a:gd name="T44" fmla="*/ 2147483646 w 162"/>
                <a:gd name="T45" fmla="*/ 2147483646 h 161"/>
                <a:gd name="T46" fmla="*/ 2147483646 w 162"/>
                <a:gd name="T47" fmla="*/ 2147483646 h 161"/>
                <a:gd name="T48" fmla="*/ 2147483646 w 162"/>
                <a:gd name="T49" fmla="*/ 2147483646 h 161"/>
                <a:gd name="T50" fmla="*/ 2147483646 w 162"/>
                <a:gd name="T51" fmla="*/ 2147483646 h 161"/>
                <a:gd name="T52" fmla="*/ 2147483646 w 162"/>
                <a:gd name="T53" fmla="*/ 2147483646 h 161"/>
                <a:gd name="T54" fmla="*/ 2147483646 w 162"/>
                <a:gd name="T55" fmla="*/ 2147483646 h 161"/>
                <a:gd name="T56" fmla="*/ 2147483646 w 162"/>
                <a:gd name="T57" fmla="*/ 2147483646 h 161"/>
                <a:gd name="T58" fmla="*/ 2147483646 w 162"/>
                <a:gd name="T59" fmla="*/ 2147483646 h 161"/>
                <a:gd name="T60" fmla="*/ 2147483646 w 162"/>
                <a:gd name="T61" fmla="*/ 2147483646 h 161"/>
                <a:gd name="T62" fmla="*/ 2147483646 w 162"/>
                <a:gd name="T63" fmla="*/ 2147483646 h 161"/>
                <a:gd name="T64" fmla="*/ 2147483646 w 162"/>
                <a:gd name="T65" fmla="*/ 2147483646 h 161"/>
                <a:gd name="T66" fmla="*/ 2147483646 w 162"/>
                <a:gd name="T67" fmla="*/ 2147483646 h 161"/>
                <a:gd name="T68" fmla="*/ 2147483646 w 162"/>
                <a:gd name="T69" fmla="*/ 2147483646 h 161"/>
                <a:gd name="T70" fmla="*/ 2147483646 w 162"/>
                <a:gd name="T71" fmla="*/ 2147483646 h 161"/>
                <a:gd name="T72" fmla="*/ 2147483646 w 162"/>
                <a:gd name="T73" fmla="*/ 2147483646 h 161"/>
                <a:gd name="T74" fmla="*/ 2147483646 w 162"/>
                <a:gd name="T75" fmla="*/ 2147483646 h 161"/>
                <a:gd name="T76" fmla="*/ 2147483646 w 162"/>
                <a:gd name="T77" fmla="*/ 2147483646 h 161"/>
                <a:gd name="T78" fmla="*/ 2147483646 w 162"/>
                <a:gd name="T79" fmla="*/ 2147483646 h 161"/>
                <a:gd name="T80" fmla="*/ 2147483646 w 162"/>
                <a:gd name="T81" fmla="*/ 2147483646 h 161"/>
                <a:gd name="T82" fmla="*/ 2147483646 w 162"/>
                <a:gd name="T83" fmla="*/ 2147483646 h 161"/>
                <a:gd name="T84" fmla="*/ 2147483646 w 162"/>
                <a:gd name="T85" fmla="*/ 2147483646 h 161"/>
                <a:gd name="T86" fmla="*/ 2147483646 w 162"/>
                <a:gd name="T87" fmla="*/ 2147483646 h 161"/>
                <a:gd name="T88" fmla="*/ 2147483646 w 162"/>
                <a:gd name="T89" fmla="*/ 2147483646 h 161"/>
                <a:gd name="T90" fmla="*/ 2147483646 w 162"/>
                <a:gd name="T91" fmla="*/ 2147483646 h 161"/>
                <a:gd name="T92" fmla="*/ 2147483646 w 162"/>
                <a:gd name="T93" fmla="*/ 2147483646 h 161"/>
                <a:gd name="T94" fmla="*/ 2147483646 w 162"/>
                <a:gd name="T95" fmla="*/ 2147483646 h 161"/>
                <a:gd name="T96" fmla="*/ 2147483646 w 162"/>
                <a:gd name="T97" fmla="*/ 2147483646 h 161"/>
                <a:gd name="T98" fmla="*/ 2147483646 w 162"/>
                <a:gd name="T99" fmla="*/ 2147483646 h 1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2" h="161">
                  <a:moveTo>
                    <a:pt x="89" y="161"/>
                  </a:moveTo>
                  <a:cubicBezTo>
                    <a:pt x="73" y="161"/>
                    <a:pt x="73" y="161"/>
                    <a:pt x="73" y="161"/>
                  </a:cubicBezTo>
                  <a:cubicBezTo>
                    <a:pt x="70" y="161"/>
                    <a:pt x="67" y="158"/>
                    <a:pt x="66" y="155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4" y="139"/>
                    <a:pt x="63" y="138"/>
                    <a:pt x="63" y="138"/>
                  </a:cubicBezTo>
                  <a:cubicBezTo>
                    <a:pt x="59" y="137"/>
                    <a:pt x="56" y="136"/>
                    <a:pt x="53" y="134"/>
                  </a:cubicBezTo>
                  <a:cubicBezTo>
                    <a:pt x="53" y="134"/>
                    <a:pt x="52" y="134"/>
                    <a:pt x="52" y="134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6" y="146"/>
                    <a:pt x="32" y="145"/>
                    <a:pt x="30" y="14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6" y="129"/>
                    <a:pt x="16" y="125"/>
                    <a:pt x="18" y="123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8" y="109"/>
                    <a:pt x="28" y="109"/>
                    <a:pt x="27" y="108"/>
                  </a:cubicBezTo>
                  <a:cubicBezTo>
                    <a:pt x="26" y="105"/>
                    <a:pt x="25" y="102"/>
                    <a:pt x="24" y="99"/>
                  </a:cubicBezTo>
                  <a:cubicBezTo>
                    <a:pt x="23" y="98"/>
                    <a:pt x="23" y="98"/>
                    <a:pt x="22" y="98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3" y="95"/>
                    <a:pt x="0" y="92"/>
                    <a:pt x="0" y="8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69"/>
                    <a:pt x="3" y="66"/>
                    <a:pt x="6" y="66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3" y="63"/>
                    <a:pt x="23" y="63"/>
                    <a:pt x="24" y="62"/>
                  </a:cubicBezTo>
                  <a:cubicBezTo>
                    <a:pt x="25" y="59"/>
                    <a:pt x="26" y="56"/>
                    <a:pt x="27" y="53"/>
                  </a:cubicBezTo>
                  <a:cubicBezTo>
                    <a:pt x="28" y="52"/>
                    <a:pt x="28" y="51"/>
                    <a:pt x="27" y="5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6" y="35"/>
                    <a:pt x="16" y="31"/>
                    <a:pt x="18" y="2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2" y="16"/>
                    <a:pt x="36" y="15"/>
                    <a:pt x="39" y="1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3" y="27"/>
                    <a:pt x="53" y="27"/>
                  </a:cubicBezTo>
                  <a:cubicBezTo>
                    <a:pt x="56" y="25"/>
                    <a:pt x="59" y="24"/>
                    <a:pt x="63" y="23"/>
                  </a:cubicBezTo>
                  <a:cubicBezTo>
                    <a:pt x="63" y="23"/>
                    <a:pt x="64" y="22"/>
                    <a:pt x="64" y="22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7" y="2"/>
                    <a:pt x="70" y="0"/>
                    <a:pt x="73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2" y="0"/>
                    <a:pt x="95" y="2"/>
                    <a:pt x="96" y="6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9" y="23"/>
                    <a:pt x="99" y="23"/>
                  </a:cubicBezTo>
                  <a:cubicBezTo>
                    <a:pt x="103" y="24"/>
                    <a:pt x="106" y="25"/>
                    <a:pt x="109" y="27"/>
                  </a:cubicBezTo>
                  <a:cubicBezTo>
                    <a:pt x="109" y="27"/>
                    <a:pt x="110" y="27"/>
                    <a:pt x="110" y="2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6" y="15"/>
                    <a:pt x="130" y="16"/>
                    <a:pt x="132" y="1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6" y="31"/>
                    <a:pt x="146" y="35"/>
                    <a:pt x="144" y="38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4" y="51"/>
                    <a:pt x="134" y="52"/>
                    <a:pt x="135" y="53"/>
                  </a:cubicBezTo>
                  <a:cubicBezTo>
                    <a:pt x="136" y="56"/>
                    <a:pt x="137" y="59"/>
                    <a:pt x="138" y="62"/>
                  </a:cubicBezTo>
                  <a:cubicBezTo>
                    <a:pt x="139" y="63"/>
                    <a:pt x="139" y="63"/>
                    <a:pt x="140" y="63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9" y="66"/>
                    <a:pt x="162" y="69"/>
                    <a:pt x="162" y="73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2" y="92"/>
                    <a:pt x="159" y="95"/>
                    <a:pt x="156" y="95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9" y="98"/>
                    <a:pt x="139" y="98"/>
                    <a:pt x="138" y="99"/>
                  </a:cubicBezTo>
                  <a:cubicBezTo>
                    <a:pt x="137" y="102"/>
                    <a:pt x="136" y="105"/>
                    <a:pt x="135" y="108"/>
                  </a:cubicBezTo>
                  <a:cubicBezTo>
                    <a:pt x="134" y="109"/>
                    <a:pt x="134" y="109"/>
                    <a:pt x="135" y="110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6" y="126"/>
                    <a:pt x="146" y="129"/>
                    <a:pt x="143" y="132"/>
                  </a:cubicBezTo>
                  <a:cubicBezTo>
                    <a:pt x="132" y="143"/>
                    <a:pt x="132" y="143"/>
                    <a:pt x="132" y="143"/>
                  </a:cubicBezTo>
                  <a:cubicBezTo>
                    <a:pt x="130" y="145"/>
                    <a:pt x="126" y="146"/>
                    <a:pt x="123" y="144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4"/>
                    <a:pt x="109" y="134"/>
                    <a:pt x="109" y="134"/>
                  </a:cubicBezTo>
                  <a:cubicBezTo>
                    <a:pt x="106" y="136"/>
                    <a:pt x="103" y="137"/>
                    <a:pt x="99" y="138"/>
                  </a:cubicBezTo>
                  <a:cubicBezTo>
                    <a:pt x="99" y="138"/>
                    <a:pt x="98" y="139"/>
                    <a:pt x="98" y="139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95" y="158"/>
                    <a:pt x="92" y="161"/>
                    <a:pt x="89" y="161"/>
                  </a:cubicBezTo>
                  <a:close/>
                  <a:moveTo>
                    <a:pt x="73" y="154"/>
                  </a:moveTo>
                  <a:cubicBezTo>
                    <a:pt x="89" y="154"/>
                    <a:pt x="89" y="154"/>
                    <a:pt x="89" y="154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5"/>
                    <a:pt x="94" y="132"/>
                    <a:pt x="97" y="131"/>
                  </a:cubicBezTo>
                  <a:cubicBezTo>
                    <a:pt x="100" y="130"/>
                    <a:pt x="103" y="129"/>
                    <a:pt x="105" y="128"/>
                  </a:cubicBezTo>
                  <a:cubicBezTo>
                    <a:pt x="108" y="126"/>
                    <a:pt x="112" y="126"/>
                    <a:pt x="115" y="128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38" y="127"/>
                    <a:pt x="138" y="127"/>
                    <a:pt x="138" y="127"/>
                  </a:cubicBezTo>
                  <a:cubicBezTo>
                    <a:pt x="129" y="114"/>
                    <a:pt x="129" y="114"/>
                    <a:pt x="129" y="114"/>
                  </a:cubicBezTo>
                  <a:cubicBezTo>
                    <a:pt x="127" y="111"/>
                    <a:pt x="127" y="108"/>
                    <a:pt x="128" y="105"/>
                  </a:cubicBezTo>
                  <a:cubicBezTo>
                    <a:pt x="130" y="102"/>
                    <a:pt x="131" y="99"/>
                    <a:pt x="131" y="97"/>
                  </a:cubicBezTo>
                  <a:cubicBezTo>
                    <a:pt x="133" y="93"/>
                    <a:pt x="135" y="91"/>
                    <a:pt x="139" y="90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4" y="73"/>
                    <a:pt x="154" y="73"/>
                    <a:pt x="154" y="73"/>
                  </a:cubicBezTo>
                  <a:cubicBezTo>
                    <a:pt x="139" y="70"/>
                    <a:pt x="139" y="70"/>
                    <a:pt x="139" y="70"/>
                  </a:cubicBezTo>
                  <a:cubicBezTo>
                    <a:pt x="135" y="70"/>
                    <a:pt x="133" y="68"/>
                    <a:pt x="131" y="64"/>
                  </a:cubicBezTo>
                  <a:cubicBezTo>
                    <a:pt x="131" y="61"/>
                    <a:pt x="130" y="59"/>
                    <a:pt x="128" y="56"/>
                  </a:cubicBezTo>
                  <a:cubicBezTo>
                    <a:pt x="127" y="53"/>
                    <a:pt x="127" y="49"/>
                    <a:pt x="129" y="47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2" y="35"/>
                    <a:pt x="108" y="35"/>
                    <a:pt x="105" y="33"/>
                  </a:cubicBezTo>
                  <a:cubicBezTo>
                    <a:pt x="103" y="32"/>
                    <a:pt x="100" y="31"/>
                    <a:pt x="97" y="30"/>
                  </a:cubicBezTo>
                  <a:cubicBezTo>
                    <a:pt x="94" y="29"/>
                    <a:pt x="91" y="26"/>
                    <a:pt x="91" y="23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6"/>
                    <a:pt x="68" y="29"/>
                    <a:pt x="65" y="30"/>
                  </a:cubicBezTo>
                  <a:cubicBezTo>
                    <a:pt x="62" y="31"/>
                    <a:pt x="59" y="32"/>
                    <a:pt x="57" y="33"/>
                  </a:cubicBezTo>
                  <a:cubicBezTo>
                    <a:pt x="54" y="35"/>
                    <a:pt x="50" y="35"/>
                    <a:pt x="47" y="3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9"/>
                    <a:pt x="35" y="53"/>
                    <a:pt x="34" y="56"/>
                  </a:cubicBezTo>
                  <a:cubicBezTo>
                    <a:pt x="33" y="59"/>
                    <a:pt x="31" y="61"/>
                    <a:pt x="31" y="64"/>
                  </a:cubicBezTo>
                  <a:cubicBezTo>
                    <a:pt x="29" y="68"/>
                    <a:pt x="27" y="70"/>
                    <a:pt x="23" y="70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7" y="91"/>
                    <a:pt x="29" y="93"/>
                    <a:pt x="31" y="97"/>
                  </a:cubicBezTo>
                  <a:cubicBezTo>
                    <a:pt x="31" y="99"/>
                    <a:pt x="33" y="102"/>
                    <a:pt x="34" y="105"/>
                  </a:cubicBezTo>
                  <a:cubicBezTo>
                    <a:pt x="35" y="108"/>
                    <a:pt x="35" y="111"/>
                    <a:pt x="33" y="114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50" y="126"/>
                    <a:pt x="54" y="126"/>
                    <a:pt x="57" y="128"/>
                  </a:cubicBezTo>
                  <a:cubicBezTo>
                    <a:pt x="59" y="129"/>
                    <a:pt x="62" y="130"/>
                    <a:pt x="65" y="131"/>
                  </a:cubicBezTo>
                  <a:cubicBezTo>
                    <a:pt x="68" y="132"/>
                    <a:pt x="71" y="135"/>
                    <a:pt x="71" y="138"/>
                  </a:cubicBezTo>
                  <a:lnTo>
                    <a:pt x="73" y="154"/>
                  </a:lnTo>
                  <a:close/>
                  <a:moveTo>
                    <a:pt x="24" y="127"/>
                  </a:moveTo>
                  <a:cubicBezTo>
                    <a:pt x="24" y="127"/>
                    <a:pt x="24" y="127"/>
                    <a:pt x="24" y="127"/>
                  </a:cubicBezTo>
                  <a:cubicBezTo>
                    <a:pt x="24" y="127"/>
                    <a:pt x="24" y="127"/>
                    <a:pt x="24" y="127"/>
                  </a:cubicBezTo>
                  <a:close/>
                  <a:moveTo>
                    <a:pt x="138" y="127"/>
                  </a:moveTo>
                  <a:cubicBezTo>
                    <a:pt x="138" y="127"/>
                    <a:pt x="138" y="127"/>
                    <a:pt x="138" y="127"/>
                  </a:cubicBezTo>
                  <a:close/>
                  <a:moveTo>
                    <a:pt x="154" y="88"/>
                  </a:moveTo>
                  <a:cubicBezTo>
                    <a:pt x="154" y="88"/>
                    <a:pt x="154" y="88"/>
                    <a:pt x="154" y="88"/>
                  </a:cubicBezTo>
                  <a:close/>
                  <a:moveTo>
                    <a:pt x="8" y="88"/>
                  </a:moveTo>
                  <a:cubicBezTo>
                    <a:pt x="8" y="88"/>
                    <a:pt x="8" y="88"/>
                    <a:pt x="8" y="88"/>
                  </a:cubicBezTo>
                  <a:close/>
                  <a:moveTo>
                    <a:pt x="155" y="88"/>
                  </a:moveTo>
                  <a:cubicBezTo>
                    <a:pt x="155" y="88"/>
                    <a:pt x="155" y="88"/>
                    <a:pt x="155" y="88"/>
                  </a:cubicBezTo>
                  <a:close/>
                  <a:moveTo>
                    <a:pt x="7" y="88"/>
                  </a:moveTo>
                  <a:cubicBezTo>
                    <a:pt x="7" y="88"/>
                    <a:pt x="7" y="88"/>
                    <a:pt x="7" y="88"/>
                  </a:cubicBezTo>
                  <a:cubicBezTo>
                    <a:pt x="7" y="88"/>
                    <a:pt x="7" y="88"/>
                    <a:pt x="7" y="88"/>
                  </a:cubicBezTo>
                  <a:close/>
                  <a:moveTo>
                    <a:pt x="128" y="23"/>
                  </a:moveTo>
                  <a:cubicBezTo>
                    <a:pt x="128" y="23"/>
                    <a:pt x="128" y="23"/>
                    <a:pt x="128" y="23"/>
                  </a:cubicBezTo>
                  <a:cubicBezTo>
                    <a:pt x="128" y="23"/>
                    <a:pt x="128" y="23"/>
                    <a:pt x="128" y="23"/>
                  </a:cubicBezTo>
                  <a:close/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lose/>
                  <a:moveTo>
                    <a:pt x="81" y="112"/>
                  </a:moveTo>
                  <a:cubicBezTo>
                    <a:pt x="73" y="112"/>
                    <a:pt x="64" y="109"/>
                    <a:pt x="58" y="103"/>
                  </a:cubicBezTo>
                  <a:cubicBezTo>
                    <a:pt x="51" y="95"/>
                    <a:pt x="47" y="84"/>
                    <a:pt x="50" y="73"/>
                  </a:cubicBezTo>
                  <a:cubicBezTo>
                    <a:pt x="53" y="61"/>
                    <a:pt x="62" y="52"/>
                    <a:pt x="74" y="49"/>
                  </a:cubicBezTo>
                  <a:cubicBezTo>
                    <a:pt x="85" y="47"/>
                    <a:pt x="96" y="50"/>
                    <a:pt x="104" y="58"/>
                  </a:cubicBezTo>
                  <a:cubicBezTo>
                    <a:pt x="111" y="66"/>
                    <a:pt x="115" y="77"/>
                    <a:pt x="112" y="88"/>
                  </a:cubicBezTo>
                  <a:cubicBezTo>
                    <a:pt x="110" y="100"/>
                    <a:pt x="100" y="109"/>
                    <a:pt x="88" y="112"/>
                  </a:cubicBezTo>
                  <a:cubicBezTo>
                    <a:pt x="86" y="112"/>
                    <a:pt x="83" y="112"/>
                    <a:pt x="81" y="112"/>
                  </a:cubicBezTo>
                  <a:close/>
                  <a:moveTo>
                    <a:pt x="81" y="56"/>
                  </a:moveTo>
                  <a:cubicBezTo>
                    <a:pt x="79" y="56"/>
                    <a:pt x="77" y="56"/>
                    <a:pt x="75" y="56"/>
                  </a:cubicBezTo>
                  <a:cubicBezTo>
                    <a:pt x="66" y="58"/>
                    <a:pt x="59" y="66"/>
                    <a:pt x="57" y="75"/>
                  </a:cubicBezTo>
                  <a:cubicBezTo>
                    <a:pt x="55" y="83"/>
                    <a:pt x="58" y="92"/>
                    <a:pt x="64" y="98"/>
                  </a:cubicBezTo>
                  <a:cubicBezTo>
                    <a:pt x="70" y="104"/>
                    <a:pt x="78" y="106"/>
                    <a:pt x="87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6" y="102"/>
                    <a:pt x="103" y="95"/>
                    <a:pt x="105" y="86"/>
                  </a:cubicBezTo>
                  <a:cubicBezTo>
                    <a:pt x="107" y="78"/>
                    <a:pt x="104" y="69"/>
                    <a:pt x="98" y="63"/>
                  </a:cubicBezTo>
                  <a:cubicBezTo>
                    <a:pt x="94" y="58"/>
                    <a:pt x="87" y="56"/>
                    <a:pt x="81" y="56"/>
                  </a:cubicBezTo>
                  <a:close/>
                </a:path>
              </a:pathLst>
            </a:custGeom>
            <a:solidFill>
              <a:srgbClr val="667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17652" y="3992320"/>
            <a:ext cx="3276832" cy="1247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54872" y="3992320"/>
            <a:ext cx="3278013" cy="1247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272303" y="3992320"/>
            <a:ext cx="3278013" cy="1247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6675" y="214277"/>
            <a:ext cx="464049" cy="716166"/>
            <a:chOff x="1" y="1552169"/>
            <a:chExt cx="2479378" cy="3826419"/>
          </a:xfrm>
          <a:solidFill>
            <a:srgbClr val="726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" y="1552169"/>
              <a:ext cx="2387969" cy="3826419"/>
            </a:xfrm>
            <a:custGeom>
              <a:avLst/>
              <a:gdLst>
                <a:gd name="T0" fmla="*/ 0 w 7449"/>
                <a:gd name="T1" fmla="*/ 0 h 11906"/>
                <a:gd name="T2" fmla="*/ 7449 w 7449"/>
                <a:gd name="T3" fmla="*/ 4223 h 11906"/>
                <a:gd name="T4" fmla="*/ 0 w 7449"/>
                <a:gd name="T5" fmla="*/ 4223 h 11906"/>
                <a:gd name="T6" fmla="*/ 0 w 7449"/>
                <a:gd name="T7" fmla="*/ 0 h 11906"/>
                <a:gd name="T8" fmla="*/ 7449 w 7449"/>
                <a:gd name="T9" fmla="*/ 4302 h 11906"/>
                <a:gd name="T10" fmla="*/ 0 w 7449"/>
                <a:gd name="T11" fmla="*/ 8525 h 11906"/>
                <a:gd name="T12" fmla="*/ 0 w 7449"/>
                <a:gd name="T13" fmla="*/ 4302 h 11906"/>
                <a:gd name="T14" fmla="*/ 7449 w 7449"/>
                <a:gd name="T15" fmla="*/ 4302 h 11906"/>
                <a:gd name="T16" fmla="*/ 2857 w 7449"/>
                <a:gd name="T17" fmla="*/ 10038 h 11906"/>
                <a:gd name="T18" fmla="*/ 5 w 7449"/>
                <a:gd name="T19" fmla="*/ 11903 h 11906"/>
                <a:gd name="T20" fmla="*/ 0 w 7449"/>
                <a:gd name="T21" fmla="*/ 11906 h 11906"/>
                <a:gd name="T22" fmla="*/ 0 w 7449"/>
                <a:gd name="T23" fmla="*/ 8789 h 11906"/>
                <a:gd name="T24" fmla="*/ 2857 w 7449"/>
                <a:gd name="T25" fmla="*/ 7136 h 11906"/>
                <a:gd name="T26" fmla="*/ 2857 w 7449"/>
                <a:gd name="T27" fmla="*/ 10038 h 1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49" h="11906">
                  <a:moveTo>
                    <a:pt x="0" y="0"/>
                  </a:moveTo>
                  <a:lnTo>
                    <a:pt x="7449" y="4223"/>
                  </a:lnTo>
                  <a:lnTo>
                    <a:pt x="0" y="4223"/>
                  </a:lnTo>
                  <a:lnTo>
                    <a:pt x="0" y="0"/>
                  </a:lnTo>
                  <a:close/>
                  <a:moveTo>
                    <a:pt x="7449" y="4302"/>
                  </a:moveTo>
                  <a:lnTo>
                    <a:pt x="0" y="8525"/>
                  </a:lnTo>
                  <a:lnTo>
                    <a:pt x="0" y="4302"/>
                  </a:lnTo>
                  <a:lnTo>
                    <a:pt x="7449" y="4302"/>
                  </a:lnTo>
                  <a:close/>
                  <a:moveTo>
                    <a:pt x="2857" y="10038"/>
                  </a:moveTo>
                  <a:cubicBezTo>
                    <a:pt x="2537" y="11326"/>
                    <a:pt x="721" y="11825"/>
                    <a:pt x="5" y="11903"/>
                  </a:cubicBezTo>
                  <a:lnTo>
                    <a:pt x="0" y="11906"/>
                  </a:lnTo>
                  <a:lnTo>
                    <a:pt x="0" y="8789"/>
                  </a:lnTo>
                  <a:lnTo>
                    <a:pt x="2857" y="7136"/>
                  </a:lnTo>
                  <a:lnTo>
                    <a:pt x="2857" y="10038"/>
                  </a:lnTo>
                  <a:close/>
                </a:path>
              </a:pathLst>
            </a:custGeom>
            <a:grpFill/>
            <a:ln w="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96560" y="2937549"/>
              <a:ext cx="182819" cy="2259004"/>
            </a:xfrm>
            <a:custGeom>
              <a:avLst/>
              <a:gdLst>
                <a:gd name="T0" fmla="*/ 246 w 571"/>
                <a:gd name="T1" fmla="*/ 0 h 7028"/>
                <a:gd name="T2" fmla="*/ 246 w 571"/>
                <a:gd name="T3" fmla="*/ 2716 h 7028"/>
                <a:gd name="T4" fmla="*/ 178 w 571"/>
                <a:gd name="T5" fmla="*/ 2816 h 7028"/>
                <a:gd name="T6" fmla="*/ 286 w 571"/>
                <a:gd name="T7" fmla="*/ 2924 h 7028"/>
                <a:gd name="T8" fmla="*/ 394 w 571"/>
                <a:gd name="T9" fmla="*/ 2816 h 7028"/>
                <a:gd name="T10" fmla="*/ 325 w 571"/>
                <a:gd name="T11" fmla="*/ 2716 h 7028"/>
                <a:gd name="T12" fmla="*/ 325 w 571"/>
                <a:gd name="T13" fmla="*/ 0 h 7028"/>
                <a:gd name="T14" fmla="*/ 246 w 571"/>
                <a:gd name="T15" fmla="*/ 0 h 7028"/>
                <a:gd name="T16" fmla="*/ 0 w 571"/>
                <a:gd name="T17" fmla="*/ 3749 h 7028"/>
                <a:gd name="T18" fmla="*/ 571 w 571"/>
                <a:gd name="T19" fmla="*/ 3749 h 7028"/>
                <a:gd name="T20" fmla="*/ 571 w 571"/>
                <a:gd name="T21" fmla="*/ 3790 h 7028"/>
                <a:gd name="T22" fmla="*/ 0 w 571"/>
                <a:gd name="T23" fmla="*/ 3790 h 7028"/>
                <a:gd name="T24" fmla="*/ 0 w 571"/>
                <a:gd name="T25" fmla="*/ 3749 h 7028"/>
                <a:gd name="T26" fmla="*/ 0 w 571"/>
                <a:gd name="T27" fmla="*/ 3323 h 7028"/>
                <a:gd name="T28" fmla="*/ 0 w 571"/>
                <a:gd name="T29" fmla="*/ 3323 h 7028"/>
                <a:gd name="T30" fmla="*/ 0 w 571"/>
                <a:gd name="T31" fmla="*/ 3323 h 7028"/>
                <a:gd name="T32" fmla="*/ 286 w 571"/>
                <a:gd name="T33" fmla="*/ 3037 h 7028"/>
                <a:gd name="T34" fmla="*/ 571 w 571"/>
                <a:gd name="T35" fmla="*/ 3323 h 7028"/>
                <a:gd name="T36" fmla="*/ 571 w 571"/>
                <a:gd name="T37" fmla="*/ 3323 h 7028"/>
                <a:gd name="T38" fmla="*/ 571 w 571"/>
                <a:gd name="T39" fmla="*/ 3323 h 7028"/>
                <a:gd name="T40" fmla="*/ 571 w 571"/>
                <a:gd name="T41" fmla="*/ 3683 h 7028"/>
                <a:gd name="T42" fmla="*/ 0 w 571"/>
                <a:gd name="T43" fmla="*/ 3683 h 7028"/>
                <a:gd name="T44" fmla="*/ 0 w 571"/>
                <a:gd name="T45" fmla="*/ 3323 h 7028"/>
                <a:gd name="T46" fmla="*/ 37 w 571"/>
                <a:gd name="T47" fmla="*/ 3885 h 7028"/>
                <a:gd name="T48" fmla="*/ 0 w 571"/>
                <a:gd name="T49" fmla="*/ 3885 h 7028"/>
                <a:gd name="T50" fmla="*/ 0 w 571"/>
                <a:gd name="T51" fmla="*/ 7028 h 7028"/>
                <a:gd name="T52" fmla="*/ 37 w 571"/>
                <a:gd name="T53" fmla="*/ 7028 h 7028"/>
                <a:gd name="T54" fmla="*/ 37 w 571"/>
                <a:gd name="T55" fmla="*/ 3885 h 7028"/>
                <a:gd name="T56" fmla="*/ 126 w 571"/>
                <a:gd name="T57" fmla="*/ 3885 h 7028"/>
                <a:gd name="T58" fmla="*/ 89 w 571"/>
                <a:gd name="T59" fmla="*/ 3885 h 7028"/>
                <a:gd name="T60" fmla="*/ 89 w 571"/>
                <a:gd name="T61" fmla="*/ 7028 h 7028"/>
                <a:gd name="T62" fmla="*/ 126 w 571"/>
                <a:gd name="T63" fmla="*/ 7028 h 7028"/>
                <a:gd name="T64" fmla="*/ 126 w 571"/>
                <a:gd name="T65" fmla="*/ 3885 h 7028"/>
                <a:gd name="T66" fmla="*/ 215 w 571"/>
                <a:gd name="T67" fmla="*/ 3885 h 7028"/>
                <a:gd name="T68" fmla="*/ 178 w 571"/>
                <a:gd name="T69" fmla="*/ 3885 h 7028"/>
                <a:gd name="T70" fmla="*/ 178 w 571"/>
                <a:gd name="T71" fmla="*/ 7028 h 7028"/>
                <a:gd name="T72" fmla="*/ 215 w 571"/>
                <a:gd name="T73" fmla="*/ 7028 h 7028"/>
                <a:gd name="T74" fmla="*/ 215 w 571"/>
                <a:gd name="T75" fmla="*/ 3885 h 7028"/>
                <a:gd name="T76" fmla="*/ 304 w 571"/>
                <a:gd name="T77" fmla="*/ 3885 h 7028"/>
                <a:gd name="T78" fmla="*/ 267 w 571"/>
                <a:gd name="T79" fmla="*/ 3885 h 7028"/>
                <a:gd name="T80" fmla="*/ 267 w 571"/>
                <a:gd name="T81" fmla="*/ 7028 h 7028"/>
                <a:gd name="T82" fmla="*/ 304 w 571"/>
                <a:gd name="T83" fmla="*/ 7028 h 7028"/>
                <a:gd name="T84" fmla="*/ 304 w 571"/>
                <a:gd name="T85" fmla="*/ 3885 h 7028"/>
                <a:gd name="T86" fmla="*/ 393 w 571"/>
                <a:gd name="T87" fmla="*/ 3885 h 7028"/>
                <a:gd name="T88" fmla="*/ 356 w 571"/>
                <a:gd name="T89" fmla="*/ 3885 h 7028"/>
                <a:gd name="T90" fmla="*/ 356 w 571"/>
                <a:gd name="T91" fmla="*/ 7028 h 7028"/>
                <a:gd name="T92" fmla="*/ 393 w 571"/>
                <a:gd name="T93" fmla="*/ 7028 h 7028"/>
                <a:gd name="T94" fmla="*/ 393 w 571"/>
                <a:gd name="T95" fmla="*/ 3885 h 7028"/>
                <a:gd name="T96" fmla="*/ 482 w 571"/>
                <a:gd name="T97" fmla="*/ 3885 h 7028"/>
                <a:gd name="T98" fmla="*/ 445 w 571"/>
                <a:gd name="T99" fmla="*/ 3885 h 7028"/>
                <a:gd name="T100" fmla="*/ 445 w 571"/>
                <a:gd name="T101" fmla="*/ 7028 h 7028"/>
                <a:gd name="T102" fmla="*/ 482 w 571"/>
                <a:gd name="T103" fmla="*/ 7028 h 7028"/>
                <a:gd name="T104" fmla="*/ 482 w 571"/>
                <a:gd name="T105" fmla="*/ 3885 h 7028"/>
                <a:gd name="T106" fmla="*/ 571 w 571"/>
                <a:gd name="T107" fmla="*/ 3885 h 7028"/>
                <a:gd name="T108" fmla="*/ 534 w 571"/>
                <a:gd name="T109" fmla="*/ 3885 h 7028"/>
                <a:gd name="T110" fmla="*/ 534 w 571"/>
                <a:gd name="T111" fmla="*/ 7028 h 7028"/>
                <a:gd name="T112" fmla="*/ 571 w 571"/>
                <a:gd name="T113" fmla="*/ 7028 h 7028"/>
                <a:gd name="T114" fmla="*/ 571 w 571"/>
                <a:gd name="T115" fmla="*/ 3885 h 7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1" h="7028">
                  <a:moveTo>
                    <a:pt x="246" y="0"/>
                  </a:moveTo>
                  <a:lnTo>
                    <a:pt x="246" y="2716"/>
                  </a:lnTo>
                  <a:cubicBezTo>
                    <a:pt x="206" y="2731"/>
                    <a:pt x="178" y="2770"/>
                    <a:pt x="178" y="2816"/>
                  </a:cubicBezTo>
                  <a:cubicBezTo>
                    <a:pt x="178" y="2876"/>
                    <a:pt x="226" y="2924"/>
                    <a:pt x="286" y="2924"/>
                  </a:cubicBezTo>
                  <a:cubicBezTo>
                    <a:pt x="345" y="2924"/>
                    <a:pt x="394" y="2876"/>
                    <a:pt x="394" y="2816"/>
                  </a:cubicBezTo>
                  <a:cubicBezTo>
                    <a:pt x="394" y="2770"/>
                    <a:pt x="365" y="2731"/>
                    <a:pt x="325" y="2716"/>
                  </a:cubicBezTo>
                  <a:lnTo>
                    <a:pt x="325" y="0"/>
                  </a:lnTo>
                  <a:lnTo>
                    <a:pt x="246" y="0"/>
                  </a:lnTo>
                  <a:close/>
                  <a:moveTo>
                    <a:pt x="0" y="3749"/>
                  </a:moveTo>
                  <a:lnTo>
                    <a:pt x="571" y="3749"/>
                  </a:lnTo>
                  <a:lnTo>
                    <a:pt x="571" y="3790"/>
                  </a:lnTo>
                  <a:lnTo>
                    <a:pt x="0" y="3790"/>
                  </a:lnTo>
                  <a:lnTo>
                    <a:pt x="0" y="3749"/>
                  </a:lnTo>
                  <a:close/>
                  <a:moveTo>
                    <a:pt x="0" y="3323"/>
                  </a:moveTo>
                  <a:lnTo>
                    <a:pt x="0" y="3323"/>
                  </a:lnTo>
                  <a:lnTo>
                    <a:pt x="0" y="3323"/>
                  </a:lnTo>
                  <a:cubicBezTo>
                    <a:pt x="0" y="3165"/>
                    <a:pt x="128" y="3037"/>
                    <a:pt x="286" y="3037"/>
                  </a:cubicBezTo>
                  <a:cubicBezTo>
                    <a:pt x="443" y="3037"/>
                    <a:pt x="571" y="3165"/>
                    <a:pt x="571" y="3323"/>
                  </a:cubicBezTo>
                  <a:lnTo>
                    <a:pt x="571" y="3323"/>
                  </a:lnTo>
                  <a:lnTo>
                    <a:pt x="571" y="3323"/>
                  </a:lnTo>
                  <a:lnTo>
                    <a:pt x="571" y="3683"/>
                  </a:lnTo>
                  <a:lnTo>
                    <a:pt x="0" y="3683"/>
                  </a:lnTo>
                  <a:lnTo>
                    <a:pt x="0" y="3323"/>
                  </a:lnTo>
                  <a:close/>
                  <a:moveTo>
                    <a:pt x="37" y="3885"/>
                  </a:moveTo>
                  <a:lnTo>
                    <a:pt x="0" y="3885"/>
                  </a:lnTo>
                  <a:lnTo>
                    <a:pt x="0" y="7028"/>
                  </a:lnTo>
                  <a:lnTo>
                    <a:pt x="37" y="7028"/>
                  </a:lnTo>
                  <a:lnTo>
                    <a:pt x="37" y="3885"/>
                  </a:lnTo>
                  <a:close/>
                  <a:moveTo>
                    <a:pt x="126" y="3885"/>
                  </a:moveTo>
                  <a:lnTo>
                    <a:pt x="89" y="3885"/>
                  </a:lnTo>
                  <a:lnTo>
                    <a:pt x="89" y="7028"/>
                  </a:lnTo>
                  <a:lnTo>
                    <a:pt x="126" y="7028"/>
                  </a:lnTo>
                  <a:lnTo>
                    <a:pt x="126" y="3885"/>
                  </a:lnTo>
                  <a:close/>
                  <a:moveTo>
                    <a:pt x="215" y="3885"/>
                  </a:moveTo>
                  <a:lnTo>
                    <a:pt x="178" y="3885"/>
                  </a:lnTo>
                  <a:lnTo>
                    <a:pt x="178" y="7028"/>
                  </a:lnTo>
                  <a:lnTo>
                    <a:pt x="215" y="7028"/>
                  </a:lnTo>
                  <a:lnTo>
                    <a:pt x="215" y="3885"/>
                  </a:lnTo>
                  <a:close/>
                  <a:moveTo>
                    <a:pt x="304" y="3885"/>
                  </a:moveTo>
                  <a:lnTo>
                    <a:pt x="267" y="3885"/>
                  </a:lnTo>
                  <a:lnTo>
                    <a:pt x="267" y="7028"/>
                  </a:lnTo>
                  <a:lnTo>
                    <a:pt x="304" y="7028"/>
                  </a:lnTo>
                  <a:lnTo>
                    <a:pt x="304" y="3885"/>
                  </a:lnTo>
                  <a:close/>
                  <a:moveTo>
                    <a:pt x="393" y="3885"/>
                  </a:moveTo>
                  <a:lnTo>
                    <a:pt x="356" y="3885"/>
                  </a:lnTo>
                  <a:lnTo>
                    <a:pt x="356" y="7028"/>
                  </a:lnTo>
                  <a:lnTo>
                    <a:pt x="393" y="7028"/>
                  </a:lnTo>
                  <a:lnTo>
                    <a:pt x="393" y="3885"/>
                  </a:lnTo>
                  <a:close/>
                  <a:moveTo>
                    <a:pt x="482" y="3885"/>
                  </a:moveTo>
                  <a:lnTo>
                    <a:pt x="445" y="3885"/>
                  </a:lnTo>
                  <a:lnTo>
                    <a:pt x="445" y="7028"/>
                  </a:lnTo>
                  <a:lnTo>
                    <a:pt x="482" y="7028"/>
                  </a:lnTo>
                  <a:lnTo>
                    <a:pt x="482" y="3885"/>
                  </a:lnTo>
                  <a:close/>
                  <a:moveTo>
                    <a:pt x="571" y="3885"/>
                  </a:moveTo>
                  <a:lnTo>
                    <a:pt x="534" y="3885"/>
                  </a:lnTo>
                  <a:lnTo>
                    <a:pt x="534" y="7028"/>
                  </a:lnTo>
                  <a:lnTo>
                    <a:pt x="571" y="7028"/>
                  </a:lnTo>
                  <a:lnTo>
                    <a:pt x="571" y="38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32048" y="384192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55910" y="1792482"/>
            <a:ext cx="3801476" cy="3421820"/>
            <a:chOff x="595490" y="1888734"/>
            <a:chExt cx="3801476" cy="342182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4089" y="2066701"/>
              <a:ext cx="3364277" cy="3065886"/>
            </a:xfrm>
            <a:custGeom>
              <a:avLst/>
              <a:gdLst>
                <a:gd name="connsiteX0" fmla="*/ 2271467 w 3367202"/>
                <a:gd name="connsiteY0" fmla="*/ 0 h 3067755"/>
                <a:gd name="connsiteX1" fmla="*/ 1095737 w 3367202"/>
                <a:gd name="connsiteY1" fmla="*/ 0 h 3067755"/>
                <a:gd name="connsiteX2" fmla="*/ 649257 w 3367202"/>
                <a:gd name="connsiteY2" fmla="*/ 257507 h 3067755"/>
                <a:gd name="connsiteX3" fmla="*/ 61392 w 3367202"/>
                <a:gd name="connsiteY3" fmla="*/ 1275627 h 3067755"/>
                <a:gd name="connsiteX4" fmla="*/ 61392 w 3367202"/>
                <a:gd name="connsiteY4" fmla="*/ 1792129 h 3067755"/>
                <a:gd name="connsiteX5" fmla="*/ 649257 w 3367202"/>
                <a:gd name="connsiteY5" fmla="*/ 2810248 h 3067755"/>
                <a:gd name="connsiteX6" fmla="*/ 1095737 w 3367202"/>
                <a:gd name="connsiteY6" fmla="*/ 3067755 h 3067755"/>
                <a:gd name="connsiteX7" fmla="*/ 2271467 w 3367202"/>
                <a:gd name="connsiteY7" fmla="*/ 3067755 h 3067755"/>
                <a:gd name="connsiteX8" fmla="*/ 2717946 w 3367202"/>
                <a:gd name="connsiteY8" fmla="*/ 2810248 h 3067755"/>
                <a:gd name="connsiteX9" fmla="*/ 3305811 w 3367202"/>
                <a:gd name="connsiteY9" fmla="*/ 1792129 h 3067755"/>
                <a:gd name="connsiteX10" fmla="*/ 3305811 w 3367202"/>
                <a:gd name="connsiteY10" fmla="*/ 1275627 h 3067755"/>
                <a:gd name="connsiteX11" fmla="*/ 2717946 w 3367202"/>
                <a:gd name="connsiteY11" fmla="*/ 257507 h 3067755"/>
                <a:gd name="connsiteX12" fmla="*/ 2271467 w 3367202"/>
                <a:gd name="connsiteY12" fmla="*/ 0 h 306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67202" h="3067755">
                  <a:moveTo>
                    <a:pt x="2271467" y="0"/>
                  </a:moveTo>
                  <a:cubicBezTo>
                    <a:pt x="1095737" y="0"/>
                    <a:pt x="1095737" y="0"/>
                    <a:pt x="1095737" y="0"/>
                  </a:cubicBezTo>
                  <a:cubicBezTo>
                    <a:pt x="932027" y="0"/>
                    <a:pt x="731111" y="116101"/>
                    <a:pt x="649257" y="257507"/>
                  </a:cubicBezTo>
                  <a:cubicBezTo>
                    <a:pt x="61392" y="1275627"/>
                    <a:pt x="61392" y="1275627"/>
                    <a:pt x="61392" y="1275627"/>
                  </a:cubicBezTo>
                  <a:cubicBezTo>
                    <a:pt x="-20463" y="1417032"/>
                    <a:pt x="-20463" y="1649235"/>
                    <a:pt x="61392" y="1792129"/>
                  </a:cubicBezTo>
                  <a:cubicBezTo>
                    <a:pt x="649257" y="2810248"/>
                    <a:pt x="649257" y="2810248"/>
                    <a:pt x="649257" y="2810248"/>
                  </a:cubicBezTo>
                  <a:cubicBezTo>
                    <a:pt x="731111" y="2951654"/>
                    <a:pt x="932027" y="3067755"/>
                    <a:pt x="1095737" y="3067755"/>
                  </a:cubicBezTo>
                  <a:lnTo>
                    <a:pt x="2271467" y="3067755"/>
                  </a:lnTo>
                  <a:cubicBezTo>
                    <a:pt x="2435176" y="3067755"/>
                    <a:pt x="2636092" y="2951654"/>
                    <a:pt x="2717946" y="2810248"/>
                  </a:cubicBezTo>
                  <a:cubicBezTo>
                    <a:pt x="3305811" y="1792129"/>
                    <a:pt x="3305811" y="1792129"/>
                    <a:pt x="3305811" y="1792129"/>
                  </a:cubicBezTo>
                  <a:cubicBezTo>
                    <a:pt x="3387666" y="1649235"/>
                    <a:pt x="3387666" y="1417032"/>
                    <a:pt x="3305811" y="1275627"/>
                  </a:cubicBezTo>
                  <a:cubicBezTo>
                    <a:pt x="2717946" y="257507"/>
                    <a:pt x="2717946" y="257507"/>
                    <a:pt x="2717946" y="257507"/>
                  </a:cubicBezTo>
                  <a:cubicBezTo>
                    <a:pt x="2636092" y="116101"/>
                    <a:pt x="2435176" y="0"/>
                    <a:pt x="2271467" y="0"/>
                  </a:cubicBezTo>
                  <a:close/>
                </a:path>
              </a:pathLst>
            </a:custGeom>
          </p:spPr>
        </p:pic>
        <p:sp>
          <p:nvSpPr>
            <p:cNvPr id="10" name="Freeform 311"/>
            <p:cNvSpPr/>
            <p:nvPr/>
          </p:nvSpPr>
          <p:spPr bwMode="auto">
            <a:xfrm>
              <a:off x="595490" y="1888734"/>
              <a:ext cx="3801476" cy="3421820"/>
            </a:xfrm>
            <a:custGeom>
              <a:avLst/>
              <a:gdLst>
                <a:gd name="T0" fmla="*/ 750 w 2290"/>
                <a:gd name="T1" fmla="*/ 2061 h 2061"/>
                <a:gd name="T2" fmla="*/ 450 w 2290"/>
                <a:gd name="T3" fmla="*/ 1888 h 2061"/>
                <a:gd name="T4" fmla="*/ 55 w 2290"/>
                <a:gd name="T5" fmla="*/ 1204 h 2061"/>
                <a:gd name="T6" fmla="*/ 55 w 2290"/>
                <a:gd name="T7" fmla="*/ 857 h 2061"/>
                <a:gd name="T8" fmla="*/ 450 w 2290"/>
                <a:gd name="T9" fmla="*/ 173 h 2061"/>
                <a:gd name="T10" fmla="*/ 750 w 2290"/>
                <a:gd name="T11" fmla="*/ 0 h 2061"/>
                <a:gd name="T12" fmla="*/ 1540 w 2290"/>
                <a:gd name="T13" fmla="*/ 0 h 2061"/>
                <a:gd name="T14" fmla="*/ 1840 w 2290"/>
                <a:gd name="T15" fmla="*/ 173 h 2061"/>
                <a:gd name="T16" fmla="*/ 2235 w 2290"/>
                <a:gd name="T17" fmla="*/ 857 h 2061"/>
                <a:gd name="T18" fmla="*/ 2235 w 2290"/>
                <a:gd name="T19" fmla="*/ 1204 h 2061"/>
                <a:gd name="T20" fmla="*/ 1840 w 2290"/>
                <a:gd name="T21" fmla="*/ 1888 h 2061"/>
                <a:gd name="T22" fmla="*/ 1540 w 2290"/>
                <a:gd name="T23" fmla="*/ 2061 h 2061"/>
                <a:gd name="T24" fmla="*/ 750 w 2290"/>
                <a:gd name="T25" fmla="*/ 2061 h 2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0" h="2061">
                  <a:moveTo>
                    <a:pt x="750" y="2061"/>
                  </a:moveTo>
                  <a:cubicBezTo>
                    <a:pt x="640" y="2061"/>
                    <a:pt x="505" y="1983"/>
                    <a:pt x="450" y="1888"/>
                  </a:cubicBezTo>
                  <a:cubicBezTo>
                    <a:pt x="55" y="1204"/>
                    <a:pt x="55" y="1204"/>
                    <a:pt x="55" y="1204"/>
                  </a:cubicBezTo>
                  <a:cubicBezTo>
                    <a:pt x="0" y="1108"/>
                    <a:pt x="0" y="952"/>
                    <a:pt x="55" y="857"/>
                  </a:cubicBezTo>
                  <a:cubicBezTo>
                    <a:pt x="450" y="173"/>
                    <a:pt x="450" y="173"/>
                    <a:pt x="450" y="173"/>
                  </a:cubicBezTo>
                  <a:cubicBezTo>
                    <a:pt x="505" y="78"/>
                    <a:pt x="640" y="0"/>
                    <a:pt x="750" y="0"/>
                  </a:cubicBezTo>
                  <a:cubicBezTo>
                    <a:pt x="1540" y="0"/>
                    <a:pt x="1540" y="0"/>
                    <a:pt x="1540" y="0"/>
                  </a:cubicBezTo>
                  <a:cubicBezTo>
                    <a:pt x="1650" y="0"/>
                    <a:pt x="1785" y="78"/>
                    <a:pt x="1840" y="173"/>
                  </a:cubicBezTo>
                  <a:cubicBezTo>
                    <a:pt x="2235" y="857"/>
                    <a:pt x="2235" y="857"/>
                    <a:pt x="2235" y="857"/>
                  </a:cubicBezTo>
                  <a:cubicBezTo>
                    <a:pt x="2290" y="952"/>
                    <a:pt x="2290" y="1108"/>
                    <a:pt x="2235" y="1204"/>
                  </a:cubicBezTo>
                  <a:cubicBezTo>
                    <a:pt x="1840" y="1888"/>
                    <a:pt x="1840" y="1888"/>
                    <a:pt x="1840" y="1888"/>
                  </a:cubicBezTo>
                  <a:cubicBezTo>
                    <a:pt x="1785" y="1983"/>
                    <a:pt x="1650" y="2061"/>
                    <a:pt x="1540" y="2061"/>
                  </a:cubicBezTo>
                  <a:lnTo>
                    <a:pt x="750" y="2061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667264"/>
              </a:solidFill>
              <a:prstDash val="solid"/>
              <a:miter lim="800000"/>
            </a:ln>
            <a:effectLst>
              <a:outerShdw blurRad="254000" dist="38100" dir="2700000" algn="tl" rotWithShape="0">
                <a:srgbClr val="44546A">
                  <a:alpha val="3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57401" y="1438280"/>
            <a:ext cx="6780619" cy="926110"/>
            <a:chOff x="4496981" y="1678910"/>
            <a:chExt cx="6780619" cy="926110"/>
          </a:xfrm>
        </p:grpSpPr>
        <p:sp>
          <p:nvSpPr>
            <p:cNvPr id="12" name="타원 9"/>
            <p:cNvSpPr/>
            <p:nvPr/>
          </p:nvSpPr>
          <p:spPr>
            <a:xfrm>
              <a:off x="4496981" y="1804920"/>
              <a:ext cx="800100" cy="800100"/>
            </a:xfrm>
            <a:prstGeom prst="ellipse">
              <a:avLst/>
            </a:prstGeom>
            <a:solidFill>
              <a:srgbClr val="66726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</a:t>
              </a:r>
              <a:endParaRPr kumimoji="0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443589" y="1678910"/>
              <a:ext cx="5834011" cy="877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253790" y="2885527"/>
            <a:ext cx="6264441" cy="952464"/>
            <a:chOff x="5093370" y="3045947"/>
            <a:chExt cx="6264441" cy="952464"/>
          </a:xfrm>
        </p:grpSpPr>
        <p:sp>
          <p:nvSpPr>
            <p:cNvPr id="15" name="타원 22"/>
            <p:cNvSpPr/>
            <p:nvPr/>
          </p:nvSpPr>
          <p:spPr>
            <a:xfrm>
              <a:off x="5093370" y="3198311"/>
              <a:ext cx="800100" cy="800100"/>
            </a:xfrm>
            <a:prstGeom prst="ellipse">
              <a:avLst/>
            </a:prstGeom>
            <a:solidFill>
              <a:srgbClr val="C1857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B</a:t>
              </a:r>
              <a:endParaRPr kumimoji="0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972980" y="3045947"/>
              <a:ext cx="5384831" cy="877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57402" y="4380900"/>
            <a:ext cx="6411650" cy="925755"/>
            <a:chOff x="4496982" y="4412984"/>
            <a:chExt cx="6411650" cy="925755"/>
          </a:xfrm>
        </p:grpSpPr>
        <p:sp>
          <p:nvSpPr>
            <p:cNvPr id="18" name="타원 24"/>
            <p:cNvSpPr/>
            <p:nvPr/>
          </p:nvSpPr>
          <p:spPr>
            <a:xfrm>
              <a:off x="4496982" y="4538639"/>
              <a:ext cx="800100" cy="800100"/>
            </a:xfrm>
            <a:prstGeom prst="ellipse">
              <a:avLst/>
            </a:prstGeom>
            <a:solidFill>
              <a:srgbClr val="66726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</a:t>
              </a:r>
              <a:endParaRPr kumimoji="0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443589" y="4412984"/>
              <a:ext cx="5465043" cy="877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accel="17000" decel="8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accel="17000" decel="8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17000" decel="8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6675" y="214277"/>
            <a:ext cx="464049" cy="716166"/>
            <a:chOff x="1" y="1552169"/>
            <a:chExt cx="2479378" cy="3826419"/>
          </a:xfrm>
          <a:solidFill>
            <a:srgbClr val="726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" y="1552169"/>
              <a:ext cx="2387969" cy="3826419"/>
            </a:xfrm>
            <a:custGeom>
              <a:avLst/>
              <a:gdLst>
                <a:gd name="T0" fmla="*/ 0 w 7449"/>
                <a:gd name="T1" fmla="*/ 0 h 11906"/>
                <a:gd name="T2" fmla="*/ 7449 w 7449"/>
                <a:gd name="T3" fmla="*/ 4223 h 11906"/>
                <a:gd name="T4" fmla="*/ 0 w 7449"/>
                <a:gd name="T5" fmla="*/ 4223 h 11906"/>
                <a:gd name="T6" fmla="*/ 0 w 7449"/>
                <a:gd name="T7" fmla="*/ 0 h 11906"/>
                <a:gd name="T8" fmla="*/ 7449 w 7449"/>
                <a:gd name="T9" fmla="*/ 4302 h 11906"/>
                <a:gd name="T10" fmla="*/ 0 w 7449"/>
                <a:gd name="T11" fmla="*/ 8525 h 11906"/>
                <a:gd name="T12" fmla="*/ 0 w 7449"/>
                <a:gd name="T13" fmla="*/ 4302 h 11906"/>
                <a:gd name="T14" fmla="*/ 7449 w 7449"/>
                <a:gd name="T15" fmla="*/ 4302 h 11906"/>
                <a:gd name="T16" fmla="*/ 2857 w 7449"/>
                <a:gd name="T17" fmla="*/ 10038 h 11906"/>
                <a:gd name="T18" fmla="*/ 5 w 7449"/>
                <a:gd name="T19" fmla="*/ 11903 h 11906"/>
                <a:gd name="T20" fmla="*/ 0 w 7449"/>
                <a:gd name="T21" fmla="*/ 11906 h 11906"/>
                <a:gd name="T22" fmla="*/ 0 w 7449"/>
                <a:gd name="T23" fmla="*/ 8789 h 11906"/>
                <a:gd name="T24" fmla="*/ 2857 w 7449"/>
                <a:gd name="T25" fmla="*/ 7136 h 11906"/>
                <a:gd name="T26" fmla="*/ 2857 w 7449"/>
                <a:gd name="T27" fmla="*/ 10038 h 1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49" h="11906">
                  <a:moveTo>
                    <a:pt x="0" y="0"/>
                  </a:moveTo>
                  <a:lnTo>
                    <a:pt x="7449" y="4223"/>
                  </a:lnTo>
                  <a:lnTo>
                    <a:pt x="0" y="4223"/>
                  </a:lnTo>
                  <a:lnTo>
                    <a:pt x="0" y="0"/>
                  </a:lnTo>
                  <a:close/>
                  <a:moveTo>
                    <a:pt x="7449" y="4302"/>
                  </a:moveTo>
                  <a:lnTo>
                    <a:pt x="0" y="8525"/>
                  </a:lnTo>
                  <a:lnTo>
                    <a:pt x="0" y="4302"/>
                  </a:lnTo>
                  <a:lnTo>
                    <a:pt x="7449" y="4302"/>
                  </a:lnTo>
                  <a:close/>
                  <a:moveTo>
                    <a:pt x="2857" y="10038"/>
                  </a:moveTo>
                  <a:cubicBezTo>
                    <a:pt x="2537" y="11326"/>
                    <a:pt x="721" y="11825"/>
                    <a:pt x="5" y="11903"/>
                  </a:cubicBezTo>
                  <a:lnTo>
                    <a:pt x="0" y="11906"/>
                  </a:lnTo>
                  <a:lnTo>
                    <a:pt x="0" y="8789"/>
                  </a:lnTo>
                  <a:lnTo>
                    <a:pt x="2857" y="7136"/>
                  </a:lnTo>
                  <a:lnTo>
                    <a:pt x="2857" y="10038"/>
                  </a:lnTo>
                  <a:close/>
                </a:path>
              </a:pathLst>
            </a:custGeom>
            <a:grpFill/>
            <a:ln w="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96560" y="2937549"/>
              <a:ext cx="182819" cy="2259004"/>
            </a:xfrm>
            <a:custGeom>
              <a:avLst/>
              <a:gdLst>
                <a:gd name="T0" fmla="*/ 246 w 571"/>
                <a:gd name="T1" fmla="*/ 0 h 7028"/>
                <a:gd name="T2" fmla="*/ 246 w 571"/>
                <a:gd name="T3" fmla="*/ 2716 h 7028"/>
                <a:gd name="T4" fmla="*/ 178 w 571"/>
                <a:gd name="T5" fmla="*/ 2816 h 7028"/>
                <a:gd name="T6" fmla="*/ 286 w 571"/>
                <a:gd name="T7" fmla="*/ 2924 h 7028"/>
                <a:gd name="T8" fmla="*/ 394 w 571"/>
                <a:gd name="T9" fmla="*/ 2816 h 7028"/>
                <a:gd name="T10" fmla="*/ 325 w 571"/>
                <a:gd name="T11" fmla="*/ 2716 h 7028"/>
                <a:gd name="T12" fmla="*/ 325 w 571"/>
                <a:gd name="T13" fmla="*/ 0 h 7028"/>
                <a:gd name="T14" fmla="*/ 246 w 571"/>
                <a:gd name="T15" fmla="*/ 0 h 7028"/>
                <a:gd name="T16" fmla="*/ 0 w 571"/>
                <a:gd name="T17" fmla="*/ 3749 h 7028"/>
                <a:gd name="T18" fmla="*/ 571 w 571"/>
                <a:gd name="T19" fmla="*/ 3749 h 7028"/>
                <a:gd name="T20" fmla="*/ 571 w 571"/>
                <a:gd name="T21" fmla="*/ 3790 h 7028"/>
                <a:gd name="T22" fmla="*/ 0 w 571"/>
                <a:gd name="T23" fmla="*/ 3790 h 7028"/>
                <a:gd name="T24" fmla="*/ 0 w 571"/>
                <a:gd name="T25" fmla="*/ 3749 h 7028"/>
                <a:gd name="T26" fmla="*/ 0 w 571"/>
                <a:gd name="T27" fmla="*/ 3323 h 7028"/>
                <a:gd name="T28" fmla="*/ 0 w 571"/>
                <a:gd name="T29" fmla="*/ 3323 h 7028"/>
                <a:gd name="T30" fmla="*/ 0 w 571"/>
                <a:gd name="T31" fmla="*/ 3323 h 7028"/>
                <a:gd name="T32" fmla="*/ 286 w 571"/>
                <a:gd name="T33" fmla="*/ 3037 h 7028"/>
                <a:gd name="T34" fmla="*/ 571 w 571"/>
                <a:gd name="T35" fmla="*/ 3323 h 7028"/>
                <a:gd name="T36" fmla="*/ 571 w 571"/>
                <a:gd name="T37" fmla="*/ 3323 h 7028"/>
                <a:gd name="T38" fmla="*/ 571 w 571"/>
                <a:gd name="T39" fmla="*/ 3323 h 7028"/>
                <a:gd name="T40" fmla="*/ 571 w 571"/>
                <a:gd name="T41" fmla="*/ 3683 h 7028"/>
                <a:gd name="T42" fmla="*/ 0 w 571"/>
                <a:gd name="T43" fmla="*/ 3683 h 7028"/>
                <a:gd name="T44" fmla="*/ 0 w 571"/>
                <a:gd name="T45" fmla="*/ 3323 h 7028"/>
                <a:gd name="T46" fmla="*/ 37 w 571"/>
                <a:gd name="T47" fmla="*/ 3885 h 7028"/>
                <a:gd name="T48" fmla="*/ 0 w 571"/>
                <a:gd name="T49" fmla="*/ 3885 h 7028"/>
                <a:gd name="T50" fmla="*/ 0 w 571"/>
                <a:gd name="T51" fmla="*/ 7028 h 7028"/>
                <a:gd name="T52" fmla="*/ 37 w 571"/>
                <a:gd name="T53" fmla="*/ 7028 h 7028"/>
                <a:gd name="T54" fmla="*/ 37 w 571"/>
                <a:gd name="T55" fmla="*/ 3885 h 7028"/>
                <a:gd name="T56" fmla="*/ 126 w 571"/>
                <a:gd name="T57" fmla="*/ 3885 h 7028"/>
                <a:gd name="T58" fmla="*/ 89 w 571"/>
                <a:gd name="T59" fmla="*/ 3885 h 7028"/>
                <a:gd name="T60" fmla="*/ 89 w 571"/>
                <a:gd name="T61" fmla="*/ 7028 h 7028"/>
                <a:gd name="T62" fmla="*/ 126 w 571"/>
                <a:gd name="T63" fmla="*/ 7028 h 7028"/>
                <a:gd name="T64" fmla="*/ 126 w 571"/>
                <a:gd name="T65" fmla="*/ 3885 h 7028"/>
                <a:gd name="T66" fmla="*/ 215 w 571"/>
                <a:gd name="T67" fmla="*/ 3885 h 7028"/>
                <a:gd name="T68" fmla="*/ 178 w 571"/>
                <a:gd name="T69" fmla="*/ 3885 h 7028"/>
                <a:gd name="T70" fmla="*/ 178 w 571"/>
                <a:gd name="T71" fmla="*/ 7028 h 7028"/>
                <a:gd name="T72" fmla="*/ 215 w 571"/>
                <a:gd name="T73" fmla="*/ 7028 h 7028"/>
                <a:gd name="T74" fmla="*/ 215 w 571"/>
                <a:gd name="T75" fmla="*/ 3885 h 7028"/>
                <a:gd name="T76" fmla="*/ 304 w 571"/>
                <a:gd name="T77" fmla="*/ 3885 h 7028"/>
                <a:gd name="T78" fmla="*/ 267 w 571"/>
                <a:gd name="T79" fmla="*/ 3885 h 7028"/>
                <a:gd name="T80" fmla="*/ 267 w 571"/>
                <a:gd name="T81" fmla="*/ 7028 h 7028"/>
                <a:gd name="T82" fmla="*/ 304 w 571"/>
                <a:gd name="T83" fmla="*/ 7028 h 7028"/>
                <a:gd name="T84" fmla="*/ 304 w 571"/>
                <a:gd name="T85" fmla="*/ 3885 h 7028"/>
                <a:gd name="T86" fmla="*/ 393 w 571"/>
                <a:gd name="T87" fmla="*/ 3885 h 7028"/>
                <a:gd name="T88" fmla="*/ 356 w 571"/>
                <a:gd name="T89" fmla="*/ 3885 h 7028"/>
                <a:gd name="T90" fmla="*/ 356 w 571"/>
                <a:gd name="T91" fmla="*/ 7028 h 7028"/>
                <a:gd name="T92" fmla="*/ 393 w 571"/>
                <a:gd name="T93" fmla="*/ 7028 h 7028"/>
                <a:gd name="T94" fmla="*/ 393 w 571"/>
                <a:gd name="T95" fmla="*/ 3885 h 7028"/>
                <a:gd name="T96" fmla="*/ 482 w 571"/>
                <a:gd name="T97" fmla="*/ 3885 h 7028"/>
                <a:gd name="T98" fmla="*/ 445 w 571"/>
                <a:gd name="T99" fmla="*/ 3885 h 7028"/>
                <a:gd name="T100" fmla="*/ 445 w 571"/>
                <a:gd name="T101" fmla="*/ 7028 h 7028"/>
                <a:gd name="T102" fmla="*/ 482 w 571"/>
                <a:gd name="T103" fmla="*/ 7028 h 7028"/>
                <a:gd name="T104" fmla="*/ 482 w 571"/>
                <a:gd name="T105" fmla="*/ 3885 h 7028"/>
                <a:gd name="T106" fmla="*/ 571 w 571"/>
                <a:gd name="T107" fmla="*/ 3885 h 7028"/>
                <a:gd name="T108" fmla="*/ 534 w 571"/>
                <a:gd name="T109" fmla="*/ 3885 h 7028"/>
                <a:gd name="T110" fmla="*/ 534 w 571"/>
                <a:gd name="T111" fmla="*/ 7028 h 7028"/>
                <a:gd name="T112" fmla="*/ 571 w 571"/>
                <a:gd name="T113" fmla="*/ 7028 h 7028"/>
                <a:gd name="T114" fmla="*/ 571 w 571"/>
                <a:gd name="T115" fmla="*/ 3885 h 7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1" h="7028">
                  <a:moveTo>
                    <a:pt x="246" y="0"/>
                  </a:moveTo>
                  <a:lnTo>
                    <a:pt x="246" y="2716"/>
                  </a:lnTo>
                  <a:cubicBezTo>
                    <a:pt x="206" y="2731"/>
                    <a:pt x="178" y="2770"/>
                    <a:pt x="178" y="2816"/>
                  </a:cubicBezTo>
                  <a:cubicBezTo>
                    <a:pt x="178" y="2876"/>
                    <a:pt x="226" y="2924"/>
                    <a:pt x="286" y="2924"/>
                  </a:cubicBezTo>
                  <a:cubicBezTo>
                    <a:pt x="345" y="2924"/>
                    <a:pt x="394" y="2876"/>
                    <a:pt x="394" y="2816"/>
                  </a:cubicBezTo>
                  <a:cubicBezTo>
                    <a:pt x="394" y="2770"/>
                    <a:pt x="365" y="2731"/>
                    <a:pt x="325" y="2716"/>
                  </a:cubicBezTo>
                  <a:lnTo>
                    <a:pt x="325" y="0"/>
                  </a:lnTo>
                  <a:lnTo>
                    <a:pt x="246" y="0"/>
                  </a:lnTo>
                  <a:close/>
                  <a:moveTo>
                    <a:pt x="0" y="3749"/>
                  </a:moveTo>
                  <a:lnTo>
                    <a:pt x="571" y="3749"/>
                  </a:lnTo>
                  <a:lnTo>
                    <a:pt x="571" y="3790"/>
                  </a:lnTo>
                  <a:lnTo>
                    <a:pt x="0" y="3790"/>
                  </a:lnTo>
                  <a:lnTo>
                    <a:pt x="0" y="3749"/>
                  </a:lnTo>
                  <a:close/>
                  <a:moveTo>
                    <a:pt x="0" y="3323"/>
                  </a:moveTo>
                  <a:lnTo>
                    <a:pt x="0" y="3323"/>
                  </a:lnTo>
                  <a:lnTo>
                    <a:pt x="0" y="3323"/>
                  </a:lnTo>
                  <a:cubicBezTo>
                    <a:pt x="0" y="3165"/>
                    <a:pt x="128" y="3037"/>
                    <a:pt x="286" y="3037"/>
                  </a:cubicBezTo>
                  <a:cubicBezTo>
                    <a:pt x="443" y="3037"/>
                    <a:pt x="571" y="3165"/>
                    <a:pt x="571" y="3323"/>
                  </a:cubicBezTo>
                  <a:lnTo>
                    <a:pt x="571" y="3323"/>
                  </a:lnTo>
                  <a:lnTo>
                    <a:pt x="571" y="3323"/>
                  </a:lnTo>
                  <a:lnTo>
                    <a:pt x="571" y="3683"/>
                  </a:lnTo>
                  <a:lnTo>
                    <a:pt x="0" y="3683"/>
                  </a:lnTo>
                  <a:lnTo>
                    <a:pt x="0" y="3323"/>
                  </a:lnTo>
                  <a:close/>
                  <a:moveTo>
                    <a:pt x="37" y="3885"/>
                  </a:moveTo>
                  <a:lnTo>
                    <a:pt x="0" y="3885"/>
                  </a:lnTo>
                  <a:lnTo>
                    <a:pt x="0" y="7028"/>
                  </a:lnTo>
                  <a:lnTo>
                    <a:pt x="37" y="7028"/>
                  </a:lnTo>
                  <a:lnTo>
                    <a:pt x="37" y="3885"/>
                  </a:lnTo>
                  <a:close/>
                  <a:moveTo>
                    <a:pt x="126" y="3885"/>
                  </a:moveTo>
                  <a:lnTo>
                    <a:pt x="89" y="3885"/>
                  </a:lnTo>
                  <a:lnTo>
                    <a:pt x="89" y="7028"/>
                  </a:lnTo>
                  <a:lnTo>
                    <a:pt x="126" y="7028"/>
                  </a:lnTo>
                  <a:lnTo>
                    <a:pt x="126" y="3885"/>
                  </a:lnTo>
                  <a:close/>
                  <a:moveTo>
                    <a:pt x="215" y="3885"/>
                  </a:moveTo>
                  <a:lnTo>
                    <a:pt x="178" y="3885"/>
                  </a:lnTo>
                  <a:lnTo>
                    <a:pt x="178" y="7028"/>
                  </a:lnTo>
                  <a:lnTo>
                    <a:pt x="215" y="7028"/>
                  </a:lnTo>
                  <a:lnTo>
                    <a:pt x="215" y="3885"/>
                  </a:lnTo>
                  <a:close/>
                  <a:moveTo>
                    <a:pt x="304" y="3885"/>
                  </a:moveTo>
                  <a:lnTo>
                    <a:pt x="267" y="3885"/>
                  </a:lnTo>
                  <a:lnTo>
                    <a:pt x="267" y="7028"/>
                  </a:lnTo>
                  <a:lnTo>
                    <a:pt x="304" y="7028"/>
                  </a:lnTo>
                  <a:lnTo>
                    <a:pt x="304" y="3885"/>
                  </a:lnTo>
                  <a:close/>
                  <a:moveTo>
                    <a:pt x="393" y="3885"/>
                  </a:moveTo>
                  <a:lnTo>
                    <a:pt x="356" y="3885"/>
                  </a:lnTo>
                  <a:lnTo>
                    <a:pt x="356" y="7028"/>
                  </a:lnTo>
                  <a:lnTo>
                    <a:pt x="393" y="7028"/>
                  </a:lnTo>
                  <a:lnTo>
                    <a:pt x="393" y="3885"/>
                  </a:lnTo>
                  <a:close/>
                  <a:moveTo>
                    <a:pt x="482" y="3885"/>
                  </a:moveTo>
                  <a:lnTo>
                    <a:pt x="445" y="3885"/>
                  </a:lnTo>
                  <a:lnTo>
                    <a:pt x="445" y="7028"/>
                  </a:lnTo>
                  <a:lnTo>
                    <a:pt x="482" y="7028"/>
                  </a:lnTo>
                  <a:lnTo>
                    <a:pt x="482" y="3885"/>
                  </a:lnTo>
                  <a:close/>
                  <a:moveTo>
                    <a:pt x="571" y="3885"/>
                  </a:moveTo>
                  <a:lnTo>
                    <a:pt x="534" y="3885"/>
                  </a:lnTo>
                  <a:lnTo>
                    <a:pt x="534" y="7028"/>
                  </a:lnTo>
                  <a:lnTo>
                    <a:pt x="571" y="7028"/>
                  </a:lnTo>
                  <a:lnTo>
                    <a:pt x="571" y="38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32048" y="384192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256421" y="2005264"/>
            <a:ext cx="5334714" cy="3339615"/>
            <a:chOff x="6256421" y="1973180"/>
            <a:chExt cx="5334714" cy="333961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77961" y="1992918"/>
              <a:ext cx="5308657" cy="3319877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6256421" y="1973180"/>
              <a:ext cx="5334714" cy="3336758"/>
              <a:chOff x="5839329" y="1973180"/>
              <a:chExt cx="5334714" cy="333675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5839329" y="1973180"/>
                <a:ext cx="5334714" cy="3336758"/>
              </a:xfrm>
              <a:prstGeom prst="rect">
                <a:avLst/>
              </a:prstGeom>
              <a:solidFill>
                <a:srgbClr val="C18574">
                  <a:alpha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6289494" y="2388844"/>
                <a:ext cx="4503841" cy="129266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u"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6289494" y="3816592"/>
                <a:ext cx="4503841" cy="129266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u"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625641" y="2053390"/>
            <a:ext cx="2550695" cy="3272589"/>
            <a:chOff x="497305" y="2101516"/>
            <a:chExt cx="2550695" cy="3272589"/>
          </a:xfrm>
        </p:grpSpPr>
        <p:sp>
          <p:nvSpPr>
            <p:cNvPr id="39" name="矩形: 圆角 38"/>
            <p:cNvSpPr/>
            <p:nvPr/>
          </p:nvSpPr>
          <p:spPr>
            <a:xfrm>
              <a:off x="497305" y="2101516"/>
              <a:ext cx="2550695" cy="3272589"/>
            </a:xfrm>
            <a:prstGeom prst="roundRect">
              <a:avLst>
                <a:gd name="adj" fmla="val 9749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矩形: 圆角 39"/>
            <p:cNvSpPr/>
            <p:nvPr/>
          </p:nvSpPr>
          <p:spPr>
            <a:xfrm>
              <a:off x="807529" y="2759856"/>
              <a:ext cx="1886678" cy="401052"/>
            </a:xfrm>
            <a:prstGeom prst="roundRect">
              <a:avLst>
                <a:gd name="adj" fmla="val 50000"/>
              </a:avLst>
            </a:prstGeom>
            <a:solidFill>
              <a:srgbClr val="C1857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91826" y="3429000"/>
              <a:ext cx="2361652" cy="1152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481134" y="2053390"/>
            <a:ext cx="2550695" cy="3272589"/>
            <a:chOff x="497305" y="2101516"/>
            <a:chExt cx="2550695" cy="3272589"/>
          </a:xfrm>
        </p:grpSpPr>
        <p:sp>
          <p:nvSpPr>
            <p:cNvPr id="43" name="矩形: 圆角 42"/>
            <p:cNvSpPr/>
            <p:nvPr/>
          </p:nvSpPr>
          <p:spPr>
            <a:xfrm>
              <a:off x="497305" y="2101516"/>
              <a:ext cx="2550695" cy="3272589"/>
            </a:xfrm>
            <a:prstGeom prst="roundRect">
              <a:avLst>
                <a:gd name="adj" fmla="val 9749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765212" y="2759856"/>
              <a:ext cx="1881050" cy="401052"/>
            </a:xfrm>
            <a:prstGeom prst="roundRect">
              <a:avLst>
                <a:gd name="adj" fmla="val 50000"/>
              </a:avLst>
            </a:prstGeom>
            <a:solidFill>
              <a:srgbClr val="66726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91826" y="3429000"/>
              <a:ext cx="2361652" cy="1152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6675" y="214277"/>
            <a:ext cx="464049" cy="716166"/>
            <a:chOff x="1" y="1552169"/>
            <a:chExt cx="2479378" cy="3826419"/>
          </a:xfrm>
          <a:solidFill>
            <a:srgbClr val="726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" y="1552169"/>
              <a:ext cx="2387969" cy="3826419"/>
            </a:xfrm>
            <a:custGeom>
              <a:avLst/>
              <a:gdLst>
                <a:gd name="T0" fmla="*/ 0 w 7449"/>
                <a:gd name="T1" fmla="*/ 0 h 11906"/>
                <a:gd name="T2" fmla="*/ 7449 w 7449"/>
                <a:gd name="T3" fmla="*/ 4223 h 11906"/>
                <a:gd name="T4" fmla="*/ 0 w 7449"/>
                <a:gd name="T5" fmla="*/ 4223 h 11906"/>
                <a:gd name="T6" fmla="*/ 0 w 7449"/>
                <a:gd name="T7" fmla="*/ 0 h 11906"/>
                <a:gd name="T8" fmla="*/ 7449 w 7449"/>
                <a:gd name="T9" fmla="*/ 4302 h 11906"/>
                <a:gd name="T10" fmla="*/ 0 w 7449"/>
                <a:gd name="T11" fmla="*/ 8525 h 11906"/>
                <a:gd name="T12" fmla="*/ 0 w 7449"/>
                <a:gd name="T13" fmla="*/ 4302 h 11906"/>
                <a:gd name="T14" fmla="*/ 7449 w 7449"/>
                <a:gd name="T15" fmla="*/ 4302 h 11906"/>
                <a:gd name="T16" fmla="*/ 2857 w 7449"/>
                <a:gd name="T17" fmla="*/ 10038 h 11906"/>
                <a:gd name="T18" fmla="*/ 5 w 7449"/>
                <a:gd name="T19" fmla="*/ 11903 h 11906"/>
                <a:gd name="T20" fmla="*/ 0 w 7449"/>
                <a:gd name="T21" fmla="*/ 11906 h 11906"/>
                <a:gd name="T22" fmla="*/ 0 w 7449"/>
                <a:gd name="T23" fmla="*/ 8789 h 11906"/>
                <a:gd name="T24" fmla="*/ 2857 w 7449"/>
                <a:gd name="T25" fmla="*/ 7136 h 11906"/>
                <a:gd name="T26" fmla="*/ 2857 w 7449"/>
                <a:gd name="T27" fmla="*/ 10038 h 1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49" h="11906">
                  <a:moveTo>
                    <a:pt x="0" y="0"/>
                  </a:moveTo>
                  <a:lnTo>
                    <a:pt x="7449" y="4223"/>
                  </a:lnTo>
                  <a:lnTo>
                    <a:pt x="0" y="4223"/>
                  </a:lnTo>
                  <a:lnTo>
                    <a:pt x="0" y="0"/>
                  </a:lnTo>
                  <a:close/>
                  <a:moveTo>
                    <a:pt x="7449" y="4302"/>
                  </a:moveTo>
                  <a:lnTo>
                    <a:pt x="0" y="8525"/>
                  </a:lnTo>
                  <a:lnTo>
                    <a:pt x="0" y="4302"/>
                  </a:lnTo>
                  <a:lnTo>
                    <a:pt x="7449" y="4302"/>
                  </a:lnTo>
                  <a:close/>
                  <a:moveTo>
                    <a:pt x="2857" y="10038"/>
                  </a:moveTo>
                  <a:cubicBezTo>
                    <a:pt x="2537" y="11326"/>
                    <a:pt x="721" y="11825"/>
                    <a:pt x="5" y="11903"/>
                  </a:cubicBezTo>
                  <a:lnTo>
                    <a:pt x="0" y="11906"/>
                  </a:lnTo>
                  <a:lnTo>
                    <a:pt x="0" y="8789"/>
                  </a:lnTo>
                  <a:lnTo>
                    <a:pt x="2857" y="7136"/>
                  </a:lnTo>
                  <a:lnTo>
                    <a:pt x="2857" y="10038"/>
                  </a:lnTo>
                  <a:close/>
                </a:path>
              </a:pathLst>
            </a:custGeom>
            <a:grpFill/>
            <a:ln w="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96560" y="2937549"/>
              <a:ext cx="182819" cy="2259004"/>
            </a:xfrm>
            <a:custGeom>
              <a:avLst/>
              <a:gdLst>
                <a:gd name="T0" fmla="*/ 246 w 571"/>
                <a:gd name="T1" fmla="*/ 0 h 7028"/>
                <a:gd name="T2" fmla="*/ 246 w 571"/>
                <a:gd name="T3" fmla="*/ 2716 h 7028"/>
                <a:gd name="T4" fmla="*/ 178 w 571"/>
                <a:gd name="T5" fmla="*/ 2816 h 7028"/>
                <a:gd name="T6" fmla="*/ 286 w 571"/>
                <a:gd name="T7" fmla="*/ 2924 h 7028"/>
                <a:gd name="T8" fmla="*/ 394 w 571"/>
                <a:gd name="T9" fmla="*/ 2816 h 7028"/>
                <a:gd name="T10" fmla="*/ 325 w 571"/>
                <a:gd name="T11" fmla="*/ 2716 h 7028"/>
                <a:gd name="T12" fmla="*/ 325 w 571"/>
                <a:gd name="T13" fmla="*/ 0 h 7028"/>
                <a:gd name="T14" fmla="*/ 246 w 571"/>
                <a:gd name="T15" fmla="*/ 0 h 7028"/>
                <a:gd name="T16" fmla="*/ 0 w 571"/>
                <a:gd name="T17" fmla="*/ 3749 h 7028"/>
                <a:gd name="T18" fmla="*/ 571 w 571"/>
                <a:gd name="T19" fmla="*/ 3749 h 7028"/>
                <a:gd name="T20" fmla="*/ 571 w 571"/>
                <a:gd name="T21" fmla="*/ 3790 h 7028"/>
                <a:gd name="T22" fmla="*/ 0 w 571"/>
                <a:gd name="T23" fmla="*/ 3790 h 7028"/>
                <a:gd name="T24" fmla="*/ 0 w 571"/>
                <a:gd name="T25" fmla="*/ 3749 h 7028"/>
                <a:gd name="T26" fmla="*/ 0 w 571"/>
                <a:gd name="T27" fmla="*/ 3323 h 7028"/>
                <a:gd name="T28" fmla="*/ 0 w 571"/>
                <a:gd name="T29" fmla="*/ 3323 h 7028"/>
                <a:gd name="T30" fmla="*/ 0 w 571"/>
                <a:gd name="T31" fmla="*/ 3323 h 7028"/>
                <a:gd name="T32" fmla="*/ 286 w 571"/>
                <a:gd name="T33" fmla="*/ 3037 h 7028"/>
                <a:gd name="T34" fmla="*/ 571 w 571"/>
                <a:gd name="T35" fmla="*/ 3323 h 7028"/>
                <a:gd name="T36" fmla="*/ 571 w 571"/>
                <a:gd name="T37" fmla="*/ 3323 h 7028"/>
                <a:gd name="T38" fmla="*/ 571 w 571"/>
                <a:gd name="T39" fmla="*/ 3323 h 7028"/>
                <a:gd name="T40" fmla="*/ 571 w 571"/>
                <a:gd name="T41" fmla="*/ 3683 h 7028"/>
                <a:gd name="T42" fmla="*/ 0 w 571"/>
                <a:gd name="T43" fmla="*/ 3683 h 7028"/>
                <a:gd name="T44" fmla="*/ 0 w 571"/>
                <a:gd name="T45" fmla="*/ 3323 h 7028"/>
                <a:gd name="T46" fmla="*/ 37 w 571"/>
                <a:gd name="T47" fmla="*/ 3885 h 7028"/>
                <a:gd name="T48" fmla="*/ 0 w 571"/>
                <a:gd name="T49" fmla="*/ 3885 h 7028"/>
                <a:gd name="T50" fmla="*/ 0 w 571"/>
                <a:gd name="T51" fmla="*/ 7028 h 7028"/>
                <a:gd name="T52" fmla="*/ 37 w 571"/>
                <a:gd name="T53" fmla="*/ 7028 h 7028"/>
                <a:gd name="T54" fmla="*/ 37 w 571"/>
                <a:gd name="T55" fmla="*/ 3885 h 7028"/>
                <a:gd name="T56" fmla="*/ 126 w 571"/>
                <a:gd name="T57" fmla="*/ 3885 h 7028"/>
                <a:gd name="T58" fmla="*/ 89 w 571"/>
                <a:gd name="T59" fmla="*/ 3885 h 7028"/>
                <a:gd name="T60" fmla="*/ 89 w 571"/>
                <a:gd name="T61" fmla="*/ 7028 h 7028"/>
                <a:gd name="T62" fmla="*/ 126 w 571"/>
                <a:gd name="T63" fmla="*/ 7028 h 7028"/>
                <a:gd name="T64" fmla="*/ 126 w 571"/>
                <a:gd name="T65" fmla="*/ 3885 h 7028"/>
                <a:gd name="T66" fmla="*/ 215 w 571"/>
                <a:gd name="T67" fmla="*/ 3885 h 7028"/>
                <a:gd name="T68" fmla="*/ 178 w 571"/>
                <a:gd name="T69" fmla="*/ 3885 h 7028"/>
                <a:gd name="T70" fmla="*/ 178 w 571"/>
                <a:gd name="T71" fmla="*/ 7028 h 7028"/>
                <a:gd name="T72" fmla="*/ 215 w 571"/>
                <a:gd name="T73" fmla="*/ 7028 h 7028"/>
                <a:gd name="T74" fmla="*/ 215 w 571"/>
                <a:gd name="T75" fmla="*/ 3885 h 7028"/>
                <a:gd name="T76" fmla="*/ 304 w 571"/>
                <a:gd name="T77" fmla="*/ 3885 h 7028"/>
                <a:gd name="T78" fmla="*/ 267 w 571"/>
                <a:gd name="T79" fmla="*/ 3885 h 7028"/>
                <a:gd name="T80" fmla="*/ 267 w 571"/>
                <a:gd name="T81" fmla="*/ 7028 h 7028"/>
                <a:gd name="T82" fmla="*/ 304 w 571"/>
                <a:gd name="T83" fmla="*/ 7028 h 7028"/>
                <a:gd name="T84" fmla="*/ 304 w 571"/>
                <a:gd name="T85" fmla="*/ 3885 h 7028"/>
                <a:gd name="T86" fmla="*/ 393 w 571"/>
                <a:gd name="T87" fmla="*/ 3885 h 7028"/>
                <a:gd name="T88" fmla="*/ 356 w 571"/>
                <a:gd name="T89" fmla="*/ 3885 h 7028"/>
                <a:gd name="T90" fmla="*/ 356 w 571"/>
                <a:gd name="T91" fmla="*/ 7028 h 7028"/>
                <a:gd name="T92" fmla="*/ 393 w 571"/>
                <a:gd name="T93" fmla="*/ 7028 h 7028"/>
                <a:gd name="T94" fmla="*/ 393 w 571"/>
                <a:gd name="T95" fmla="*/ 3885 h 7028"/>
                <a:gd name="T96" fmla="*/ 482 w 571"/>
                <a:gd name="T97" fmla="*/ 3885 h 7028"/>
                <a:gd name="T98" fmla="*/ 445 w 571"/>
                <a:gd name="T99" fmla="*/ 3885 h 7028"/>
                <a:gd name="T100" fmla="*/ 445 w 571"/>
                <a:gd name="T101" fmla="*/ 7028 h 7028"/>
                <a:gd name="T102" fmla="*/ 482 w 571"/>
                <a:gd name="T103" fmla="*/ 7028 h 7028"/>
                <a:gd name="T104" fmla="*/ 482 w 571"/>
                <a:gd name="T105" fmla="*/ 3885 h 7028"/>
                <a:gd name="T106" fmla="*/ 571 w 571"/>
                <a:gd name="T107" fmla="*/ 3885 h 7028"/>
                <a:gd name="T108" fmla="*/ 534 w 571"/>
                <a:gd name="T109" fmla="*/ 3885 h 7028"/>
                <a:gd name="T110" fmla="*/ 534 w 571"/>
                <a:gd name="T111" fmla="*/ 7028 h 7028"/>
                <a:gd name="T112" fmla="*/ 571 w 571"/>
                <a:gd name="T113" fmla="*/ 7028 h 7028"/>
                <a:gd name="T114" fmla="*/ 571 w 571"/>
                <a:gd name="T115" fmla="*/ 3885 h 7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1" h="7028">
                  <a:moveTo>
                    <a:pt x="246" y="0"/>
                  </a:moveTo>
                  <a:lnTo>
                    <a:pt x="246" y="2716"/>
                  </a:lnTo>
                  <a:cubicBezTo>
                    <a:pt x="206" y="2731"/>
                    <a:pt x="178" y="2770"/>
                    <a:pt x="178" y="2816"/>
                  </a:cubicBezTo>
                  <a:cubicBezTo>
                    <a:pt x="178" y="2876"/>
                    <a:pt x="226" y="2924"/>
                    <a:pt x="286" y="2924"/>
                  </a:cubicBezTo>
                  <a:cubicBezTo>
                    <a:pt x="345" y="2924"/>
                    <a:pt x="394" y="2876"/>
                    <a:pt x="394" y="2816"/>
                  </a:cubicBezTo>
                  <a:cubicBezTo>
                    <a:pt x="394" y="2770"/>
                    <a:pt x="365" y="2731"/>
                    <a:pt x="325" y="2716"/>
                  </a:cubicBezTo>
                  <a:lnTo>
                    <a:pt x="325" y="0"/>
                  </a:lnTo>
                  <a:lnTo>
                    <a:pt x="246" y="0"/>
                  </a:lnTo>
                  <a:close/>
                  <a:moveTo>
                    <a:pt x="0" y="3749"/>
                  </a:moveTo>
                  <a:lnTo>
                    <a:pt x="571" y="3749"/>
                  </a:lnTo>
                  <a:lnTo>
                    <a:pt x="571" y="3790"/>
                  </a:lnTo>
                  <a:lnTo>
                    <a:pt x="0" y="3790"/>
                  </a:lnTo>
                  <a:lnTo>
                    <a:pt x="0" y="3749"/>
                  </a:lnTo>
                  <a:close/>
                  <a:moveTo>
                    <a:pt x="0" y="3323"/>
                  </a:moveTo>
                  <a:lnTo>
                    <a:pt x="0" y="3323"/>
                  </a:lnTo>
                  <a:lnTo>
                    <a:pt x="0" y="3323"/>
                  </a:lnTo>
                  <a:cubicBezTo>
                    <a:pt x="0" y="3165"/>
                    <a:pt x="128" y="3037"/>
                    <a:pt x="286" y="3037"/>
                  </a:cubicBezTo>
                  <a:cubicBezTo>
                    <a:pt x="443" y="3037"/>
                    <a:pt x="571" y="3165"/>
                    <a:pt x="571" y="3323"/>
                  </a:cubicBezTo>
                  <a:lnTo>
                    <a:pt x="571" y="3323"/>
                  </a:lnTo>
                  <a:lnTo>
                    <a:pt x="571" y="3323"/>
                  </a:lnTo>
                  <a:lnTo>
                    <a:pt x="571" y="3683"/>
                  </a:lnTo>
                  <a:lnTo>
                    <a:pt x="0" y="3683"/>
                  </a:lnTo>
                  <a:lnTo>
                    <a:pt x="0" y="3323"/>
                  </a:lnTo>
                  <a:close/>
                  <a:moveTo>
                    <a:pt x="37" y="3885"/>
                  </a:moveTo>
                  <a:lnTo>
                    <a:pt x="0" y="3885"/>
                  </a:lnTo>
                  <a:lnTo>
                    <a:pt x="0" y="7028"/>
                  </a:lnTo>
                  <a:lnTo>
                    <a:pt x="37" y="7028"/>
                  </a:lnTo>
                  <a:lnTo>
                    <a:pt x="37" y="3885"/>
                  </a:lnTo>
                  <a:close/>
                  <a:moveTo>
                    <a:pt x="126" y="3885"/>
                  </a:moveTo>
                  <a:lnTo>
                    <a:pt x="89" y="3885"/>
                  </a:lnTo>
                  <a:lnTo>
                    <a:pt x="89" y="7028"/>
                  </a:lnTo>
                  <a:lnTo>
                    <a:pt x="126" y="7028"/>
                  </a:lnTo>
                  <a:lnTo>
                    <a:pt x="126" y="3885"/>
                  </a:lnTo>
                  <a:close/>
                  <a:moveTo>
                    <a:pt x="215" y="3885"/>
                  </a:moveTo>
                  <a:lnTo>
                    <a:pt x="178" y="3885"/>
                  </a:lnTo>
                  <a:lnTo>
                    <a:pt x="178" y="7028"/>
                  </a:lnTo>
                  <a:lnTo>
                    <a:pt x="215" y="7028"/>
                  </a:lnTo>
                  <a:lnTo>
                    <a:pt x="215" y="3885"/>
                  </a:lnTo>
                  <a:close/>
                  <a:moveTo>
                    <a:pt x="304" y="3885"/>
                  </a:moveTo>
                  <a:lnTo>
                    <a:pt x="267" y="3885"/>
                  </a:lnTo>
                  <a:lnTo>
                    <a:pt x="267" y="7028"/>
                  </a:lnTo>
                  <a:lnTo>
                    <a:pt x="304" y="7028"/>
                  </a:lnTo>
                  <a:lnTo>
                    <a:pt x="304" y="3885"/>
                  </a:lnTo>
                  <a:close/>
                  <a:moveTo>
                    <a:pt x="393" y="3885"/>
                  </a:moveTo>
                  <a:lnTo>
                    <a:pt x="356" y="3885"/>
                  </a:lnTo>
                  <a:lnTo>
                    <a:pt x="356" y="7028"/>
                  </a:lnTo>
                  <a:lnTo>
                    <a:pt x="393" y="7028"/>
                  </a:lnTo>
                  <a:lnTo>
                    <a:pt x="393" y="3885"/>
                  </a:lnTo>
                  <a:close/>
                  <a:moveTo>
                    <a:pt x="482" y="3885"/>
                  </a:moveTo>
                  <a:lnTo>
                    <a:pt x="445" y="3885"/>
                  </a:lnTo>
                  <a:lnTo>
                    <a:pt x="445" y="7028"/>
                  </a:lnTo>
                  <a:lnTo>
                    <a:pt x="482" y="7028"/>
                  </a:lnTo>
                  <a:lnTo>
                    <a:pt x="482" y="3885"/>
                  </a:lnTo>
                  <a:close/>
                  <a:moveTo>
                    <a:pt x="571" y="3885"/>
                  </a:moveTo>
                  <a:lnTo>
                    <a:pt x="534" y="3885"/>
                  </a:lnTo>
                  <a:lnTo>
                    <a:pt x="534" y="7028"/>
                  </a:lnTo>
                  <a:lnTo>
                    <a:pt x="571" y="7028"/>
                  </a:lnTo>
                  <a:lnTo>
                    <a:pt x="571" y="38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32048" y="384192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169705" y="2192052"/>
            <a:ext cx="1882570" cy="2030333"/>
            <a:chOff x="4830225" y="2244838"/>
            <a:chExt cx="2531550" cy="2730252"/>
          </a:xfrm>
        </p:grpSpPr>
        <p:sp>
          <p:nvSpPr>
            <p:cNvPr id="9" name="形状"/>
            <p:cNvSpPr/>
            <p:nvPr/>
          </p:nvSpPr>
          <p:spPr bwMode="auto">
            <a:xfrm>
              <a:off x="4830225" y="3425445"/>
              <a:ext cx="2531550" cy="1549645"/>
            </a:xfrm>
            <a:custGeom>
              <a:avLst/>
              <a:gdLst>
                <a:gd name="T0" fmla="*/ 17 w 618"/>
                <a:gd name="T1" fmla="*/ 170 h 377"/>
                <a:gd name="T2" fmla="*/ 278 w 618"/>
                <a:gd name="T3" fmla="*/ 11 h 377"/>
                <a:gd name="T4" fmla="*/ 344 w 618"/>
                <a:gd name="T5" fmla="*/ 13 h 377"/>
                <a:gd name="T6" fmla="*/ 597 w 618"/>
                <a:gd name="T7" fmla="*/ 167 h 377"/>
                <a:gd name="T8" fmla="*/ 601 w 618"/>
                <a:gd name="T9" fmla="*/ 208 h 377"/>
                <a:gd name="T10" fmla="*/ 340 w 618"/>
                <a:gd name="T11" fmla="*/ 367 h 377"/>
                <a:gd name="T12" fmla="*/ 274 w 618"/>
                <a:gd name="T13" fmla="*/ 364 h 377"/>
                <a:gd name="T14" fmla="*/ 21 w 618"/>
                <a:gd name="T15" fmla="*/ 210 h 377"/>
                <a:gd name="T16" fmla="*/ 17 w 618"/>
                <a:gd name="T17" fmla="*/ 17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377">
                  <a:moveTo>
                    <a:pt x="17" y="170"/>
                  </a:moveTo>
                  <a:cubicBezTo>
                    <a:pt x="278" y="11"/>
                    <a:pt x="278" y="11"/>
                    <a:pt x="278" y="11"/>
                  </a:cubicBezTo>
                  <a:cubicBezTo>
                    <a:pt x="295" y="0"/>
                    <a:pt x="325" y="1"/>
                    <a:pt x="344" y="13"/>
                  </a:cubicBezTo>
                  <a:cubicBezTo>
                    <a:pt x="597" y="167"/>
                    <a:pt x="597" y="167"/>
                    <a:pt x="597" y="167"/>
                  </a:cubicBezTo>
                  <a:cubicBezTo>
                    <a:pt x="617" y="179"/>
                    <a:pt x="618" y="197"/>
                    <a:pt x="601" y="208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23" y="377"/>
                    <a:pt x="293" y="376"/>
                    <a:pt x="274" y="364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2" y="198"/>
                    <a:pt x="0" y="180"/>
                    <a:pt x="17" y="170"/>
                  </a:cubicBezTo>
                  <a:close/>
                </a:path>
              </a:pathLst>
            </a:custGeom>
            <a:solidFill>
              <a:srgbClr val="667264"/>
            </a:solidFill>
            <a:ln>
              <a:noFill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6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形状"/>
            <p:cNvSpPr/>
            <p:nvPr/>
          </p:nvSpPr>
          <p:spPr bwMode="auto">
            <a:xfrm>
              <a:off x="4830225" y="2823345"/>
              <a:ext cx="2531550" cy="1549645"/>
            </a:xfrm>
            <a:custGeom>
              <a:avLst/>
              <a:gdLst>
                <a:gd name="T0" fmla="*/ 17 w 618"/>
                <a:gd name="T1" fmla="*/ 170 h 377"/>
                <a:gd name="T2" fmla="*/ 278 w 618"/>
                <a:gd name="T3" fmla="*/ 11 h 377"/>
                <a:gd name="T4" fmla="*/ 344 w 618"/>
                <a:gd name="T5" fmla="*/ 13 h 377"/>
                <a:gd name="T6" fmla="*/ 597 w 618"/>
                <a:gd name="T7" fmla="*/ 167 h 377"/>
                <a:gd name="T8" fmla="*/ 601 w 618"/>
                <a:gd name="T9" fmla="*/ 208 h 377"/>
                <a:gd name="T10" fmla="*/ 340 w 618"/>
                <a:gd name="T11" fmla="*/ 367 h 377"/>
                <a:gd name="T12" fmla="*/ 274 w 618"/>
                <a:gd name="T13" fmla="*/ 364 h 377"/>
                <a:gd name="T14" fmla="*/ 21 w 618"/>
                <a:gd name="T15" fmla="*/ 210 h 377"/>
                <a:gd name="T16" fmla="*/ 17 w 618"/>
                <a:gd name="T17" fmla="*/ 17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377">
                  <a:moveTo>
                    <a:pt x="17" y="170"/>
                  </a:moveTo>
                  <a:cubicBezTo>
                    <a:pt x="278" y="11"/>
                    <a:pt x="278" y="11"/>
                    <a:pt x="278" y="11"/>
                  </a:cubicBezTo>
                  <a:cubicBezTo>
                    <a:pt x="295" y="0"/>
                    <a:pt x="325" y="1"/>
                    <a:pt x="344" y="13"/>
                  </a:cubicBezTo>
                  <a:cubicBezTo>
                    <a:pt x="597" y="167"/>
                    <a:pt x="597" y="167"/>
                    <a:pt x="597" y="167"/>
                  </a:cubicBezTo>
                  <a:cubicBezTo>
                    <a:pt x="617" y="179"/>
                    <a:pt x="618" y="197"/>
                    <a:pt x="601" y="208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23" y="377"/>
                    <a:pt x="293" y="376"/>
                    <a:pt x="274" y="364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2" y="198"/>
                    <a:pt x="0" y="180"/>
                    <a:pt x="17" y="170"/>
                  </a:cubicBezTo>
                  <a:close/>
                </a:path>
              </a:pathLst>
            </a:custGeom>
            <a:solidFill>
              <a:srgbClr val="C18574"/>
            </a:solidFill>
            <a:ln>
              <a:noFill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6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形状"/>
            <p:cNvSpPr/>
            <p:nvPr/>
          </p:nvSpPr>
          <p:spPr bwMode="auto">
            <a:xfrm>
              <a:off x="4830225" y="2244838"/>
              <a:ext cx="2531550" cy="1549645"/>
            </a:xfrm>
            <a:custGeom>
              <a:avLst/>
              <a:gdLst>
                <a:gd name="T0" fmla="*/ 17 w 618"/>
                <a:gd name="T1" fmla="*/ 170 h 377"/>
                <a:gd name="T2" fmla="*/ 278 w 618"/>
                <a:gd name="T3" fmla="*/ 11 h 377"/>
                <a:gd name="T4" fmla="*/ 344 w 618"/>
                <a:gd name="T5" fmla="*/ 13 h 377"/>
                <a:gd name="T6" fmla="*/ 597 w 618"/>
                <a:gd name="T7" fmla="*/ 167 h 377"/>
                <a:gd name="T8" fmla="*/ 601 w 618"/>
                <a:gd name="T9" fmla="*/ 208 h 377"/>
                <a:gd name="T10" fmla="*/ 340 w 618"/>
                <a:gd name="T11" fmla="*/ 367 h 377"/>
                <a:gd name="T12" fmla="*/ 274 w 618"/>
                <a:gd name="T13" fmla="*/ 364 h 377"/>
                <a:gd name="T14" fmla="*/ 21 w 618"/>
                <a:gd name="T15" fmla="*/ 210 h 377"/>
                <a:gd name="T16" fmla="*/ 17 w 618"/>
                <a:gd name="T17" fmla="*/ 17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377">
                  <a:moveTo>
                    <a:pt x="17" y="170"/>
                  </a:moveTo>
                  <a:cubicBezTo>
                    <a:pt x="278" y="11"/>
                    <a:pt x="278" y="11"/>
                    <a:pt x="278" y="11"/>
                  </a:cubicBezTo>
                  <a:cubicBezTo>
                    <a:pt x="295" y="0"/>
                    <a:pt x="325" y="1"/>
                    <a:pt x="344" y="13"/>
                  </a:cubicBezTo>
                  <a:cubicBezTo>
                    <a:pt x="597" y="167"/>
                    <a:pt x="597" y="167"/>
                    <a:pt x="597" y="167"/>
                  </a:cubicBezTo>
                  <a:cubicBezTo>
                    <a:pt x="617" y="179"/>
                    <a:pt x="618" y="197"/>
                    <a:pt x="601" y="208"/>
                  </a:cubicBezTo>
                  <a:cubicBezTo>
                    <a:pt x="340" y="367"/>
                    <a:pt x="340" y="367"/>
                    <a:pt x="340" y="367"/>
                  </a:cubicBezTo>
                  <a:cubicBezTo>
                    <a:pt x="323" y="377"/>
                    <a:pt x="293" y="376"/>
                    <a:pt x="274" y="364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2" y="198"/>
                    <a:pt x="0" y="180"/>
                    <a:pt x="17" y="170"/>
                  </a:cubicBezTo>
                  <a:close/>
                </a:path>
              </a:pathLst>
            </a:custGeom>
            <a:solidFill>
              <a:srgbClr val="667264"/>
            </a:solidFill>
            <a:ln>
              <a:noFill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6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410617" y="1802023"/>
            <a:ext cx="4041354" cy="1338031"/>
            <a:chOff x="7410617" y="2286000"/>
            <a:chExt cx="4041354" cy="1338031"/>
          </a:xfrm>
        </p:grpSpPr>
        <p:grpSp>
          <p:nvGrpSpPr>
            <p:cNvPr id="13" name="组合 12"/>
            <p:cNvGrpSpPr/>
            <p:nvPr/>
          </p:nvGrpSpPr>
          <p:grpSpPr>
            <a:xfrm>
              <a:off x="7410617" y="2286000"/>
              <a:ext cx="760456" cy="734944"/>
              <a:chOff x="7622946" y="2595773"/>
              <a:chExt cx="755892" cy="730534"/>
            </a:xfrm>
          </p:grpSpPr>
          <p:sp>
            <p:nvSpPr>
              <p:cNvPr id="17" name="形状"/>
              <p:cNvSpPr/>
              <p:nvPr/>
            </p:nvSpPr>
            <p:spPr>
              <a:xfrm>
                <a:off x="7622946" y="2595773"/>
                <a:ext cx="755892" cy="730534"/>
              </a:xfrm>
              <a:prstGeom prst="roundRect">
                <a:avLst/>
              </a:prstGeom>
              <a:solidFill>
                <a:srgbClr val="C185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en-US" sz="66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8" name="组合"/>
              <p:cNvGrpSpPr/>
              <p:nvPr/>
            </p:nvGrpSpPr>
            <p:grpSpPr>
              <a:xfrm>
                <a:off x="7741356" y="2704780"/>
                <a:ext cx="519068" cy="515515"/>
                <a:chOff x="1979613" y="3067051"/>
                <a:chExt cx="231775" cy="230188"/>
              </a:xfrm>
              <a:solidFill>
                <a:sysClr val="window" lastClr="FFFFFF"/>
              </a:solidFill>
            </p:grpSpPr>
            <p:sp>
              <p:nvSpPr>
                <p:cNvPr id="19" name="Freeform 38"/>
                <p:cNvSpPr>
                  <a:spLocks noEditPoints="1"/>
                </p:cNvSpPr>
                <p:nvPr/>
              </p:nvSpPr>
              <p:spPr bwMode="auto">
                <a:xfrm>
                  <a:off x="1979613" y="3067051"/>
                  <a:ext cx="231775" cy="230188"/>
                </a:xfrm>
                <a:custGeom>
                  <a:avLst/>
                  <a:gdLst>
                    <a:gd name="T0" fmla="*/ 61 w 122"/>
                    <a:gd name="T1" fmla="*/ 0 h 122"/>
                    <a:gd name="T2" fmla="*/ 0 w 122"/>
                    <a:gd name="T3" fmla="*/ 61 h 122"/>
                    <a:gd name="T4" fmla="*/ 61 w 122"/>
                    <a:gd name="T5" fmla="*/ 122 h 122"/>
                    <a:gd name="T6" fmla="*/ 122 w 122"/>
                    <a:gd name="T7" fmla="*/ 61 h 122"/>
                    <a:gd name="T8" fmla="*/ 61 w 122"/>
                    <a:gd name="T9" fmla="*/ 0 h 122"/>
                    <a:gd name="T10" fmla="*/ 64 w 122"/>
                    <a:gd name="T11" fmla="*/ 109 h 122"/>
                    <a:gd name="T12" fmla="*/ 64 w 122"/>
                    <a:gd name="T13" fmla="*/ 102 h 122"/>
                    <a:gd name="T14" fmla="*/ 57 w 122"/>
                    <a:gd name="T15" fmla="*/ 102 h 122"/>
                    <a:gd name="T16" fmla="*/ 57 w 122"/>
                    <a:gd name="T17" fmla="*/ 109 h 122"/>
                    <a:gd name="T18" fmla="*/ 29 w 122"/>
                    <a:gd name="T19" fmla="*/ 97 h 122"/>
                    <a:gd name="T20" fmla="*/ 28 w 122"/>
                    <a:gd name="T21" fmla="*/ 97 h 122"/>
                    <a:gd name="T22" fmla="*/ 27 w 122"/>
                    <a:gd name="T23" fmla="*/ 95 h 122"/>
                    <a:gd name="T24" fmla="*/ 25 w 122"/>
                    <a:gd name="T25" fmla="*/ 93 h 122"/>
                    <a:gd name="T26" fmla="*/ 24 w 122"/>
                    <a:gd name="T27" fmla="*/ 93 h 122"/>
                    <a:gd name="T28" fmla="*/ 13 w 122"/>
                    <a:gd name="T29" fmla="*/ 65 h 122"/>
                    <a:gd name="T30" fmla="*/ 20 w 122"/>
                    <a:gd name="T31" fmla="*/ 65 h 122"/>
                    <a:gd name="T32" fmla="*/ 20 w 122"/>
                    <a:gd name="T33" fmla="*/ 58 h 122"/>
                    <a:gd name="T34" fmla="*/ 13 w 122"/>
                    <a:gd name="T35" fmla="*/ 58 h 122"/>
                    <a:gd name="T36" fmla="*/ 57 w 122"/>
                    <a:gd name="T37" fmla="*/ 13 h 122"/>
                    <a:gd name="T38" fmla="*/ 57 w 122"/>
                    <a:gd name="T39" fmla="*/ 20 h 122"/>
                    <a:gd name="T40" fmla="*/ 64 w 122"/>
                    <a:gd name="T41" fmla="*/ 20 h 122"/>
                    <a:gd name="T42" fmla="*/ 64 w 122"/>
                    <a:gd name="T43" fmla="*/ 13 h 122"/>
                    <a:gd name="T44" fmla="*/ 83 w 122"/>
                    <a:gd name="T45" fmla="*/ 18 h 122"/>
                    <a:gd name="T46" fmla="*/ 83 w 122"/>
                    <a:gd name="T47" fmla="*/ 19 h 122"/>
                    <a:gd name="T48" fmla="*/ 86 w 122"/>
                    <a:gd name="T49" fmla="*/ 21 h 122"/>
                    <a:gd name="T50" fmla="*/ 87 w 122"/>
                    <a:gd name="T51" fmla="*/ 21 h 122"/>
                    <a:gd name="T52" fmla="*/ 90 w 122"/>
                    <a:gd name="T53" fmla="*/ 23 h 122"/>
                    <a:gd name="T54" fmla="*/ 91 w 122"/>
                    <a:gd name="T55" fmla="*/ 24 h 122"/>
                    <a:gd name="T56" fmla="*/ 93 w 122"/>
                    <a:gd name="T57" fmla="*/ 26 h 122"/>
                    <a:gd name="T58" fmla="*/ 94 w 122"/>
                    <a:gd name="T59" fmla="*/ 27 h 122"/>
                    <a:gd name="T60" fmla="*/ 96 w 122"/>
                    <a:gd name="T61" fmla="*/ 29 h 122"/>
                    <a:gd name="T62" fmla="*/ 98 w 122"/>
                    <a:gd name="T63" fmla="*/ 31 h 122"/>
                    <a:gd name="T64" fmla="*/ 99 w 122"/>
                    <a:gd name="T65" fmla="*/ 32 h 122"/>
                    <a:gd name="T66" fmla="*/ 101 w 122"/>
                    <a:gd name="T67" fmla="*/ 35 h 122"/>
                    <a:gd name="T68" fmla="*/ 101 w 122"/>
                    <a:gd name="T69" fmla="*/ 36 h 122"/>
                    <a:gd name="T70" fmla="*/ 103 w 122"/>
                    <a:gd name="T71" fmla="*/ 39 h 122"/>
                    <a:gd name="T72" fmla="*/ 103 w 122"/>
                    <a:gd name="T73" fmla="*/ 39 h 122"/>
                    <a:gd name="T74" fmla="*/ 108 w 122"/>
                    <a:gd name="T75" fmla="*/ 58 h 122"/>
                    <a:gd name="T76" fmla="*/ 102 w 122"/>
                    <a:gd name="T77" fmla="*/ 58 h 122"/>
                    <a:gd name="T78" fmla="*/ 102 w 122"/>
                    <a:gd name="T79" fmla="*/ 65 h 122"/>
                    <a:gd name="T80" fmla="*/ 108 w 122"/>
                    <a:gd name="T81" fmla="*/ 65 h 122"/>
                    <a:gd name="T82" fmla="*/ 64 w 122"/>
                    <a:gd name="T83" fmla="*/ 109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2" h="122">
                      <a:moveTo>
                        <a:pt x="61" y="0"/>
                      </a:moveTo>
                      <a:cubicBezTo>
                        <a:pt x="27" y="0"/>
                        <a:pt x="0" y="27"/>
                        <a:pt x="0" y="61"/>
                      </a:cubicBezTo>
                      <a:cubicBezTo>
                        <a:pt x="0" y="95"/>
                        <a:pt x="27" y="122"/>
                        <a:pt x="61" y="122"/>
                      </a:cubicBezTo>
                      <a:cubicBezTo>
                        <a:pt x="94" y="122"/>
                        <a:pt x="122" y="95"/>
                        <a:pt x="122" y="61"/>
                      </a:cubicBezTo>
                      <a:cubicBezTo>
                        <a:pt x="122" y="27"/>
                        <a:pt x="94" y="0"/>
                        <a:pt x="61" y="0"/>
                      </a:cubicBezTo>
                      <a:close/>
                      <a:moveTo>
                        <a:pt x="64" y="109"/>
                      </a:moveTo>
                      <a:cubicBezTo>
                        <a:pt x="64" y="102"/>
                        <a:pt x="64" y="102"/>
                        <a:pt x="64" y="102"/>
                      </a:cubicBezTo>
                      <a:cubicBezTo>
                        <a:pt x="57" y="102"/>
                        <a:pt x="57" y="102"/>
                        <a:pt x="57" y="102"/>
                      </a:cubicBezTo>
                      <a:cubicBezTo>
                        <a:pt x="57" y="109"/>
                        <a:pt x="57" y="109"/>
                        <a:pt x="57" y="109"/>
                      </a:cubicBezTo>
                      <a:cubicBezTo>
                        <a:pt x="46" y="108"/>
                        <a:pt x="37" y="104"/>
                        <a:pt x="29" y="97"/>
                      </a:cubicBezTo>
                      <a:cubicBezTo>
                        <a:pt x="29" y="97"/>
                        <a:pt x="29" y="97"/>
                        <a:pt x="28" y="97"/>
                      </a:cubicBezTo>
                      <a:cubicBezTo>
                        <a:pt x="28" y="96"/>
                        <a:pt x="27" y="96"/>
                        <a:pt x="27" y="95"/>
                      </a:cubicBezTo>
                      <a:cubicBezTo>
                        <a:pt x="26" y="95"/>
                        <a:pt x="25" y="94"/>
                        <a:pt x="25" y="93"/>
                      </a:cubicBezTo>
                      <a:cubicBezTo>
                        <a:pt x="25" y="93"/>
                        <a:pt x="25" y="93"/>
                        <a:pt x="24" y="93"/>
                      </a:cubicBezTo>
                      <a:cubicBezTo>
                        <a:pt x="18" y="85"/>
                        <a:pt x="13" y="75"/>
                        <a:pt x="13" y="65"/>
                      </a:cubicBezTo>
                      <a:cubicBezTo>
                        <a:pt x="20" y="65"/>
                        <a:pt x="20" y="65"/>
                        <a:pt x="20" y="65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15" y="34"/>
                        <a:pt x="33" y="15"/>
                        <a:pt x="57" y="13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64" y="20"/>
                        <a:pt x="64" y="20"/>
                        <a:pt x="64" y="20"/>
                      </a:cubicBezTo>
                      <a:cubicBezTo>
                        <a:pt x="64" y="13"/>
                        <a:pt x="64" y="13"/>
                        <a:pt x="64" y="13"/>
                      </a:cubicBezTo>
                      <a:cubicBezTo>
                        <a:pt x="71" y="14"/>
                        <a:pt x="77" y="16"/>
                        <a:pt x="83" y="18"/>
                      </a:cubicBezTo>
                      <a:cubicBezTo>
                        <a:pt x="83" y="19"/>
                        <a:pt x="83" y="19"/>
                        <a:pt x="83" y="19"/>
                      </a:cubicBezTo>
                      <a:cubicBezTo>
                        <a:pt x="84" y="19"/>
                        <a:pt x="85" y="20"/>
                        <a:pt x="86" y="21"/>
                      </a:cubicBezTo>
                      <a:cubicBezTo>
                        <a:pt x="87" y="21"/>
                        <a:pt x="87" y="21"/>
                        <a:pt x="87" y="21"/>
                      </a:cubicBezTo>
                      <a:cubicBezTo>
                        <a:pt x="88" y="22"/>
                        <a:pt x="89" y="22"/>
                        <a:pt x="90" y="23"/>
                      </a:cubicBezTo>
                      <a:cubicBezTo>
                        <a:pt x="90" y="23"/>
                        <a:pt x="91" y="24"/>
                        <a:pt x="91" y="24"/>
                      </a:cubicBezTo>
                      <a:cubicBezTo>
                        <a:pt x="92" y="25"/>
                        <a:pt x="92" y="25"/>
                        <a:pt x="93" y="26"/>
                      </a:cubicBezTo>
                      <a:cubicBezTo>
                        <a:pt x="94" y="26"/>
                        <a:pt x="94" y="27"/>
                        <a:pt x="94" y="27"/>
                      </a:cubicBezTo>
                      <a:cubicBezTo>
                        <a:pt x="95" y="28"/>
                        <a:pt x="96" y="28"/>
                        <a:pt x="96" y="29"/>
                      </a:cubicBezTo>
                      <a:cubicBezTo>
                        <a:pt x="97" y="29"/>
                        <a:pt x="97" y="30"/>
                        <a:pt x="98" y="31"/>
                      </a:cubicBezTo>
                      <a:cubicBezTo>
                        <a:pt x="98" y="31"/>
                        <a:pt x="98" y="32"/>
                        <a:pt x="99" y="32"/>
                      </a:cubicBezTo>
                      <a:cubicBezTo>
                        <a:pt x="99" y="33"/>
                        <a:pt x="100" y="34"/>
                        <a:pt x="101" y="35"/>
                      </a:cubicBezTo>
                      <a:cubicBezTo>
                        <a:pt x="101" y="35"/>
                        <a:pt x="101" y="35"/>
                        <a:pt x="101" y="36"/>
                      </a:cubicBezTo>
                      <a:cubicBezTo>
                        <a:pt x="102" y="37"/>
                        <a:pt x="103" y="38"/>
                        <a:pt x="103" y="39"/>
                      </a:cubicBezTo>
                      <a:cubicBezTo>
                        <a:pt x="103" y="39"/>
                        <a:pt x="103" y="39"/>
                        <a:pt x="103" y="39"/>
                      </a:cubicBezTo>
                      <a:cubicBezTo>
                        <a:pt x="106" y="45"/>
                        <a:pt x="108" y="51"/>
                        <a:pt x="108" y="58"/>
                      </a:cubicBezTo>
                      <a:cubicBezTo>
                        <a:pt x="102" y="58"/>
                        <a:pt x="102" y="58"/>
                        <a:pt x="102" y="58"/>
                      </a:cubicBezTo>
                      <a:cubicBezTo>
                        <a:pt x="102" y="65"/>
                        <a:pt x="102" y="65"/>
                        <a:pt x="102" y="65"/>
                      </a:cubicBezTo>
                      <a:cubicBezTo>
                        <a:pt x="108" y="65"/>
                        <a:pt x="108" y="65"/>
                        <a:pt x="108" y="65"/>
                      </a:cubicBezTo>
                      <a:cubicBezTo>
                        <a:pt x="107" y="88"/>
                        <a:pt x="88" y="107"/>
                        <a:pt x="64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05874" tIns="52937" rIns="105874" bIns="52937" numCol="1" anchor="t" anchorCtr="0" compatLnSpc="1"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en-US" sz="66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39"/>
                <p:cNvSpPr>
                  <a:spLocks noEditPoints="1"/>
                </p:cNvSpPr>
                <p:nvPr/>
              </p:nvSpPr>
              <p:spPr bwMode="auto">
                <a:xfrm>
                  <a:off x="2063750" y="3125788"/>
                  <a:ext cx="69850" cy="98425"/>
                </a:xfrm>
                <a:custGeom>
                  <a:avLst/>
                  <a:gdLst>
                    <a:gd name="T0" fmla="*/ 9 w 36"/>
                    <a:gd name="T1" fmla="*/ 29 h 52"/>
                    <a:gd name="T2" fmla="*/ 9 w 36"/>
                    <a:gd name="T3" fmla="*/ 29 h 52"/>
                    <a:gd name="T4" fmla="*/ 0 w 36"/>
                    <a:gd name="T5" fmla="*/ 52 h 52"/>
                    <a:gd name="T6" fmla="*/ 20 w 36"/>
                    <a:gd name="T7" fmla="*/ 36 h 52"/>
                    <a:gd name="T8" fmla="*/ 20 w 36"/>
                    <a:gd name="T9" fmla="*/ 36 h 52"/>
                    <a:gd name="T10" fmla="*/ 22 w 36"/>
                    <a:gd name="T11" fmla="*/ 32 h 52"/>
                    <a:gd name="T12" fmla="*/ 36 w 36"/>
                    <a:gd name="T13" fmla="*/ 0 h 52"/>
                    <a:gd name="T14" fmla="*/ 11 w 36"/>
                    <a:gd name="T15" fmla="*/ 25 h 52"/>
                    <a:gd name="T16" fmla="*/ 9 w 36"/>
                    <a:gd name="T17" fmla="*/ 29 h 52"/>
                    <a:gd name="T18" fmla="*/ 16 w 36"/>
                    <a:gd name="T19" fmla="*/ 27 h 52"/>
                    <a:gd name="T20" fmla="*/ 19 w 36"/>
                    <a:gd name="T21" fmla="*/ 30 h 52"/>
                    <a:gd name="T22" fmla="*/ 16 w 36"/>
                    <a:gd name="T23" fmla="*/ 33 h 52"/>
                    <a:gd name="T24" fmla="*/ 13 w 36"/>
                    <a:gd name="T25" fmla="*/ 30 h 52"/>
                    <a:gd name="T26" fmla="*/ 16 w 36"/>
                    <a:gd name="T27" fmla="*/ 27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2">
                      <a:moveTo>
                        <a:pt x="9" y="29"/>
                      </a:move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2" y="35"/>
                        <a:pt x="22" y="33"/>
                        <a:pt x="22" y="32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0" y="26"/>
                        <a:pt x="9" y="27"/>
                        <a:pt x="9" y="29"/>
                      </a:cubicBezTo>
                      <a:close/>
                      <a:moveTo>
                        <a:pt x="16" y="27"/>
                      </a:moveTo>
                      <a:cubicBezTo>
                        <a:pt x="17" y="27"/>
                        <a:pt x="19" y="28"/>
                        <a:pt x="19" y="30"/>
                      </a:cubicBezTo>
                      <a:cubicBezTo>
                        <a:pt x="19" y="32"/>
                        <a:pt x="17" y="33"/>
                        <a:pt x="16" y="33"/>
                      </a:cubicBezTo>
                      <a:cubicBezTo>
                        <a:pt x="14" y="33"/>
                        <a:pt x="13" y="32"/>
                        <a:pt x="13" y="30"/>
                      </a:cubicBezTo>
                      <a:cubicBezTo>
                        <a:pt x="13" y="28"/>
                        <a:pt x="14" y="27"/>
                        <a:pt x="16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05874" tIns="52937" rIns="105874" bIns="52937" numCol="1" anchor="t" anchorCtr="0" compatLnSpc="1"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en-US" sz="66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40"/>
                <p:cNvSpPr>
                  <a:spLocks noChangeArrowheads="1"/>
                </p:cNvSpPr>
                <p:nvPr/>
              </p:nvSpPr>
              <p:spPr bwMode="auto">
                <a:xfrm>
                  <a:off x="2090738" y="3179763"/>
                  <a:ext cx="6350" cy="635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05874" tIns="52937" rIns="105874" bIns="52937" numCol="1" anchor="t" anchorCtr="0" compatLnSpc="1"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en-US" sz="66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组合 13"/>
            <p:cNvGrpSpPr/>
            <p:nvPr/>
          </p:nvGrpSpPr>
          <p:grpSpPr>
            <a:xfrm>
              <a:off x="8288530" y="2429794"/>
              <a:ext cx="3163441" cy="1194237"/>
              <a:chOff x="8098970" y="1535597"/>
              <a:chExt cx="3163441" cy="1194237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8098970" y="1944491"/>
                <a:ext cx="3163441" cy="785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6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8098970" y="1535597"/>
                <a:ext cx="1758815" cy="425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0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410617" y="3819301"/>
            <a:ext cx="4041354" cy="1353259"/>
            <a:chOff x="7410617" y="4046606"/>
            <a:chExt cx="4041354" cy="1353259"/>
          </a:xfrm>
        </p:grpSpPr>
        <p:grpSp>
          <p:nvGrpSpPr>
            <p:cNvPr id="23" name="组合 22"/>
            <p:cNvGrpSpPr/>
            <p:nvPr/>
          </p:nvGrpSpPr>
          <p:grpSpPr>
            <a:xfrm>
              <a:off x="7410617" y="4046606"/>
              <a:ext cx="760456" cy="734944"/>
              <a:chOff x="7622946" y="3672049"/>
              <a:chExt cx="755892" cy="730534"/>
            </a:xfrm>
          </p:grpSpPr>
          <p:sp>
            <p:nvSpPr>
              <p:cNvPr id="27" name="形状"/>
              <p:cNvSpPr/>
              <p:nvPr/>
            </p:nvSpPr>
            <p:spPr>
              <a:xfrm>
                <a:off x="7622946" y="3672049"/>
                <a:ext cx="755892" cy="730534"/>
              </a:xfrm>
              <a:prstGeom prst="roundRect">
                <a:avLst/>
              </a:prstGeom>
              <a:solidFill>
                <a:srgbClr val="6672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en-US" sz="66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8" name="组合"/>
              <p:cNvGrpSpPr/>
              <p:nvPr/>
            </p:nvGrpSpPr>
            <p:grpSpPr>
              <a:xfrm>
                <a:off x="7776285" y="3859769"/>
                <a:ext cx="427877" cy="412146"/>
                <a:chOff x="4616450" y="1549401"/>
                <a:chExt cx="215900" cy="207963"/>
              </a:xfrm>
              <a:solidFill>
                <a:sysClr val="window" lastClr="FFFFFF"/>
              </a:solidFill>
            </p:grpSpPr>
            <p:sp>
              <p:nvSpPr>
                <p:cNvPr id="29" name="形状"/>
                <p:cNvSpPr>
                  <a:spLocks noEditPoints="1"/>
                </p:cNvSpPr>
                <p:nvPr/>
              </p:nvSpPr>
              <p:spPr bwMode="auto">
                <a:xfrm>
                  <a:off x="4616450" y="1549401"/>
                  <a:ext cx="215900" cy="207963"/>
                </a:xfrm>
                <a:custGeom>
                  <a:avLst/>
                  <a:gdLst>
                    <a:gd name="T0" fmla="*/ 124 w 133"/>
                    <a:gd name="T1" fmla="*/ 0 h 127"/>
                    <a:gd name="T2" fmla="*/ 9 w 133"/>
                    <a:gd name="T3" fmla="*/ 0 h 127"/>
                    <a:gd name="T4" fmla="*/ 0 w 133"/>
                    <a:gd name="T5" fmla="*/ 9 h 127"/>
                    <a:gd name="T6" fmla="*/ 0 w 133"/>
                    <a:gd name="T7" fmla="*/ 91 h 127"/>
                    <a:gd name="T8" fmla="*/ 9 w 133"/>
                    <a:gd name="T9" fmla="*/ 100 h 127"/>
                    <a:gd name="T10" fmla="*/ 53 w 133"/>
                    <a:gd name="T11" fmla="*/ 100 h 127"/>
                    <a:gd name="T12" fmla="*/ 39 w 133"/>
                    <a:gd name="T13" fmla="*/ 118 h 127"/>
                    <a:gd name="T14" fmla="*/ 39 w 133"/>
                    <a:gd name="T15" fmla="*/ 127 h 127"/>
                    <a:gd name="T16" fmla="*/ 53 w 133"/>
                    <a:gd name="T17" fmla="*/ 127 h 127"/>
                    <a:gd name="T18" fmla="*/ 80 w 133"/>
                    <a:gd name="T19" fmla="*/ 127 h 127"/>
                    <a:gd name="T20" fmla="*/ 93 w 133"/>
                    <a:gd name="T21" fmla="*/ 127 h 127"/>
                    <a:gd name="T22" fmla="*/ 93 w 133"/>
                    <a:gd name="T23" fmla="*/ 118 h 127"/>
                    <a:gd name="T24" fmla="*/ 80 w 133"/>
                    <a:gd name="T25" fmla="*/ 100 h 127"/>
                    <a:gd name="T26" fmla="*/ 124 w 133"/>
                    <a:gd name="T27" fmla="*/ 100 h 127"/>
                    <a:gd name="T28" fmla="*/ 133 w 133"/>
                    <a:gd name="T29" fmla="*/ 91 h 127"/>
                    <a:gd name="T30" fmla="*/ 133 w 133"/>
                    <a:gd name="T31" fmla="*/ 9 h 127"/>
                    <a:gd name="T32" fmla="*/ 124 w 133"/>
                    <a:gd name="T33" fmla="*/ 0 h 127"/>
                    <a:gd name="T34" fmla="*/ 59 w 133"/>
                    <a:gd name="T35" fmla="*/ 89 h 127"/>
                    <a:gd name="T36" fmla="*/ 67 w 133"/>
                    <a:gd name="T37" fmla="*/ 82 h 127"/>
                    <a:gd name="T38" fmla="*/ 75 w 133"/>
                    <a:gd name="T39" fmla="*/ 89 h 127"/>
                    <a:gd name="T40" fmla="*/ 67 w 133"/>
                    <a:gd name="T41" fmla="*/ 97 h 127"/>
                    <a:gd name="T42" fmla="*/ 59 w 133"/>
                    <a:gd name="T43" fmla="*/ 89 h 127"/>
                    <a:gd name="T44" fmla="*/ 123 w 133"/>
                    <a:gd name="T45" fmla="*/ 79 h 127"/>
                    <a:gd name="T46" fmla="*/ 9 w 133"/>
                    <a:gd name="T47" fmla="*/ 79 h 127"/>
                    <a:gd name="T48" fmla="*/ 9 w 133"/>
                    <a:gd name="T49" fmla="*/ 10 h 127"/>
                    <a:gd name="T50" fmla="*/ 123 w 133"/>
                    <a:gd name="T51" fmla="*/ 10 h 127"/>
                    <a:gd name="T52" fmla="*/ 123 w 133"/>
                    <a:gd name="T53" fmla="*/ 7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3" h="127">
                      <a:moveTo>
                        <a:pt x="124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91"/>
                        <a:pt x="0" y="91"/>
                        <a:pt x="0" y="91"/>
                      </a:cubicBezTo>
                      <a:cubicBezTo>
                        <a:pt x="0" y="96"/>
                        <a:pt x="4" y="100"/>
                        <a:pt x="9" y="100"/>
                      </a:cubicBezTo>
                      <a:cubicBezTo>
                        <a:pt x="53" y="100"/>
                        <a:pt x="53" y="100"/>
                        <a:pt x="53" y="100"/>
                      </a:cubicBezTo>
                      <a:cubicBezTo>
                        <a:pt x="53" y="100"/>
                        <a:pt x="55" y="118"/>
                        <a:pt x="39" y="118"/>
                      </a:cubicBezTo>
                      <a:cubicBezTo>
                        <a:pt x="39" y="127"/>
                        <a:pt x="39" y="127"/>
                        <a:pt x="39" y="127"/>
                      </a:cubicBezTo>
                      <a:cubicBezTo>
                        <a:pt x="53" y="127"/>
                        <a:pt x="53" y="127"/>
                        <a:pt x="53" y="127"/>
                      </a:cubicBezTo>
                      <a:cubicBezTo>
                        <a:pt x="80" y="127"/>
                        <a:pt x="80" y="127"/>
                        <a:pt x="80" y="127"/>
                      </a:cubicBezTo>
                      <a:cubicBezTo>
                        <a:pt x="93" y="127"/>
                        <a:pt x="93" y="127"/>
                        <a:pt x="93" y="127"/>
                      </a:cubicBezTo>
                      <a:cubicBezTo>
                        <a:pt x="93" y="118"/>
                        <a:pt x="93" y="118"/>
                        <a:pt x="93" y="118"/>
                      </a:cubicBezTo>
                      <a:cubicBezTo>
                        <a:pt x="77" y="118"/>
                        <a:pt x="80" y="100"/>
                        <a:pt x="80" y="100"/>
                      </a:cubicBezTo>
                      <a:cubicBezTo>
                        <a:pt x="124" y="100"/>
                        <a:pt x="124" y="100"/>
                        <a:pt x="124" y="100"/>
                      </a:cubicBezTo>
                      <a:cubicBezTo>
                        <a:pt x="129" y="100"/>
                        <a:pt x="133" y="96"/>
                        <a:pt x="133" y="91"/>
                      </a:cubicBezTo>
                      <a:cubicBezTo>
                        <a:pt x="133" y="9"/>
                        <a:pt x="133" y="9"/>
                        <a:pt x="133" y="9"/>
                      </a:cubicBezTo>
                      <a:cubicBezTo>
                        <a:pt x="133" y="4"/>
                        <a:pt x="129" y="0"/>
                        <a:pt x="124" y="0"/>
                      </a:cubicBezTo>
                      <a:close/>
                      <a:moveTo>
                        <a:pt x="59" y="89"/>
                      </a:moveTo>
                      <a:cubicBezTo>
                        <a:pt x="59" y="85"/>
                        <a:pt x="63" y="82"/>
                        <a:pt x="67" y="82"/>
                      </a:cubicBezTo>
                      <a:cubicBezTo>
                        <a:pt x="71" y="82"/>
                        <a:pt x="75" y="85"/>
                        <a:pt x="75" y="89"/>
                      </a:cubicBezTo>
                      <a:cubicBezTo>
                        <a:pt x="75" y="93"/>
                        <a:pt x="71" y="97"/>
                        <a:pt x="67" y="97"/>
                      </a:cubicBezTo>
                      <a:cubicBezTo>
                        <a:pt x="63" y="97"/>
                        <a:pt x="59" y="93"/>
                        <a:pt x="59" y="89"/>
                      </a:cubicBezTo>
                      <a:close/>
                      <a:moveTo>
                        <a:pt x="123" y="79"/>
                      </a:moveTo>
                      <a:cubicBezTo>
                        <a:pt x="9" y="79"/>
                        <a:pt x="9" y="79"/>
                        <a:pt x="9" y="79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123" y="10"/>
                        <a:pt x="123" y="10"/>
                        <a:pt x="123" y="10"/>
                      </a:cubicBezTo>
                      <a:lnTo>
                        <a:pt x="123" y="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05874" tIns="52937" rIns="105874" bIns="52937" numCol="1" anchor="t" anchorCtr="0" compatLnSpc="1"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en-US" sz="66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圆形"/>
                <p:cNvSpPr>
                  <a:spLocks noChangeArrowheads="1"/>
                </p:cNvSpPr>
                <p:nvPr/>
              </p:nvSpPr>
              <p:spPr bwMode="auto">
                <a:xfrm>
                  <a:off x="4718050" y="1685926"/>
                  <a:ext cx="15875" cy="174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05874" tIns="52937" rIns="105874" bIns="52937" numCol="1" anchor="t" anchorCtr="0" compatLnSpc="1"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en-US" sz="66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4" name="组合 23"/>
            <p:cNvGrpSpPr/>
            <p:nvPr/>
          </p:nvGrpSpPr>
          <p:grpSpPr>
            <a:xfrm>
              <a:off x="8288530" y="4205628"/>
              <a:ext cx="3163441" cy="1194237"/>
              <a:chOff x="8098970" y="4904254"/>
              <a:chExt cx="3163441" cy="119423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8098970" y="5313148"/>
                <a:ext cx="3163441" cy="785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8098970" y="4904254"/>
                <a:ext cx="1758815" cy="425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0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00390" y="3819301"/>
            <a:ext cx="4133279" cy="1353259"/>
            <a:chOff x="600390" y="4046606"/>
            <a:chExt cx="4133279" cy="1353259"/>
          </a:xfrm>
        </p:grpSpPr>
        <p:grpSp>
          <p:nvGrpSpPr>
            <p:cNvPr id="32" name="组合 31"/>
            <p:cNvGrpSpPr/>
            <p:nvPr/>
          </p:nvGrpSpPr>
          <p:grpSpPr>
            <a:xfrm>
              <a:off x="3973213" y="4046606"/>
              <a:ext cx="760456" cy="734944"/>
              <a:chOff x="3821162" y="3672049"/>
              <a:chExt cx="755892" cy="730534"/>
            </a:xfrm>
          </p:grpSpPr>
          <p:sp>
            <p:nvSpPr>
              <p:cNvPr id="36" name="形状"/>
              <p:cNvSpPr/>
              <p:nvPr/>
            </p:nvSpPr>
            <p:spPr>
              <a:xfrm>
                <a:off x="3821162" y="3672049"/>
                <a:ext cx="755892" cy="730534"/>
              </a:xfrm>
              <a:prstGeom prst="roundRect">
                <a:avLst/>
              </a:prstGeom>
              <a:solidFill>
                <a:srgbClr val="C185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en-US" sz="66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形状"/>
              <p:cNvSpPr>
                <a:spLocks noEditPoints="1"/>
              </p:cNvSpPr>
              <p:nvPr/>
            </p:nvSpPr>
            <p:spPr bwMode="auto">
              <a:xfrm>
                <a:off x="4003014" y="3773090"/>
                <a:ext cx="371958" cy="498825"/>
              </a:xfrm>
              <a:custGeom>
                <a:avLst/>
                <a:gdLst>
                  <a:gd name="T0" fmla="*/ 108 w 108"/>
                  <a:gd name="T1" fmla="*/ 145 h 145"/>
                  <a:gd name="T2" fmla="*/ 0 w 108"/>
                  <a:gd name="T3" fmla="*/ 145 h 145"/>
                  <a:gd name="T4" fmla="*/ 0 w 108"/>
                  <a:gd name="T5" fmla="*/ 135 h 145"/>
                  <a:gd name="T6" fmla="*/ 13 w 108"/>
                  <a:gd name="T7" fmla="*/ 124 h 145"/>
                  <a:gd name="T8" fmla="*/ 96 w 108"/>
                  <a:gd name="T9" fmla="*/ 124 h 145"/>
                  <a:gd name="T10" fmla="*/ 108 w 108"/>
                  <a:gd name="T11" fmla="*/ 135 h 145"/>
                  <a:gd name="T12" fmla="*/ 108 w 108"/>
                  <a:gd name="T13" fmla="*/ 145 h 145"/>
                  <a:gd name="T14" fmla="*/ 16 w 108"/>
                  <a:gd name="T15" fmla="*/ 116 h 145"/>
                  <a:gd name="T16" fmla="*/ 24 w 108"/>
                  <a:gd name="T17" fmla="*/ 91 h 145"/>
                  <a:gd name="T18" fmla="*/ 85 w 108"/>
                  <a:gd name="T19" fmla="*/ 91 h 145"/>
                  <a:gd name="T20" fmla="*/ 93 w 108"/>
                  <a:gd name="T21" fmla="*/ 116 h 145"/>
                  <a:gd name="T22" fmla="*/ 16 w 108"/>
                  <a:gd name="T23" fmla="*/ 116 h 145"/>
                  <a:gd name="T24" fmla="*/ 28 w 108"/>
                  <a:gd name="T25" fmla="*/ 76 h 145"/>
                  <a:gd name="T26" fmla="*/ 36 w 108"/>
                  <a:gd name="T27" fmla="*/ 51 h 145"/>
                  <a:gd name="T28" fmla="*/ 72 w 108"/>
                  <a:gd name="T29" fmla="*/ 51 h 145"/>
                  <a:gd name="T30" fmla="*/ 80 w 108"/>
                  <a:gd name="T31" fmla="*/ 76 h 145"/>
                  <a:gd name="T32" fmla="*/ 28 w 108"/>
                  <a:gd name="T33" fmla="*/ 76 h 145"/>
                  <a:gd name="T34" fmla="*/ 49 w 108"/>
                  <a:gd name="T35" fmla="*/ 12 h 145"/>
                  <a:gd name="T36" fmla="*/ 60 w 108"/>
                  <a:gd name="T37" fmla="*/ 12 h 145"/>
                  <a:gd name="T38" fmla="*/ 68 w 108"/>
                  <a:gd name="T39" fmla="*/ 36 h 145"/>
                  <a:gd name="T40" fmla="*/ 41 w 108"/>
                  <a:gd name="T41" fmla="*/ 36 h 145"/>
                  <a:gd name="T42" fmla="*/ 49 w 108"/>
                  <a:gd name="T43" fmla="*/ 1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145">
                    <a:moveTo>
                      <a:pt x="108" y="145"/>
                    </a:move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96" y="124"/>
                      <a:pt x="96" y="124"/>
                      <a:pt x="96" y="124"/>
                    </a:cubicBezTo>
                    <a:cubicBezTo>
                      <a:pt x="108" y="135"/>
                      <a:pt x="108" y="135"/>
                      <a:pt x="108" y="135"/>
                    </a:cubicBezTo>
                    <a:lnTo>
                      <a:pt x="108" y="145"/>
                    </a:lnTo>
                    <a:close/>
                    <a:moveTo>
                      <a:pt x="16" y="116"/>
                    </a:moveTo>
                    <a:cubicBezTo>
                      <a:pt x="24" y="91"/>
                      <a:pt x="24" y="91"/>
                      <a:pt x="24" y="91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93" y="116"/>
                      <a:pt x="93" y="116"/>
                      <a:pt x="93" y="116"/>
                    </a:cubicBezTo>
                    <a:lnTo>
                      <a:pt x="16" y="116"/>
                    </a:lnTo>
                    <a:close/>
                    <a:moveTo>
                      <a:pt x="28" y="76"/>
                    </a:moveTo>
                    <a:cubicBezTo>
                      <a:pt x="36" y="51"/>
                      <a:pt x="36" y="51"/>
                      <a:pt x="36" y="51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80" y="76"/>
                      <a:pt x="80" y="76"/>
                      <a:pt x="80" y="76"/>
                    </a:cubicBezTo>
                    <a:lnTo>
                      <a:pt x="28" y="76"/>
                    </a:lnTo>
                    <a:close/>
                    <a:moveTo>
                      <a:pt x="49" y="12"/>
                    </a:moveTo>
                    <a:cubicBezTo>
                      <a:pt x="49" y="12"/>
                      <a:pt x="54" y="0"/>
                      <a:pt x="60" y="12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41" y="36"/>
                      <a:pt x="41" y="36"/>
                      <a:pt x="41" y="36"/>
                    </a:cubicBezTo>
                    <a:lnTo>
                      <a:pt x="49" y="1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en-US" sz="66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00390" y="4205628"/>
              <a:ext cx="3240549" cy="1194237"/>
              <a:chOff x="808936" y="4904254"/>
              <a:chExt cx="3240549" cy="1194237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808936" y="5313148"/>
                <a:ext cx="3240549" cy="785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150000"/>
                  </a:lnSpc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290669" y="4904254"/>
                <a:ext cx="1758816" cy="425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20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677498" y="1802023"/>
            <a:ext cx="4056171" cy="1338031"/>
            <a:chOff x="677498" y="2286000"/>
            <a:chExt cx="4056171" cy="1338031"/>
          </a:xfrm>
        </p:grpSpPr>
        <p:grpSp>
          <p:nvGrpSpPr>
            <p:cNvPr id="39" name="组合 38"/>
            <p:cNvGrpSpPr/>
            <p:nvPr/>
          </p:nvGrpSpPr>
          <p:grpSpPr>
            <a:xfrm>
              <a:off x="3973213" y="2286000"/>
              <a:ext cx="760456" cy="734944"/>
              <a:chOff x="3821162" y="2595773"/>
              <a:chExt cx="755892" cy="730534"/>
            </a:xfrm>
          </p:grpSpPr>
          <p:sp>
            <p:nvSpPr>
              <p:cNvPr id="43" name="形状"/>
              <p:cNvSpPr/>
              <p:nvPr/>
            </p:nvSpPr>
            <p:spPr>
              <a:xfrm>
                <a:off x="3821162" y="2595773"/>
                <a:ext cx="755892" cy="730534"/>
              </a:xfrm>
              <a:prstGeom prst="roundRect">
                <a:avLst/>
              </a:prstGeom>
              <a:solidFill>
                <a:srgbClr val="6672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en-US" sz="66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4" name="组合"/>
              <p:cNvGrpSpPr/>
              <p:nvPr/>
            </p:nvGrpSpPr>
            <p:grpSpPr>
              <a:xfrm>
                <a:off x="4023243" y="2758814"/>
                <a:ext cx="351730" cy="407449"/>
                <a:chOff x="3581400" y="3905251"/>
                <a:chExt cx="160338" cy="185738"/>
              </a:xfrm>
              <a:solidFill>
                <a:sysClr val="window" lastClr="FFFFFF"/>
              </a:solidFill>
            </p:grpSpPr>
            <p:sp>
              <p:nvSpPr>
                <p:cNvPr id="45" name="形状"/>
                <p:cNvSpPr>
                  <a:spLocks noChangeArrowheads="1"/>
                </p:cNvSpPr>
                <p:nvPr/>
              </p:nvSpPr>
              <p:spPr bwMode="auto">
                <a:xfrm>
                  <a:off x="3670300" y="3941763"/>
                  <a:ext cx="28575" cy="149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5874" tIns="52937" rIns="105874" bIns="52937" numCol="1" anchor="t" anchorCtr="0" compatLnSpc="1"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en-US" sz="66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形状"/>
                <p:cNvSpPr>
                  <a:spLocks noChangeArrowheads="1"/>
                </p:cNvSpPr>
                <p:nvPr/>
              </p:nvSpPr>
              <p:spPr bwMode="auto">
                <a:xfrm>
                  <a:off x="3627438" y="3971926"/>
                  <a:ext cx="26988" cy="1190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5874" tIns="52937" rIns="105874" bIns="52937" numCol="1" anchor="t" anchorCtr="0" compatLnSpc="1"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en-US" sz="66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形状"/>
                <p:cNvSpPr>
                  <a:spLocks noChangeArrowheads="1"/>
                </p:cNvSpPr>
                <p:nvPr/>
              </p:nvSpPr>
              <p:spPr bwMode="auto">
                <a:xfrm>
                  <a:off x="3581400" y="3994151"/>
                  <a:ext cx="26988" cy="968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5874" tIns="52937" rIns="105874" bIns="52937" numCol="1" anchor="t" anchorCtr="0" compatLnSpc="1"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en-US" sz="66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形状"/>
                <p:cNvSpPr>
                  <a:spLocks noChangeArrowheads="1"/>
                </p:cNvSpPr>
                <p:nvPr/>
              </p:nvSpPr>
              <p:spPr bwMode="auto">
                <a:xfrm>
                  <a:off x="3714750" y="3905251"/>
                  <a:ext cx="26988" cy="1857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5874" tIns="52937" rIns="105874" bIns="52937" numCol="1" anchor="t" anchorCtr="0" compatLnSpc="1"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en-US" sz="66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0" name="组合 39"/>
            <p:cNvGrpSpPr/>
            <p:nvPr/>
          </p:nvGrpSpPr>
          <p:grpSpPr>
            <a:xfrm>
              <a:off x="677498" y="2429794"/>
              <a:ext cx="3163441" cy="1194237"/>
              <a:chOff x="886044" y="1535597"/>
              <a:chExt cx="3163441" cy="1194237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886044" y="1944491"/>
                <a:ext cx="3163441" cy="785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6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2290669" y="1535597"/>
                <a:ext cx="1758816" cy="425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20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14:flythroug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00358" y="-1050781"/>
            <a:ext cx="2469130" cy="605869"/>
            <a:chOff x="3508443" y="557900"/>
            <a:chExt cx="2833469" cy="695269"/>
          </a:xfrm>
        </p:grpSpPr>
        <p:sp>
          <p:nvSpPr>
            <p:cNvPr id="6" name="椭圆 5"/>
            <p:cNvSpPr/>
            <p:nvPr/>
          </p:nvSpPr>
          <p:spPr>
            <a:xfrm>
              <a:off x="4218562" y="585512"/>
              <a:ext cx="667657" cy="667657"/>
            </a:xfrm>
            <a:prstGeom prst="ellipse">
              <a:avLst/>
            </a:prstGeom>
            <a:solidFill>
              <a:srgbClr val="CB8C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508443" y="585512"/>
              <a:ext cx="667657" cy="667657"/>
            </a:xfrm>
            <a:prstGeom prst="ellipse">
              <a:avLst/>
            </a:prstGeom>
            <a:solidFill>
              <a:srgbClr val="687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928681" y="585512"/>
              <a:ext cx="667657" cy="667657"/>
            </a:xfrm>
            <a:prstGeom prst="ellipse">
              <a:avLst/>
            </a:prstGeom>
            <a:solidFill>
              <a:srgbClr val="787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674255" y="557900"/>
              <a:ext cx="667657" cy="667657"/>
            </a:xfrm>
            <a:prstGeom prst="ellipse">
              <a:avLst/>
            </a:prstGeom>
            <a:solidFill>
              <a:srgbClr val="9EA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0"/>
            <a:ext cx="3007895" cy="6858000"/>
          </a:xfrm>
          <a:prstGeom prst="rect">
            <a:avLst/>
          </a:prstGeom>
          <a:solidFill>
            <a:srgbClr val="687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61368" y="0"/>
            <a:ext cx="3007895" cy="6858000"/>
          </a:xfrm>
          <a:prstGeom prst="rect">
            <a:avLst/>
          </a:prstGeom>
          <a:solidFill>
            <a:srgbClr val="CB8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22736" y="0"/>
            <a:ext cx="3007895" cy="6858000"/>
          </a:xfrm>
          <a:prstGeom prst="rect">
            <a:avLst/>
          </a:prstGeom>
          <a:solidFill>
            <a:srgbClr val="787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84105" y="0"/>
            <a:ext cx="3007895" cy="6858000"/>
          </a:xfrm>
          <a:prstGeom prst="rect">
            <a:avLst/>
          </a:prstGeom>
          <a:solidFill>
            <a:srgbClr val="9EA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3453" y="609600"/>
            <a:ext cx="11085094" cy="56342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直角三角形 43"/>
          <p:cNvSpPr/>
          <p:nvPr/>
        </p:nvSpPr>
        <p:spPr>
          <a:xfrm rot="5400000">
            <a:off x="794084" y="978568"/>
            <a:ext cx="4235116" cy="4235116"/>
          </a:xfrm>
          <a:prstGeom prst="rtTriangle">
            <a:avLst/>
          </a:prstGeom>
          <a:solidFill>
            <a:srgbClr val="66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直角三角形 44"/>
          <p:cNvSpPr/>
          <p:nvPr/>
        </p:nvSpPr>
        <p:spPr>
          <a:xfrm rot="5400000">
            <a:off x="553452" y="609600"/>
            <a:ext cx="4235116" cy="4235116"/>
          </a:xfrm>
          <a:prstGeom prst="rtTriangle">
            <a:avLst/>
          </a:prstGeom>
          <a:solidFill>
            <a:srgbClr val="CB8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直角三角形 45"/>
          <p:cNvSpPr/>
          <p:nvPr/>
        </p:nvSpPr>
        <p:spPr>
          <a:xfrm rot="10800000" flipV="1">
            <a:off x="9545053" y="4150373"/>
            <a:ext cx="2093494" cy="2093494"/>
          </a:xfrm>
          <a:prstGeom prst="rtTriangle">
            <a:avLst/>
          </a:prstGeom>
          <a:solidFill>
            <a:srgbClr val="73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89810" y="1030738"/>
            <a:ext cx="2695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Part/  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309438" y="2614045"/>
            <a:ext cx="39180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309438" y="3432342"/>
            <a:ext cx="5283741" cy="6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w. It looks even better with you using this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texthat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text would look like. 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6000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00358" y="-1050781"/>
            <a:ext cx="2469130" cy="605869"/>
            <a:chOff x="3508443" y="557900"/>
            <a:chExt cx="2833469" cy="695269"/>
          </a:xfrm>
        </p:grpSpPr>
        <p:sp>
          <p:nvSpPr>
            <p:cNvPr id="6" name="椭圆 5"/>
            <p:cNvSpPr/>
            <p:nvPr/>
          </p:nvSpPr>
          <p:spPr>
            <a:xfrm>
              <a:off x="4218562" y="585512"/>
              <a:ext cx="667657" cy="667657"/>
            </a:xfrm>
            <a:prstGeom prst="ellipse">
              <a:avLst/>
            </a:prstGeom>
            <a:solidFill>
              <a:srgbClr val="CB8C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508443" y="585512"/>
              <a:ext cx="667657" cy="667657"/>
            </a:xfrm>
            <a:prstGeom prst="ellipse">
              <a:avLst/>
            </a:prstGeom>
            <a:solidFill>
              <a:srgbClr val="687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928681" y="585512"/>
              <a:ext cx="667657" cy="667657"/>
            </a:xfrm>
            <a:prstGeom prst="ellipse">
              <a:avLst/>
            </a:prstGeom>
            <a:solidFill>
              <a:srgbClr val="787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674255" y="557900"/>
              <a:ext cx="667657" cy="667657"/>
            </a:xfrm>
            <a:prstGeom prst="ellipse">
              <a:avLst/>
            </a:prstGeom>
            <a:solidFill>
              <a:srgbClr val="9EA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0"/>
            <a:ext cx="3007895" cy="6858000"/>
          </a:xfrm>
          <a:prstGeom prst="rect">
            <a:avLst/>
          </a:prstGeom>
          <a:solidFill>
            <a:srgbClr val="687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61368" y="0"/>
            <a:ext cx="3007895" cy="6858000"/>
          </a:xfrm>
          <a:prstGeom prst="rect">
            <a:avLst/>
          </a:prstGeom>
          <a:solidFill>
            <a:srgbClr val="CB8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22736" y="0"/>
            <a:ext cx="3007895" cy="6858000"/>
          </a:xfrm>
          <a:prstGeom prst="rect">
            <a:avLst/>
          </a:prstGeom>
          <a:solidFill>
            <a:srgbClr val="787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84105" y="0"/>
            <a:ext cx="3007895" cy="6858000"/>
          </a:xfrm>
          <a:prstGeom prst="rect">
            <a:avLst/>
          </a:prstGeom>
          <a:solidFill>
            <a:srgbClr val="9EA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3453" y="611866"/>
            <a:ext cx="11085094" cy="56342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72714" y="1010563"/>
            <a:ext cx="3646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6000" b="1" dirty="0">
                <a:solidFill>
                  <a:srgbClr val="667264"/>
                </a:solidFill>
                <a:cs typeface="+mn-ea"/>
                <a:sym typeface="+mn-lt"/>
              </a:rPr>
              <a:t>content</a:t>
            </a:r>
            <a:endParaRPr lang="en-US" altLang="zh-CN" sz="5400" b="1" dirty="0">
              <a:solidFill>
                <a:srgbClr val="667264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301062" y="2632266"/>
            <a:ext cx="3473133" cy="769441"/>
            <a:chOff x="2720084" y="2690423"/>
            <a:chExt cx="3473133" cy="769441"/>
          </a:xfrm>
        </p:grpSpPr>
        <p:grpSp>
          <p:nvGrpSpPr>
            <p:cNvPr id="20" name="组合 19"/>
            <p:cNvGrpSpPr/>
            <p:nvPr/>
          </p:nvGrpSpPr>
          <p:grpSpPr>
            <a:xfrm>
              <a:off x="2720084" y="2725783"/>
              <a:ext cx="720000" cy="720000"/>
              <a:chOff x="3666568" y="2662988"/>
              <a:chExt cx="720000" cy="720000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3666568" y="2662988"/>
                <a:ext cx="720000" cy="720000"/>
              </a:xfrm>
              <a:prstGeom prst="roundRect">
                <a:avLst/>
              </a:prstGeom>
              <a:solidFill>
                <a:srgbClr val="CB8C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3713747" y="2761378"/>
                <a:ext cx="6256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3428101" y="2690423"/>
              <a:ext cx="276511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Please </a:t>
              </a:r>
              <a:r>
                <a:rPr lang="en-US" altLang="zh-CN" sz="1600" noProof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1600" kern="0" noProof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301062" y="4076999"/>
            <a:ext cx="3473133" cy="769441"/>
            <a:chOff x="2720084" y="2690423"/>
            <a:chExt cx="3473133" cy="769441"/>
          </a:xfrm>
        </p:grpSpPr>
        <p:grpSp>
          <p:nvGrpSpPr>
            <p:cNvPr id="30" name="组合 29"/>
            <p:cNvGrpSpPr/>
            <p:nvPr/>
          </p:nvGrpSpPr>
          <p:grpSpPr>
            <a:xfrm>
              <a:off x="2720084" y="2725783"/>
              <a:ext cx="720000" cy="720000"/>
              <a:chOff x="3666568" y="2662988"/>
              <a:chExt cx="720000" cy="720000"/>
            </a:xfrm>
          </p:grpSpPr>
          <p:sp>
            <p:nvSpPr>
              <p:cNvPr id="32" name="矩形: 圆角 31"/>
              <p:cNvSpPr/>
              <p:nvPr/>
            </p:nvSpPr>
            <p:spPr>
              <a:xfrm>
                <a:off x="3666568" y="2662988"/>
                <a:ext cx="720000" cy="720000"/>
              </a:xfrm>
              <a:prstGeom prst="roundRect">
                <a:avLst/>
              </a:prstGeom>
              <a:solidFill>
                <a:srgbClr val="6672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3713747" y="2761378"/>
                <a:ext cx="6256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3428101" y="2690423"/>
              <a:ext cx="276511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/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Please </a:t>
              </a:r>
              <a:r>
                <a:rPr lang="en-US" altLang="zh-CN" sz="1600" noProof="1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1600" kern="0" noProof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889104" y="2632266"/>
            <a:ext cx="3473133" cy="769441"/>
            <a:chOff x="2720084" y="2690423"/>
            <a:chExt cx="3473133" cy="769441"/>
          </a:xfrm>
        </p:grpSpPr>
        <p:grpSp>
          <p:nvGrpSpPr>
            <p:cNvPr id="35" name="组合 34"/>
            <p:cNvGrpSpPr/>
            <p:nvPr/>
          </p:nvGrpSpPr>
          <p:grpSpPr>
            <a:xfrm>
              <a:off x="2720084" y="2725783"/>
              <a:ext cx="720000" cy="720000"/>
              <a:chOff x="3666568" y="2662988"/>
              <a:chExt cx="720000" cy="720000"/>
            </a:xfrm>
          </p:grpSpPr>
          <p:sp>
            <p:nvSpPr>
              <p:cNvPr id="37" name="矩形: 圆角 36"/>
              <p:cNvSpPr/>
              <p:nvPr/>
            </p:nvSpPr>
            <p:spPr>
              <a:xfrm>
                <a:off x="3666568" y="2662988"/>
                <a:ext cx="720000" cy="720000"/>
              </a:xfrm>
              <a:prstGeom prst="roundRect">
                <a:avLst/>
              </a:prstGeom>
              <a:solidFill>
                <a:srgbClr val="6672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3713747" y="2761378"/>
                <a:ext cx="6256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3428101" y="2690423"/>
              <a:ext cx="276511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/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Please </a:t>
              </a:r>
              <a:r>
                <a:rPr lang="en-US" altLang="zh-CN" sz="1600" noProof="1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1600" kern="0" noProof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889104" y="4076999"/>
            <a:ext cx="3473133" cy="769441"/>
            <a:chOff x="2720084" y="2690423"/>
            <a:chExt cx="3473133" cy="769441"/>
          </a:xfrm>
        </p:grpSpPr>
        <p:grpSp>
          <p:nvGrpSpPr>
            <p:cNvPr id="40" name="组合 39"/>
            <p:cNvGrpSpPr/>
            <p:nvPr/>
          </p:nvGrpSpPr>
          <p:grpSpPr>
            <a:xfrm>
              <a:off x="2720084" y="2725783"/>
              <a:ext cx="720000" cy="720000"/>
              <a:chOff x="3666568" y="2662988"/>
              <a:chExt cx="720000" cy="720000"/>
            </a:xfrm>
          </p:grpSpPr>
          <p:sp>
            <p:nvSpPr>
              <p:cNvPr id="42" name="矩形: 圆角 41"/>
              <p:cNvSpPr/>
              <p:nvPr/>
            </p:nvSpPr>
            <p:spPr>
              <a:xfrm>
                <a:off x="3666568" y="2662988"/>
                <a:ext cx="720000" cy="720000"/>
              </a:xfrm>
              <a:prstGeom prst="roundRect">
                <a:avLst/>
              </a:prstGeom>
              <a:solidFill>
                <a:srgbClr val="CB8C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3713747" y="2761378"/>
                <a:ext cx="6256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3428101" y="2690423"/>
              <a:ext cx="276511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/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Please </a:t>
              </a:r>
              <a:r>
                <a:rPr lang="en-US" altLang="zh-CN" sz="1600" noProof="1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1600" kern="0" noProof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18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6675" y="214277"/>
            <a:ext cx="464049" cy="716166"/>
            <a:chOff x="1" y="1552169"/>
            <a:chExt cx="2479378" cy="3826419"/>
          </a:xfrm>
          <a:solidFill>
            <a:srgbClr val="726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" y="1552169"/>
              <a:ext cx="2387969" cy="3826419"/>
            </a:xfrm>
            <a:custGeom>
              <a:avLst/>
              <a:gdLst>
                <a:gd name="T0" fmla="*/ 0 w 7449"/>
                <a:gd name="T1" fmla="*/ 0 h 11906"/>
                <a:gd name="T2" fmla="*/ 7449 w 7449"/>
                <a:gd name="T3" fmla="*/ 4223 h 11906"/>
                <a:gd name="T4" fmla="*/ 0 w 7449"/>
                <a:gd name="T5" fmla="*/ 4223 h 11906"/>
                <a:gd name="T6" fmla="*/ 0 w 7449"/>
                <a:gd name="T7" fmla="*/ 0 h 11906"/>
                <a:gd name="T8" fmla="*/ 7449 w 7449"/>
                <a:gd name="T9" fmla="*/ 4302 h 11906"/>
                <a:gd name="T10" fmla="*/ 0 w 7449"/>
                <a:gd name="T11" fmla="*/ 8525 h 11906"/>
                <a:gd name="T12" fmla="*/ 0 w 7449"/>
                <a:gd name="T13" fmla="*/ 4302 h 11906"/>
                <a:gd name="T14" fmla="*/ 7449 w 7449"/>
                <a:gd name="T15" fmla="*/ 4302 h 11906"/>
                <a:gd name="T16" fmla="*/ 2857 w 7449"/>
                <a:gd name="T17" fmla="*/ 10038 h 11906"/>
                <a:gd name="T18" fmla="*/ 5 w 7449"/>
                <a:gd name="T19" fmla="*/ 11903 h 11906"/>
                <a:gd name="T20" fmla="*/ 0 w 7449"/>
                <a:gd name="T21" fmla="*/ 11906 h 11906"/>
                <a:gd name="T22" fmla="*/ 0 w 7449"/>
                <a:gd name="T23" fmla="*/ 8789 h 11906"/>
                <a:gd name="T24" fmla="*/ 2857 w 7449"/>
                <a:gd name="T25" fmla="*/ 7136 h 11906"/>
                <a:gd name="T26" fmla="*/ 2857 w 7449"/>
                <a:gd name="T27" fmla="*/ 10038 h 1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49" h="11906">
                  <a:moveTo>
                    <a:pt x="0" y="0"/>
                  </a:moveTo>
                  <a:lnTo>
                    <a:pt x="7449" y="4223"/>
                  </a:lnTo>
                  <a:lnTo>
                    <a:pt x="0" y="4223"/>
                  </a:lnTo>
                  <a:lnTo>
                    <a:pt x="0" y="0"/>
                  </a:lnTo>
                  <a:close/>
                  <a:moveTo>
                    <a:pt x="7449" y="4302"/>
                  </a:moveTo>
                  <a:lnTo>
                    <a:pt x="0" y="8525"/>
                  </a:lnTo>
                  <a:lnTo>
                    <a:pt x="0" y="4302"/>
                  </a:lnTo>
                  <a:lnTo>
                    <a:pt x="7449" y="4302"/>
                  </a:lnTo>
                  <a:close/>
                  <a:moveTo>
                    <a:pt x="2857" y="10038"/>
                  </a:moveTo>
                  <a:cubicBezTo>
                    <a:pt x="2537" y="11326"/>
                    <a:pt x="721" y="11825"/>
                    <a:pt x="5" y="11903"/>
                  </a:cubicBezTo>
                  <a:lnTo>
                    <a:pt x="0" y="11906"/>
                  </a:lnTo>
                  <a:lnTo>
                    <a:pt x="0" y="8789"/>
                  </a:lnTo>
                  <a:lnTo>
                    <a:pt x="2857" y="7136"/>
                  </a:lnTo>
                  <a:lnTo>
                    <a:pt x="2857" y="10038"/>
                  </a:lnTo>
                  <a:close/>
                </a:path>
              </a:pathLst>
            </a:custGeom>
            <a:grpFill/>
            <a:ln w="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96560" y="2937549"/>
              <a:ext cx="182819" cy="2259004"/>
            </a:xfrm>
            <a:custGeom>
              <a:avLst/>
              <a:gdLst>
                <a:gd name="T0" fmla="*/ 246 w 571"/>
                <a:gd name="T1" fmla="*/ 0 h 7028"/>
                <a:gd name="T2" fmla="*/ 246 w 571"/>
                <a:gd name="T3" fmla="*/ 2716 h 7028"/>
                <a:gd name="T4" fmla="*/ 178 w 571"/>
                <a:gd name="T5" fmla="*/ 2816 h 7028"/>
                <a:gd name="T6" fmla="*/ 286 w 571"/>
                <a:gd name="T7" fmla="*/ 2924 h 7028"/>
                <a:gd name="T8" fmla="*/ 394 w 571"/>
                <a:gd name="T9" fmla="*/ 2816 h 7028"/>
                <a:gd name="T10" fmla="*/ 325 w 571"/>
                <a:gd name="T11" fmla="*/ 2716 h 7028"/>
                <a:gd name="T12" fmla="*/ 325 w 571"/>
                <a:gd name="T13" fmla="*/ 0 h 7028"/>
                <a:gd name="T14" fmla="*/ 246 w 571"/>
                <a:gd name="T15" fmla="*/ 0 h 7028"/>
                <a:gd name="T16" fmla="*/ 0 w 571"/>
                <a:gd name="T17" fmla="*/ 3749 h 7028"/>
                <a:gd name="T18" fmla="*/ 571 w 571"/>
                <a:gd name="T19" fmla="*/ 3749 h 7028"/>
                <a:gd name="T20" fmla="*/ 571 w 571"/>
                <a:gd name="T21" fmla="*/ 3790 h 7028"/>
                <a:gd name="T22" fmla="*/ 0 w 571"/>
                <a:gd name="T23" fmla="*/ 3790 h 7028"/>
                <a:gd name="T24" fmla="*/ 0 w 571"/>
                <a:gd name="T25" fmla="*/ 3749 h 7028"/>
                <a:gd name="T26" fmla="*/ 0 w 571"/>
                <a:gd name="T27" fmla="*/ 3323 h 7028"/>
                <a:gd name="T28" fmla="*/ 0 w 571"/>
                <a:gd name="T29" fmla="*/ 3323 h 7028"/>
                <a:gd name="T30" fmla="*/ 0 w 571"/>
                <a:gd name="T31" fmla="*/ 3323 h 7028"/>
                <a:gd name="T32" fmla="*/ 286 w 571"/>
                <a:gd name="T33" fmla="*/ 3037 h 7028"/>
                <a:gd name="T34" fmla="*/ 571 w 571"/>
                <a:gd name="T35" fmla="*/ 3323 h 7028"/>
                <a:gd name="T36" fmla="*/ 571 w 571"/>
                <a:gd name="T37" fmla="*/ 3323 h 7028"/>
                <a:gd name="T38" fmla="*/ 571 w 571"/>
                <a:gd name="T39" fmla="*/ 3323 h 7028"/>
                <a:gd name="T40" fmla="*/ 571 w 571"/>
                <a:gd name="T41" fmla="*/ 3683 h 7028"/>
                <a:gd name="T42" fmla="*/ 0 w 571"/>
                <a:gd name="T43" fmla="*/ 3683 h 7028"/>
                <a:gd name="T44" fmla="*/ 0 w 571"/>
                <a:gd name="T45" fmla="*/ 3323 h 7028"/>
                <a:gd name="T46" fmla="*/ 37 w 571"/>
                <a:gd name="T47" fmla="*/ 3885 h 7028"/>
                <a:gd name="T48" fmla="*/ 0 w 571"/>
                <a:gd name="T49" fmla="*/ 3885 h 7028"/>
                <a:gd name="T50" fmla="*/ 0 w 571"/>
                <a:gd name="T51" fmla="*/ 7028 h 7028"/>
                <a:gd name="T52" fmla="*/ 37 w 571"/>
                <a:gd name="T53" fmla="*/ 7028 h 7028"/>
                <a:gd name="T54" fmla="*/ 37 w 571"/>
                <a:gd name="T55" fmla="*/ 3885 h 7028"/>
                <a:gd name="T56" fmla="*/ 126 w 571"/>
                <a:gd name="T57" fmla="*/ 3885 h 7028"/>
                <a:gd name="T58" fmla="*/ 89 w 571"/>
                <a:gd name="T59" fmla="*/ 3885 h 7028"/>
                <a:gd name="T60" fmla="*/ 89 w 571"/>
                <a:gd name="T61" fmla="*/ 7028 h 7028"/>
                <a:gd name="T62" fmla="*/ 126 w 571"/>
                <a:gd name="T63" fmla="*/ 7028 h 7028"/>
                <a:gd name="T64" fmla="*/ 126 w 571"/>
                <a:gd name="T65" fmla="*/ 3885 h 7028"/>
                <a:gd name="T66" fmla="*/ 215 w 571"/>
                <a:gd name="T67" fmla="*/ 3885 h 7028"/>
                <a:gd name="T68" fmla="*/ 178 w 571"/>
                <a:gd name="T69" fmla="*/ 3885 h 7028"/>
                <a:gd name="T70" fmla="*/ 178 w 571"/>
                <a:gd name="T71" fmla="*/ 7028 h 7028"/>
                <a:gd name="T72" fmla="*/ 215 w 571"/>
                <a:gd name="T73" fmla="*/ 7028 h 7028"/>
                <a:gd name="T74" fmla="*/ 215 w 571"/>
                <a:gd name="T75" fmla="*/ 3885 h 7028"/>
                <a:gd name="T76" fmla="*/ 304 w 571"/>
                <a:gd name="T77" fmla="*/ 3885 h 7028"/>
                <a:gd name="T78" fmla="*/ 267 w 571"/>
                <a:gd name="T79" fmla="*/ 3885 h 7028"/>
                <a:gd name="T80" fmla="*/ 267 w 571"/>
                <a:gd name="T81" fmla="*/ 7028 h 7028"/>
                <a:gd name="T82" fmla="*/ 304 w 571"/>
                <a:gd name="T83" fmla="*/ 7028 h 7028"/>
                <a:gd name="T84" fmla="*/ 304 w 571"/>
                <a:gd name="T85" fmla="*/ 3885 h 7028"/>
                <a:gd name="T86" fmla="*/ 393 w 571"/>
                <a:gd name="T87" fmla="*/ 3885 h 7028"/>
                <a:gd name="T88" fmla="*/ 356 w 571"/>
                <a:gd name="T89" fmla="*/ 3885 h 7028"/>
                <a:gd name="T90" fmla="*/ 356 w 571"/>
                <a:gd name="T91" fmla="*/ 7028 h 7028"/>
                <a:gd name="T92" fmla="*/ 393 w 571"/>
                <a:gd name="T93" fmla="*/ 7028 h 7028"/>
                <a:gd name="T94" fmla="*/ 393 w 571"/>
                <a:gd name="T95" fmla="*/ 3885 h 7028"/>
                <a:gd name="T96" fmla="*/ 482 w 571"/>
                <a:gd name="T97" fmla="*/ 3885 h 7028"/>
                <a:gd name="T98" fmla="*/ 445 w 571"/>
                <a:gd name="T99" fmla="*/ 3885 h 7028"/>
                <a:gd name="T100" fmla="*/ 445 w 571"/>
                <a:gd name="T101" fmla="*/ 7028 h 7028"/>
                <a:gd name="T102" fmla="*/ 482 w 571"/>
                <a:gd name="T103" fmla="*/ 7028 h 7028"/>
                <a:gd name="T104" fmla="*/ 482 w 571"/>
                <a:gd name="T105" fmla="*/ 3885 h 7028"/>
                <a:gd name="T106" fmla="*/ 571 w 571"/>
                <a:gd name="T107" fmla="*/ 3885 h 7028"/>
                <a:gd name="T108" fmla="*/ 534 w 571"/>
                <a:gd name="T109" fmla="*/ 3885 h 7028"/>
                <a:gd name="T110" fmla="*/ 534 w 571"/>
                <a:gd name="T111" fmla="*/ 7028 h 7028"/>
                <a:gd name="T112" fmla="*/ 571 w 571"/>
                <a:gd name="T113" fmla="*/ 7028 h 7028"/>
                <a:gd name="T114" fmla="*/ 571 w 571"/>
                <a:gd name="T115" fmla="*/ 3885 h 7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1" h="7028">
                  <a:moveTo>
                    <a:pt x="246" y="0"/>
                  </a:moveTo>
                  <a:lnTo>
                    <a:pt x="246" y="2716"/>
                  </a:lnTo>
                  <a:cubicBezTo>
                    <a:pt x="206" y="2731"/>
                    <a:pt x="178" y="2770"/>
                    <a:pt x="178" y="2816"/>
                  </a:cubicBezTo>
                  <a:cubicBezTo>
                    <a:pt x="178" y="2876"/>
                    <a:pt x="226" y="2924"/>
                    <a:pt x="286" y="2924"/>
                  </a:cubicBezTo>
                  <a:cubicBezTo>
                    <a:pt x="345" y="2924"/>
                    <a:pt x="394" y="2876"/>
                    <a:pt x="394" y="2816"/>
                  </a:cubicBezTo>
                  <a:cubicBezTo>
                    <a:pt x="394" y="2770"/>
                    <a:pt x="365" y="2731"/>
                    <a:pt x="325" y="2716"/>
                  </a:cubicBezTo>
                  <a:lnTo>
                    <a:pt x="325" y="0"/>
                  </a:lnTo>
                  <a:lnTo>
                    <a:pt x="246" y="0"/>
                  </a:lnTo>
                  <a:close/>
                  <a:moveTo>
                    <a:pt x="0" y="3749"/>
                  </a:moveTo>
                  <a:lnTo>
                    <a:pt x="571" y="3749"/>
                  </a:lnTo>
                  <a:lnTo>
                    <a:pt x="571" y="3790"/>
                  </a:lnTo>
                  <a:lnTo>
                    <a:pt x="0" y="3790"/>
                  </a:lnTo>
                  <a:lnTo>
                    <a:pt x="0" y="3749"/>
                  </a:lnTo>
                  <a:close/>
                  <a:moveTo>
                    <a:pt x="0" y="3323"/>
                  </a:moveTo>
                  <a:lnTo>
                    <a:pt x="0" y="3323"/>
                  </a:lnTo>
                  <a:lnTo>
                    <a:pt x="0" y="3323"/>
                  </a:lnTo>
                  <a:cubicBezTo>
                    <a:pt x="0" y="3165"/>
                    <a:pt x="128" y="3037"/>
                    <a:pt x="286" y="3037"/>
                  </a:cubicBezTo>
                  <a:cubicBezTo>
                    <a:pt x="443" y="3037"/>
                    <a:pt x="571" y="3165"/>
                    <a:pt x="571" y="3323"/>
                  </a:cubicBezTo>
                  <a:lnTo>
                    <a:pt x="571" y="3323"/>
                  </a:lnTo>
                  <a:lnTo>
                    <a:pt x="571" y="3323"/>
                  </a:lnTo>
                  <a:lnTo>
                    <a:pt x="571" y="3683"/>
                  </a:lnTo>
                  <a:lnTo>
                    <a:pt x="0" y="3683"/>
                  </a:lnTo>
                  <a:lnTo>
                    <a:pt x="0" y="3323"/>
                  </a:lnTo>
                  <a:close/>
                  <a:moveTo>
                    <a:pt x="37" y="3885"/>
                  </a:moveTo>
                  <a:lnTo>
                    <a:pt x="0" y="3885"/>
                  </a:lnTo>
                  <a:lnTo>
                    <a:pt x="0" y="7028"/>
                  </a:lnTo>
                  <a:lnTo>
                    <a:pt x="37" y="7028"/>
                  </a:lnTo>
                  <a:lnTo>
                    <a:pt x="37" y="3885"/>
                  </a:lnTo>
                  <a:close/>
                  <a:moveTo>
                    <a:pt x="126" y="3885"/>
                  </a:moveTo>
                  <a:lnTo>
                    <a:pt x="89" y="3885"/>
                  </a:lnTo>
                  <a:lnTo>
                    <a:pt x="89" y="7028"/>
                  </a:lnTo>
                  <a:lnTo>
                    <a:pt x="126" y="7028"/>
                  </a:lnTo>
                  <a:lnTo>
                    <a:pt x="126" y="3885"/>
                  </a:lnTo>
                  <a:close/>
                  <a:moveTo>
                    <a:pt x="215" y="3885"/>
                  </a:moveTo>
                  <a:lnTo>
                    <a:pt x="178" y="3885"/>
                  </a:lnTo>
                  <a:lnTo>
                    <a:pt x="178" y="7028"/>
                  </a:lnTo>
                  <a:lnTo>
                    <a:pt x="215" y="7028"/>
                  </a:lnTo>
                  <a:lnTo>
                    <a:pt x="215" y="3885"/>
                  </a:lnTo>
                  <a:close/>
                  <a:moveTo>
                    <a:pt x="304" y="3885"/>
                  </a:moveTo>
                  <a:lnTo>
                    <a:pt x="267" y="3885"/>
                  </a:lnTo>
                  <a:lnTo>
                    <a:pt x="267" y="7028"/>
                  </a:lnTo>
                  <a:lnTo>
                    <a:pt x="304" y="7028"/>
                  </a:lnTo>
                  <a:lnTo>
                    <a:pt x="304" y="3885"/>
                  </a:lnTo>
                  <a:close/>
                  <a:moveTo>
                    <a:pt x="393" y="3885"/>
                  </a:moveTo>
                  <a:lnTo>
                    <a:pt x="356" y="3885"/>
                  </a:lnTo>
                  <a:lnTo>
                    <a:pt x="356" y="7028"/>
                  </a:lnTo>
                  <a:lnTo>
                    <a:pt x="393" y="7028"/>
                  </a:lnTo>
                  <a:lnTo>
                    <a:pt x="393" y="3885"/>
                  </a:lnTo>
                  <a:close/>
                  <a:moveTo>
                    <a:pt x="482" y="3885"/>
                  </a:moveTo>
                  <a:lnTo>
                    <a:pt x="445" y="3885"/>
                  </a:lnTo>
                  <a:lnTo>
                    <a:pt x="445" y="7028"/>
                  </a:lnTo>
                  <a:lnTo>
                    <a:pt x="482" y="7028"/>
                  </a:lnTo>
                  <a:lnTo>
                    <a:pt x="482" y="3885"/>
                  </a:lnTo>
                  <a:close/>
                  <a:moveTo>
                    <a:pt x="571" y="3885"/>
                  </a:moveTo>
                  <a:lnTo>
                    <a:pt x="534" y="3885"/>
                  </a:lnTo>
                  <a:lnTo>
                    <a:pt x="534" y="7028"/>
                  </a:lnTo>
                  <a:lnTo>
                    <a:pt x="571" y="7028"/>
                  </a:lnTo>
                  <a:lnTo>
                    <a:pt x="571" y="38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32048" y="384192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6638" y="2872290"/>
            <a:ext cx="10305130" cy="2667897"/>
          </a:xfrm>
          <a:prstGeom prst="rect">
            <a:avLst/>
          </a:prstGeom>
          <a:solidFill>
            <a:srgbClr val="66726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118063" y="1900701"/>
            <a:ext cx="1977131" cy="468000"/>
          </a:xfrm>
          <a:prstGeom prst="roundRect">
            <a:avLst>
              <a:gd name="adj" fmla="val 50000"/>
            </a:avLst>
          </a:prstGeom>
          <a:solidFill>
            <a:srgbClr val="C18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0" name="文本框 2"/>
          <p:cNvSpPr txBox="1"/>
          <p:nvPr>
            <p:custDataLst>
              <p:tags r:id="rId1"/>
            </p:custDataLst>
          </p:nvPr>
        </p:nvSpPr>
        <p:spPr>
          <a:xfrm>
            <a:off x="3282456" y="1694901"/>
            <a:ext cx="746575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5465" y="2838638"/>
            <a:ext cx="4793054" cy="2695888"/>
          </a:xfrm>
          <a:prstGeom prst="rect">
            <a:avLst/>
          </a:prstGeom>
          <a:effectLst>
            <a:outerShdw blurRad="762000" sx="102000" sy="102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12" name="组合 11"/>
          <p:cNvGrpSpPr/>
          <p:nvPr/>
        </p:nvGrpSpPr>
        <p:grpSpPr>
          <a:xfrm>
            <a:off x="1436279" y="3392708"/>
            <a:ext cx="2269447" cy="1512708"/>
            <a:chOff x="5819858" y="1668349"/>
            <a:chExt cx="2269447" cy="1512708"/>
          </a:xfrm>
        </p:grpSpPr>
        <p:sp>
          <p:nvSpPr>
            <p:cNvPr id="13" name="文本框 2"/>
            <p:cNvSpPr txBox="1"/>
            <p:nvPr>
              <p:custDataLst>
                <p:tags r:id="rId3"/>
              </p:custDataLst>
            </p:nvPr>
          </p:nvSpPr>
          <p:spPr>
            <a:xfrm>
              <a:off x="5819859" y="2028177"/>
              <a:ext cx="2269446" cy="115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819858" y="1668349"/>
              <a:ext cx="21016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168721" y="3392708"/>
            <a:ext cx="2232079" cy="1512708"/>
            <a:chOff x="5819858" y="1668349"/>
            <a:chExt cx="2232079" cy="1512708"/>
          </a:xfrm>
        </p:grpSpPr>
        <p:sp>
          <p:nvSpPr>
            <p:cNvPr id="16" name="文本框 2"/>
            <p:cNvSpPr txBox="1"/>
            <p:nvPr>
              <p:custDataLst>
                <p:tags r:id="rId2"/>
              </p:custDataLst>
            </p:nvPr>
          </p:nvSpPr>
          <p:spPr>
            <a:xfrm>
              <a:off x="5819859" y="2028177"/>
              <a:ext cx="2232078" cy="115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819858" y="1668349"/>
              <a:ext cx="21016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6675" y="214277"/>
            <a:ext cx="464049" cy="716166"/>
            <a:chOff x="1" y="1552169"/>
            <a:chExt cx="2479378" cy="3826419"/>
          </a:xfrm>
          <a:solidFill>
            <a:srgbClr val="726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" y="1552169"/>
              <a:ext cx="2387969" cy="3826419"/>
            </a:xfrm>
            <a:custGeom>
              <a:avLst/>
              <a:gdLst>
                <a:gd name="T0" fmla="*/ 0 w 7449"/>
                <a:gd name="T1" fmla="*/ 0 h 11906"/>
                <a:gd name="T2" fmla="*/ 7449 w 7449"/>
                <a:gd name="T3" fmla="*/ 4223 h 11906"/>
                <a:gd name="T4" fmla="*/ 0 w 7449"/>
                <a:gd name="T5" fmla="*/ 4223 h 11906"/>
                <a:gd name="T6" fmla="*/ 0 w 7449"/>
                <a:gd name="T7" fmla="*/ 0 h 11906"/>
                <a:gd name="T8" fmla="*/ 7449 w 7449"/>
                <a:gd name="T9" fmla="*/ 4302 h 11906"/>
                <a:gd name="T10" fmla="*/ 0 w 7449"/>
                <a:gd name="T11" fmla="*/ 8525 h 11906"/>
                <a:gd name="T12" fmla="*/ 0 w 7449"/>
                <a:gd name="T13" fmla="*/ 4302 h 11906"/>
                <a:gd name="T14" fmla="*/ 7449 w 7449"/>
                <a:gd name="T15" fmla="*/ 4302 h 11906"/>
                <a:gd name="T16" fmla="*/ 2857 w 7449"/>
                <a:gd name="T17" fmla="*/ 10038 h 11906"/>
                <a:gd name="T18" fmla="*/ 5 w 7449"/>
                <a:gd name="T19" fmla="*/ 11903 h 11906"/>
                <a:gd name="T20" fmla="*/ 0 w 7449"/>
                <a:gd name="T21" fmla="*/ 11906 h 11906"/>
                <a:gd name="T22" fmla="*/ 0 w 7449"/>
                <a:gd name="T23" fmla="*/ 8789 h 11906"/>
                <a:gd name="T24" fmla="*/ 2857 w 7449"/>
                <a:gd name="T25" fmla="*/ 7136 h 11906"/>
                <a:gd name="T26" fmla="*/ 2857 w 7449"/>
                <a:gd name="T27" fmla="*/ 10038 h 1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49" h="11906">
                  <a:moveTo>
                    <a:pt x="0" y="0"/>
                  </a:moveTo>
                  <a:lnTo>
                    <a:pt x="7449" y="4223"/>
                  </a:lnTo>
                  <a:lnTo>
                    <a:pt x="0" y="4223"/>
                  </a:lnTo>
                  <a:lnTo>
                    <a:pt x="0" y="0"/>
                  </a:lnTo>
                  <a:close/>
                  <a:moveTo>
                    <a:pt x="7449" y="4302"/>
                  </a:moveTo>
                  <a:lnTo>
                    <a:pt x="0" y="8525"/>
                  </a:lnTo>
                  <a:lnTo>
                    <a:pt x="0" y="4302"/>
                  </a:lnTo>
                  <a:lnTo>
                    <a:pt x="7449" y="4302"/>
                  </a:lnTo>
                  <a:close/>
                  <a:moveTo>
                    <a:pt x="2857" y="10038"/>
                  </a:moveTo>
                  <a:cubicBezTo>
                    <a:pt x="2537" y="11326"/>
                    <a:pt x="721" y="11825"/>
                    <a:pt x="5" y="11903"/>
                  </a:cubicBezTo>
                  <a:lnTo>
                    <a:pt x="0" y="11906"/>
                  </a:lnTo>
                  <a:lnTo>
                    <a:pt x="0" y="8789"/>
                  </a:lnTo>
                  <a:lnTo>
                    <a:pt x="2857" y="7136"/>
                  </a:lnTo>
                  <a:lnTo>
                    <a:pt x="2857" y="10038"/>
                  </a:lnTo>
                  <a:close/>
                </a:path>
              </a:pathLst>
            </a:custGeom>
            <a:grpFill/>
            <a:ln w="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96560" y="2937549"/>
              <a:ext cx="182819" cy="2259004"/>
            </a:xfrm>
            <a:custGeom>
              <a:avLst/>
              <a:gdLst>
                <a:gd name="T0" fmla="*/ 246 w 571"/>
                <a:gd name="T1" fmla="*/ 0 h 7028"/>
                <a:gd name="T2" fmla="*/ 246 w 571"/>
                <a:gd name="T3" fmla="*/ 2716 h 7028"/>
                <a:gd name="T4" fmla="*/ 178 w 571"/>
                <a:gd name="T5" fmla="*/ 2816 h 7028"/>
                <a:gd name="T6" fmla="*/ 286 w 571"/>
                <a:gd name="T7" fmla="*/ 2924 h 7028"/>
                <a:gd name="T8" fmla="*/ 394 w 571"/>
                <a:gd name="T9" fmla="*/ 2816 h 7028"/>
                <a:gd name="T10" fmla="*/ 325 w 571"/>
                <a:gd name="T11" fmla="*/ 2716 h 7028"/>
                <a:gd name="T12" fmla="*/ 325 w 571"/>
                <a:gd name="T13" fmla="*/ 0 h 7028"/>
                <a:gd name="T14" fmla="*/ 246 w 571"/>
                <a:gd name="T15" fmla="*/ 0 h 7028"/>
                <a:gd name="T16" fmla="*/ 0 w 571"/>
                <a:gd name="T17" fmla="*/ 3749 h 7028"/>
                <a:gd name="T18" fmla="*/ 571 w 571"/>
                <a:gd name="T19" fmla="*/ 3749 h 7028"/>
                <a:gd name="T20" fmla="*/ 571 w 571"/>
                <a:gd name="T21" fmla="*/ 3790 h 7028"/>
                <a:gd name="T22" fmla="*/ 0 w 571"/>
                <a:gd name="T23" fmla="*/ 3790 h 7028"/>
                <a:gd name="T24" fmla="*/ 0 w 571"/>
                <a:gd name="T25" fmla="*/ 3749 h 7028"/>
                <a:gd name="T26" fmla="*/ 0 w 571"/>
                <a:gd name="T27" fmla="*/ 3323 h 7028"/>
                <a:gd name="T28" fmla="*/ 0 w 571"/>
                <a:gd name="T29" fmla="*/ 3323 h 7028"/>
                <a:gd name="T30" fmla="*/ 0 w 571"/>
                <a:gd name="T31" fmla="*/ 3323 h 7028"/>
                <a:gd name="T32" fmla="*/ 286 w 571"/>
                <a:gd name="T33" fmla="*/ 3037 h 7028"/>
                <a:gd name="T34" fmla="*/ 571 w 571"/>
                <a:gd name="T35" fmla="*/ 3323 h 7028"/>
                <a:gd name="T36" fmla="*/ 571 w 571"/>
                <a:gd name="T37" fmla="*/ 3323 h 7028"/>
                <a:gd name="T38" fmla="*/ 571 w 571"/>
                <a:gd name="T39" fmla="*/ 3323 h 7028"/>
                <a:gd name="T40" fmla="*/ 571 w 571"/>
                <a:gd name="T41" fmla="*/ 3683 h 7028"/>
                <a:gd name="T42" fmla="*/ 0 w 571"/>
                <a:gd name="T43" fmla="*/ 3683 h 7028"/>
                <a:gd name="T44" fmla="*/ 0 w 571"/>
                <a:gd name="T45" fmla="*/ 3323 h 7028"/>
                <a:gd name="T46" fmla="*/ 37 w 571"/>
                <a:gd name="T47" fmla="*/ 3885 h 7028"/>
                <a:gd name="T48" fmla="*/ 0 w 571"/>
                <a:gd name="T49" fmla="*/ 3885 h 7028"/>
                <a:gd name="T50" fmla="*/ 0 w 571"/>
                <a:gd name="T51" fmla="*/ 7028 h 7028"/>
                <a:gd name="T52" fmla="*/ 37 w 571"/>
                <a:gd name="T53" fmla="*/ 7028 h 7028"/>
                <a:gd name="T54" fmla="*/ 37 w 571"/>
                <a:gd name="T55" fmla="*/ 3885 h 7028"/>
                <a:gd name="T56" fmla="*/ 126 w 571"/>
                <a:gd name="T57" fmla="*/ 3885 h 7028"/>
                <a:gd name="T58" fmla="*/ 89 w 571"/>
                <a:gd name="T59" fmla="*/ 3885 h 7028"/>
                <a:gd name="T60" fmla="*/ 89 w 571"/>
                <a:gd name="T61" fmla="*/ 7028 h 7028"/>
                <a:gd name="T62" fmla="*/ 126 w 571"/>
                <a:gd name="T63" fmla="*/ 7028 h 7028"/>
                <a:gd name="T64" fmla="*/ 126 w 571"/>
                <a:gd name="T65" fmla="*/ 3885 h 7028"/>
                <a:gd name="T66" fmla="*/ 215 w 571"/>
                <a:gd name="T67" fmla="*/ 3885 h 7028"/>
                <a:gd name="T68" fmla="*/ 178 w 571"/>
                <a:gd name="T69" fmla="*/ 3885 h 7028"/>
                <a:gd name="T70" fmla="*/ 178 w 571"/>
                <a:gd name="T71" fmla="*/ 7028 h 7028"/>
                <a:gd name="T72" fmla="*/ 215 w 571"/>
                <a:gd name="T73" fmla="*/ 7028 h 7028"/>
                <a:gd name="T74" fmla="*/ 215 w 571"/>
                <a:gd name="T75" fmla="*/ 3885 h 7028"/>
                <a:gd name="T76" fmla="*/ 304 w 571"/>
                <a:gd name="T77" fmla="*/ 3885 h 7028"/>
                <a:gd name="T78" fmla="*/ 267 w 571"/>
                <a:gd name="T79" fmla="*/ 3885 h 7028"/>
                <a:gd name="T80" fmla="*/ 267 w 571"/>
                <a:gd name="T81" fmla="*/ 7028 h 7028"/>
                <a:gd name="T82" fmla="*/ 304 w 571"/>
                <a:gd name="T83" fmla="*/ 7028 h 7028"/>
                <a:gd name="T84" fmla="*/ 304 w 571"/>
                <a:gd name="T85" fmla="*/ 3885 h 7028"/>
                <a:gd name="T86" fmla="*/ 393 w 571"/>
                <a:gd name="T87" fmla="*/ 3885 h 7028"/>
                <a:gd name="T88" fmla="*/ 356 w 571"/>
                <a:gd name="T89" fmla="*/ 3885 h 7028"/>
                <a:gd name="T90" fmla="*/ 356 w 571"/>
                <a:gd name="T91" fmla="*/ 7028 h 7028"/>
                <a:gd name="T92" fmla="*/ 393 w 571"/>
                <a:gd name="T93" fmla="*/ 7028 h 7028"/>
                <a:gd name="T94" fmla="*/ 393 w 571"/>
                <a:gd name="T95" fmla="*/ 3885 h 7028"/>
                <a:gd name="T96" fmla="*/ 482 w 571"/>
                <a:gd name="T97" fmla="*/ 3885 h 7028"/>
                <a:gd name="T98" fmla="*/ 445 w 571"/>
                <a:gd name="T99" fmla="*/ 3885 h 7028"/>
                <a:gd name="T100" fmla="*/ 445 w 571"/>
                <a:gd name="T101" fmla="*/ 7028 h 7028"/>
                <a:gd name="T102" fmla="*/ 482 w 571"/>
                <a:gd name="T103" fmla="*/ 7028 h 7028"/>
                <a:gd name="T104" fmla="*/ 482 w 571"/>
                <a:gd name="T105" fmla="*/ 3885 h 7028"/>
                <a:gd name="T106" fmla="*/ 571 w 571"/>
                <a:gd name="T107" fmla="*/ 3885 h 7028"/>
                <a:gd name="T108" fmla="*/ 534 w 571"/>
                <a:gd name="T109" fmla="*/ 3885 h 7028"/>
                <a:gd name="T110" fmla="*/ 534 w 571"/>
                <a:gd name="T111" fmla="*/ 7028 h 7028"/>
                <a:gd name="T112" fmla="*/ 571 w 571"/>
                <a:gd name="T113" fmla="*/ 7028 h 7028"/>
                <a:gd name="T114" fmla="*/ 571 w 571"/>
                <a:gd name="T115" fmla="*/ 3885 h 7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1" h="7028">
                  <a:moveTo>
                    <a:pt x="246" y="0"/>
                  </a:moveTo>
                  <a:lnTo>
                    <a:pt x="246" y="2716"/>
                  </a:lnTo>
                  <a:cubicBezTo>
                    <a:pt x="206" y="2731"/>
                    <a:pt x="178" y="2770"/>
                    <a:pt x="178" y="2816"/>
                  </a:cubicBezTo>
                  <a:cubicBezTo>
                    <a:pt x="178" y="2876"/>
                    <a:pt x="226" y="2924"/>
                    <a:pt x="286" y="2924"/>
                  </a:cubicBezTo>
                  <a:cubicBezTo>
                    <a:pt x="345" y="2924"/>
                    <a:pt x="394" y="2876"/>
                    <a:pt x="394" y="2816"/>
                  </a:cubicBezTo>
                  <a:cubicBezTo>
                    <a:pt x="394" y="2770"/>
                    <a:pt x="365" y="2731"/>
                    <a:pt x="325" y="2716"/>
                  </a:cubicBezTo>
                  <a:lnTo>
                    <a:pt x="325" y="0"/>
                  </a:lnTo>
                  <a:lnTo>
                    <a:pt x="246" y="0"/>
                  </a:lnTo>
                  <a:close/>
                  <a:moveTo>
                    <a:pt x="0" y="3749"/>
                  </a:moveTo>
                  <a:lnTo>
                    <a:pt x="571" y="3749"/>
                  </a:lnTo>
                  <a:lnTo>
                    <a:pt x="571" y="3790"/>
                  </a:lnTo>
                  <a:lnTo>
                    <a:pt x="0" y="3790"/>
                  </a:lnTo>
                  <a:lnTo>
                    <a:pt x="0" y="3749"/>
                  </a:lnTo>
                  <a:close/>
                  <a:moveTo>
                    <a:pt x="0" y="3323"/>
                  </a:moveTo>
                  <a:lnTo>
                    <a:pt x="0" y="3323"/>
                  </a:lnTo>
                  <a:lnTo>
                    <a:pt x="0" y="3323"/>
                  </a:lnTo>
                  <a:cubicBezTo>
                    <a:pt x="0" y="3165"/>
                    <a:pt x="128" y="3037"/>
                    <a:pt x="286" y="3037"/>
                  </a:cubicBezTo>
                  <a:cubicBezTo>
                    <a:pt x="443" y="3037"/>
                    <a:pt x="571" y="3165"/>
                    <a:pt x="571" y="3323"/>
                  </a:cubicBezTo>
                  <a:lnTo>
                    <a:pt x="571" y="3323"/>
                  </a:lnTo>
                  <a:lnTo>
                    <a:pt x="571" y="3323"/>
                  </a:lnTo>
                  <a:lnTo>
                    <a:pt x="571" y="3683"/>
                  </a:lnTo>
                  <a:lnTo>
                    <a:pt x="0" y="3683"/>
                  </a:lnTo>
                  <a:lnTo>
                    <a:pt x="0" y="3323"/>
                  </a:lnTo>
                  <a:close/>
                  <a:moveTo>
                    <a:pt x="37" y="3885"/>
                  </a:moveTo>
                  <a:lnTo>
                    <a:pt x="0" y="3885"/>
                  </a:lnTo>
                  <a:lnTo>
                    <a:pt x="0" y="7028"/>
                  </a:lnTo>
                  <a:lnTo>
                    <a:pt x="37" y="7028"/>
                  </a:lnTo>
                  <a:lnTo>
                    <a:pt x="37" y="3885"/>
                  </a:lnTo>
                  <a:close/>
                  <a:moveTo>
                    <a:pt x="126" y="3885"/>
                  </a:moveTo>
                  <a:lnTo>
                    <a:pt x="89" y="3885"/>
                  </a:lnTo>
                  <a:lnTo>
                    <a:pt x="89" y="7028"/>
                  </a:lnTo>
                  <a:lnTo>
                    <a:pt x="126" y="7028"/>
                  </a:lnTo>
                  <a:lnTo>
                    <a:pt x="126" y="3885"/>
                  </a:lnTo>
                  <a:close/>
                  <a:moveTo>
                    <a:pt x="215" y="3885"/>
                  </a:moveTo>
                  <a:lnTo>
                    <a:pt x="178" y="3885"/>
                  </a:lnTo>
                  <a:lnTo>
                    <a:pt x="178" y="7028"/>
                  </a:lnTo>
                  <a:lnTo>
                    <a:pt x="215" y="7028"/>
                  </a:lnTo>
                  <a:lnTo>
                    <a:pt x="215" y="3885"/>
                  </a:lnTo>
                  <a:close/>
                  <a:moveTo>
                    <a:pt x="304" y="3885"/>
                  </a:moveTo>
                  <a:lnTo>
                    <a:pt x="267" y="3885"/>
                  </a:lnTo>
                  <a:lnTo>
                    <a:pt x="267" y="7028"/>
                  </a:lnTo>
                  <a:lnTo>
                    <a:pt x="304" y="7028"/>
                  </a:lnTo>
                  <a:lnTo>
                    <a:pt x="304" y="3885"/>
                  </a:lnTo>
                  <a:close/>
                  <a:moveTo>
                    <a:pt x="393" y="3885"/>
                  </a:moveTo>
                  <a:lnTo>
                    <a:pt x="356" y="3885"/>
                  </a:lnTo>
                  <a:lnTo>
                    <a:pt x="356" y="7028"/>
                  </a:lnTo>
                  <a:lnTo>
                    <a:pt x="393" y="7028"/>
                  </a:lnTo>
                  <a:lnTo>
                    <a:pt x="393" y="3885"/>
                  </a:lnTo>
                  <a:close/>
                  <a:moveTo>
                    <a:pt x="482" y="3885"/>
                  </a:moveTo>
                  <a:lnTo>
                    <a:pt x="445" y="3885"/>
                  </a:lnTo>
                  <a:lnTo>
                    <a:pt x="445" y="7028"/>
                  </a:lnTo>
                  <a:lnTo>
                    <a:pt x="482" y="7028"/>
                  </a:lnTo>
                  <a:lnTo>
                    <a:pt x="482" y="3885"/>
                  </a:lnTo>
                  <a:close/>
                  <a:moveTo>
                    <a:pt x="571" y="3885"/>
                  </a:moveTo>
                  <a:lnTo>
                    <a:pt x="534" y="3885"/>
                  </a:lnTo>
                  <a:lnTo>
                    <a:pt x="534" y="7028"/>
                  </a:lnTo>
                  <a:lnTo>
                    <a:pt x="571" y="7028"/>
                  </a:lnTo>
                  <a:lnTo>
                    <a:pt x="571" y="38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32048" y="384192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8" name="îśļíḓé"/>
          <p:cNvGrpSpPr/>
          <p:nvPr/>
        </p:nvGrpSpPr>
        <p:grpSpPr>
          <a:xfrm>
            <a:off x="669925" y="1232594"/>
            <a:ext cx="1938420" cy="1435700"/>
            <a:chOff x="669925" y="1579889"/>
            <a:chExt cx="1938420" cy="1435700"/>
          </a:xfrm>
        </p:grpSpPr>
        <p:sp>
          <p:nvSpPr>
            <p:cNvPr id="9" name="í$ļiḓè"/>
            <p:cNvSpPr/>
            <p:nvPr/>
          </p:nvSpPr>
          <p:spPr bwMode="auto">
            <a:xfrm rot="10800000" flipV="1">
              <a:off x="669925" y="2831301"/>
              <a:ext cx="1938420" cy="1842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</a:ln>
            <a:effectLst/>
          </p:spPr>
          <p:txBody>
            <a:bodyPr wrap="none" lIns="134289" tIns="67145" rIns="134289" bIns="67145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iṣļíḑè"/>
            <p:cNvSpPr/>
            <p:nvPr/>
          </p:nvSpPr>
          <p:spPr>
            <a:xfrm>
              <a:off x="1024293" y="1579889"/>
              <a:ext cx="1252998" cy="1251412"/>
            </a:xfrm>
            <a:prstGeom prst="diamond">
              <a:avLst/>
            </a:prstGeom>
            <a:solidFill>
              <a:srgbClr val="667264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765998" y="1384813"/>
            <a:ext cx="6808268" cy="1254907"/>
            <a:chOff x="2766000" y="1384813"/>
            <a:chExt cx="6808268" cy="1254907"/>
          </a:xfrm>
        </p:grpSpPr>
        <p:sp>
          <p:nvSpPr>
            <p:cNvPr id="12" name="íṣḷíďê"/>
            <p:cNvSpPr txBox="1"/>
            <p:nvPr/>
          </p:nvSpPr>
          <p:spPr bwMode="auto">
            <a:xfrm>
              <a:off x="2766000" y="1384813"/>
              <a:ext cx="680826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3" name="ïṥļiḋè"/>
            <p:cNvSpPr/>
            <p:nvPr/>
          </p:nvSpPr>
          <p:spPr bwMode="auto">
            <a:xfrm>
              <a:off x="2766000" y="1826619"/>
              <a:ext cx="6808268" cy="81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91440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 defTabSz="91440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işḷíḑe"/>
          <p:cNvGrpSpPr/>
          <p:nvPr/>
        </p:nvGrpSpPr>
        <p:grpSpPr>
          <a:xfrm>
            <a:off x="9574268" y="2935554"/>
            <a:ext cx="1938420" cy="1435700"/>
            <a:chOff x="669925" y="1579889"/>
            <a:chExt cx="1938420" cy="1435700"/>
          </a:xfrm>
        </p:grpSpPr>
        <p:sp>
          <p:nvSpPr>
            <p:cNvPr id="15" name="íṥ1ïḑé"/>
            <p:cNvSpPr/>
            <p:nvPr/>
          </p:nvSpPr>
          <p:spPr bwMode="auto">
            <a:xfrm rot="10800000" flipV="1">
              <a:off x="669925" y="2831301"/>
              <a:ext cx="1938420" cy="1842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</a:ln>
            <a:effectLst/>
          </p:spPr>
          <p:txBody>
            <a:bodyPr wrap="none" lIns="134289" tIns="67145" rIns="134289" bIns="67145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îşḻíḑê"/>
            <p:cNvSpPr/>
            <p:nvPr/>
          </p:nvSpPr>
          <p:spPr>
            <a:xfrm>
              <a:off x="1024293" y="1579889"/>
              <a:ext cx="1252998" cy="1251412"/>
            </a:xfrm>
            <a:prstGeom prst="diamond">
              <a:avLst/>
            </a:prstGeom>
            <a:solidFill>
              <a:srgbClr val="C18574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743199" y="3211599"/>
            <a:ext cx="6753221" cy="1376443"/>
            <a:chOff x="2582779" y="3211599"/>
            <a:chExt cx="6753221" cy="1376443"/>
          </a:xfrm>
        </p:grpSpPr>
        <p:sp>
          <p:nvSpPr>
            <p:cNvPr id="18" name="iṡļïḑè"/>
            <p:cNvSpPr txBox="1"/>
            <p:nvPr/>
          </p:nvSpPr>
          <p:spPr bwMode="auto">
            <a:xfrm>
              <a:off x="2766000" y="3211599"/>
              <a:ext cx="657000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r">
                <a:spcBef>
                  <a:spcPct val="0"/>
                </a:spcBef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9" name="işḻiďé"/>
            <p:cNvSpPr/>
            <p:nvPr/>
          </p:nvSpPr>
          <p:spPr bwMode="auto">
            <a:xfrm>
              <a:off x="2582779" y="3653405"/>
              <a:ext cx="6753221" cy="93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91440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 lvl="0" defTabSz="91440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iS1ïḓè"/>
          <p:cNvSpPr/>
          <p:nvPr/>
        </p:nvSpPr>
        <p:spPr bwMode="auto">
          <a:xfrm rot="10800000" flipV="1">
            <a:off x="669925" y="5985178"/>
            <a:ext cx="1938420" cy="184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</a:ln>
          <a:effectLst/>
        </p:spPr>
        <p:txBody>
          <a:bodyPr wrap="none" lIns="134289" tIns="67145" rIns="134289" bIns="67145" anchor="ctr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i$ḻiḑe"/>
          <p:cNvSpPr/>
          <p:nvPr/>
        </p:nvSpPr>
        <p:spPr>
          <a:xfrm>
            <a:off x="1024293" y="4733766"/>
            <a:ext cx="1252998" cy="1251412"/>
          </a:xfrm>
          <a:prstGeom prst="diamond">
            <a:avLst/>
          </a:prstGeom>
          <a:solidFill>
            <a:srgbClr val="667264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765998" y="4885985"/>
            <a:ext cx="7003644" cy="1482732"/>
            <a:chOff x="2765998" y="4885985"/>
            <a:chExt cx="7003644" cy="1482732"/>
          </a:xfrm>
        </p:grpSpPr>
        <p:sp>
          <p:nvSpPr>
            <p:cNvPr id="23" name="íṡ1ïḓé"/>
            <p:cNvSpPr txBox="1"/>
            <p:nvPr/>
          </p:nvSpPr>
          <p:spPr bwMode="auto">
            <a:xfrm>
              <a:off x="2766000" y="4885985"/>
              <a:ext cx="680826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914400">
                <a:spcBef>
                  <a:spcPct val="0"/>
                </a:spcBef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4" name="íS1ïḍè"/>
            <p:cNvSpPr/>
            <p:nvPr/>
          </p:nvSpPr>
          <p:spPr bwMode="auto">
            <a:xfrm>
              <a:off x="2765998" y="5327791"/>
              <a:ext cx="7003644" cy="104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91440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 lvl="0" defTabSz="91440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6675" y="214277"/>
            <a:ext cx="464049" cy="716166"/>
            <a:chOff x="1" y="1552169"/>
            <a:chExt cx="2479378" cy="3826419"/>
          </a:xfrm>
          <a:solidFill>
            <a:srgbClr val="726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" y="1552169"/>
              <a:ext cx="2387969" cy="3826419"/>
            </a:xfrm>
            <a:custGeom>
              <a:avLst/>
              <a:gdLst>
                <a:gd name="T0" fmla="*/ 0 w 7449"/>
                <a:gd name="T1" fmla="*/ 0 h 11906"/>
                <a:gd name="T2" fmla="*/ 7449 w 7449"/>
                <a:gd name="T3" fmla="*/ 4223 h 11906"/>
                <a:gd name="T4" fmla="*/ 0 w 7449"/>
                <a:gd name="T5" fmla="*/ 4223 h 11906"/>
                <a:gd name="T6" fmla="*/ 0 w 7449"/>
                <a:gd name="T7" fmla="*/ 0 h 11906"/>
                <a:gd name="T8" fmla="*/ 7449 w 7449"/>
                <a:gd name="T9" fmla="*/ 4302 h 11906"/>
                <a:gd name="T10" fmla="*/ 0 w 7449"/>
                <a:gd name="T11" fmla="*/ 8525 h 11906"/>
                <a:gd name="T12" fmla="*/ 0 w 7449"/>
                <a:gd name="T13" fmla="*/ 4302 h 11906"/>
                <a:gd name="T14" fmla="*/ 7449 w 7449"/>
                <a:gd name="T15" fmla="*/ 4302 h 11906"/>
                <a:gd name="T16" fmla="*/ 2857 w 7449"/>
                <a:gd name="T17" fmla="*/ 10038 h 11906"/>
                <a:gd name="T18" fmla="*/ 5 w 7449"/>
                <a:gd name="T19" fmla="*/ 11903 h 11906"/>
                <a:gd name="T20" fmla="*/ 0 w 7449"/>
                <a:gd name="T21" fmla="*/ 11906 h 11906"/>
                <a:gd name="T22" fmla="*/ 0 w 7449"/>
                <a:gd name="T23" fmla="*/ 8789 h 11906"/>
                <a:gd name="T24" fmla="*/ 2857 w 7449"/>
                <a:gd name="T25" fmla="*/ 7136 h 11906"/>
                <a:gd name="T26" fmla="*/ 2857 w 7449"/>
                <a:gd name="T27" fmla="*/ 10038 h 1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49" h="11906">
                  <a:moveTo>
                    <a:pt x="0" y="0"/>
                  </a:moveTo>
                  <a:lnTo>
                    <a:pt x="7449" y="4223"/>
                  </a:lnTo>
                  <a:lnTo>
                    <a:pt x="0" y="4223"/>
                  </a:lnTo>
                  <a:lnTo>
                    <a:pt x="0" y="0"/>
                  </a:lnTo>
                  <a:close/>
                  <a:moveTo>
                    <a:pt x="7449" y="4302"/>
                  </a:moveTo>
                  <a:lnTo>
                    <a:pt x="0" y="8525"/>
                  </a:lnTo>
                  <a:lnTo>
                    <a:pt x="0" y="4302"/>
                  </a:lnTo>
                  <a:lnTo>
                    <a:pt x="7449" y="4302"/>
                  </a:lnTo>
                  <a:close/>
                  <a:moveTo>
                    <a:pt x="2857" y="10038"/>
                  </a:moveTo>
                  <a:cubicBezTo>
                    <a:pt x="2537" y="11326"/>
                    <a:pt x="721" y="11825"/>
                    <a:pt x="5" y="11903"/>
                  </a:cubicBezTo>
                  <a:lnTo>
                    <a:pt x="0" y="11906"/>
                  </a:lnTo>
                  <a:lnTo>
                    <a:pt x="0" y="8789"/>
                  </a:lnTo>
                  <a:lnTo>
                    <a:pt x="2857" y="7136"/>
                  </a:lnTo>
                  <a:lnTo>
                    <a:pt x="2857" y="10038"/>
                  </a:lnTo>
                  <a:close/>
                </a:path>
              </a:pathLst>
            </a:custGeom>
            <a:grpFill/>
            <a:ln w="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96560" y="2937549"/>
              <a:ext cx="182819" cy="2259004"/>
            </a:xfrm>
            <a:custGeom>
              <a:avLst/>
              <a:gdLst>
                <a:gd name="T0" fmla="*/ 246 w 571"/>
                <a:gd name="T1" fmla="*/ 0 h 7028"/>
                <a:gd name="T2" fmla="*/ 246 w 571"/>
                <a:gd name="T3" fmla="*/ 2716 h 7028"/>
                <a:gd name="T4" fmla="*/ 178 w 571"/>
                <a:gd name="T5" fmla="*/ 2816 h 7028"/>
                <a:gd name="T6" fmla="*/ 286 w 571"/>
                <a:gd name="T7" fmla="*/ 2924 h 7028"/>
                <a:gd name="T8" fmla="*/ 394 w 571"/>
                <a:gd name="T9" fmla="*/ 2816 h 7028"/>
                <a:gd name="T10" fmla="*/ 325 w 571"/>
                <a:gd name="T11" fmla="*/ 2716 h 7028"/>
                <a:gd name="T12" fmla="*/ 325 w 571"/>
                <a:gd name="T13" fmla="*/ 0 h 7028"/>
                <a:gd name="T14" fmla="*/ 246 w 571"/>
                <a:gd name="T15" fmla="*/ 0 h 7028"/>
                <a:gd name="T16" fmla="*/ 0 w 571"/>
                <a:gd name="T17" fmla="*/ 3749 h 7028"/>
                <a:gd name="T18" fmla="*/ 571 w 571"/>
                <a:gd name="T19" fmla="*/ 3749 h 7028"/>
                <a:gd name="T20" fmla="*/ 571 w 571"/>
                <a:gd name="T21" fmla="*/ 3790 h 7028"/>
                <a:gd name="T22" fmla="*/ 0 w 571"/>
                <a:gd name="T23" fmla="*/ 3790 h 7028"/>
                <a:gd name="T24" fmla="*/ 0 w 571"/>
                <a:gd name="T25" fmla="*/ 3749 h 7028"/>
                <a:gd name="T26" fmla="*/ 0 w 571"/>
                <a:gd name="T27" fmla="*/ 3323 h 7028"/>
                <a:gd name="T28" fmla="*/ 0 w 571"/>
                <a:gd name="T29" fmla="*/ 3323 h 7028"/>
                <a:gd name="T30" fmla="*/ 0 w 571"/>
                <a:gd name="T31" fmla="*/ 3323 h 7028"/>
                <a:gd name="T32" fmla="*/ 286 w 571"/>
                <a:gd name="T33" fmla="*/ 3037 h 7028"/>
                <a:gd name="T34" fmla="*/ 571 w 571"/>
                <a:gd name="T35" fmla="*/ 3323 h 7028"/>
                <a:gd name="T36" fmla="*/ 571 w 571"/>
                <a:gd name="T37" fmla="*/ 3323 h 7028"/>
                <a:gd name="T38" fmla="*/ 571 w 571"/>
                <a:gd name="T39" fmla="*/ 3323 h 7028"/>
                <a:gd name="T40" fmla="*/ 571 w 571"/>
                <a:gd name="T41" fmla="*/ 3683 h 7028"/>
                <a:gd name="T42" fmla="*/ 0 w 571"/>
                <a:gd name="T43" fmla="*/ 3683 h 7028"/>
                <a:gd name="T44" fmla="*/ 0 w 571"/>
                <a:gd name="T45" fmla="*/ 3323 h 7028"/>
                <a:gd name="T46" fmla="*/ 37 w 571"/>
                <a:gd name="T47" fmla="*/ 3885 h 7028"/>
                <a:gd name="T48" fmla="*/ 0 w 571"/>
                <a:gd name="T49" fmla="*/ 3885 h 7028"/>
                <a:gd name="T50" fmla="*/ 0 w 571"/>
                <a:gd name="T51" fmla="*/ 7028 h 7028"/>
                <a:gd name="T52" fmla="*/ 37 w 571"/>
                <a:gd name="T53" fmla="*/ 7028 h 7028"/>
                <a:gd name="T54" fmla="*/ 37 w 571"/>
                <a:gd name="T55" fmla="*/ 3885 h 7028"/>
                <a:gd name="T56" fmla="*/ 126 w 571"/>
                <a:gd name="T57" fmla="*/ 3885 h 7028"/>
                <a:gd name="T58" fmla="*/ 89 w 571"/>
                <a:gd name="T59" fmla="*/ 3885 h 7028"/>
                <a:gd name="T60" fmla="*/ 89 w 571"/>
                <a:gd name="T61" fmla="*/ 7028 h 7028"/>
                <a:gd name="T62" fmla="*/ 126 w 571"/>
                <a:gd name="T63" fmla="*/ 7028 h 7028"/>
                <a:gd name="T64" fmla="*/ 126 w 571"/>
                <a:gd name="T65" fmla="*/ 3885 h 7028"/>
                <a:gd name="T66" fmla="*/ 215 w 571"/>
                <a:gd name="T67" fmla="*/ 3885 h 7028"/>
                <a:gd name="T68" fmla="*/ 178 w 571"/>
                <a:gd name="T69" fmla="*/ 3885 h 7028"/>
                <a:gd name="T70" fmla="*/ 178 w 571"/>
                <a:gd name="T71" fmla="*/ 7028 h 7028"/>
                <a:gd name="T72" fmla="*/ 215 w 571"/>
                <a:gd name="T73" fmla="*/ 7028 h 7028"/>
                <a:gd name="T74" fmla="*/ 215 w 571"/>
                <a:gd name="T75" fmla="*/ 3885 h 7028"/>
                <a:gd name="T76" fmla="*/ 304 w 571"/>
                <a:gd name="T77" fmla="*/ 3885 h 7028"/>
                <a:gd name="T78" fmla="*/ 267 w 571"/>
                <a:gd name="T79" fmla="*/ 3885 h 7028"/>
                <a:gd name="T80" fmla="*/ 267 w 571"/>
                <a:gd name="T81" fmla="*/ 7028 h 7028"/>
                <a:gd name="T82" fmla="*/ 304 w 571"/>
                <a:gd name="T83" fmla="*/ 7028 h 7028"/>
                <a:gd name="T84" fmla="*/ 304 w 571"/>
                <a:gd name="T85" fmla="*/ 3885 h 7028"/>
                <a:gd name="T86" fmla="*/ 393 w 571"/>
                <a:gd name="T87" fmla="*/ 3885 h 7028"/>
                <a:gd name="T88" fmla="*/ 356 w 571"/>
                <a:gd name="T89" fmla="*/ 3885 h 7028"/>
                <a:gd name="T90" fmla="*/ 356 w 571"/>
                <a:gd name="T91" fmla="*/ 7028 h 7028"/>
                <a:gd name="T92" fmla="*/ 393 w 571"/>
                <a:gd name="T93" fmla="*/ 7028 h 7028"/>
                <a:gd name="T94" fmla="*/ 393 w 571"/>
                <a:gd name="T95" fmla="*/ 3885 h 7028"/>
                <a:gd name="T96" fmla="*/ 482 w 571"/>
                <a:gd name="T97" fmla="*/ 3885 h 7028"/>
                <a:gd name="T98" fmla="*/ 445 w 571"/>
                <a:gd name="T99" fmla="*/ 3885 h 7028"/>
                <a:gd name="T100" fmla="*/ 445 w 571"/>
                <a:gd name="T101" fmla="*/ 7028 h 7028"/>
                <a:gd name="T102" fmla="*/ 482 w 571"/>
                <a:gd name="T103" fmla="*/ 7028 h 7028"/>
                <a:gd name="T104" fmla="*/ 482 w 571"/>
                <a:gd name="T105" fmla="*/ 3885 h 7028"/>
                <a:gd name="T106" fmla="*/ 571 w 571"/>
                <a:gd name="T107" fmla="*/ 3885 h 7028"/>
                <a:gd name="T108" fmla="*/ 534 w 571"/>
                <a:gd name="T109" fmla="*/ 3885 h 7028"/>
                <a:gd name="T110" fmla="*/ 534 w 571"/>
                <a:gd name="T111" fmla="*/ 7028 h 7028"/>
                <a:gd name="T112" fmla="*/ 571 w 571"/>
                <a:gd name="T113" fmla="*/ 7028 h 7028"/>
                <a:gd name="T114" fmla="*/ 571 w 571"/>
                <a:gd name="T115" fmla="*/ 3885 h 7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1" h="7028">
                  <a:moveTo>
                    <a:pt x="246" y="0"/>
                  </a:moveTo>
                  <a:lnTo>
                    <a:pt x="246" y="2716"/>
                  </a:lnTo>
                  <a:cubicBezTo>
                    <a:pt x="206" y="2731"/>
                    <a:pt x="178" y="2770"/>
                    <a:pt x="178" y="2816"/>
                  </a:cubicBezTo>
                  <a:cubicBezTo>
                    <a:pt x="178" y="2876"/>
                    <a:pt x="226" y="2924"/>
                    <a:pt x="286" y="2924"/>
                  </a:cubicBezTo>
                  <a:cubicBezTo>
                    <a:pt x="345" y="2924"/>
                    <a:pt x="394" y="2876"/>
                    <a:pt x="394" y="2816"/>
                  </a:cubicBezTo>
                  <a:cubicBezTo>
                    <a:pt x="394" y="2770"/>
                    <a:pt x="365" y="2731"/>
                    <a:pt x="325" y="2716"/>
                  </a:cubicBezTo>
                  <a:lnTo>
                    <a:pt x="325" y="0"/>
                  </a:lnTo>
                  <a:lnTo>
                    <a:pt x="246" y="0"/>
                  </a:lnTo>
                  <a:close/>
                  <a:moveTo>
                    <a:pt x="0" y="3749"/>
                  </a:moveTo>
                  <a:lnTo>
                    <a:pt x="571" y="3749"/>
                  </a:lnTo>
                  <a:lnTo>
                    <a:pt x="571" y="3790"/>
                  </a:lnTo>
                  <a:lnTo>
                    <a:pt x="0" y="3790"/>
                  </a:lnTo>
                  <a:lnTo>
                    <a:pt x="0" y="3749"/>
                  </a:lnTo>
                  <a:close/>
                  <a:moveTo>
                    <a:pt x="0" y="3323"/>
                  </a:moveTo>
                  <a:lnTo>
                    <a:pt x="0" y="3323"/>
                  </a:lnTo>
                  <a:lnTo>
                    <a:pt x="0" y="3323"/>
                  </a:lnTo>
                  <a:cubicBezTo>
                    <a:pt x="0" y="3165"/>
                    <a:pt x="128" y="3037"/>
                    <a:pt x="286" y="3037"/>
                  </a:cubicBezTo>
                  <a:cubicBezTo>
                    <a:pt x="443" y="3037"/>
                    <a:pt x="571" y="3165"/>
                    <a:pt x="571" y="3323"/>
                  </a:cubicBezTo>
                  <a:lnTo>
                    <a:pt x="571" y="3323"/>
                  </a:lnTo>
                  <a:lnTo>
                    <a:pt x="571" y="3323"/>
                  </a:lnTo>
                  <a:lnTo>
                    <a:pt x="571" y="3683"/>
                  </a:lnTo>
                  <a:lnTo>
                    <a:pt x="0" y="3683"/>
                  </a:lnTo>
                  <a:lnTo>
                    <a:pt x="0" y="3323"/>
                  </a:lnTo>
                  <a:close/>
                  <a:moveTo>
                    <a:pt x="37" y="3885"/>
                  </a:moveTo>
                  <a:lnTo>
                    <a:pt x="0" y="3885"/>
                  </a:lnTo>
                  <a:lnTo>
                    <a:pt x="0" y="7028"/>
                  </a:lnTo>
                  <a:lnTo>
                    <a:pt x="37" y="7028"/>
                  </a:lnTo>
                  <a:lnTo>
                    <a:pt x="37" y="3885"/>
                  </a:lnTo>
                  <a:close/>
                  <a:moveTo>
                    <a:pt x="126" y="3885"/>
                  </a:moveTo>
                  <a:lnTo>
                    <a:pt x="89" y="3885"/>
                  </a:lnTo>
                  <a:lnTo>
                    <a:pt x="89" y="7028"/>
                  </a:lnTo>
                  <a:lnTo>
                    <a:pt x="126" y="7028"/>
                  </a:lnTo>
                  <a:lnTo>
                    <a:pt x="126" y="3885"/>
                  </a:lnTo>
                  <a:close/>
                  <a:moveTo>
                    <a:pt x="215" y="3885"/>
                  </a:moveTo>
                  <a:lnTo>
                    <a:pt x="178" y="3885"/>
                  </a:lnTo>
                  <a:lnTo>
                    <a:pt x="178" y="7028"/>
                  </a:lnTo>
                  <a:lnTo>
                    <a:pt x="215" y="7028"/>
                  </a:lnTo>
                  <a:lnTo>
                    <a:pt x="215" y="3885"/>
                  </a:lnTo>
                  <a:close/>
                  <a:moveTo>
                    <a:pt x="304" y="3885"/>
                  </a:moveTo>
                  <a:lnTo>
                    <a:pt x="267" y="3885"/>
                  </a:lnTo>
                  <a:lnTo>
                    <a:pt x="267" y="7028"/>
                  </a:lnTo>
                  <a:lnTo>
                    <a:pt x="304" y="7028"/>
                  </a:lnTo>
                  <a:lnTo>
                    <a:pt x="304" y="3885"/>
                  </a:lnTo>
                  <a:close/>
                  <a:moveTo>
                    <a:pt x="393" y="3885"/>
                  </a:moveTo>
                  <a:lnTo>
                    <a:pt x="356" y="3885"/>
                  </a:lnTo>
                  <a:lnTo>
                    <a:pt x="356" y="7028"/>
                  </a:lnTo>
                  <a:lnTo>
                    <a:pt x="393" y="7028"/>
                  </a:lnTo>
                  <a:lnTo>
                    <a:pt x="393" y="3885"/>
                  </a:lnTo>
                  <a:close/>
                  <a:moveTo>
                    <a:pt x="482" y="3885"/>
                  </a:moveTo>
                  <a:lnTo>
                    <a:pt x="445" y="3885"/>
                  </a:lnTo>
                  <a:lnTo>
                    <a:pt x="445" y="7028"/>
                  </a:lnTo>
                  <a:lnTo>
                    <a:pt x="482" y="7028"/>
                  </a:lnTo>
                  <a:lnTo>
                    <a:pt x="482" y="3885"/>
                  </a:lnTo>
                  <a:close/>
                  <a:moveTo>
                    <a:pt x="571" y="3885"/>
                  </a:moveTo>
                  <a:lnTo>
                    <a:pt x="534" y="3885"/>
                  </a:lnTo>
                  <a:lnTo>
                    <a:pt x="534" y="7028"/>
                  </a:lnTo>
                  <a:lnTo>
                    <a:pt x="571" y="7028"/>
                  </a:lnTo>
                  <a:lnTo>
                    <a:pt x="571" y="38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32048" y="384192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1043364" y="1909614"/>
            <a:ext cx="1394186" cy="1394186"/>
            <a:chOff x="456294" y="1959430"/>
            <a:chExt cx="2148114" cy="2148114"/>
          </a:xfrm>
        </p:grpSpPr>
        <p:sp>
          <p:nvSpPr>
            <p:cNvPr id="9" name="椭圆 8"/>
            <p:cNvSpPr/>
            <p:nvPr/>
          </p:nvSpPr>
          <p:spPr>
            <a:xfrm>
              <a:off x="456294" y="1959430"/>
              <a:ext cx="2148114" cy="2148114"/>
            </a:xfrm>
            <a:prstGeom prst="ellipse">
              <a:avLst/>
            </a:prstGeom>
            <a:solidFill>
              <a:srgbClr val="C18574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665" y="2319827"/>
              <a:ext cx="1393372" cy="1427320"/>
            </a:xfrm>
            <a:prstGeom prst="rect">
              <a:avLst/>
            </a:prstGeom>
          </p:spPr>
        </p:pic>
      </p:grp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3947059" y="1909614"/>
            <a:ext cx="1394186" cy="1394186"/>
            <a:chOff x="2492224" y="1959430"/>
            <a:chExt cx="2148114" cy="2148114"/>
          </a:xfrm>
        </p:grpSpPr>
        <p:sp>
          <p:nvSpPr>
            <p:cNvPr id="12" name="椭圆 11"/>
            <p:cNvSpPr/>
            <p:nvPr/>
          </p:nvSpPr>
          <p:spPr>
            <a:xfrm>
              <a:off x="2492224" y="1959430"/>
              <a:ext cx="2148114" cy="2148114"/>
            </a:xfrm>
            <a:prstGeom prst="ellipse">
              <a:avLst/>
            </a:prstGeom>
            <a:solidFill>
              <a:srgbClr val="667264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6300" y="2326696"/>
              <a:ext cx="1379962" cy="1413582"/>
            </a:xfrm>
            <a:prstGeom prst="rect">
              <a:avLst/>
            </a:prstGeom>
          </p:spPr>
        </p:pic>
      </p:grp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9754450" y="1909614"/>
            <a:ext cx="1394186" cy="1394186"/>
            <a:chOff x="6564085" y="1959430"/>
            <a:chExt cx="2148114" cy="2148114"/>
          </a:xfrm>
        </p:grpSpPr>
        <p:sp>
          <p:nvSpPr>
            <p:cNvPr id="15" name="椭圆 14"/>
            <p:cNvSpPr/>
            <p:nvPr/>
          </p:nvSpPr>
          <p:spPr>
            <a:xfrm>
              <a:off x="6564085" y="1959430"/>
              <a:ext cx="2148114" cy="2148114"/>
            </a:xfrm>
            <a:prstGeom prst="ellipse">
              <a:avLst/>
            </a:prstGeom>
            <a:solidFill>
              <a:srgbClr val="667264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033174" y="2413982"/>
              <a:ext cx="1209936" cy="1239010"/>
              <a:chOff x="3598200" y="1732459"/>
              <a:chExt cx="1947600" cy="1994400"/>
            </a:xfrm>
          </p:grpSpPr>
          <p:sp>
            <p:nvSpPr>
              <p:cNvPr id="17" name="Freeform 5"/>
              <p:cNvSpPr/>
              <p:nvPr/>
            </p:nvSpPr>
            <p:spPr bwMode="auto">
              <a:xfrm>
                <a:off x="4815450" y="1732459"/>
                <a:ext cx="417924" cy="1423836"/>
              </a:xfrm>
              <a:custGeom>
                <a:avLst/>
                <a:gdLst>
                  <a:gd name="T0" fmla="*/ 2 w 43"/>
                  <a:gd name="T1" fmla="*/ 115 h 115"/>
                  <a:gd name="T2" fmla="*/ 3 w 43"/>
                  <a:gd name="T3" fmla="*/ 115 h 115"/>
                  <a:gd name="T4" fmla="*/ 3 w 43"/>
                  <a:gd name="T5" fmla="*/ 115 h 115"/>
                  <a:gd name="T6" fmla="*/ 3 w 43"/>
                  <a:gd name="T7" fmla="*/ 115 h 115"/>
                  <a:gd name="T8" fmla="*/ 4 w 43"/>
                  <a:gd name="T9" fmla="*/ 115 h 115"/>
                  <a:gd name="T10" fmla="*/ 4 w 43"/>
                  <a:gd name="T11" fmla="*/ 115 h 115"/>
                  <a:gd name="T12" fmla="*/ 5 w 43"/>
                  <a:gd name="T13" fmla="*/ 114 h 115"/>
                  <a:gd name="T14" fmla="*/ 22 w 43"/>
                  <a:gd name="T15" fmla="*/ 98 h 115"/>
                  <a:gd name="T16" fmla="*/ 38 w 43"/>
                  <a:gd name="T17" fmla="*/ 114 h 115"/>
                  <a:gd name="T18" fmla="*/ 39 w 43"/>
                  <a:gd name="T19" fmla="*/ 115 h 115"/>
                  <a:gd name="T20" fmla="*/ 39 w 43"/>
                  <a:gd name="T21" fmla="*/ 115 h 115"/>
                  <a:gd name="T22" fmla="*/ 40 w 43"/>
                  <a:gd name="T23" fmla="*/ 115 h 115"/>
                  <a:gd name="T24" fmla="*/ 40 w 43"/>
                  <a:gd name="T25" fmla="*/ 115 h 115"/>
                  <a:gd name="T26" fmla="*/ 40 w 43"/>
                  <a:gd name="T27" fmla="*/ 115 h 115"/>
                  <a:gd name="T28" fmla="*/ 41 w 43"/>
                  <a:gd name="T29" fmla="*/ 115 h 115"/>
                  <a:gd name="T30" fmla="*/ 42 w 43"/>
                  <a:gd name="T31" fmla="*/ 114 h 115"/>
                  <a:gd name="T32" fmla="*/ 43 w 43"/>
                  <a:gd name="T33" fmla="*/ 112 h 115"/>
                  <a:gd name="T34" fmla="*/ 43 w 43"/>
                  <a:gd name="T35" fmla="*/ 27 h 115"/>
                  <a:gd name="T36" fmla="*/ 43 w 43"/>
                  <a:gd name="T37" fmla="*/ 13 h 115"/>
                  <a:gd name="T38" fmla="*/ 43 w 43"/>
                  <a:gd name="T39" fmla="*/ 3 h 115"/>
                  <a:gd name="T40" fmla="*/ 42 w 43"/>
                  <a:gd name="T41" fmla="*/ 1 h 115"/>
                  <a:gd name="T42" fmla="*/ 40 w 43"/>
                  <a:gd name="T43" fmla="*/ 0 h 115"/>
                  <a:gd name="T44" fmla="*/ 3 w 43"/>
                  <a:gd name="T45" fmla="*/ 0 h 115"/>
                  <a:gd name="T46" fmla="*/ 3 w 43"/>
                  <a:gd name="T47" fmla="*/ 0 h 115"/>
                  <a:gd name="T48" fmla="*/ 2 w 43"/>
                  <a:gd name="T49" fmla="*/ 1 h 115"/>
                  <a:gd name="T50" fmla="*/ 2 w 43"/>
                  <a:gd name="T51" fmla="*/ 1 h 115"/>
                  <a:gd name="T52" fmla="*/ 0 w 43"/>
                  <a:gd name="T53" fmla="*/ 3 h 115"/>
                  <a:gd name="T54" fmla="*/ 0 w 43"/>
                  <a:gd name="T55" fmla="*/ 13 h 115"/>
                  <a:gd name="T56" fmla="*/ 0 w 43"/>
                  <a:gd name="T57" fmla="*/ 27 h 115"/>
                  <a:gd name="T58" fmla="*/ 0 w 43"/>
                  <a:gd name="T59" fmla="*/ 112 h 115"/>
                  <a:gd name="T60" fmla="*/ 2 w 43"/>
                  <a:gd name="T61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115">
                    <a:moveTo>
                      <a:pt x="2" y="115"/>
                    </a:moveTo>
                    <a:cubicBezTo>
                      <a:pt x="2" y="115"/>
                      <a:pt x="2" y="115"/>
                      <a:pt x="3" y="115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3" y="115"/>
                      <a:pt x="4" y="115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5"/>
                      <a:pt x="5" y="114"/>
                      <a:pt x="5" y="114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38" y="114"/>
                      <a:pt x="38" y="114"/>
                      <a:pt x="38" y="114"/>
                    </a:cubicBezTo>
                    <a:cubicBezTo>
                      <a:pt x="38" y="114"/>
                      <a:pt x="39" y="115"/>
                      <a:pt x="39" y="115"/>
                    </a:cubicBezTo>
                    <a:cubicBezTo>
                      <a:pt x="39" y="115"/>
                      <a:pt x="39" y="115"/>
                      <a:pt x="39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1" y="115"/>
                      <a:pt x="41" y="115"/>
                      <a:pt x="41" y="115"/>
                    </a:cubicBezTo>
                    <a:cubicBezTo>
                      <a:pt x="42" y="115"/>
                      <a:pt x="42" y="114"/>
                      <a:pt x="42" y="114"/>
                    </a:cubicBezTo>
                    <a:cubicBezTo>
                      <a:pt x="43" y="114"/>
                      <a:pt x="43" y="113"/>
                      <a:pt x="43" y="112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2"/>
                      <a:pt x="42" y="1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3"/>
                      <a:pt x="1" y="114"/>
                      <a:pt x="2" y="115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6"/>
              <p:cNvSpPr/>
              <p:nvPr/>
            </p:nvSpPr>
            <p:spPr bwMode="auto">
              <a:xfrm>
                <a:off x="3853824" y="2462367"/>
                <a:ext cx="515304" cy="61683"/>
              </a:xfrm>
              <a:custGeom>
                <a:avLst/>
                <a:gdLst>
                  <a:gd name="T0" fmla="*/ 0 w 53"/>
                  <a:gd name="T1" fmla="*/ 3 h 5"/>
                  <a:gd name="T2" fmla="*/ 3 w 53"/>
                  <a:gd name="T3" fmla="*/ 5 h 5"/>
                  <a:gd name="T4" fmla="*/ 50 w 53"/>
                  <a:gd name="T5" fmla="*/ 5 h 5"/>
                  <a:gd name="T6" fmla="*/ 53 w 53"/>
                  <a:gd name="T7" fmla="*/ 3 h 5"/>
                  <a:gd name="T8" fmla="*/ 50 w 53"/>
                  <a:gd name="T9" fmla="*/ 0 h 5"/>
                  <a:gd name="T10" fmla="*/ 3 w 53"/>
                  <a:gd name="T11" fmla="*/ 0 h 5"/>
                  <a:gd name="T12" fmla="*/ 0 w 53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0" y="3"/>
                    </a:moveTo>
                    <a:cubicBezTo>
                      <a:pt x="0" y="4"/>
                      <a:pt x="2" y="5"/>
                      <a:pt x="3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2" y="5"/>
                      <a:pt x="53" y="4"/>
                      <a:pt x="53" y="3"/>
                    </a:cubicBezTo>
                    <a:cubicBezTo>
                      <a:pt x="53" y="1"/>
                      <a:pt x="52" y="0"/>
                      <a:pt x="5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3853824" y="2750218"/>
                <a:ext cx="515304" cy="61683"/>
              </a:xfrm>
              <a:custGeom>
                <a:avLst/>
                <a:gdLst>
                  <a:gd name="T0" fmla="*/ 50 w 53"/>
                  <a:gd name="T1" fmla="*/ 0 h 5"/>
                  <a:gd name="T2" fmla="*/ 3 w 53"/>
                  <a:gd name="T3" fmla="*/ 0 h 5"/>
                  <a:gd name="T4" fmla="*/ 0 w 53"/>
                  <a:gd name="T5" fmla="*/ 2 h 5"/>
                  <a:gd name="T6" fmla="*/ 3 w 53"/>
                  <a:gd name="T7" fmla="*/ 5 h 5"/>
                  <a:gd name="T8" fmla="*/ 50 w 53"/>
                  <a:gd name="T9" fmla="*/ 5 h 5"/>
                  <a:gd name="T10" fmla="*/ 53 w 53"/>
                  <a:gd name="T11" fmla="*/ 2 h 5"/>
                  <a:gd name="T12" fmla="*/ 50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0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8"/>
              <p:cNvSpPr/>
              <p:nvPr/>
            </p:nvSpPr>
            <p:spPr bwMode="auto">
              <a:xfrm>
                <a:off x="3853824" y="3032931"/>
                <a:ext cx="515304" cy="61683"/>
              </a:xfrm>
              <a:custGeom>
                <a:avLst/>
                <a:gdLst>
                  <a:gd name="T0" fmla="*/ 50 w 53"/>
                  <a:gd name="T1" fmla="*/ 0 h 5"/>
                  <a:gd name="T2" fmla="*/ 3 w 53"/>
                  <a:gd name="T3" fmla="*/ 0 h 5"/>
                  <a:gd name="T4" fmla="*/ 0 w 53"/>
                  <a:gd name="T5" fmla="*/ 2 h 5"/>
                  <a:gd name="T6" fmla="*/ 3 w 53"/>
                  <a:gd name="T7" fmla="*/ 5 h 5"/>
                  <a:gd name="T8" fmla="*/ 50 w 53"/>
                  <a:gd name="T9" fmla="*/ 5 h 5"/>
                  <a:gd name="T10" fmla="*/ 53 w 53"/>
                  <a:gd name="T11" fmla="*/ 2 h 5"/>
                  <a:gd name="T12" fmla="*/ 50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0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9"/>
              <p:cNvSpPr>
                <a:spLocks noEditPoints="1"/>
              </p:cNvSpPr>
              <p:nvPr/>
            </p:nvSpPr>
            <p:spPr bwMode="auto">
              <a:xfrm>
                <a:off x="3598200" y="1881526"/>
                <a:ext cx="1947600" cy="1845333"/>
              </a:xfrm>
              <a:custGeom>
                <a:avLst/>
                <a:gdLst>
                  <a:gd name="T0" fmla="*/ 177 w 200"/>
                  <a:gd name="T1" fmla="*/ 3 h 149"/>
                  <a:gd name="T2" fmla="*/ 177 w 200"/>
                  <a:gd name="T3" fmla="*/ 17 h 149"/>
                  <a:gd name="T4" fmla="*/ 186 w 200"/>
                  <a:gd name="T5" fmla="*/ 21 h 149"/>
                  <a:gd name="T6" fmla="*/ 186 w 200"/>
                  <a:gd name="T7" fmla="*/ 134 h 149"/>
                  <a:gd name="T8" fmla="*/ 107 w 200"/>
                  <a:gd name="T9" fmla="*/ 134 h 149"/>
                  <a:gd name="T10" fmla="*/ 107 w 200"/>
                  <a:gd name="T11" fmla="*/ 21 h 149"/>
                  <a:gd name="T12" fmla="*/ 117 w 200"/>
                  <a:gd name="T13" fmla="*/ 17 h 149"/>
                  <a:gd name="T14" fmla="*/ 117 w 200"/>
                  <a:gd name="T15" fmla="*/ 3 h 149"/>
                  <a:gd name="T16" fmla="*/ 100 w 200"/>
                  <a:gd name="T17" fmla="*/ 9 h 149"/>
                  <a:gd name="T18" fmla="*/ 53 w 200"/>
                  <a:gd name="T19" fmla="*/ 0 h 149"/>
                  <a:gd name="T20" fmla="*/ 0 w 200"/>
                  <a:gd name="T21" fmla="*/ 20 h 149"/>
                  <a:gd name="T22" fmla="*/ 0 w 200"/>
                  <a:gd name="T23" fmla="*/ 142 h 149"/>
                  <a:gd name="T24" fmla="*/ 2 w 200"/>
                  <a:gd name="T25" fmla="*/ 147 h 149"/>
                  <a:gd name="T26" fmla="*/ 8 w 200"/>
                  <a:gd name="T27" fmla="*/ 149 h 149"/>
                  <a:gd name="T28" fmla="*/ 53 w 200"/>
                  <a:gd name="T29" fmla="*/ 145 h 149"/>
                  <a:gd name="T30" fmla="*/ 99 w 200"/>
                  <a:gd name="T31" fmla="*/ 149 h 149"/>
                  <a:gd name="T32" fmla="*/ 99 w 200"/>
                  <a:gd name="T33" fmla="*/ 149 h 149"/>
                  <a:gd name="T34" fmla="*/ 100 w 200"/>
                  <a:gd name="T35" fmla="*/ 149 h 149"/>
                  <a:gd name="T36" fmla="*/ 100 w 200"/>
                  <a:gd name="T37" fmla="*/ 149 h 149"/>
                  <a:gd name="T38" fmla="*/ 101 w 200"/>
                  <a:gd name="T39" fmla="*/ 149 h 149"/>
                  <a:gd name="T40" fmla="*/ 101 w 200"/>
                  <a:gd name="T41" fmla="*/ 149 h 149"/>
                  <a:gd name="T42" fmla="*/ 146 w 200"/>
                  <a:gd name="T43" fmla="*/ 145 h 149"/>
                  <a:gd name="T44" fmla="*/ 192 w 200"/>
                  <a:gd name="T45" fmla="*/ 149 h 149"/>
                  <a:gd name="T46" fmla="*/ 193 w 200"/>
                  <a:gd name="T47" fmla="*/ 149 h 149"/>
                  <a:gd name="T48" fmla="*/ 197 w 200"/>
                  <a:gd name="T49" fmla="*/ 147 h 149"/>
                  <a:gd name="T50" fmla="*/ 200 w 200"/>
                  <a:gd name="T51" fmla="*/ 142 h 149"/>
                  <a:gd name="T52" fmla="*/ 200 w 200"/>
                  <a:gd name="T53" fmla="*/ 20 h 149"/>
                  <a:gd name="T54" fmla="*/ 177 w 200"/>
                  <a:gd name="T55" fmla="*/ 3 h 149"/>
                  <a:gd name="T56" fmla="*/ 93 w 200"/>
                  <a:gd name="T57" fmla="*/ 134 h 149"/>
                  <a:gd name="T58" fmla="*/ 53 w 200"/>
                  <a:gd name="T59" fmla="*/ 131 h 149"/>
                  <a:gd name="T60" fmla="*/ 14 w 200"/>
                  <a:gd name="T61" fmla="*/ 134 h 149"/>
                  <a:gd name="T62" fmla="*/ 14 w 200"/>
                  <a:gd name="T63" fmla="*/ 21 h 149"/>
                  <a:gd name="T64" fmla="*/ 53 w 200"/>
                  <a:gd name="T65" fmla="*/ 14 h 149"/>
                  <a:gd name="T66" fmla="*/ 93 w 200"/>
                  <a:gd name="T67" fmla="*/ 21 h 149"/>
                  <a:gd name="T68" fmla="*/ 93 w 200"/>
                  <a:gd name="T69" fmla="*/ 13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" h="149">
                    <a:moveTo>
                      <a:pt x="177" y="3"/>
                    </a:moveTo>
                    <a:cubicBezTo>
                      <a:pt x="177" y="17"/>
                      <a:pt x="177" y="17"/>
                      <a:pt x="177" y="17"/>
                    </a:cubicBezTo>
                    <a:cubicBezTo>
                      <a:pt x="181" y="18"/>
                      <a:pt x="185" y="20"/>
                      <a:pt x="186" y="21"/>
                    </a:cubicBezTo>
                    <a:cubicBezTo>
                      <a:pt x="186" y="134"/>
                      <a:pt x="186" y="134"/>
                      <a:pt x="186" y="134"/>
                    </a:cubicBezTo>
                    <a:cubicBezTo>
                      <a:pt x="161" y="130"/>
                      <a:pt x="131" y="130"/>
                      <a:pt x="107" y="134"/>
                    </a:cubicBezTo>
                    <a:cubicBezTo>
                      <a:pt x="107" y="21"/>
                      <a:pt x="107" y="21"/>
                      <a:pt x="107" y="21"/>
                    </a:cubicBezTo>
                    <a:cubicBezTo>
                      <a:pt x="108" y="20"/>
                      <a:pt x="111" y="18"/>
                      <a:pt x="117" y="17"/>
                    </a:cubicBezTo>
                    <a:cubicBezTo>
                      <a:pt x="117" y="3"/>
                      <a:pt x="117" y="3"/>
                      <a:pt x="117" y="3"/>
                    </a:cubicBezTo>
                    <a:cubicBezTo>
                      <a:pt x="110" y="4"/>
                      <a:pt x="104" y="6"/>
                      <a:pt x="100" y="9"/>
                    </a:cubicBezTo>
                    <a:cubicBezTo>
                      <a:pt x="90" y="2"/>
                      <a:pt x="70" y="0"/>
                      <a:pt x="53" y="0"/>
                    </a:cubicBezTo>
                    <a:cubicBezTo>
                      <a:pt x="29" y="0"/>
                      <a:pt x="0" y="5"/>
                      <a:pt x="0" y="2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4"/>
                      <a:pt x="1" y="146"/>
                      <a:pt x="2" y="147"/>
                    </a:cubicBezTo>
                    <a:cubicBezTo>
                      <a:pt x="4" y="148"/>
                      <a:pt x="6" y="149"/>
                      <a:pt x="8" y="149"/>
                    </a:cubicBezTo>
                    <a:cubicBezTo>
                      <a:pt x="22" y="146"/>
                      <a:pt x="37" y="145"/>
                      <a:pt x="53" y="145"/>
                    </a:cubicBezTo>
                    <a:cubicBezTo>
                      <a:pt x="69" y="145"/>
                      <a:pt x="85" y="146"/>
                      <a:pt x="99" y="149"/>
                    </a:cubicBezTo>
                    <a:cubicBezTo>
                      <a:pt x="99" y="149"/>
                      <a:pt x="99" y="149"/>
                      <a:pt x="99" y="149"/>
                    </a:cubicBezTo>
                    <a:cubicBezTo>
                      <a:pt x="99" y="149"/>
                      <a:pt x="99" y="149"/>
                      <a:pt x="100" y="149"/>
                    </a:cubicBezTo>
                    <a:cubicBezTo>
                      <a:pt x="100" y="149"/>
                      <a:pt x="100" y="149"/>
                      <a:pt x="100" y="149"/>
                    </a:cubicBezTo>
                    <a:cubicBezTo>
                      <a:pt x="100" y="149"/>
                      <a:pt x="100" y="149"/>
                      <a:pt x="101" y="149"/>
                    </a:cubicBezTo>
                    <a:cubicBezTo>
                      <a:pt x="101" y="149"/>
                      <a:pt x="101" y="149"/>
                      <a:pt x="101" y="149"/>
                    </a:cubicBezTo>
                    <a:cubicBezTo>
                      <a:pt x="115" y="146"/>
                      <a:pt x="130" y="145"/>
                      <a:pt x="146" y="145"/>
                    </a:cubicBezTo>
                    <a:cubicBezTo>
                      <a:pt x="162" y="145"/>
                      <a:pt x="178" y="146"/>
                      <a:pt x="192" y="149"/>
                    </a:cubicBezTo>
                    <a:cubicBezTo>
                      <a:pt x="192" y="149"/>
                      <a:pt x="192" y="149"/>
                      <a:pt x="193" y="149"/>
                    </a:cubicBezTo>
                    <a:cubicBezTo>
                      <a:pt x="194" y="149"/>
                      <a:pt x="196" y="148"/>
                      <a:pt x="197" y="147"/>
                    </a:cubicBezTo>
                    <a:cubicBezTo>
                      <a:pt x="199" y="146"/>
                      <a:pt x="200" y="144"/>
                      <a:pt x="200" y="142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200" y="11"/>
                      <a:pt x="190" y="6"/>
                      <a:pt x="177" y="3"/>
                    </a:cubicBezTo>
                    <a:close/>
                    <a:moveTo>
                      <a:pt x="93" y="134"/>
                    </a:moveTo>
                    <a:cubicBezTo>
                      <a:pt x="80" y="132"/>
                      <a:pt x="67" y="131"/>
                      <a:pt x="53" y="131"/>
                    </a:cubicBezTo>
                    <a:cubicBezTo>
                      <a:pt x="40" y="131"/>
                      <a:pt x="26" y="132"/>
                      <a:pt x="14" y="13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6" y="18"/>
                      <a:pt x="30" y="14"/>
                      <a:pt x="53" y="14"/>
                    </a:cubicBezTo>
                    <a:cubicBezTo>
                      <a:pt x="76" y="14"/>
                      <a:pt x="90" y="18"/>
                      <a:pt x="93" y="21"/>
                    </a:cubicBezTo>
                    <a:lnTo>
                      <a:pt x="93" y="134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>
            <a:grpSpLocks noChangeAspect="1"/>
          </p:cNvGrpSpPr>
          <p:nvPr/>
        </p:nvGrpSpPr>
        <p:grpSpPr>
          <a:xfrm>
            <a:off x="6850754" y="1909614"/>
            <a:ext cx="1394186" cy="1394186"/>
            <a:chOff x="4528154" y="1959430"/>
            <a:chExt cx="2148114" cy="2148114"/>
          </a:xfrm>
        </p:grpSpPr>
        <p:sp>
          <p:nvSpPr>
            <p:cNvPr id="23" name="椭圆 22"/>
            <p:cNvSpPr/>
            <p:nvPr/>
          </p:nvSpPr>
          <p:spPr>
            <a:xfrm>
              <a:off x="4528154" y="1959430"/>
              <a:ext cx="2148114" cy="2148114"/>
            </a:xfrm>
            <a:prstGeom prst="ellipse">
              <a:avLst/>
            </a:prstGeom>
            <a:solidFill>
              <a:srgbClr val="C18574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4" name="Group 4"/>
            <p:cNvGrpSpPr>
              <a:grpSpLocks noChangeAspect="1"/>
            </p:cNvGrpSpPr>
            <p:nvPr/>
          </p:nvGrpSpPr>
          <p:grpSpPr bwMode="auto">
            <a:xfrm>
              <a:off x="5033378" y="2342981"/>
              <a:ext cx="1137666" cy="1381012"/>
              <a:chOff x="2694" y="1931"/>
              <a:chExt cx="374" cy="454"/>
            </a:xfrm>
            <a:solidFill>
              <a:sysClr val="window" lastClr="FFFFFF"/>
            </a:solidFill>
          </p:grpSpPr>
          <p:sp>
            <p:nvSpPr>
              <p:cNvPr id="25" name="Freeform 5"/>
              <p:cNvSpPr>
                <a:spLocks noEditPoints="1"/>
              </p:cNvSpPr>
              <p:nvPr/>
            </p:nvSpPr>
            <p:spPr bwMode="auto">
              <a:xfrm>
                <a:off x="2694" y="1931"/>
                <a:ext cx="374" cy="454"/>
              </a:xfrm>
              <a:custGeom>
                <a:avLst/>
                <a:gdLst>
                  <a:gd name="T0" fmla="*/ 127 w 155"/>
                  <a:gd name="T1" fmla="*/ 7 h 189"/>
                  <a:gd name="T2" fmla="*/ 124 w 155"/>
                  <a:gd name="T3" fmla="*/ 0 h 189"/>
                  <a:gd name="T4" fmla="*/ 122 w 155"/>
                  <a:gd name="T5" fmla="*/ 7 h 189"/>
                  <a:gd name="T6" fmla="*/ 96 w 155"/>
                  <a:gd name="T7" fmla="*/ 3 h 189"/>
                  <a:gd name="T8" fmla="*/ 90 w 155"/>
                  <a:gd name="T9" fmla="*/ 3 h 189"/>
                  <a:gd name="T10" fmla="*/ 64 w 155"/>
                  <a:gd name="T11" fmla="*/ 7 h 189"/>
                  <a:gd name="T12" fmla="*/ 62 w 155"/>
                  <a:gd name="T13" fmla="*/ 0 h 189"/>
                  <a:gd name="T14" fmla="*/ 59 w 155"/>
                  <a:gd name="T15" fmla="*/ 7 h 189"/>
                  <a:gd name="T16" fmla="*/ 33 w 155"/>
                  <a:gd name="T17" fmla="*/ 3 h 189"/>
                  <a:gd name="T18" fmla="*/ 27 w 155"/>
                  <a:gd name="T19" fmla="*/ 3 h 189"/>
                  <a:gd name="T20" fmla="*/ 7 w 155"/>
                  <a:gd name="T21" fmla="*/ 7 h 189"/>
                  <a:gd name="T22" fmla="*/ 0 w 155"/>
                  <a:gd name="T23" fmla="*/ 182 h 189"/>
                  <a:gd name="T24" fmla="*/ 148 w 155"/>
                  <a:gd name="T25" fmla="*/ 189 h 189"/>
                  <a:gd name="T26" fmla="*/ 155 w 155"/>
                  <a:gd name="T27" fmla="*/ 13 h 189"/>
                  <a:gd name="T28" fmla="*/ 124 w 155"/>
                  <a:gd name="T29" fmla="*/ 40 h 189"/>
                  <a:gd name="T30" fmla="*/ 127 w 155"/>
                  <a:gd name="T31" fmla="*/ 31 h 189"/>
                  <a:gd name="T32" fmla="*/ 124 w 155"/>
                  <a:gd name="T33" fmla="*/ 44 h 189"/>
                  <a:gd name="T34" fmla="*/ 122 w 155"/>
                  <a:gd name="T35" fmla="*/ 31 h 189"/>
                  <a:gd name="T36" fmla="*/ 124 w 155"/>
                  <a:gd name="T37" fmla="*/ 40 h 189"/>
                  <a:gd name="T38" fmla="*/ 96 w 155"/>
                  <a:gd name="T39" fmla="*/ 37 h 189"/>
                  <a:gd name="T40" fmla="*/ 100 w 155"/>
                  <a:gd name="T41" fmla="*/ 37 h 189"/>
                  <a:gd name="T42" fmla="*/ 86 w 155"/>
                  <a:gd name="T43" fmla="*/ 37 h 189"/>
                  <a:gd name="T44" fmla="*/ 90 w 155"/>
                  <a:gd name="T45" fmla="*/ 37 h 189"/>
                  <a:gd name="T46" fmla="*/ 62 w 155"/>
                  <a:gd name="T47" fmla="*/ 40 h 189"/>
                  <a:gd name="T48" fmla="*/ 64 w 155"/>
                  <a:gd name="T49" fmla="*/ 31 h 189"/>
                  <a:gd name="T50" fmla="*/ 62 w 155"/>
                  <a:gd name="T51" fmla="*/ 44 h 189"/>
                  <a:gd name="T52" fmla="*/ 59 w 155"/>
                  <a:gd name="T53" fmla="*/ 31 h 189"/>
                  <a:gd name="T54" fmla="*/ 62 w 155"/>
                  <a:gd name="T55" fmla="*/ 40 h 189"/>
                  <a:gd name="T56" fmla="*/ 33 w 155"/>
                  <a:gd name="T57" fmla="*/ 37 h 189"/>
                  <a:gd name="T58" fmla="*/ 37 w 155"/>
                  <a:gd name="T59" fmla="*/ 37 h 189"/>
                  <a:gd name="T60" fmla="*/ 23 w 155"/>
                  <a:gd name="T61" fmla="*/ 37 h 189"/>
                  <a:gd name="T62" fmla="*/ 27 w 155"/>
                  <a:gd name="T63" fmla="*/ 37 h 189"/>
                  <a:gd name="T64" fmla="*/ 141 w 155"/>
                  <a:gd name="T65" fmla="*/ 175 h 189"/>
                  <a:gd name="T66" fmla="*/ 14 w 155"/>
                  <a:gd name="T67" fmla="*/ 20 h 189"/>
                  <a:gd name="T68" fmla="*/ 27 w 155"/>
                  <a:gd name="T69" fmla="*/ 25 h 189"/>
                  <a:gd name="T70" fmla="*/ 30 w 155"/>
                  <a:gd name="T71" fmla="*/ 50 h 189"/>
                  <a:gd name="T72" fmla="*/ 33 w 155"/>
                  <a:gd name="T73" fmla="*/ 25 h 189"/>
                  <a:gd name="T74" fmla="*/ 59 w 155"/>
                  <a:gd name="T75" fmla="*/ 20 h 189"/>
                  <a:gd name="T76" fmla="*/ 49 w 155"/>
                  <a:gd name="T77" fmla="*/ 37 h 189"/>
                  <a:gd name="T78" fmla="*/ 74 w 155"/>
                  <a:gd name="T79" fmla="*/ 37 h 189"/>
                  <a:gd name="T80" fmla="*/ 64 w 155"/>
                  <a:gd name="T81" fmla="*/ 20 h 189"/>
                  <a:gd name="T82" fmla="*/ 90 w 155"/>
                  <a:gd name="T83" fmla="*/ 25 h 189"/>
                  <a:gd name="T84" fmla="*/ 93 w 155"/>
                  <a:gd name="T85" fmla="*/ 50 h 189"/>
                  <a:gd name="T86" fmla="*/ 96 w 155"/>
                  <a:gd name="T87" fmla="*/ 25 h 189"/>
                  <a:gd name="T88" fmla="*/ 122 w 155"/>
                  <a:gd name="T89" fmla="*/ 20 h 189"/>
                  <a:gd name="T90" fmla="*/ 112 w 155"/>
                  <a:gd name="T91" fmla="*/ 37 h 189"/>
                  <a:gd name="T92" fmla="*/ 137 w 155"/>
                  <a:gd name="T93" fmla="*/ 37 h 189"/>
                  <a:gd name="T94" fmla="*/ 127 w 155"/>
                  <a:gd name="T95" fmla="*/ 20 h 189"/>
                  <a:gd name="T96" fmla="*/ 141 w 155"/>
                  <a:gd name="T97" fmla="*/ 17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" h="189">
                    <a:moveTo>
                      <a:pt x="148" y="7"/>
                    </a:moveTo>
                    <a:cubicBezTo>
                      <a:pt x="127" y="7"/>
                      <a:pt x="127" y="7"/>
                      <a:pt x="127" y="7"/>
                    </a:cubicBezTo>
                    <a:cubicBezTo>
                      <a:pt x="127" y="3"/>
                      <a:pt x="127" y="3"/>
                      <a:pt x="127" y="3"/>
                    </a:cubicBezTo>
                    <a:cubicBezTo>
                      <a:pt x="127" y="1"/>
                      <a:pt x="126" y="0"/>
                      <a:pt x="124" y="0"/>
                    </a:cubicBezTo>
                    <a:cubicBezTo>
                      <a:pt x="123" y="0"/>
                      <a:pt x="122" y="1"/>
                      <a:pt x="122" y="3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6" y="1"/>
                      <a:pt x="94" y="0"/>
                      <a:pt x="93" y="0"/>
                    </a:cubicBezTo>
                    <a:cubicBezTo>
                      <a:pt x="91" y="0"/>
                      <a:pt x="90" y="1"/>
                      <a:pt x="90" y="3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1"/>
                      <a:pt x="63" y="0"/>
                      <a:pt x="62" y="0"/>
                    </a:cubicBezTo>
                    <a:cubicBezTo>
                      <a:pt x="60" y="0"/>
                      <a:pt x="59" y="1"/>
                      <a:pt x="59" y="3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1"/>
                      <a:pt x="32" y="0"/>
                      <a:pt x="30" y="0"/>
                    </a:cubicBezTo>
                    <a:cubicBezTo>
                      <a:pt x="29" y="0"/>
                      <a:pt x="27" y="1"/>
                      <a:pt x="27" y="3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7"/>
                      <a:pt x="0" y="10"/>
                      <a:pt x="0" y="13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86"/>
                      <a:pt x="3" y="189"/>
                      <a:pt x="7" y="189"/>
                    </a:cubicBezTo>
                    <a:cubicBezTo>
                      <a:pt x="148" y="189"/>
                      <a:pt x="148" y="189"/>
                      <a:pt x="148" y="189"/>
                    </a:cubicBezTo>
                    <a:cubicBezTo>
                      <a:pt x="152" y="189"/>
                      <a:pt x="155" y="186"/>
                      <a:pt x="155" y="182"/>
                    </a:cubicBezTo>
                    <a:cubicBezTo>
                      <a:pt x="155" y="13"/>
                      <a:pt x="155" y="13"/>
                      <a:pt x="155" y="13"/>
                    </a:cubicBezTo>
                    <a:cubicBezTo>
                      <a:pt x="155" y="10"/>
                      <a:pt x="152" y="7"/>
                      <a:pt x="148" y="7"/>
                    </a:cubicBezTo>
                    <a:close/>
                    <a:moveTo>
                      <a:pt x="124" y="40"/>
                    </a:moveTo>
                    <a:cubicBezTo>
                      <a:pt x="126" y="40"/>
                      <a:pt x="127" y="39"/>
                      <a:pt x="127" y="37"/>
                    </a:cubicBezTo>
                    <a:cubicBezTo>
                      <a:pt x="127" y="31"/>
                      <a:pt x="127" y="31"/>
                      <a:pt x="127" y="31"/>
                    </a:cubicBezTo>
                    <a:cubicBezTo>
                      <a:pt x="130" y="32"/>
                      <a:pt x="131" y="35"/>
                      <a:pt x="131" y="37"/>
                    </a:cubicBezTo>
                    <a:cubicBezTo>
                      <a:pt x="131" y="41"/>
                      <a:pt x="128" y="44"/>
                      <a:pt x="124" y="44"/>
                    </a:cubicBezTo>
                    <a:cubicBezTo>
                      <a:pt x="120" y="44"/>
                      <a:pt x="117" y="41"/>
                      <a:pt x="117" y="37"/>
                    </a:cubicBezTo>
                    <a:cubicBezTo>
                      <a:pt x="117" y="34"/>
                      <a:pt x="119" y="32"/>
                      <a:pt x="122" y="31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9"/>
                      <a:pt x="123" y="40"/>
                      <a:pt x="124" y="40"/>
                    </a:cubicBezTo>
                    <a:close/>
                    <a:moveTo>
                      <a:pt x="93" y="40"/>
                    </a:moveTo>
                    <a:cubicBezTo>
                      <a:pt x="94" y="40"/>
                      <a:pt x="96" y="39"/>
                      <a:pt x="96" y="37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8" y="32"/>
                      <a:pt x="100" y="35"/>
                      <a:pt x="100" y="37"/>
                    </a:cubicBezTo>
                    <a:cubicBezTo>
                      <a:pt x="100" y="41"/>
                      <a:pt x="97" y="44"/>
                      <a:pt x="93" y="44"/>
                    </a:cubicBezTo>
                    <a:cubicBezTo>
                      <a:pt x="89" y="44"/>
                      <a:pt x="86" y="41"/>
                      <a:pt x="86" y="37"/>
                    </a:cubicBezTo>
                    <a:cubicBezTo>
                      <a:pt x="86" y="34"/>
                      <a:pt x="88" y="32"/>
                      <a:pt x="90" y="31"/>
                    </a:cubicBezTo>
                    <a:cubicBezTo>
                      <a:pt x="90" y="37"/>
                      <a:pt x="90" y="37"/>
                      <a:pt x="90" y="37"/>
                    </a:cubicBezTo>
                    <a:cubicBezTo>
                      <a:pt x="90" y="39"/>
                      <a:pt x="91" y="40"/>
                      <a:pt x="93" y="40"/>
                    </a:cubicBezTo>
                    <a:close/>
                    <a:moveTo>
                      <a:pt x="62" y="40"/>
                    </a:moveTo>
                    <a:cubicBezTo>
                      <a:pt x="63" y="40"/>
                      <a:pt x="64" y="39"/>
                      <a:pt x="64" y="37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7" y="32"/>
                      <a:pt x="69" y="35"/>
                      <a:pt x="69" y="37"/>
                    </a:cubicBezTo>
                    <a:cubicBezTo>
                      <a:pt x="69" y="41"/>
                      <a:pt x="65" y="44"/>
                      <a:pt x="62" y="44"/>
                    </a:cubicBezTo>
                    <a:cubicBezTo>
                      <a:pt x="58" y="44"/>
                      <a:pt x="54" y="41"/>
                      <a:pt x="54" y="37"/>
                    </a:cubicBezTo>
                    <a:cubicBezTo>
                      <a:pt x="54" y="34"/>
                      <a:pt x="56" y="32"/>
                      <a:pt x="59" y="31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59" y="39"/>
                      <a:pt x="60" y="40"/>
                      <a:pt x="62" y="40"/>
                    </a:cubicBezTo>
                    <a:close/>
                    <a:moveTo>
                      <a:pt x="30" y="40"/>
                    </a:moveTo>
                    <a:cubicBezTo>
                      <a:pt x="32" y="40"/>
                      <a:pt x="33" y="39"/>
                      <a:pt x="33" y="37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5" y="32"/>
                      <a:pt x="37" y="35"/>
                      <a:pt x="37" y="37"/>
                    </a:cubicBezTo>
                    <a:cubicBezTo>
                      <a:pt x="37" y="41"/>
                      <a:pt x="34" y="44"/>
                      <a:pt x="30" y="44"/>
                    </a:cubicBezTo>
                    <a:cubicBezTo>
                      <a:pt x="26" y="44"/>
                      <a:pt x="23" y="41"/>
                      <a:pt x="23" y="37"/>
                    </a:cubicBezTo>
                    <a:cubicBezTo>
                      <a:pt x="23" y="34"/>
                      <a:pt x="25" y="32"/>
                      <a:pt x="27" y="31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9"/>
                      <a:pt x="29" y="40"/>
                      <a:pt x="30" y="40"/>
                    </a:cubicBezTo>
                    <a:close/>
                    <a:moveTo>
                      <a:pt x="141" y="175"/>
                    </a:moveTo>
                    <a:cubicBezTo>
                      <a:pt x="14" y="175"/>
                      <a:pt x="14" y="175"/>
                      <a:pt x="14" y="17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2" y="26"/>
                      <a:pt x="18" y="31"/>
                      <a:pt x="18" y="37"/>
                    </a:cubicBezTo>
                    <a:cubicBezTo>
                      <a:pt x="18" y="44"/>
                      <a:pt x="23" y="50"/>
                      <a:pt x="30" y="50"/>
                    </a:cubicBezTo>
                    <a:cubicBezTo>
                      <a:pt x="37" y="50"/>
                      <a:pt x="43" y="44"/>
                      <a:pt x="43" y="37"/>
                    </a:cubicBezTo>
                    <a:cubicBezTo>
                      <a:pt x="43" y="31"/>
                      <a:pt x="39" y="26"/>
                      <a:pt x="33" y="25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53" y="26"/>
                      <a:pt x="49" y="31"/>
                      <a:pt x="49" y="37"/>
                    </a:cubicBezTo>
                    <a:cubicBezTo>
                      <a:pt x="49" y="44"/>
                      <a:pt x="55" y="50"/>
                      <a:pt x="62" y="50"/>
                    </a:cubicBezTo>
                    <a:cubicBezTo>
                      <a:pt x="68" y="50"/>
                      <a:pt x="74" y="44"/>
                      <a:pt x="74" y="37"/>
                    </a:cubicBezTo>
                    <a:cubicBezTo>
                      <a:pt x="74" y="31"/>
                      <a:pt x="70" y="26"/>
                      <a:pt x="64" y="25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5" y="26"/>
                      <a:pt x="80" y="31"/>
                      <a:pt x="80" y="37"/>
                    </a:cubicBezTo>
                    <a:cubicBezTo>
                      <a:pt x="80" y="44"/>
                      <a:pt x="86" y="50"/>
                      <a:pt x="93" y="50"/>
                    </a:cubicBezTo>
                    <a:cubicBezTo>
                      <a:pt x="100" y="50"/>
                      <a:pt x="105" y="44"/>
                      <a:pt x="105" y="37"/>
                    </a:cubicBezTo>
                    <a:cubicBezTo>
                      <a:pt x="105" y="31"/>
                      <a:pt x="101" y="26"/>
                      <a:pt x="96" y="25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5"/>
                      <a:pt x="122" y="25"/>
                      <a:pt x="122" y="25"/>
                    </a:cubicBezTo>
                    <a:cubicBezTo>
                      <a:pt x="116" y="26"/>
                      <a:pt x="112" y="31"/>
                      <a:pt x="112" y="37"/>
                    </a:cubicBezTo>
                    <a:cubicBezTo>
                      <a:pt x="112" y="44"/>
                      <a:pt x="117" y="50"/>
                      <a:pt x="124" y="50"/>
                    </a:cubicBezTo>
                    <a:cubicBezTo>
                      <a:pt x="131" y="50"/>
                      <a:pt x="137" y="44"/>
                      <a:pt x="137" y="37"/>
                    </a:cubicBezTo>
                    <a:cubicBezTo>
                      <a:pt x="137" y="31"/>
                      <a:pt x="133" y="26"/>
                      <a:pt x="127" y="25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1" y="20"/>
                      <a:pt x="141" y="20"/>
                      <a:pt x="141" y="20"/>
                    </a:cubicBezTo>
                    <a:lnTo>
                      <a:pt x="141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6"/>
              <p:cNvSpPr/>
              <p:nvPr/>
            </p:nvSpPr>
            <p:spPr bwMode="auto">
              <a:xfrm>
                <a:off x="2820" y="2272"/>
                <a:ext cx="181" cy="12"/>
              </a:xfrm>
              <a:custGeom>
                <a:avLst/>
                <a:gdLst>
                  <a:gd name="T0" fmla="*/ 73 w 75"/>
                  <a:gd name="T1" fmla="*/ 0 h 5"/>
                  <a:gd name="T2" fmla="*/ 2 w 75"/>
                  <a:gd name="T3" fmla="*/ 0 h 5"/>
                  <a:gd name="T4" fmla="*/ 0 w 75"/>
                  <a:gd name="T5" fmla="*/ 3 h 5"/>
                  <a:gd name="T6" fmla="*/ 2 w 75"/>
                  <a:gd name="T7" fmla="*/ 5 h 5"/>
                  <a:gd name="T8" fmla="*/ 73 w 75"/>
                  <a:gd name="T9" fmla="*/ 5 h 5"/>
                  <a:gd name="T10" fmla="*/ 75 w 75"/>
                  <a:gd name="T11" fmla="*/ 3 h 5"/>
                  <a:gd name="T12" fmla="*/ 73 w 7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">
                    <a:moveTo>
                      <a:pt x="7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4" y="5"/>
                      <a:pt x="75" y="4"/>
                      <a:pt x="75" y="3"/>
                    </a:cubicBezTo>
                    <a:cubicBezTo>
                      <a:pt x="75" y="1"/>
                      <a:pt x="74" y="0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 7"/>
              <p:cNvSpPr/>
              <p:nvPr/>
            </p:nvSpPr>
            <p:spPr bwMode="auto">
              <a:xfrm>
                <a:off x="2820" y="2190"/>
                <a:ext cx="181" cy="14"/>
              </a:xfrm>
              <a:custGeom>
                <a:avLst/>
                <a:gdLst>
                  <a:gd name="T0" fmla="*/ 73 w 75"/>
                  <a:gd name="T1" fmla="*/ 0 h 6"/>
                  <a:gd name="T2" fmla="*/ 2 w 75"/>
                  <a:gd name="T3" fmla="*/ 0 h 6"/>
                  <a:gd name="T4" fmla="*/ 0 w 75"/>
                  <a:gd name="T5" fmla="*/ 3 h 6"/>
                  <a:gd name="T6" fmla="*/ 2 w 75"/>
                  <a:gd name="T7" fmla="*/ 6 h 6"/>
                  <a:gd name="T8" fmla="*/ 73 w 75"/>
                  <a:gd name="T9" fmla="*/ 6 h 6"/>
                  <a:gd name="T10" fmla="*/ 75 w 75"/>
                  <a:gd name="T11" fmla="*/ 3 h 6"/>
                  <a:gd name="T12" fmla="*/ 73 w 75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6">
                    <a:moveTo>
                      <a:pt x="7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4" y="6"/>
                      <a:pt x="75" y="5"/>
                      <a:pt x="75" y="3"/>
                    </a:cubicBezTo>
                    <a:cubicBezTo>
                      <a:pt x="75" y="2"/>
                      <a:pt x="74" y="0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8"/>
              <p:cNvSpPr/>
              <p:nvPr/>
            </p:nvSpPr>
            <p:spPr bwMode="auto">
              <a:xfrm>
                <a:off x="2820" y="2111"/>
                <a:ext cx="181" cy="12"/>
              </a:xfrm>
              <a:custGeom>
                <a:avLst/>
                <a:gdLst>
                  <a:gd name="T0" fmla="*/ 73 w 75"/>
                  <a:gd name="T1" fmla="*/ 0 h 5"/>
                  <a:gd name="T2" fmla="*/ 2 w 75"/>
                  <a:gd name="T3" fmla="*/ 0 h 5"/>
                  <a:gd name="T4" fmla="*/ 0 w 75"/>
                  <a:gd name="T5" fmla="*/ 3 h 5"/>
                  <a:gd name="T6" fmla="*/ 2 w 75"/>
                  <a:gd name="T7" fmla="*/ 5 h 5"/>
                  <a:gd name="T8" fmla="*/ 73 w 75"/>
                  <a:gd name="T9" fmla="*/ 5 h 5"/>
                  <a:gd name="T10" fmla="*/ 75 w 75"/>
                  <a:gd name="T11" fmla="*/ 3 h 5"/>
                  <a:gd name="T12" fmla="*/ 73 w 7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">
                    <a:moveTo>
                      <a:pt x="7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4" y="5"/>
                      <a:pt x="75" y="4"/>
                      <a:pt x="75" y="3"/>
                    </a:cubicBezTo>
                    <a:cubicBezTo>
                      <a:pt x="75" y="1"/>
                      <a:pt x="74" y="0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9"/>
              <p:cNvSpPr/>
              <p:nvPr/>
            </p:nvSpPr>
            <p:spPr bwMode="auto">
              <a:xfrm>
                <a:off x="2755" y="2096"/>
                <a:ext cx="41" cy="41"/>
              </a:xfrm>
              <a:custGeom>
                <a:avLst/>
                <a:gdLst>
                  <a:gd name="T0" fmla="*/ 15 w 17"/>
                  <a:gd name="T1" fmla="*/ 0 h 17"/>
                  <a:gd name="T2" fmla="*/ 3 w 17"/>
                  <a:gd name="T3" fmla="*/ 0 h 17"/>
                  <a:gd name="T4" fmla="*/ 0 w 17"/>
                  <a:gd name="T5" fmla="*/ 3 h 17"/>
                  <a:gd name="T6" fmla="*/ 0 w 17"/>
                  <a:gd name="T7" fmla="*/ 15 h 17"/>
                  <a:gd name="T8" fmla="*/ 3 w 17"/>
                  <a:gd name="T9" fmla="*/ 17 h 17"/>
                  <a:gd name="T10" fmla="*/ 15 w 17"/>
                  <a:gd name="T11" fmla="*/ 17 h 17"/>
                  <a:gd name="T12" fmla="*/ 17 w 17"/>
                  <a:gd name="T13" fmla="*/ 15 h 17"/>
                  <a:gd name="T14" fmla="*/ 17 w 17"/>
                  <a:gd name="T15" fmla="*/ 3 h 17"/>
                  <a:gd name="T16" fmla="*/ 1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1" y="17"/>
                      <a:pt x="3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7"/>
                      <a:pt x="17" y="16"/>
                      <a:pt x="17" y="15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10"/>
              <p:cNvSpPr/>
              <p:nvPr/>
            </p:nvSpPr>
            <p:spPr bwMode="auto">
              <a:xfrm>
                <a:off x="2755" y="2176"/>
                <a:ext cx="41" cy="43"/>
              </a:xfrm>
              <a:custGeom>
                <a:avLst/>
                <a:gdLst>
                  <a:gd name="T0" fmla="*/ 15 w 17"/>
                  <a:gd name="T1" fmla="*/ 0 h 18"/>
                  <a:gd name="T2" fmla="*/ 3 w 17"/>
                  <a:gd name="T3" fmla="*/ 0 h 18"/>
                  <a:gd name="T4" fmla="*/ 0 w 17"/>
                  <a:gd name="T5" fmla="*/ 3 h 18"/>
                  <a:gd name="T6" fmla="*/ 0 w 17"/>
                  <a:gd name="T7" fmla="*/ 15 h 18"/>
                  <a:gd name="T8" fmla="*/ 3 w 17"/>
                  <a:gd name="T9" fmla="*/ 18 h 18"/>
                  <a:gd name="T10" fmla="*/ 15 w 17"/>
                  <a:gd name="T11" fmla="*/ 18 h 18"/>
                  <a:gd name="T12" fmla="*/ 17 w 17"/>
                  <a:gd name="T13" fmla="*/ 15 h 18"/>
                  <a:gd name="T14" fmla="*/ 17 w 17"/>
                  <a:gd name="T15" fmla="*/ 3 h 18"/>
                  <a:gd name="T16" fmla="*/ 15 w 17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1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1" y="18"/>
                      <a:pt x="3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7" y="17"/>
                      <a:pt x="17" y="15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2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11"/>
              <p:cNvSpPr/>
              <p:nvPr/>
            </p:nvSpPr>
            <p:spPr bwMode="auto">
              <a:xfrm>
                <a:off x="2755" y="2257"/>
                <a:ext cx="41" cy="41"/>
              </a:xfrm>
              <a:custGeom>
                <a:avLst/>
                <a:gdLst>
                  <a:gd name="T0" fmla="*/ 15 w 17"/>
                  <a:gd name="T1" fmla="*/ 0 h 17"/>
                  <a:gd name="T2" fmla="*/ 3 w 17"/>
                  <a:gd name="T3" fmla="*/ 0 h 17"/>
                  <a:gd name="T4" fmla="*/ 0 w 17"/>
                  <a:gd name="T5" fmla="*/ 3 h 17"/>
                  <a:gd name="T6" fmla="*/ 0 w 17"/>
                  <a:gd name="T7" fmla="*/ 15 h 17"/>
                  <a:gd name="T8" fmla="*/ 3 w 17"/>
                  <a:gd name="T9" fmla="*/ 17 h 17"/>
                  <a:gd name="T10" fmla="*/ 15 w 17"/>
                  <a:gd name="T11" fmla="*/ 17 h 17"/>
                  <a:gd name="T12" fmla="*/ 17 w 17"/>
                  <a:gd name="T13" fmla="*/ 15 h 17"/>
                  <a:gd name="T14" fmla="*/ 17 w 17"/>
                  <a:gd name="T15" fmla="*/ 3 h 17"/>
                  <a:gd name="T16" fmla="*/ 1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1" y="17"/>
                      <a:pt x="3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7"/>
                      <a:pt x="17" y="16"/>
                      <a:pt x="17" y="15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272719" y="3435800"/>
            <a:ext cx="2823410" cy="124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208423" y="3387674"/>
            <a:ext cx="2823410" cy="124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144127" y="3339548"/>
            <a:ext cx="2823410" cy="124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079831" y="3291422"/>
            <a:ext cx="2823410" cy="124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6675" y="214277"/>
            <a:ext cx="464049" cy="716166"/>
            <a:chOff x="1" y="1552169"/>
            <a:chExt cx="2479378" cy="3826419"/>
          </a:xfrm>
          <a:solidFill>
            <a:srgbClr val="726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" y="1552169"/>
              <a:ext cx="2387969" cy="3826419"/>
            </a:xfrm>
            <a:custGeom>
              <a:avLst/>
              <a:gdLst>
                <a:gd name="T0" fmla="*/ 0 w 7449"/>
                <a:gd name="T1" fmla="*/ 0 h 11906"/>
                <a:gd name="T2" fmla="*/ 7449 w 7449"/>
                <a:gd name="T3" fmla="*/ 4223 h 11906"/>
                <a:gd name="T4" fmla="*/ 0 w 7449"/>
                <a:gd name="T5" fmla="*/ 4223 h 11906"/>
                <a:gd name="T6" fmla="*/ 0 w 7449"/>
                <a:gd name="T7" fmla="*/ 0 h 11906"/>
                <a:gd name="T8" fmla="*/ 7449 w 7449"/>
                <a:gd name="T9" fmla="*/ 4302 h 11906"/>
                <a:gd name="T10" fmla="*/ 0 w 7449"/>
                <a:gd name="T11" fmla="*/ 8525 h 11906"/>
                <a:gd name="T12" fmla="*/ 0 w 7449"/>
                <a:gd name="T13" fmla="*/ 4302 h 11906"/>
                <a:gd name="T14" fmla="*/ 7449 w 7449"/>
                <a:gd name="T15" fmla="*/ 4302 h 11906"/>
                <a:gd name="T16" fmla="*/ 2857 w 7449"/>
                <a:gd name="T17" fmla="*/ 10038 h 11906"/>
                <a:gd name="T18" fmla="*/ 5 w 7449"/>
                <a:gd name="T19" fmla="*/ 11903 h 11906"/>
                <a:gd name="T20" fmla="*/ 0 w 7449"/>
                <a:gd name="T21" fmla="*/ 11906 h 11906"/>
                <a:gd name="T22" fmla="*/ 0 w 7449"/>
                <a:gd name="T23" fmla="*/ 8789 h 11906"/>
                <a:gd name="T24" fmla="*/ 2857 w 7449"/>
                <a:gd name="T25" fmla="*/ 7136 h 11906"/>
                <a:gd name="T26" fmla="*/ 2857 w 7449"/>
                <a:gd name="T27" fmla="*/ 10038 h 1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49" h="11906">
                  <a:moveTo>
                    <a:pt x="0" y="0"/>
                  </a:moveTo>
                  <a:lnTo>
                    <a:pt x="7449" y="4223"/>
                  </a:lnTo>
                  <a:lnTo>
                    <a:pt x="0" y="4223"/>
                  </a:lnTo>
                  <a:lnTo>
                    <a:pt x="0" y="0"/>
                  </a:lnTo>
                  <a:close/>
                  <a:moveTo>
                    <a:pt x="7449" y="4302"/>
                  </a:moveTo>
                  <a:lnTo>
                    <a:pt x="0" y="8525"/>
                  </a:lnTo>
                  <a:lnTo>
                    <a:pt x="0" y="4302"/>
                  </a:lnTo>
                  <a:lnTo>
                    <a:pt x="7449" y="4302"/>
                  </a:lnTo>
                  <a:close/>
                  <a:moveTo>
                    <a:pt x="2857" y="10038"/>
                  </a:moveTo>
                  <a:cubicBezTo>
                    <a:pt x="2537" y="11326"/>
                    <a:pt x="721" y="11825"/>
                    <a:pt x="5" y="11903"/>
                  </a:cubicBezTo>
                  <a:lnTo>
                    <a:pt x="0" y="11906"/>
                  </a:lnTo>
                  <a:lnTo>
                    <a:pt x="0" y="8789"/>
                  </a:lnTo>
                  <a:lnTo>
                    <a:pt x="2857" y="7136"/>
                  </a:lnTo>
                  <a:lnTo>
                    <a:pt x="2857" y="10038"/>
                  </a:lnTo>
                  <a:close/>
                </a:path>
              </a:pathLst>
            </a:custGeom>
            <a:grpFill/>
            <a:ln w="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96560" y="2937549"/>
              <a:ext cx="182819" cy="2259004"/>
            </a:xfrm>
            <a:custGeom>
              <a:avLst/>
              <a:gdLst>
                <a:gd name="T0" fmla="*/ 246 w 571"/>
                <a:gd name="T1" fmla="*/ 0 h 7028"/>
                <a:gd name="T2" fmla="*/ 246 w 571"/>
                <a:gd name="T3" fmla="*/ 2716 h 7028"/>
                <a:gd name="T4" fmla="*/ 178 w 571"/>
                <a:gd name="T5" fmla="*/ 2816 h 7028"/>
                <a:gd name="T6" fmla="*/ 286 w 571"/>
                <a:gd name="T7" fmla="*/ 2924 h 7028"/>
                <a:gd name="T8" fmla="*/ 394 w 571"/>
                <a:gd name="T9" fmla="*/ 2816 h 7028"/>
                <a:gd name="T10" fmla="*/ 325 w 571"/>
                <a:gd name="T11" fmla="*/ 2716 h 7028"/>
                <a:gd name="T12" fmla="*/ 325 w 571"/>
                <a:gd name="T13" fmla="*/ 0 h 7028"/>
                <a:gd name="T14" fmla="*/ 246 w 571"/>
                <a:gd name="T15" fmla="*/ 0 h 7028"/>
                <a:gd name="T16" fmla="*/ 0 w 571"/>
                <a:gd name="T17" fmla="*/ 3749 h 7028"/>
                <a:gd name="T18" fmla="*/ 571 w 571"/>
                <a:gd name="T19" fmla="*/ 3749 h 7028"/>
                <a:gd name="T20" fmla="*/ 571 w 571"/>
                <a:gd name="T21" fmla="*/ 3790 h 7028"/>
                <a:gd name="T22" fmla="*/ 0 w 571"/>
                <a:gd name="T23" fmla="*/ 3790 h 7028"/>
                <a:gd name="T24" fmla="*/ 0 w 571"/>
                <a:gd name="T25" fmla="*/ 3749 h 7028"/>
                <a:gd name="T26" fmla="*/ 0 w 571"/>
                <a:gd name="T27" fmla="*/ 3323 h 7028"/>
                <a:gd name="T28" fmla="*/ 0 w 571"/>
                <a:gd name="T29" fmla="*/ 3323 h 7028"/>
                <a:gd name="T30" fmla="*/ 0 w 571"/>
                <a:gd name="T31" fmla="*/ 3323 h 7028"/>
                <a:gd name="T32" fmla="*/ 286 w 571"/>
                <a:gd name="T33" fmla="*/ 3037 h 7028"/>
                <a:gd name="T34" fmla="*/ 571 w 571"/>
                <a:gd name="T35" fmla="*/ 3323 h 7028"/>
                <a:gd name="T36" fmla="*/ 571 w 571"/>
                <a:gd name="T37" fmla="*/ 3323 h 7028"/>
                <a:gd name="T38" fmla="*/ 571 w 571"/>
                <a:gd name="T39" fmla="*/ 3323 h 7028"/>
                <a:gd name="T40" fmla="*/ 571 w 571"/>
                <a:gd name="T41" fmla="*/ 3683 h 7028"/>
                <a:gd name="T42" fmla="*/ 0 w 571"/>
                <a:gd name="T43" fmla="*/ 3683 h 7028"/>
                <a:gd name="T44" fmla="*/ 0 w 571"/>
                <a:gd name="T45" fmla="*/ 3323 h 7028"/>
                <a:gd name="T46" fmla="*/ 37 w 571"/>
                <a:gd name="T47" fmla="*/ 3885 h 7028"/>
                <a:gd name="T48" fmla="*/ 0 w 571"/>
                <a:gd name="T49" fmla="*/ 3885 h 7028"/>
                <a:gd name="T50" fmla="*/ 0 w 571"/>
                <a:gd name="T51" fmla="*/ 7028 h 7028"/>
                <a:gd name="T52" fmla="*/ 37 w 571"/>
                <a:gd name="T53" fmla="*/ 7028 h 7028"/>
                <a:gd name="T54" fmla="*/ 37 w 571"/>
                <a:gd name="T55" fmla="*/ 3885 h 7028"/>
                <a:gd name="T56" fmla="*/ 126 w 571"/>
                <a:gd name="T57" fmla="*/ 3885 h 7028"/>
                <a:gd name="T58" fmla="*/ 89 w 571"/>
                <a:gd name="T59" fmla="*/ 3885 h 7028"/>
                <a:gd name="T60" fmla="*/ 89 w 571"/>
                <a:gd name="T61" fmla="*/ 7028 h 7028"/>
                <a:gd name="T62" fmla="*/ 126 w 571"/>
                <a:gd name="T63" fmla="*/ 7028 h 7028"/>
                <a:gd name="T64" fmla="*/ 126 w 571"/>
                <a:gd name="T65" fmla="*/ 3885 h 7028"/>
                <a:gd name="T66" fmla="*/ 215 w 571"/>
                <a:gd name="T67" fmla="*/ 3885 h 7028"/>
                <a:gd name="T68" fmla="*/ 178 w 571"/>
                <a:gd name="T69" fmla="*/ 3885 h 7028"/>
                <a:gd name="T70" fmla="*/ 178 w 571"/>
                <a:gd name="T71" fmla="*/ 7028 h 7028"/>
                <a:gd name="T72" fmla="*/ 215 w 571"/>
                <a:gd name="T73" fmla="*/ 7028 h 7028"/>
                <a:gd name="T74" fmla="*/ 215 w 571"/>
                <a:gd name="T75" fmla="*/ 3885 h 7028"/>
                <a:gd name="T76" fmla="*/ 304 w 571"/>
                <a:gd name="T77" fmla="*/ 3885 h 7028"/>
                <a:gd name="T78" fmla="*/ 267 w 571"/>
                <a:gd name="T79" fmla="*/ 3885 h 7028"/>
                <a:gd name="T80" fmla="*/ 267 w 571"/>
                <a:gd name="T81" fmla="*/ 7028 h 7028"/>
                <a:gd name="T82" fmla="*/ 304 w 571"/>
                <a:gd name="T83" fmla="*/ 7028 h 7028"/>
                <a:gd name="T84" fmla="*/ 304 w 571"/>
                <a:gd name="T85" fmla="*/ 3885 h 7028"/>
                <a:gd name="T86" fmla="*/ 393 w 571"/>
                <a:gd name="T87" fmla="*/ 3885 h 7028"/>
                <a:gd name="T88" fmla="*/ 356 w 571"/>
                <a:gd name="T89" fmla="*/ 3885 h 7028"/>
                <a:gd name="T90" fmla="*/ 356 w 571"/>
                <a:gd name="T91" fmla="*/ 7028 h 7028"/>
                <a:gd name="T92" fmla="*/ 393 w 571"/>
                <a:gd name="T93" fmla="*/ 7028 h 7028"/>
                <a:gd name="T94" fmla="*/ 393 w 571"/>
                <a:gd name="T95" fmla="*/ 3885 h 7028"/>
                <a:gd name="T96" fmla="*/ 482 w 571"/>
                <a:gd name="T97" fmla="*/ 3885 h 7028"/>
                <a:gd name="T98" fmla="*/ 445 w 571"/>
                <a:gd name="T99" fmla="*/ 3885 h 7028"/>
                <a:gd name="T100" fmla="*/ 445 w 571"/>
                <a:gd name="T101" fmla="*/ 7028 h 7028"/>
                <a:gd name="T102" fmla="*/ 482 w 571"/>
                <a:gd name="T103" fmla="*/ 7028 h 7028"/>
                <a:gd name="T104" fmla="*/ 482 w 571"/>
                <a:gd name="T105" fmla="*/ 3885 h 7028"/>
                <a:gd name="T106" fmla="*/ 571 w 571"/>
                <a:gd name="T107" fmla="*/ 3885 h 7028"/>
                <a:gd name="T108" fmla="*/ 534 w 571"/>
                <a:gd name="T109" fmla="*/ 3885 h 7028"/>
                <a:gd name="T110" fmla="*/ 534 w 571"/>
                <a:gd name="T111" fmla="*/ 7028 h 7028"/>
                <a:gd name="T112" fmla="*/ 571 w 571"/>
                <a:gd name="T113" fmla="*/ 7028 h 7028"/>
                <a:gd name="T114" fmla="*/ 571 w 571"/>
                <a:gd name="T115" fmla="*/ 3885 h 7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1" h="7028">
                  <a:moveTo>
                    <a:pt x="246" y="0"/>
                  </a:moveTo>
                  <a:lnTo>
                    <a:pt x="246" y="2716"/>
                  </a:lnTo>
                  <a:cubicBezTo>
                    <a:pt x="206" y="2731"/>
                    <a:pt x="178" y="2770"/>
                    <a:pt x="178" y="2816"/>
                  </a:cubicBezTo>
                  <a:cubicBezTo>
                    <a:pt x="178" y="2876"/>
                    <a:pt x="226" y="2924"/>
                    <a:pt x="286" y="2924"/>
                  </a:cubicBezTo>
                  <a:cubicBezTo>
                    <a:pt x="345" y="2924"/>
                    <a:pt x="394" y="2876"/>
                    <a:pt x="394" y="2816"/>
                  </a:cubicBezTo>
                  <a:cubicBezTo>
                    <a:pt x="394" y="2770"/>
                    <a:pt x="365" y="2731"/>
                    <a:pt x="325" y="2716"/>
                  </a:cubicBezTo>
                  <a:lnTo>
                    <a:pt x="325" y="0"/>
                  </a:lnTo>
                  <a:lnTo>
                    <a:pt x="246" y="0"/>
                  </a:lnTo>
                  <a:close/>
                  <a:moveTo>
                    <a:pt x="0" y="3749"/>
                  </a:moveTo>
                  <a:lnTo>
                    <a:pt x="571" y="3749"/>
                  </a:lnTo>
                  <a:lnTo>
                    <a:pt x="571" y="3790"/>
                  </a:lnTo>
                  <a:lnTo>
                    <a:pt x="0" y="3790"/>
                  </a:lnTo>
                  <a:lnTo>
                    <a:pt x="0" y="3749"/>
                  </a:lnTo>
                  <a:close/>
                  <a:moveTo>
                    <a:pt x="0" y="3323"/>
                  </a:moveTo>
                  <a:lnTo>
                    <a:pt x="0" y="3323"/>
                  </a:lnTo>
                  <a:lnTo>
                    <a:pt x="0" y="3323"/>
                  </a:lnTo>
                  <a:cubicBezTo>
                    <a:pt x="0" y="3165"/>
                    <a:pt x="128" y="3037"/>
                    <a:pt x="286" y="3037"/>
                  </a:cubicBezTo>
                  <a:cubicBezTo>
                    <a:pt x="443" y="3037"/>
                    <a:pt x="571" y="3165"/>
                    <a:pt x="571" y="3323"/>
                  </a:cubicBezTo>
                  <a:lnTo>
                    <a:pt x="571" y="3323"/>
                  </a:lnTo>
                  <a:lnTo>
                    <a:pt x="571" y="3323"/>
                  </a:lnTo>
                  <a:lnTo>
                    <a:pt x="571" y="3683"/>
                  </a:lnTo>
                  <a:lnTo>
                    <a:pt x="0" y="3683"/>
                  </a:lnTo>
                  <a:lnTo>
                    <a:pt x="0" y="3323"/>
                  </a:lnTo>
                  <a:close/>
                  <a:moveTo>
                    <a:pt x="37" y="3885"/>
                  </a:moveTo>
                  <a:lnTo>
                    <a:pt x="0" y="3885"/>
                  </a:lnTo>
                  <a:lnTo>
                    <a:pt x="0" y="7028"/>
                  </a:lnTo>
                  <a:lnTo>
                    <a:pt x="37" y="7028"/>
                  </a:lnTo>
                  <a:lnTo>
                    <a:pt x="37" y="3885"/>
                  </a:lnTo>
                  <a:close/>
                  <a:moveTo>
                    <a:pt x="126" y="3885"/>
                  </a:moveTo>
                  <a:lnTo>
                    <a:pt x="89" y="3885"/>
                  </a:lnTo>
                  <a:lnTo>
                    <a:pt x="89" y="7028"/>
                  </a:lnTo>
                  <a:lnTo>
                    <a:pt x="126" y="7028"/>
                  </a:lnTo>
                  <a:lnTo>
                    <a:pt x="126" y="3885"/>
                  </a:lnTo>
                  <a:close/>
                  <a:moveTo>
                    <a:pt x="215" y="3885"/>
                  </a:moveTo>
                  <a:lnTo>
                    <a:pt x="178" y="3885"/>
                  </a:lnTo>
                  <a:lnTo>
                    <a:pt x="178" y="7028"/>
                  </a:lnTo>
                  <a:lnTo>
                    <a:pt x="215" y="7028"/>
                  </a:lnTo>
                  <a:lnTo>
                    <a:pt x="215" y="3885"/>
                  </a:lnTo>
                  <a:close/>
                  <a:moveTo>
                    <a:pt x="304" y="3885"/>
                  </a:moveTo>
                  <a:lnTo>
                    <a:pt x="267" y="3885"/>
                  </a:lnTo>
                  <a:lnTo>
                    <a:pt x="267" y="7028"/>
                  </a:lnTo>
                  <a:lnTo>
                    <a:pt x="304" y="7028"/>
                  </a:lnTo>
                  <a:lnTo>
                    <a:pt x="304" y="3885"/>
                  </a:lnTo>
                  <a:close/>
                  <a:moveTo>
                    <a:pt x="393" y="3885"/>
                  </a:moveTo>
                  <a:lnTo>
                    <a:pt x="356" y="3885"/>
                  </a:lnTo>
                  <a:lnTo>
                    <a:pt x="356" y="7028"/>
                  </a:lnTo>
                  <a:lnTo>
                    <a:pt x="393" y="7028"/>
                  </a:lnTo>
                  <a:lnTo>
                    <a:pt x="393" y="3885"/>
                  </a:lnTo>
                  <a:close/>
                  <a:moveTo>
                    <a:pt x="482" y="3885"/>
                  </a:moveTo>
                  <a:lnTo>
                    <a:pt x="445" y="3885"/>
                  </a:lnTo>
                  <a:lnTo>
                    <a:pt x="445" y="7028"/>
                  </a:lnTo>
                  <a:lnTo>
                    <a:pt x="482" y="7028"/>
                  </a:lnTo>
                  <a:lnTo>
                    <a:pt x="482" y="3885"/>
                  </a:lnTo>
                  <a:close/>
                  <a:moveTo>
                    <a:pt x="571" y="3885"/>
                  </a:moveTo>
                  <a:lnTo>
                    <a:pt x="534" y="3885"/>
                  </a:lnTo>
                  <a:lnTo>
                    <a:pt x="534" y="7028"/>
                  </a:lnTo>
                  <a:lnTo>
                    <a:pt x="571" y="7028"/>
                  </a:lnTo>
                  <a:lnTo>
                    <a:pt x="571" y="38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32048" y="384192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6048" y="1660948"/>
            <a:ext cx="11473026" cy="4041129"/>
            <a:chOff x="366048" y="1821368"/>
            <a:chExt cx="11473026" cy="404112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6048" y="1821368"/>
              <a:ext cx="6454767" cy="4036621"/>
            </a:xfrm>
            <a:prstGeom prst="rect">
              <a:avLst/>
            </a:prstGeom>
          </p:spPr>
        </p:pic>
        <p:sp>
          <p:nvSpPr>
            <p:cNvPr id="10" name="任意多边形: 形状 54"/>
            <p:cNvSpPr/>
            <p:nvPr/>
          </p:nvSpPr>
          <p:spPr bwMode="auto">
            <a:xfrm flipH="1">
              <a:off x="3067148" y="1827065"/>
              <a:ext cx="8771926" cy="4035432"/>
            </a:xfrm>
            <a:custGeom>
              <a:avLst/>
              <a:gdLst>
                <a:gd name="connsiteX0" fmla="*/ 0 w 8573502"/>
                <a:gd name="connsiteY0" fmla="*/ 0 h 4033838"/>
                <a:gd name="connsiteX1" fmla="*/ 2002839 w 8573502"/>
                <a:gd name="connsiteY1" fmla="*/ 0 h 4033838"/>
                <a:gd name="connsiteX2" fmla="*/ 4203701 w 8573502"/>
                <a:gd name="connsiteY2" fmla="*/ 0 h 4033838"/>
                <a:gd name="connsiteX3" fmla="*/ 6206540 w 8573502"/>
                <a:gd name="connsiteY3" fmla="*/ 0 h 4033838"/>
                <a:gd name="connsiteX4" fmla="*/ 8573502 w 8573502"/>
                <a:gd name="connsiteY4" fmla="*/ 4033838 h 4033838"/>
                <a:gd name="connsiteX5" fmla="*/ 6570663 w 8573502"/>
                <a:gd name="connsiteY5" fmla="*/ 4033838 h 4033838"/>
                <a:gd name="connsiteX6" fmla="*/ 2002839 w 8573502"/>
                <a:gd name="connsiteY6" fmla="*/ 4033838 h 4033838"/>
                <a:gd name="connsiteX7" fmla="*/ 0 w 8573502"/>
                <a:gd name="connsiteY7" fmla="*/ 4033838 h 403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3502" h="4033838">
                  <a:moveTo>
                    <a:pt x="0" y="0"/>
                  </a:moveTo>
                  <a:lnTo>
                    <a:pt x="2002839" y="0"/>
                  </a:lnTo>
                  <a:lnTo>
                    <a:pt x="4203701" y="0"/>
                  </a:lnTo>
                  <a:lnTo>
                    <a:pt x="6206540" y="0"/>
                  </a:lnTo>
                  <a:lnTo>
                    <a:pt x="8573502" y="4033838"/>
                  </a:lnTo>
                  <a:lnTo>
                    <a:pt x="6570663" y="4033838"/>
                  </a:lnTo>
                  <a:lnTo>
                    <a:pt x="2002839" y="4033838"/>
                  </a:lnTo>
                  <a:lnTo>
                    <a:pt x="0" y="4033838"/>
                  </a:lnTo>
                  <a:close/>
                </a:path>
              </a:pathLst>
            </a:custGeom>
            <a:solidFill>
              <a:srgbClr val="949C9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en-US" altLang="zh-CN" dirty="0">
                <a:solidFill>
                  <a:srgbClr val="000000"/>
                </a:solidFill>
                <a:cs typeface="+mn-ea"/>
                <a:sym typeface="+mn-lt"/>
              </a:endParaRPr>
            </a:p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33906" y="1990174"/>
            <a:ext cx="6244029" cy="1046969"/>
            <a:chOff x="4429108" y="2278930"/>
            <a:chExt cx="6244029" cy="1046969"/>
          </a:xfrm>
        </p:grpSpPr>
        <p:grpSp>
          <p:nvGrpSpPr>
            <p:cNvPr id="12" name="组合 11"/>
            <p:cNvGrpSpPr/>
            <p:nvPr/>
          </p:nvGrpSpPr>
          <p:grpSpPr>
            <a:xfrm>
              <a:off x="4429108" y="2278930"/>
              <a:ext cx="812800" cy="812800"/>
              <a:chOff x="1990711" y="2246848"/>
              <a:chExt cx="812800" cy="812800"/>
            </a:xfrm>
          </p:grpSpPr>
          <p:sp>
            <p:nvSpPr>
              <p:cNvPr id="15" name="Oval 12"/>
              <p:cNvSpPr/>
              <p:nvPr/>
            </p:nvSpPr>
            <p:spPr>
              <a:xfrm>
                <a:off x="1990711" y="2246848"/>
                <a:ext cx="812800" cy="8128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00">
                  <a:defRPr/>
                </a:pPr>
                <a:endParaRPr lang="en-US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Oval 13"/>
              <p:cNvSpPr/>
              <p:nvPr/>
            </p:nvSpPr>
            <p:spPr>
              <a:xfrm>
                <a:off x="2142769" y="2399925"/>
                <a:ext cx="508684" cy="508684"/>
              </a:xfrm>
              <a:prstGeom prst="ellipse">
                <a:avLst/>
              </a:prstGeom>
              <a:solidFill>
                <a:srgbClr val="6672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00">
                  <a:defRPr/>
                </a:pPr>
                <a:r>
                  <a:rPr lang="en-US" altLang="zh-CN" sz="3200" b="1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A</a:t>
                </a:r>
                <a:endParaRPr lang="en-US" sz="32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5318530" y="2537733"/>
              <a:ext cx="17588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318530" y="2911683"/>
              <a:ext cx="5354607" cy="414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27444" y="3134894"/>
            <a:ext cx="6342605" cy="1133013"/>
            <a:chOff x="3622646" y="3423650"/>
            <a:chExt cx="6342605" cy="1133013"/>
          </a:xfrm>
        </p:grpSpPr>
        <p:grpSp>
          <p:nvGrpSpPr>
            <p:cNvPr id="18" name="组合 17"/>
            <p:cNvGrpSpPr/>
            <p:nvPr/>
          </p:nvGrpSpPr>
          <p:grpSpPr>
            <a:xfrm>
              <a:off x="3622646" y="3423650"/>
              <a:ext cx="812800" cy="812800"/>
              <a:chOff x="1990711" y="2246848"/>
              <a:chExt cx="812800" cy="812800"/>
            </a:xfrm>
          </p:grpSpPr>
          <p:sp>
            <p:nvSpPr>
              <p:cNvPr id="21" name="Oval 12"/>
              <p:cNvSpPr/>
              <p:nvPr/>
            </p:nvSpPr>
            <p:spPr>
              <a:xfrm>
                <a:off x="1990711" y="2246848"/>
                <a:ext cx="812800" cy="8128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00">
                  <a:defRPr/>
                </a:pPr>
                <a:endParaRPr lang="en-US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Oval 13"/>
              <p:cNvSpPr/>
              <p:nvPr/>
            </p:nvSpPr>
            <p:spPr>
              <a:xfrm>
                <a:off x="2142769" y="2399925"/>
                <a:ext cx="508684" cy="508684"/>
              </a:xfrm>
              <a:prstGeom prst="ellipse">
                <a:avLst/>
              </a:prstGeom>
              <a:solidFill>
                <a:srgbClr val="C185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00">
                  <a:defRPr/>
                </a:pPr>
                <a:r>
                  <a:rPr lang="en-US" altLang="zh-CN" sz="3200" b="1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B</a:t>
                </a: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4533700" y="3686516"/>
              <a:ext cx="17588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610644" y="4142447"/>
              <a:ext cx="5354607" cy="414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20982" y="4279614"/>
            <a:ext cx="6287293" cy="1106755"/>
            <a:chOff x="2816184" y="4568370"/>
            <a:chExt cx="6287293" cy="1106755"/>
          </a:xfrm>
        </p:grpSpPr>
        <p:grpSp>
          <p:nvGrpSpPr>
            <p:cNvPr id="24" name="组合 23"/>
            <p:cNvGrpSpPr/>
            <p:nvPr/>
          </p:nvGrpSpPr>
          <p:grpSpPr>
            <a:xfrm>
              <a:off x="2816184" y="4568370"/>
              <a:ext cx="812800" cy="812800"/>
              <a:chOff x="1990711" y="2246848"/>
              <a:chExt cx="812800" cy="812800"/>
            </a:xfrm>
          </p:grpSpPr>
          <p:sp>
            <p:nvSpPr>
              <p:cNvPr id="27" name="Oval 12"/>
              <p:cNvSpPr/>
              <p:nvPr/>
            </p:nvSpPr>
            <p:spPr>
              <a:xfrm>
                <a:off x="1990711" y="2246848"/>
                <a:ext cx="812800" cy="8128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00">
                  <a:defRPr/>
                </a:pPr>
                <a:endParaRPr lang="en-US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Oval 13"/>
              <p:cNvSpPr/>
              <p:nvPr/>
            </p:nvSpPr>
            <p:spPr>
              <a:xfrm>
                <a:off x="2142769" y="2399925"/>
                <a:ext cx="508684" cy="508684"/>
              </a:xfrm>
              <a:prstGeom prst="ellipse">
                <a:avLst/>
              </a:prstGeom>
              <a:solidFill>
                <a:srgbClr val="6672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00">
                  <a:defRPr/>
                </a:pPr>
                <a:r>
                  <a:rPr lang="en-US" altLang="zh-CN" sz="3200" b="1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C</a:t>
                </a:r>
                <a:endParaRPr lang="en-US" sz="32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3748870" y="4860799"/>
              <a:ext cx="17588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748870" y="5260909"/>
              <a:ext cx="5354607" cy="414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6675" y="214277"/>
            <a:ext cx="464049" cy="716166"/>
            <a:chOff x="1" y="1552169"/>
            <a:chExt cx="2479378" cy="3826419"/>
          </a:xfrm>
          <a:solidFill>
            <a:srgbClr val="726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" y="1552169"/>
              <a:ext cx="2387969" cy="3826419"/>
            </a:xfrm>
            <a:custGeom>
              <a:avLst/>
              <a:gdLst>
                <a:gd name="T0" fmla="*/ 0 w 7449"/>
                <a:gd name="T1" fmla="*/ 0 h 11906"/>
                <a:gd name="T2" fmla="*/ 7449 w 7449"/>
                <a:gd name="T3" fmla="*/ 4223 h 11906"/>
                <a:gd name="T4" fmla="*/ 0 w 7449"/>
                <a:gd name="T5" fmla="*/ 4223 h 11906"/>
                <a:gd name="T6" fmla="*/ 0 w 7449"/>
                <a:gd name="T7" fmla="*/ 0 h 11906"/>
                <a:gd name="T8" fmla="*/ 7449 w 7449"/>
                <a:gd name="T9" fmla="*/ 4302 h 11906"/>
                <a:gd name="T10" fmla="*/ 0 w 7449"/>
                <a:gd name="T11" fmla="*/ 8525 h 11906"/>
                <a:gd name="T12" fmla="*/ 0 w 7449"/>
                <a:gd name="T13" fmla="*/ 4302 h 11906"/>
                <a:gd name="T14" fmla="*/ 7449 w 7449"/>
                <a:gd name="T15" fmla="*/ 4302 h 11906"/>
                <a:gd name="T16" fmla="*/ 2857 w 7449"/>
                <a:gd name="T17" fmla="*/ 10038 h 11906"/>
                <a:gd name="T18" fmla="*/ 5 w 7449"/>
                <a:gd name="T19" fmla="*/ 11903 h 11906"/>
                <a:gd name="T20" fmla="*/ 0 w 7449"/>
                <a:gd name="T21" fmla="*/ 11906 h 11906"/>
                <a:gd name="T22" fmla="*/ 0 w 7449"/>
                <a:gd name="T23" fmla="*/ 8789 h 11906"/>
                <a:gd name="T24" fmla="*/ 2857 w 7449"/>
                <a:gd name="T25" fmla="*/ 7136 h 11906"/>
                <a:gd name="T26" fmla="*/ 2857 w 7449"/>
                <a:gd name="T27" fmla="*/ 10038 h 1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49" h="11906">
                  <a:moveTo>
                    <a:pt x="0" y="0"/>
                  </a:moveTo>
                  <a:lnTo>
                    <a:pt x="7449" y="4223"/>
                  </a:lnTo>
                  <a:lnTo>
                    <a:pt x="0" y="4223"/>
                  </a:lnTo>
                  <a:lnTo>
                    <a:pt x="0" y="0"/>
                  </a:lnTo>
                  <a:close/>
                  <a:moveTo>
                    <a:pt x="7449" y="4302"/>
                  </a:moveTo>
                  <a:lnTo>
                    <a:pt x="0" y="8525"/>
                  </a:lnTo>
                  <a:lnTo>
                    <a:pt x="0" y="4302"/>
                  </a:lnTo>
                  <a:lnTo>
                    <a:pt x="7449" y="4302"/>
                  </a:lnTo>
                  <a:close/>
                  <a:moveTo>
                    <a:pt x="2857" y="10038"/>
                  </a:moveTo>
                  <a:cubicBezTo>
                    <a:pt x="2537" y="11326"/>
                    <a:pt x="721" y="11825"/>
                    <a:pt x="5" y="11903"/>
                  </a:cubicBezTo>
                  <a:lnTo>
                    <a:pt x="0" y="11906"/>
                  </a:lnTo>
                  <a:lnTo>
                    <a:pt x="0" y="8789"/>
                  </a:lnTo>
                  <a:lnTo>
                    <a:pt x="2857" y="7136"/>
                  </a:lnTo>
                  <a:lnTo>
                    <a:pt x="2857" y="10038"/>
                  </a:lnTo>
                  <a:close/>
                </a:path>
              </a:pathLst>
            </a:custGeom>
            <a:grpFill/>
            <a:ln w="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96560" y="2937549"/>
              <a:ext cx="182819" cy="2259004"/>
            </a:xfrm>
            <a:custGeom>
              <a:avLst/>
              <a:gdLst>
                <a:gd name="T0" fmla="*/ 246 w 571"/>
                <a:gd name="T1" fmla="*/ 0 h 7028"/>
                <a:gd name="T2" fmla="*/ 246 w 571"/>
                <a:gd name="T3" fmla="*/ 2716 h 7028"/>
                <a:gd name="T4" fmla="*/ 178 w 571"/>
                <a:gd name="T5" fmla="*/ 2816 h 7028"/>
                <a:gd name="T6" fmla="*/ 286 w 571"/>
                <a:gd name="T7" fmla="*/ 2924 h 7028"/>
                <a:gd name="T8" fmla="*/ 394 w 571"/>
                <a:gd name="T9" fmla="*/ 2816 h 7028"/>
                <a:gd name="T10" fmla="*/ 325 w 571"/>
                <a:gd name="T11" fmla="*/ 2716 h 7028"/>
                <a:gd name="T12" fmla="*/ 325 w 571"/>
                <a:gd name="T13" fmla="*/ 0 h 7028"/>
                <a:gd name="T14" fmla="*/ 246 w 571"/>
                <a:gd name="T15" fmla="*/ 0 h 7028"/>
                <a:gd name="T16" fmla="*/ 0 w 571"/>
                <a:gd name="T17" fmla="*/ 3749 h 7028"/>
                <a:gd name="T18" fmla="*/ 571 w 571"/>
                <a:gd name="T19" fmla="*/ 3749 h 7028"/>
                <a:gd name="T20" fmla="*/ 571 w 571"/>
                <a:gd name="T21" fmla="*/ 3790 h 7028"/>
                <a:gd name="T22" fmla="*/ 0 w 571"/>
                <a:gd name="T23" fmla="*/ 3790 h 7028"/>
                <a:gd name="T24" fmla="*/ 0 w 571"/>
                <a:gd name="T25" fmla="*/ 3749 h 7028"/>
                <a:gd name="T26" fmla="*/ 0 w 571"/>
                <a:gd name="T27" fmla="*/ 3323 h 7028"/>
                <a:gd name="T28" fmla="*/ 0 w 571"/>
                <a:gd name="T29" fmla="*/ 3323 h 7028"/>
                <a:gd name="T30" fmla="*/ 0 w 571"/>
                <a:gd name="T31" fmla="*/ 3323 h 7028"/>
                <a:gd name="T32" fmla="*/ 286 w 571"/>
                <a:gd name="T33" fmla="*/ 3037 h 7028"/>
                <a:gd name="T34" fmla="*/ 571 w 571"/>
                <a:gd name="T35" fmla="*/ 3323 h 7028"/>
                <a:gd name="T36" fmla="*/ 571 w 571"/>
                <a:gd name="T37" fmla="*/ 3323 h 7028"/>
                <a:gd name="T38" fmla="*/ 571 w 571"/>
                <a:gd name="T39" fmla="*/ 3323 h 7028"/>
                <a:gd name="T40" fmla="*/ 571 w 571"/>
                <a:gd name="T41" fmla="*/ 3683 h 7028"/>
                <a:gd name="T42" fmla="*/ 0 w 571"/>
                <a:gd name="T43" fmla="*/ 3683 h 7028"/>
                <a:gd name="T44" fmla="*/ 0 w 571"/>
                <a:gd name="T45" fmla="*/ 3323 h 7028"/>
                <a:gd name="T46" fmla="*/ 37 w 571"/>
                <a:gd name="T47" fmla="*/ 3885 h 7028"/>
                <a:gd name="T48" fmla="*/ 0 w 571"/>
                <a:gd name="T49" fmla="*/ 3885 h 7028"/>
                <a:gd name="T50" fmla="*/ 0 w 571"/>
                <a:gd name="T51" fmla="*/ 7028 h 7028"/>
                <a:gd name="T52" fmla="*/ 37 w 571"/>
                <a:gd name="T53" fmla="*/ 7028 h 7028"/>
                <a:gd name="T54" fmla="*/ 37 w 571"/>
                <a:gd name="T55" fmla="*/ 3885 h 7028"/>
                <a:gd name="T56" fmla="*/ 126 w 571"/>
                <a:gd name="T57" fmla="*/ 3885 h 7028"/>
                <a:gd name="T58" fmla="*/ 89 w 571"/>
                <a:gd name="T59" fmla="*/ 3885 h 7028"/>
                <a:gd name="T60" fmla="*/ 89 w 571"/>
                <a:gd name="T61" fmla="*/ 7028 h 7028"/>
                <a:gd name="T62" fmla="*/ 126 w 571"/>
                <a:gd name="T63" fmla="*/ 7028 h 7028"/>
                <a:gd name="T64" fmla="*/ 126 w 571"/>
                <a:gd name="T65" fmla="*/ 3885 h 7028"/>
                <a:gd name="T66" fmla="*/ 215 w 571"/>
                <a:gd name="T67" fmla="*/ 3885 h 7028"/>
                <a:gd name="T68" fmla="*/ 178 w 571"/>
                <a:gd name="T69" fmla="*/ 3885 h 7028"/>
                <a:gd name="T70" fmla="*/ 178 w 571"/>
                <a:gd name="T71" fmla="*/ 7028 h 7028"/>
                <a:gd name="T72" fmla="*/ 215 w 571"/>
                <a:gd name="T73" fmla="*/ 7028 h 7028"/>
                <a:gd name="T74" fmla="*/ 215 w 571"/>
                <a:gd name="T75" fmla="*/ 3885 h 7028"/>
                <a:gd name="T76" fmla="*/ 304 w 571"/>
                <a:gd name="T77" fmla="*/ 3885 h 7028"/>
                <a:gd name="T78" fmla="*/ 267 w 571"/>
                <a:gd name="T79" fmla="*/ 3885 h 7028"/>
                <a:gd name="T80" fmla="*/ 267 w 571"/>
                <a:gd name="T81" fmla="*/ 7028 h 7028"/>
                <a:gd name="T82" fmla="*/ 304 w 571"/>
                <a:gd name="T83" fmla="*/ 7028 h 7028"/>
                <a:gd name="T84" fmla="*/ 304 w 571"/>
                <a:gd name="T85" fmla="*/ 3885 h 7028"/>
                <a:gd name="T86" fmla="*/ 393 w 571"/>
                <a:gd name="T87" fmla="*/ 3885 h 7028"/>
                <a:gd name="T88" fmla="*/ 356 w 571"/>
                <a:gd name="T89" fmla="*/ 3885 h 7028"/>
                <a:gd name="T90" fmla="*/ 356 w 571"/>
                <a:gd name="T91" fmla="*/ 7028 h 7028"/>
                <a:gd name="T92" fmla="*/ 393 w 571"/>
                <a:gd name="T93" fmla="*/ 7028 h 7028"/>
                <a:gd name="T94" fmla="*/ 393 w 571"/>
                <a:gd name="T95" fmla="*/ 3885 h 7028"/>
                <a:gd name="T96" fmla="*/ 482 w 571"/>
                <a:gd name="T97" fmla="*/ 3885 h 7028"/>
                <a:gd name="T98" fmla="*/ 445 w 571"/>
                <a:gd name="T99" fmla="*/ 3885 h 7028"/>
                <a:gd name="T100" fmla="*/ 445 w 571"/>
                <a:gd name="T101" fmla="*/ 7028 h 7028"/>
                <a:gd name="T102" fmla="*/ 482 w 571"/>
                <a:gd name="T103" fmla="*/ 7028 h 7028"/>
                <a:gd name="T104" fmla="*/ 482 w 571"/>
                <a:gd name="T105" fmla="*/ 3885 h 7028"/>
                <a:gd name="T106" fmla="*/ 571 w 571"/>
                <a:gd name="T107" fmla="*/ 3885 h 7028"/>
                <a:gd name="T108" fmla="*/ 534 w 571"/>
                <a:gd name="T109" fmla="*/ 3885 h 7028"/>
                <a:gd name="T110" fmla="*/ 534 w 571"/>
                <a:gd name="T111" fmla="*/ 7028 h 7028"/>
                <a:gd name="T112" fmla="*/ 571 w 571"/>
                <a:gd name="T113" fmla="*/ 7028 h 7028"/>
                <a:gd name="T114" fmla="*/ 571 w 571"/>
                <a:gd name="T115" fmla="*/ 3885 h 7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1" h="7028">
                  <a:moveTo>
                    <a:pt x="246" y="0"/>
                  </a:moveTo>
                  <a:lnTo>
                    <a:pt x="246" y="2716"/>
                  </a:lnTo>
                  <a:cubicBezTo>
                    <a:pt x="206" y="2731"/>
                    <a:pt x="178" y="2770"/>
                    <a:pt x="178" y="2816"/>
                  </a:cubicBezTo>
                  <a:cubicBezTo>
                    <a:pt x="178" y="2876"/>
                    <a:pt x="226" y="2924"/>
                    <a:pt x="286" y="2924"/>
                  </a:cubicBezTo>
                  <a:cubicBezTo>
                    <a:pt x="345" y="2924"/>
                    <a:pt x="394" y="2876"/>
                    <a:pt x="394" y="2816"/>
                  </a:cubicBezTo>
                  <a:cubicBezTo>
                    <a:pt x="394" y="2770"/>
                    <a:pt x="365" y="2731"/>
                    <a:pt x="325" y="2716"/>
                  </a:cubicBezTo>
                  <a:lnTo>
                    <a:pt x="325" y="0"/>
                  </a:lnTo>
                  <a:lnTo>
                    <a:pt x="246" y="0"/>
                  </a:lnTo>
                  <a:close/>
                  <a:moveTo>
                    <a:pt x="0" y="3749"/>
                  </a:moveTo>
                  <a:lnTo>
                    <a:pt x="571" y="3749"/>
                  </a:lnTo>
                  <a:lnTo>
                    <a:pt x="571" y="3790"/>
                  </a:lnTo>
                  <a:lnTo>
                    <a:pt x="0" y="3790"/>
                  </a:lnTo>
                  <a:lnTo>
                    <a:pt x="0" y="3749"/>
                  </a:lnTo>
                  <a:close/>
                  <a:moveTo>
                    <a:pt x="0" y="3323"/>
                  </a:moveTo>
                  <a:lnTo>
                    <a:pt x="0" y="3323"/>
                  </a:lnTo>
                  <a:lnTo>
                    <a:pt x="0" y="3323"/>
                  </a:lnTo>
                  <a:cubicBezTo>
                    <a:pt x="0" y="3165"/>
                    <a:pt x="128" y="3037"/>
                    <a:pt x="286" y="3037"/>
                  </a:cubicBezTo>
                  <a:cubicBezTo>
                    <a:pt x="443" y="3037"/>
                    <a:pt x="571" y="3165"/>
                    <a:pt x="571" y="3323"/>
                  </a:cubicBezTo>
                  <a:lnTo>
                    <a:pt x="571" y="3323"/>
                  </a:lnTo>
                  <a:lnTo>
                    <a:pt x="571" y="3323"/>
                  </a:lnTo>
                  <a:lnTo>
                    <a:pt x="571" y="3683"/>
                  </a:lnTo>
                  <a:lnTo>
                    <a:pt x="0" y="3683"/>
                  </a:lnTo>
                  <a:lnTo>
                    <a:pt x="0" y="3323"/>
                  </a:lnTo>
                  <a:close/>
                  <a:moveTo>
                    <a:pt x="37" y="3885"/>
                  </a:moveTo>
                  <a:lnTo>
                    <a:pt x="0" y="3885"/>
                  </a:lnTo>
                  <a:lnTo>
                    <a:pt x="0" y="7028"/>
                  </a:lnTo>
                  <a:lnTo>
                    <a:pt x="37" y="7028"/>
                  </a:lnTo>
                  <a:lnTo>
                    <a:pt x="37" y="3885"/>
                  </a:lnTo>
                  <a:close/>
                  <a:moveTo>
                    <a:pt x="126" y="3885"/>
                  </a:moveTo>
                  <a:lnTo>
                    <a:pt x="89" y="3885"/>
                  </a:lnTo>
                  <a:lnTo>
                    <a:pt x="89" y="7028"/>
                  </a:lnTo>
                  <a:lnTo>
                    <a:pt x="126" y="7028"/>
                  </a:lnTo>
                  <a:lnTo>
                    <a:pt x="126" y="3885"/>
                  </a:lnTo>
                  <a:close/>
                  <a:moveTo>
                    <a:pt x="215" y="3885"/>
                  </a:moveTo>
                  <a:lnTo>
                    <a:pt x="178" y="3885"/>
                  </a:lnTo>
                  <a:lnTo>
                    <a:pt x="178" y="7028"/>
                  </a:lnTo>
                  <a:lnTo>
                    <a:pt x="215" y="7028"/>
                  </a:lnTo>
                  <a:lnTo>
                    <a:pt x="215" y="3885"/>
                  </a:lnTo>
                  <a:close/>
                  <a:moveTo>
                    <a:pt x="304" y="3885"/>
                  </a:moveTo>
                  <a:lnTo>
                    <a:pt x="267" y="3885"/>
                  </a:lnTo>
                  <a:lnTo>
                    <a:pt x="267" y="7028"/>
                  </a:lnTo>
                  <a:lnTo>
                    <a:pt x="304" y="7028"/>
                  </a:lnTo>
                  <a:lnTo>
                    <a:pt x="304" y="3885"/>
                  </a:lnTo>
                  <a:close/>
                  <a:moveTo>
                    <a:pt x="393" y="3885"/>
                  </a:moveTo>
                  <a:lnTo>
                    <a:pt x="356" y="3885"/>
                  </a:lnTo>
                  <a:lnTo>
                    <a:pt x="356" y="7028"/>
                  </a:lnTo>
                  <a:lnTo>
                    <a:pt x="393" y="7028"/>
                  </a:lnTo>
                  <a:lnTo>
                    <a:pt x="393" y="3885"/>
                  </a:lnTo>
                  <a:close/>
                  <a:moveTo>
                    <a:pt x="482" y="3885"/>
                  </a:moveTo>
                  <a:lnTo>
                    <a:pt x="445" y="3885"/>
                  </a:lnTo>
                  <a:lnTo>
                    <a:pt x="445" y="7028"/>
                  </a:lnTo>
                  <a:lnTo>
                    <a:pt x="482" y="7028"/>
                  </a:lnTo>
                  <a:lnTo>
                    <a:pt x="482" y="3885"/>
                  </a:lnTo>
                  <a:close/>
                  <a:moveTo>
                    <a:pt x="571" y="3885"/>
                  </a:moveTo>
                  <a:lnTo>
                    <a:pt x="534" y="3885"/>
                  </a:lnTo>
                  <a:lnTo>
                    <a:pt x="534" y="7028"/>
                  </a:lnTo>
                  <a:lnTo>
                    <a:pt x="571" y="7028"/>
                  </a:lnTo>
                  <a:lnTo>
                    <a:pt x="571" y="38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623BC9D2-9142-B473-8389-617FF9AB14AA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FCBAD2EC-A68A-2710-832E-A3481C7AA15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36" name="Group 4">
              <a:extLst>
                <a:ext uri="{FF2B5EF4-FFF2-40B4-BE49-F238E27FC236}">
                  <a16:creationId xmlns:a16="http://schemas.microsoft.com/office/drawing/2014/main" id="{36802FFD-0FE0-6586-0425-4A9D583F5B77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39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743792F4-4F87-A742-A219-58AFA9812D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FA59D18E-32EA-2330-DEEA-64E07D71C9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533D62B0-36D2-2583-F933-3C7197AFAC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660365EA-C573-8095-5E7A-E31D03B8B8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E3D198EB-65E4-9EF1-4292-5B1EAA9788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Rectangle 5">
              <a:extLst>
                <a:ext uri="{FF2B5EF4-FFF2-40B4-BE49-F238E27FC236}">
                  <a16:creationId xmlns:a16="http://schemas.microsoft.com/office/drawing/2014/main" id="{02CA5BDB-11F8-A85F-0234-7DD33D545BED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38" name="Rectangle 6">
              <a:extLst>
                <a:ext uri="{FF2B5EF4-FFF2-40B4-BE49-F238E27FC236}">
                  <a16:creationId xmlns:a16="http://schemas.microsoft.com/office/drawing/2014/main" id="{C5D4AB66-84C8-B629-E4A9-121CED056CA7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44" name="TextBox 3">
            <a:hlinkClick r:id="rId13"/>
            <a:extLst>
              <a:ext uri="{FF2B5EF4-FFF2-40B4-BE49-F238E27FC236}">
                <a16:creationId xmlns:a16="http://schemas.microsoft.com/office/drawing/2014/main" id="{69ADFB22-7613-238A-21F3-18C6D801AFD5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9301"/>
      </p:ext>
    </p:extLst>
  </p:cSld>
  <p:clrMapOvr>
    <a:masterClrMapping/>
  </p:clrMapOvr>
  <p:transition spd="slow" advTm="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00358" y="-1050781"/>
            <a:ext cx="2469130" cy="605869"/>
            <a:chOff x="3508443" y="557900"/>
            <a:chExt cx="2833469" cy="695269"/>
          </a:xfrm>
        </p:grpSpPr>
        <p:sp>
          <p:nvSpPr>
            <p:cNvPr id="6" name="椭圆 5"/>
            <p:cNvSpPr/>
            <p:nvPr/>
          </p:nvSpPr>
          <p:spPr>
            <a:xfrm>
              <a:off x="4218562" y="585512"/>
              <a:ext cx="667657" cy="667657"/>
            </a:xfrm>
            <a:prstGeom prst="ellipse">
              <a:avLst/>
            </a:prstGeom>
            <a:solidFill>
              <a:srgbClr val="CB8C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508443" y="585512"/>
              <a:ext cx="667657" cy="667657"/>
            </a:xfrm>
            <a:prstGeom prst="ellipse">
              <a:avLst/>
            </a:prstGeom>
            <a:solidFill>
              <a:srgbClr val="687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928681" y="585512"/>
              <a:ext cx="667657" cy="667657"/>
            </a:xfrm>
            <a:prstGeom prst="ellipse">
              <a:avLst/>
            </a:prstGeom>
            <a:solidFill>
              <a:srgbClr val="787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674255" y="557900"/>
              <a:ext cx="667657" cy="667657"/>
            </a:xfrm>
            <a:prstGeom prst="ellipse">
              <a:avLst/>
            </a:prstGeom>
            <a:solidFill>
              <a:srgbClr val="9EA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0"/>
            <a:ext cx="3007895" cy="6858000"/>
          </a:xfrm>
          <a:prstGeom prst="rect">
            <a:avLst/>
          </a:prstGeom>
          <a:solidFill>
            <a:srgbClr val="687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61368" y="0"/>
            <a:ext cx="3007895" cy="6858000"/>
          </a:xfrm>
          <a:prstGeom prst="rect">
            <a:avLst/>
          </a:prstGeom>
          <a:solidFill>
            <a:srgbClr val="CB8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22736" y="0"/>
            <a:ext cx="3007895" cy="6858000"/>
          </a:xfrm>
          <a:prstGeom prst="rect">
            <a:avLst/>
          </a:prstGeom>
          <a:solidFill>
            <a:srgbClr val="787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84105" y="0"/>
            <a:ext cx="3007895" cy="6858000"/>
          </a:xfrm>
          <a:prstGeom prst="rect">
            <a:avLst/>
          </a:prstGeom>
          <a:solidFill>
            <a:srgbClr val="9EA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06642" y="818147"/>
            <a:ext cx="10178716" cy="51735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165636" y="2125048"/>
            <a:ext cx="5887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8000" dirty="0">
                <a:solidFill>
                  <a:srgbClr val="CB8C7A"/>
                </a:solidFill>
                <a:effectLst>
                  <a:glow>
                    <a:prstClr val="white"/>
                  </a:glow>
                </a:effectLst>
                <a:cs typeface="+mn-ea"/>
                <a:sym typeface="+mn-lt"/>
              </a:rPr>
              <a:t>THANKS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rgbClr val="CB8C7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36"/>
          <p:cNvSpPr txBox="1"/>
          <p:nvPr/>
        </p:nvSpPr>
        <p:spPr>
          <a:xfrm>
            <a:off x="3059550" y="3497284"/>
            <a:ext cx="6072901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w. It looks even better with you using this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texthat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text would look like. 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096265" y="4422511"/>
            <a:ext cx="4052941" cy="432000"/>
            <a:chOff x="3871859" y="4578533"/>
            <a:chExt cx="4052941" cy="432000"/>
          </a:xfrm>
        </p:grpSpPr>
        <p:sp>
          <p:nvSpPr>
            <p:cNvPr id="27" name="矩形: 圆角 26"/>
            <p:cNvSpPr/>
            <p:nvPr/>
          </p:nvSpPr>
          <p:spPr>
            <a:xfrm>
              <a:off x="3871859" y="4578533"/>
              <a:ext cx="2269193" cy="432000"/>
            </a:xfrm>
            <a:prstGeom prst="roundRect">
              <a:avLst>
                <a:gd name="adj" fmla="val 50000"/>
              </a:avLst>
            </a:prstGeom>
            <a:solidFill>
              <a:srgbClr val="66726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kern="0" dirty="0">
                  <a:solidFill>
                    <a:prstClr val="white"/>
                  </a:solidFill>
                  <a:cs typeface="+mn-ea"/>
                  <a:sym typeface="+mn-lt"/>
                </a:rPr>
                <a:t>freeppt7.com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矩形: 圆角 27"/>
            <p:cNvSpPr/>
            <p:nvPr/>
          </p:nvSpPr>
          <p:spPr>
            <a:xfrm>
              <a:off x="6196800" y="4578533"/>
              <a:ext cx="1728000" cy="432000"/>
            </a:xfrm>
            <a:prstGeom prst="roundRect">
              <a:avLst>
                <a:gd name="adj" fmla="val 50000"/>
              </a:avLst>
            </a:prstGeom>
            <a:solidFill>
              <a:srgbClr val="66726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kern="0" dirty="0">
                  <a:solidFill>
                    <a:prstClr val="white"/>
                  </a:solidFill>
                  <a:cs typeface="+mn-ea"/>
                  <a:sym typeface="+mn-lt"/>
                </a:rPr>
                <a:t>Time 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：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00358" y="-1050781"/>
            <a:ext cx="2469130" cy="605869"/>
            <a:chOff x="3508443" y="557900"/>
            <a:chExt cx="2833469" cy="695269"/>
          </a:xfrm>
        </p:grpSpPr>
        <p:sp>
          <p:nvSpPr>
            <p:cNvPr id="6" name="椭圆 5"/>
            <p:cNvSpPr/>
            <p:nvPr/>
          </p:nvSpPr>
          <p:spPr>
            <a:xfrm>
              <a:off x="4218562" y="585512"/>
              <a:ext cx="667657" cy="667657"/>
            </a:xfrm>
            <a:prstGeom prst="ellipse">
              <a:avLst/>
            </a:prstGeom>
            <a:solidFill>
              <a:srgbClr val="CB8C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508443" y="585512"/>
              <a:ext cx="667657" cy="667657"/>
            </a:xfrm>
            <a:prstGeom prst="ellipse">
              <a:avLst/>
            </a:prstGeom>
            <a:solidFill>
              <a:srgbClr val="687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928681" y="585512"/>
              <a:ext cx="667657" cy="667657"/>
            </a:xfrm>
            <a:prstGeom prst="ellipse">
              <a:avLst/>
            </a:prstGeom>
            <a:solidFill>
              <a:srgbClr val="787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674255" y="557900"/>
              <a:ext cx="667657" cy="667657"/>
            </a:xfrm>
            <a:prstGeom prst="ellipse">
              <a:avLst/>
            </a:prstGeom>
            <a:solidFill>
              <a:srgbClr val="9EA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0"/>
            <a:ext cx="3007895" cy="6858000"/>
          </a:xfrm>
          <a:prstGeom prst="rect">
            <a:avLst/>
          </a:prstGeom>
          <a:solidFill>
            <a:srgbClr val="687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61368" y="0"/>
            <a:ext cx="3007895" cy="6858000"/>
          </a:xfrm>
          <a:prstGeom prst="rect">
            <a:avLst/>
          </a:prstGeom>
          <a:solidFill>
            <a:srgbClr val="CB8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22736" y="0"/>
            <a:ext cx="3007895" cy="6858000"/>
          </a:xfrm>
          <a:prstGeom prst="rect">
            <a:avLst/>
          </a:prstGeom>
          <a:solidFill>
            <a:srgbClr val="787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84105" y="0"/>
            <a:ext cx="3007895" cy="6858000"/>
          </a:xfrm>
          <a:prstGeom prst="rect">
            <a:avLst/>
          </a:prstGeom>
          <a:solidFill>
            <a:srgbClr val="9EA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3453" y="609600"/>
            <a:ext cx="11085094" cy="56342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直角三角形 43"/>
          <p:cNvSpPr/>
          <p:nvPr/>
        </p:nvSpPr>
        <p:spPr>
          <a:xfrm rot="5400000">
            <a:off x="794084" y="978568"/>
            <a:ext cx="4235116" cy="4235116"/>
          </a:xfrm>
          <a:prstGeom prst="rtTriangle">
            <a:avLst/>
          </a:prstGeom>
          <a:solidFill>
            <a:srgbClr val="66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直角三角形 44"/>
          <p:cNvSpPr/>
          <p:nvPr/>
        </p:nvSpPr>
        <p:spPr>
          <a:xfrm rot="5400000">
            <a:off x="553452" y="609600"/>
            <a:ext cx="4235116" cy="4235116"/>
          </a:xfrm>
          <a:prstGeom prst="rtTriangle">
            <a:avLst/>
          </a:prstGeom>
          <a:solidFill>
            <a:srgbClr val="CB8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直角三角形 45"/>
          <p:cNvSpPr/>
          <p:nvPr/>
        </p:nvSpPr>
        <p:spPr>
          <a:xfrm rot="10800000" flipV="1">
            <a:off x="9545053" y="4150373"/>
            <a:ext cx="2093494" cy="2093494"/>
          </a:xfrm>
          <a:prstGeom prst="rtTriangle">
            <a:avLst/>
          </a:prstGeom>
          <a:solidFill>
            <a:srgbClr val="73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89810" y="1030738"/>
            <a:ext cx="2695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Part/  </a:t>
            </a:r>
            <a:r>
              <a:rPr lang="en-US" altLang="zh-CN" sz="8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altLang="zh-CN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309438" y="2614045"/>
            <a:ext cx="39180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309438" y="3432342"/>
            <a:ext cx="5283741" cy="6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800"/>
              </a:spcAft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 designer can use default text to simulate w. It looks even better with you using this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texthat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text would look like.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6000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6675" y="214277"/>
            <a:ext cx="464049" cy="716166"/>
            <a:chOff x="1" y="1552169"/>
            <a:chExt cx="2479378" cy="3826419"/>
          </a:xfrm>
          <a:solidFill>
            <a:srgbClr val="726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" y="1552169"/>
              <a:ext cx="2387969" cy="3826419"/>
            </a:xfrm>
            <a:custGeom>
              <a:avLst/>
              <a:gdLst>
                <a:gd name="T0" fmla="*/ 0 w 7449"/>
                <a:gd name="T1" fmla="*/ 0 h 11906"/>
                <a:gd name="T2" fmla="*/ 7449 w 7449"/>
                <a:gd name="T3" fmla="*/ 4223 h 11906"/>
                <a:gd name="T4" fmla="*/ 0 w 7449"/>
                <a:gd name="T5" fmla="*/ 4223 h 11906"/>
                <a:gd name="T6" fmla="*/ 0 w 7449"/>
                <a:gd name="T7" fmla="*/ 0 h 11906"/>
                <a:gd name="T8" fmla="*/ 7449 w 7449"/>
                <a:gd name="T9" fmla="*/ 4302 h 11906"/>
                <a:gd name="T10" fmla="*/ 0 w 7449"/>
                <a:gd name="T11" fmla="*/ 8525 h 11906"/>
                <a:gd name="T12" fmla="*/ 0 w 7449"/>
                <a:gd name="T13" fmla="*/ 4302 h 11906"/>
                <a:gd name="T14" fmla="*/ 7449 w 7449"/>
                <a:gd name="T15" fmla="*/ 4302 h 11906"/>
                <a:gd name="T16" fmla="*/ 2857 w 7449"/>
                <a:gd name="T17" fmla="*/ 10038 h 11906"/>
                <a:gd name="T18" fmla="*/ 5 w 7449"/>
                <a:gd name="T19" fmla="*/ 11903 h 11906"/>
                <a:gd name="T20" fmla="*/ 0 w 7449"/>
                <a:gd name="T21" fmla="*/ 11906 h 11906"/>
                <a:gd name="T22" fmla="*/ 0 w 7449"/>
                <a:gd name="T23" fmla="*/ 8789 h 11906"/>
                <a:gd name="T24" fmla="*/ 2857 w 7449"/>
                <a:gd name="T25" fmla="*/ 7136 h 11906"/>
                <a:gd name="T26" fmla="*/ 2857 w 7449"/>
                <a:gd name="T27" fmla="*/ 10038 h 1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49" h="11906">
                  <a:moveTo>
                    <a:pt x="0" y="0"/>
                  </a:moveTo>
                  <a:lnTo>
                    <a:pt x="7449" y="4223"/>
                  </a:lnTo>
                  <a:lnTo>
                    <a:pt x="0" y="4223"/>
                  </a:lnTo>
                  <a:lnTo>
                    <a:pt x="0" y="0"/>
                  </a:lnTo>
                  <a:close/>
                  <a:moveTo>
                    <a:pt x="7449" y="4302"/>
                  </a:moveTo>
                  <a:lnTo>
                    <a:pt x="0" y="8525"/>
                  </a:lnTo>
                  <a:lnTo>
                    <a:pt x="0" y="4302"/>
                  </a:lnTo>
                  <a:lnTo>
                    <a:pt x="7449" y="4302"/>
                  </a:lnTo>
                  <a:close/>
                  <a:moveTo>
                    <a:pt x="2857" y="10038"/>
                  </a:moveTo>
                  <a:cubicBezTo>
                    <a:pt x="2537" y="11326"/>
                    <a:pt x="721" y="11825"/>
                    <a:pt x="5" y="11903"/>
                  </a:cubicBezTo>
                  <a:lnTo>
                    <a:pt x="0" y="11906"/>
                  </a:lnTo>
                  <a:lnTo>
                    <a:pt x="0" y="8789"/>
                  </a:lnTo>
                  <a:lnTo>
                    <a:pt x="2857" y="7136"/>
                  </a:lnTo>
                  <a:lnTo>
                    <a:pt x="2857" y="10038"/>
                  </a:lnTo>
                  <a:close/>
                </a:path>
              </a:pathLst>
            </a:custGeom>
            <a:grpFill/>
            <a:ln w="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457200">
                <a:defRPr/>
              </a:pPr>
              <a:endParaRPr lang="zh-CN" altLang="en-US" sz="1865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96560" y="2937549"/>
              <a:ext cx="182819" cy="2259004"/>
            </a:xfrm>
            <a:custGeom>
              <a:avLst/>
              <a:gdLst>
                <a:gd name="T0" fmla="*/ 246 w 571"/>
                <a:gd name="T1" fmla="*/ 0 h 7028"/>
                <a:gd name="T2" fmla="*/ 246 w 571"/>
                <a:gd name="T3" fmla="*/ 2716 h 7028"/>
                <a:gd name="T4" fmla="*/ 178 w 571"/>
                <a:gd name="T5" fmla="*/ 2816 h 7028"/>
                <a:gd name="T6" fmla="*/ 286 w 571"/>
                <a:gd name="T7" fmla="*/ 2924 h 7028"/>
                <a:gd name="T8" fmla="*/ 394 w 571"/>
                <a:gd name="T9" fmla="*/ 2816 h 7028"/>
                <a:gd name="T10" fmla="*/ 325 w 571"/>
                <a:gd name="T11" fmla="*/ 2716 h 7028"/>
                <a:gd name="T12" fmla="*/ 325 w 571"/>
                <a:gd name="T13" fmla="*/ 0 h 7028"/>
                <a:gd name="T14" fmla="*/ 246 w 571"/>
                <a:gd name="T15" fmla="*/ 0 h 7028"/>
                <a:gd name="T16" fmla="*/ 0 w 571"/>
                <a:gd name="T17" fmla="*/ 3749 h 7028"/>
                <a:gd name="T18" fmla="*/ 571 w 571"/>
                <a:gd name="T19" fmla="*/ 3749 h 7028"/>
                <a:gd name="T20" fmla="*/ 571 w 571"/>
                <a:gd name="T21" fmla="*/ 3790 h 7028"/>
                <a:gd name="T22" fmla="*/ 0 w 571"/>
                <a:gd name="T23" fmla="*/ 3790 h 7028"/>
                <a:gd name="T24" fmla="*/ 0 w 571"/>
                <a:gd name="T25" fmla="*/ 3749 h 7028"/>
                <a:gd name="T26" fmla="*/ 0 w 571"/>
                <a:gd name="T27" fmla="*/ 3323 h 7028"/>
                <a:gd name="T28" fmla="*/ 0 w 571"/>
                <a:gd name="T29" fmla="*/ 3323 h 7028"/>
                <a:gd name="T30" fmla="*/ 0 w 571"/>
                <a:gd name="T31" fmla="*/ 3323 h 7028"/>
                <a:gd name="T32" fmla="*/ 286 w 571"/>
                <a:gd name="T33" fmla="*/ 3037 h 7028"/>
                <a:gd name="T34" fmla="*/ 571 w 571"/>
                <a:gd name="T35" fmla="*/ 3323 h 7028"/>
                <a:gd name="T36" fmla="*/ 571 w 571"/>
                <a:gd name="T37" fmla="*/ 3323 h 7028"/>
                <a:gd name="T38" fmla="*/ 571 w 571"/>
                <a:gd name="T39" fmla="*/ 3323 h 7028"/>
                <a:gd name="T40" fmla="*/ 571 w 571"/>
                <a:gd name="T41" fmla="*/ 3683 h 7028"/>
                <a:gd name="T42" fmla="*/ 0 w 571"/>
                <a:gd name="T43" fmla="*/ 3683 h 7028"/>
                <a:gd name="T44" fmla="*/ 0 w 571"/>
                <a:gd name="T45" fmla="*/ 3323 h 7028"/>
                <a:gd name="T46" fmla="*/ 37 w 571"/>
                <a:gd name="T47" fmla="*/ 3885 h 7028"/>
                <a:gd name="T48" fmla="*/ 0 w 571"/>
                <a:gd name="T49" fmla="*/ 3885 h 7028"/>
                <a:gd name="T50" fmla="*/ 0 w 571"/>
                <a:gd name="T51" fmla="*/ 7028 h 7028"/>
                <a:gd name="T52" fmla="*/ 37 w 571"/>
                <a:gd name="T53" fmla="*/ 7028 h 7028"/>
                <a:gd name="T54" fmla="*/ 37 w 571"/>
                <a:gd name="T55" fmla="*/ 3885 h 7028"/>
                <a:gd name="T56" fmla="*/ 126 w 571"/>
                <a:gd name="T57" fmla="*/ 3885 h 7028"/>
                <a:gd name="T58" fmla="*/ 89 w 571"/>
                <a:gd name="T59" fmla="*/ 3885 h 7028"/>
                <a:gd name="T60" fmla="*/ 89 w 571"/>
                <a:gd name="T61" fmla="*/ 7028 h 7028"/>
                <a:gd name="T62" fmla="*/ 126 w 571"/>
                <a:gd name="T63" fmla="*/ 7028 h 7028"/>
                <a:gd name="T64" fmla="*/ 126 w 571"/>
                <a:gd name="T65" fmla="*/ 3885 h 7028"/>
                <a:gd name="T66" fmla="*/ 215 w 571"/>
                <a:gd name="T67" fmla="*/ 3885 h 7028"/>
                <a:gd name="T68" fmla="*/ 178 w 571"/>
                <a:gd name="T69" fmla="*/ 3885 h 7028"/>
                <a:gd name="T70" fmla="*/ 178 w 571"/>
                <a:gd name="T71" fmla="*/ 7028 h 7028"/>
                <a:gd name="T72" fmla="*/ 215 w 571"/>
                <a:gd name="T73" fmla="*/ 7028 h 7028"/>
                <a:gd name="T74" fmla="*/ 215 w 571"/>
                <a:gd name="T75" fmla="*/ 3885 h 7028"/>
                <a:gd name="T76" fmla="*/ 304 w 571"/>
                <a:gd name="T77" fmla="*/ 3885 h 7028"/>
                <a:gd name="T78" fmla="*/ 267 w 571"/>
                <a:gd name="T79" fmla="*/ 3885 h 7028"/>
                <a:gd name="T80" fmla="*/ 267 w 571"/>
                <a:gd name="T81" fmla="*/ 7028 h 7028"/>
                <a:gd name="T82" fmla="*/ 304 w 571"/>
                <a:gd name="T83" fmla="*/ 7028 h 7028"/>
                <a:gd name="T84" fmla="*/ 304 w 571"/>
                <a:gd name="T85" fmla="*/ 3885 h 7028"/>
                <a:gd name="T86" fmla="*/ 393 w 571"/>
                <a:gd name="T87" fmla="*/ 3885 h 7028"/>
                <a:gd name="T88" fmla="*/ 356 w 571"/>
                <a:gd name="T89" fmla="*/ 3885 h 7028"/>
                <a:gd name="T90" fmla="*/ 356 w 571"/>
                <a:gd name="T91" fmla="*/ 7028 h 7028"/>
                <a:gd name="T92" fmla="*/ 393 w 571"/>
                <a:gd name="T93" fmla="*/ 7028 h 7028"/>
                <a:gd name="T94" fmla="*/ 393 w 571"/>
                <a:gd name="T95" fmla="*/ 3885 h 7028"/>
                <a:gd name="T96" fmla="*/ 482 w 571"/>
                <a:gd name="T97" fmla="*/ 3885 h 7028"/>
                <a:gd name="T98" fmla="*/ 445 w 571"/>
                <a:gd name="T99" fmla="*/ 3885 h 7028"/>
                <a:gd name="T100" fmla="*/ 445 w 571"/>
                <a:gd name="T101" fmla="*/ 7028 h 7028"/>
                <a:gd name="T102" fmla="*/ 482 w 571"/>
                <a:gd name="T103" fmla="*/ 7028 h 7028"/>
                <a:gd name="T104" fmla="*/ 482 w 571"/>
                <a:gd name="T105" fmla="*/ 3885 h 7028"/>
                <a:gd name="T106" fmla="*/ 571 w 571"/>
                <a:gd name="T107" fmla="*/ 3885 h 7028"/>
                <a:gd name="T108" fmla="*/ 534 w 571"/>
                <a:gd name="T109" fmla="*/ 3885 h 7028"/>
                <a:gd name="T110" fmla="*/ 534 w 571"/>
                <a:gd name="T111" fmla="*/ 7028 h 7028"/>
                <a:gd name="T112" fmla="*/ 571 w 571"/>
                <a:gd name="T113" fmla="*/ 7028 h 7028"/>
                <a:gd name="T114" fmla="*/ 571 w 571"/>
                <a:gd name="T115" fmla="*/ 3885 h 7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1" h="7028">
                  <a:moveTo>
                    <a:pt x="246" y="0"/>
                  </a:moveTo>
                  <a:lnTo>
                    <a:pt x="246" y="2716"/>
                  </a:lnTo>
                  <a:cubicBezTo>
                    <a:pt x="206" y="2731"/>
                    <a:pt x="178" y="2770"/>
                    <a:pt x="178" y="2816"/>
                  </a:cubicBezTo>
                  <a:cubicBezTo>
                    <a:pt x="178" y="2876"/>
                    <a:pt x="226" y="2924"/>
                    <a:pt x="286" y="2924"/>
                  </a:cubicBezTo>
                  <a:cubicBezTo>
                    <a:pt x="345" y="2924"/>
                    <a:pt x="394" y="2876"/>
                    <a:pt x="394" y="2816"/>
                  </a:cubicBezTo>
                  <a:cubicBezTo>
                    <a:pt x="394" y="2770"/>
                    <a:pt x="365" y="2731"/>
                    <a:pt x="325" y="2716"/>
                  </a:cubicBezTo>
                  <a:lnTo>
                    <a:pt x="325" y="0"/>
                  </a:lnTo>
                  <a:lnTo>
                    <a:pt x="246" y="0"/>
                  </a:lnTo>
                  <a:close/>
                  <a:moveTo>
                    <a:pt x="0" y="3749"/>
                  </a:moveTo>
                  <a:lnTo>
                    <a:pt x="571" y="3749"/>
                  </a:lnTo>
                  <a:lnTo>
                    <a:pt x="571" y="3790"/>
                  </a:lnTo>
                  <a:lnTo>
                    <a:pt x="0" y="3790"/>
                  </a:lnTo>
                  <a:lnTo>
                    <a:pt x="0" y="3749"/>
                  </a:lnTo>
                  <a:close/>
                  <a:moveTo>
                    <a:pt x="0" y="3323"/>
                  </a:moveTo>
                  <a:lnTo>
                    <a:pt x="0" y="3323"/>
                  </a:lnTo>
                  <a:lnTo>
                    <a:pt x="0" y="3323"/>
                  </a:lnTo>
                  <a:cubicBezTo>
                    <a:pt x="0" y="3165"/>
                    <a:pt x="128" y="3037"/>
                    <a:pt x="286" y="3037"/>
                  </a:cubicBezTo>
                  <a:cubicBezTo>
                    <a:pt x="443" y="3037"/>
                    <a:pt x="571" y="3165"/>
                    <a:pt x="571" y="3323"/>
                  </a:cubicBezTo>
                  <a:lnTo>
                    <a:pt x="571" y="3323"/>
                  </a:lnTo>
                  <a:lnTo>
                    <a:pt x="571" y="3323"/>
                  </a:lnTo>
                  <a:lnTo>
                    <a:pt x="571" y="3683"/>
                  </a:lnTo>
                  <a:lnTo>
                    <a:pt x="0" y="3683"/>
                  </a:lnTo>
                  <a:lnTo>
                    <a:pt x="0" y="3323"/>
                  </a:lnTo>
                  <a:close/>
                  <a:moveTo>
                    <a:pt x="37" y="3885"/>
                  </a:moveTo>
                  <a:lnTo>
                    <a:pt x="0" y="3885"/>
                  </a:lnTo>
                  <a:lnTo>
                    <a:pt x="0" y="7028"/>
                  </a:lnTo>
                  <a:lnTo>
                    <a:pt x="37" y="7028"/>
                  </a:lnTo>
                  <a:lnTo>
                    <a:pt x="37" y="3885"/>
                  </a:lnTo>
                  <a:close/>
                  <a:moveTo>
                    <a:pt x="126" y="3885"/>
                  </a:moveTo>
                  <a:lnTo>
                    <a:pt x="89" y="3885"/>
                  </a:lnTo>
                  <a:lnTo>
                    <a:pt x="89" y="7028"/>
                  </a:lnTo>
                  <a:lnTo>
                    <a:pt x="126" y="7028"/>
                  </a:lnTo>
                  <a:lnTo>
                    <a:pt x="126" y="3885"/>
                  </a:lnTo>
                  <a:close/>
                  <a:moveTo>
                    <a:pt x="215" y="3885"/>
                  </a:moveTo>
                  <a:lnTo>
                    <a:pt x="178" y="3885"/>
                  </a:lnTo>
                  <a:lnTo>
                    <a:pt x="178" y="7028"/>
                  </a:lnTo>
                  <a:lnTo>
                    <a:pt x="215" y="7028"/>
                  </a:lnTo>
                  <a:lnTo>
                    <a:pt x="215" y="3885"/>
                  </a:lnTo>
                  <a:close/>
                  <a:moveTo>
                    <a:pt x="304" y="3885"/>
                  </a:moveTo>
                  <a:lnTo>
                    <a:pt x="267" y="3885"/>
                  </a:lnTo>
                  <a:lnTo>
                    <a:pt x="267" y="7028"/>
                  </a:lnTo>
                  <a:lnTo>
                    <a:pt x="304" y="7028"/>
                  </a:lnTo>
                  <a:lnTo>
                    <a:pt x="304" y="3885"/>
                  </a:lnTo>
                  <a:close/>
                  <a:moveTo>
                    <a:pt x="393" y="3885"/>
                  </a:moveTo>
                  <a:lnTo>
                    <a:pt x="356" y="3885"/>
                  </a:lnTo>
                  <a:lnTo>
                    <a:pt x="356" y="7028"/>
                  </a:lnTo>
                  <a:lnTo>
                    <a:pt x="393" y="7028"/>
                  </a:lnTo>
                  <a:lnTo>
                    <a:pt x="393" y="3885"/>
                  </a:lnTo>
                  <a:close/>
                  <a:moveTo>
                    <a:pt x="482" y="3885"/>
                  </a:moveTo>
                  <a:lnTo>
                    <a:pt x="445" y="3885"/>
                  </a:lnTo>
                  <a:lnTo>
                    <a:pt x="445" y="7028"/>
                  </a:lnTo>
                  <a:lnTo>
                    <a:pt x="482" y="7028"/>
                  </a:lnTo>
                  <a:lnTo>
                    <a:pt x="482" y="3885"/>
                  </a:lnTo>
                  <a:close/>
                  <a:moveTo>
                    <a:pt x="571" y="3885"/>
                  </a:moveTo>
                  <a:lnTo>
                    <a:pt x="534" y="3885"/>
                  </a:lnTo>
                  <a:lnTo>
                    <a:pt x="534" y="7028"/>
                  </a:lnTo>
                  <a:lnTo>
                    <a:pt x="571" y="7028"/>
                  </a:lnTo>
                  <a:lnTo>
                    <a:pt x="571" y="38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457200">
                <a:defRPr/>
              </a:pPr>
              <a:endParaRPr lang="zh-CN" altLang="en-US" sz="1865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32048" y="384192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27740" y="2308778"/>
            <a:ext cx="4786051" cy="1440000"/>
            <a:chOff x="3737952" y="2246012"/>
            <a:chExt cx="4786051" cy="1440000"/>
          </a:xfrm>
        </p:grpSpPr>
        <p:sp>
          <p:nvSpPr>
            <p:cNvPr id="9" name="Rectangle 58"/>
            <p:cNvSpPr>
              <a:spLocks noChangeArrowheads="1"/>
            </p:cNvSpPr>
            <p:nvPr/>
          </p:nvSpPr>
          <p:spPr bwMode="auto">
            <a:xfrm rot="2700000">
              <a:off x="3737952" y="2246012"/>
              <a:ext cx="1440000" cy="1440000"/>
            </a:xfrm>
            <a:prstGeom prst="rect">
              <a:avLst/>
            </a:prstGeom>
            <a:solidFill>
              <a:srgbClr val="C18574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Rectangle 58"/>
            <p:cNvSpPr>
              <a:spLocks noChangeArrowheads="1"/>
            </p:cNvSpPr>
            <p:nvPr/>
          </p:nvSpPr>
          <p:spPr bwMode="auto">
            <a:xfrm rot="2700000">
              <a:off x="5376000" y="2246012"/>
              <a:ext cx="1440000" cy="14400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Rectangle 58"/>
            <p:cNvSpPr>
              <a:spLocks noChangeArrowheads="1"/>
            </p:cNvSpPr>
            <p:nvPr/>
          </p:nvSpPr>
          <p:spPr bwMode="auto">
            <a:xfrm rot="2700000">
              <a:off x="7084003" y="2246012"/>
              <a:ext cx="1440000" cy="1440000"/>
            </a:xfrm>
            <a:prstGeom prst="rect">
              <a:avLst/>
            </a:prstGeom>
            <a:solidFill>
              <a:srgbClr val="667264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28"/>
            <p:cNvSpPr>
              <a:spLocks noEditPoints="1"/>
            </p:cNvSpPr>
            <p:nvPr/>
          </p:nvSpPr>
          <p:spPr bwMode="auto">
            <a:xfrm>
              <a:off x="5723670" y="2607118"/>
              <a:ext cx="721832" cy="688172"/>
            </a:xfrm>
            <a:custGeom>
              <a:avLst/>
              <a:gdLst>
                <a:gd name="T0" fmla="*/ 188 w 490"/>
                <a:gd name="T1" fmla="*/ 199 h 467"/>
                <a:gd name="T2" fmla="*/ 162 w 490"/>
                <a:gd name="T3" fmla="*/ 123 h 467"/>
                <a:gd name="T4" fmla="*/ 162 w 490"/>
                <a:gd name="T5" fmla="*/ 117 h 467"/>
                <a:gd name="T6" fmla="*/ 329 w 490"/>
                <a:gd name="T7" fmla="*/ 117 h 467"/>
                <a:gd name="T8" fmla="*/ 329 w 490"/>
                <a:gd name="T9" fmla="*/ 123 h 467"/>
                <a:gd name="T10" fmla="*/ 303 w 490"/>
                <a:gd name="T11" fmla="*/ 199 h 467"/>
                <a:gd name="T12" fmla="*/ 391 w 490"/>
                <a:gd name="T13" fmla="*/ 244 h 467"/>
                <a:gd name="T14" fmla="*/ 445 w 490"/>
                <a:gd name="T15" fmla="*/ 172 h 467"/>
                <a:gd name="T16" fmla="*/ 445 w 490"/>
                <a:gd name="T17" fmla="*/ 172 h 467"/>
                <a:gd name="T18" fmla="*/ 407 w 490"/>
                <a:gd name="T19" fmla="*/ 94 h 467"/>
                <a:gd name="T20" fmla="*/ 375 w 490"/>
                <a:gd name="T21" fmla="*/ 93 h 467"/>
                <a:gd name="T22" fmla="*/ 337 w 490"/>
                <a:gd name="T23" fmla="*/ 172 h 467"/>
                <a:gd name="T24" fmla="*/ 337 w 490"/>
                <a:gd name="T25" fmla="*/ 172 h 467"/>
                <a:gd name="T26" fmla="*/ 391 w 490"/>
                <a:gd name="T27" fmla="*/ 244 h 467"/>
                <a:gd name="T28" fmla="*/ 344 w 490"/>
                <a:gd name="T29" fmla="*/ 173 h 467"/>
                <a:gd name="T30" fmla="*/ 349 w 490"/>
                <a:gd name="T31" fmla="*/ 148 h 467"/>
                <a:gd name="T32" fmla="*/ 430 w 490"/>
                <a:gd name="T33" fmla="*/ 134 h 467"/>
                <a:gd name="T34" fmla="*/ 434 w 490"/>
                <a:gd name="T35" fmla="*/ 160 h 467"/>
                <a:gd name="T36" fmla="*/ 422 w 490"/>
                <a:gd name="T37" fmla="*/ 217 h 467"/>
                <a:gd name="T38" fmla="*/ 360 w 490"/>
                <a:gd name="T39" fmla="*/ 217 h 467"/>
                <a:gd name="T40" fmla="*/ 137 w 490"/>
                <a:gd name="T41" fmla="*/ 221 h 467"/>
                <a:gd name="T42" fmla="*/ 154 w 490"/>
                <a:gd name="T43" fmla="*/ 172 h 467"/>
                <a:gd name="T44" fmla="*/ 154 w 490"/>
                <a:gd name="T45" fmla="*/ 168 h 467"/>
                <a:gd name="T46" fmla="*/ 99 w 490"/>
                <a:gd name="T47" fmla="*/ 92 h 467"/>
                <a:gd name="T48" fmla="*/ 46 w 490"/>
                <a:gd name="T49" fmla="*/ 168 h 467"/>
                <a:gd name="T50" fmla="*/ 46 w 490"/>
                <a:gd name="T51" fmla="*/ 172 h 467"/>
                <a:gd name="T52" fmla="*/ 62 w 490"/>
                <a:gd name="T53" fmla="*/ 221 h 467"/>
                <a:gd name="T54" fmla="*/ 68 w 490"/>
                <a:gd name="T55" fmla="*/ 217 h 467"/>
                <a:gd name="T56" fmla="*/ 56 w 490"/>
                <a:gd name="T57" fmla="*/ 160 h 467"/>
                <a:gd name="T58" fmla="*/ 61 w 490"/>
                <a:gd name="T59" fmla="*/ 134 h 467"/>
                <a:gd name="T60" fmla="*/ 142 w 490"/>
                <a:gd name="T61" fmla="*/ 148 h 467"/>
                <a:gd name="T62" fmla="*/ 146 w 490"/>
                <a:gd name="T63" fmla="*/ 173 h 467"/>
                <a:gd name="T64" fmla="*/ 100 w 490"/>
                <a:gd name="T65" fmla="*/ 237 h 467"/>
                <a:gd name="T66" fmla="*/ 262 w 490"/>
                <a:gd name="T67" fmla="*/ 291 h 467"/>
                <a:gd name="T68" fmla="*/ 252 w 490"/>
                <a:gd name="T69" fmla="*/ 313 h 467"/>
                <a:gd name="T70" fmla="*/ 314 w 490"/>
                <a:gd name="T71" fmla="*/ 264 h 467"/>
                <a:gd name="T72" fmla="*/ 402 w 490"/>
                <a:gd name="T73" fmla="*/ 437 h 467"/>
                <a:gd name="T74" fmla="*/ 119 w 490"/>
                <a:gd name="T75" fmla="*/ 467 h 467"/>
                <a:gd name="T76" fmla="*/ 88 w 490"/>
                <a:gd name="T77" fmla="*/ 334 h 467"/>
                <a:gd name="T78" fmla="*/ 231 w 490"/>
                <a:gd name="T79" fmla="*/ 413 h 467"/>
                <a:gd name="T80" fmla="*/ 238 w 490"/>
                <a:gd name="T81" fmla="*/ 308 h 467"/>
                <a:gd name="T82" fmla="*/ 229 w 490"/>
                <a:gd name="T83" fmla="*/ 288 h 467"/>
                <a:gd name="T84" fmla="*/ 259 w 490"/>
                <a:gd name="T85" fmla="*/ 286 h 467"/>
                <a:gd name="T86" fmla="*/ 262 w 490"/>
                <a:gd name="T87" fmla="*/ 291 h 467"/>
                <a:gd name="T88" fmla="*/ 490 w 490"/>
                <a:gd name="T89" fmla="*/ 305 h 467"/>
                <a:gd name="T90" fmla="*/ 412 w 490"/>
                <a:gd name="T91" fmla="*/ 312 h 467"/>
                <a:gd name="T92" fmla="*/ 416 w 490"/>
                <a:gd name="T93" fmla="*/ 388 h 467"/>
                <a:gd name="T94" fmla="*/ 490 w 490"/>
                <a:gd name="T95" fmla="*/ 371 h 467"/>
                <a:gd name="T96" fmla="*/ 16 w 490"/>
                <a:gd name="T97" fmla="*/ 388 h 467"/>
                <a:gd name="T98" fmla="*/ 74 w 490"/>
                <a:gd name="T99" fmla="*/ 334 h 467"/>
                <a:gd name="T100" fmla="*/ 139 w 490"/>
                <a:gd name="T101" fmla="*/ 260 h 467"/>
                <a:gd name="T102" fmla="*/ 0 w 490"/>
                <a:gd name="T103" fmla="*/ 371 h 467"/>
                <a:gd name="T104" fmla="*/ 245 w 490"/>
                <a:gd name="T105" fmla="*/ 223 h 467"/>
                <a:gd name="T106" fmla="*/ 317 w 490"/>
                <a:gd name="T107" fmla="*/ 124 h 467"/>
                <a:gd name="T108" fmla="*/ 310 w 490"/>
                <a:gd name="T109" fmla="*/ 85 h 467"/>
                <a:gd name="T110" fmla="*/ 274 w 490"/>
                <a:gd name="T111" fmla="*/ 61 h 467"/>
                <a:gd name="T112" fmla="*/ 216 w 490"/>
                <a:gd name="T113" fmla="*/ 61 h 467"/>
                <a:gd name="T114" fmla="*/ 185 w 490"/>
                <a:gd name="T115" fmla="*/ 64 h 467"/>
                <a:gd name="T116" fmla="*/ 178 w 490"/>
                <a:gd name="T117" fmla="*/ 105 h 467"/>
                <a:gd name="T118" fmla="*/ 197 w 490"/>
                <a:gd name="T119" fmla="*/ 19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0" h="467">
                  <a:moveTo>
                    <a:pt x="245" y="235"/>
                  </a:moveTo>
                  <a:cubicBezTo>
                    <a:pt x="224" y="235"/>
                    <a:pt x="203" y="220"/>
                    <a:pt x="188" y="199"/>
                  </a:cubicBezTo>
                  <a:cubicBezTo>
                    <a:pt x="172" y="178"/>
                    <a:pt x="162" y="150"/>
                    <a:pt x="162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1"/>
                    <a:pt x="162" y="119"/>
                    <a:pt x="162" y="117"/>
                  </a:cubicBezTo>
                  <a:cubicBezTo>
                    <a:pt x="162" y="52"/>
                    <a:pt x="151" y="0"/>
                    <a:pt x="245" y="0"/>
                  </a:cubicBezTo>
                  <a:cubicBezTo>
                    <a:pt x="340" y="0"/>
                    <a:pt x="329" y="52"/>
                    <a:pt x="329" y="117"/>
                  </a:cubicBezTo>
                  <a:cubicBezTo>
                    <a:pt x="329" y="119"/>
                    <a:pt x="329" y="121"/>
                    <a:pt x="329" y="122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50"/>
                    <a:pt x="318" y="178"/>
                    <a:pt x="303" y="199"/>
                  </a:cubicBezTo>
                  <a:cubicBezTo>
                    <a:pt x="287" y="220"/>
                    <a:pt x="266" y="235"/>
                    <a:pt x="245" y="235"/>
                  </a:cubicBezTo>
                  <a:close/>
                  <a:moveTo>
                    <a:pt x="391" y="244"/>
                  </a:moveTo>
                  <a:cubicBezTo>
                    <a:pt x="404" y="244"/>
                    <a:pt x="418" y="235"/>
                    <a:pt x="428" y="221"/>
                  </a:cubicBezTo>
                  <a:cubicBezTo>
                    <a:pt x="438" y="208"/>
                    <a:pt x="445" y="190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0"/>
                    <a:pt x="445" y="169"/>
                    <a:pt x="445" y="168"/>
                  </a:cubicBezTo>
                  <a:cubicBezTo>
                    <a:pt x="445" y="131"/>
                    <a:pt x="451" y="99"/>
                    <a:pt x="407" y="94"/>
                  </a:cubicBezTo>
                  <a:cubicBezTo>
                    <a:pt x="402" y="93"/>
                    <a:pt x="397" y="92"/>
                    <a:pt x="391" y="92"/>
                  </a:cubicBezTo>
                  <a:cubicBezTo>
                    <a:pt x="385" y="92"/>
                    <a:pt x="380" y="93"/>
                    <a:pt x="375" y="93"/>
                  </a:cubicBezTo>
                  <a:cubicBezTo>
                    <a:pt x="331" y="99"/>
                    <a:pt x="337" y="130"/>
                    <a:pt x="337" y="168"/>
                  </a:cubicBezTo>
                  <a:cubicBezTo>
                    <a:pt x="337" y="169"/>
                    <a:pt x="337" y="170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90"/>
                    <a:pt x="344" y="208"/>
                    <a:pt x="354" y="221"/>
                  </a:cubicBezTo>
                  <a:cubicBezTo>
                    <a:pt x="364" y="235"/>
                    <a:pt x="377" y="244"/>
                    <a:pt x="391" y="244"/>
                  </a:cubicBezTo>
                  <a:close/>
                  <a:moveTo>
                    <a:pt x="360" y="217"/>
                  </a:moveTo>
                  <a:cubicBezTo>
                    <a:pt x="351" y="204"/>
                    <a:pt x="345" y="188"/>
                    <a:pt x="344" y="173"/>
                  </a:cubicBezTo>
                  <a:cubicBezTo>
                    <a:pt x="348" y="160"/>
                    <a:pt x="348" y="160"/>
                    <a:pt x="348" y="160"/>
                  </a:cubicBezTo>
                  <a:cubicBezTo>
                    <a:pt x="349" y="156"/>
                    <a:pt x="349" y="152"/>
                    <a:pt x="349" y="148"/>
                  </a:cubicBezTo>
                  <a:cubicBezTo>
                    <a:pt x="349" y="142"/>
                    <a:pt x="349" y="138"/>
                    <a:pt x="352" y="134"/>
                  </a:cubicBezTo>
                  <a:cubicBezTo>
                    <a:pt x="354" y="127"/>
                    <a:pt x="429" y="127"/>
                    <a:pt x="430" y="134"/>
                  </a:cubicBezTo>
                  <a:cubicBezTo>
                    <a:pt x="433" y="138"/>
                    <a:pt x="433" y="142"/>
                    <a:pt x="433" y="148"/>
                  </a:cubicBezTo>
                  <a:cubicBezTo>
                    <a:pt x="433" y="152"/>
                    <a:pt x="433" y="156"/>
                    <a:pt x="434" y="160"/>
                  </a:cubicBezTo>
                  <a:cubicBezTo>
                    <a:pt x="437" y="173"/>
                    <a:pt x="437" y="173"/>
                    <a:pt x="437" y="173"/>
                  </a:cubicBezTo>
                  <a:cubicBezTo>
                    <a:pt x="437" y="188"/>
                    <a:pt x="431" y="204"/>
                    <a:pt x="422" y="217"/>
                  </a:cubicBezTo>
                  <a:cubicBezTo>
                    <a:pt x="413" y="229"/>
                    <a:pt x="402" y="237"/>
                    <a:pt x="391" y="237"/>
                  </a:cubicBezTo>
                  <a:cubicBezTo>
                    <a:pt x="380" y="237"/>
                    <a:pt x="368" y="229"/>
                    <a:pt x="360" y="217"/>
                  </a:cubicBezTo>
                  <a:close/>
                  <a:moveTo>
                    <a:pt x="100" y="244"/>
                  </a:moveTo>
                  <a:cubicBezTo>
                    <a:pt x="113" y="244"/>
                    <a:pt x="127" y="235"/>
                    <a:pt x="137" y="221"/>
                  </a:cubicBezTo>
                  <a:cubicBezTo>
                    <a:pt x="147" y="208"/>
                    <a:pt x="154" y="190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0"/>
                    <a:pt x="154" y="169"/>
                    <a:pt x="154" y="168"/>
                  </a:cubicBezTo>
                  <a:cubicBezTo>
                    <a:pt x="154" y="130"/>
                    <a:pt x="160" y="99"/>
                    <a:pt x="114" y="93"/>
                  </a:cubicBezTo>
                  <a:cubicBezTo>
                    <a:pt x="110" y="92"/>
                    <a:pt x="105" y="92"/>
                    <a:pt x="99" y="92"/>
                  </a:cubicBezTo>
                  <a:cubicBezTo>
                    <a:pt x="93" y="92"/>
                    <a:pt x="87" y="93"/>
                    <a:pt x="82" y="94"/>
                  </a:cubicBezTo>
                  <a:cubicBezTo>
                    <a:pt x="40" y="100"/>
                    <a:pt x="46" y="131"/>
                    <a:pt x="46" y="168"/>
                  </a:cubicBezTo>
                  <a:cubicBezTo>
                    <a:pt x="46" y="169"/>
                    <a:pt x="46" y="170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90"/>
                    <a:pt x="52" y="208"/>
                    <a:pt x="62" y="221"/>
                  </a:cubicBezTo>
                  <a:cubicBezTo>
                    <a:pt x="72" y="235"/>
                    <a:pt x="86" y="244"/>
                    <a:pt x="100" y="244"/>
                  </a:cubicBezTo>
                  <a:close/>
                  <a:moveTo>
                    <a:pt x="68" y="217"/>
                  </a:moveTo>
                  <a:cubicBezTo>
                    <a:pt x="59" y="204"/>
                    <a:pt x="53" y="188"/>
                    <a:pt x="53" y="173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7" y="156"/>
                    <a:pt x="57" y="152"/>
                    <a:pt x="58" y="148"/>
                  </a:cubicBezTo>
                  <a:cubicBezTo>
                    <a:pt x="58" y="142"/>
                    <a:pt x="58" y="138"/>
                    <a:pt x="61" y="134"/>
                  </a:cubicBezTo>
                  <a:cubicBezTo>
                    <a:pt x="63" y="127"/>
                    <a:pt x="138" y="127"/>
                    <a:pt x="139" y="134"/>
                  </a:cubicBezTo>
                  <a:cubicBezTo>
                    <a:pt x="141" y="138"/>
                    <a:pt x="142" y="142"/>
                    <a:pt x="142" y="148"/>
                  </a:cubicBezTo>
                  <a:cubicBezTo>
                    <a:pt x="142" y="152"/>
                    <a:pt x="142" y="156"/>
                    <a:pt x="143" y="160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88"/>
                    <a:pt x="140" y="204"/>
                    <a:pt x="131" y="217"/>
                  </a:cubicBezTo>
                  <a:cubicBezTo>
                    <a:pt x="122" y="229"/>
                    <a:pt x="111" y="237"/>
                    <a:pt x="100" y="237"/>
                  </a:cubicBezTo>
                  <a:cubicBezTo>
                    <a:pt x="89" y="237"/>
                    <a:pt x="77" y="229"/>
                    <a:pt x="68" y="217"/>
                  </a:cubicBezTo>
                  <a:close/>
                  <a:moveTo>
                    <a:pt x="262" y="291"/>
                  </a:moveTo>
                  <a:cubicBezTo>
                    <a:pt x="253" y="308"/>
                    <a:pt x="253" y="308"/>
                    <a:pt x="253" y="308"/>
                  </a:cubicBezTo>
                  <a:cubicBezTo>
                    <a:pt x="252" y="310"/>
                    <a:pt x="251" y="311"/>
                    <a:pt x="252" y="313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85" y="360"/>
                    <a:pt x="299" y="326"/>
                    <a:pt x="314" y="264"/>
                  </a:cubicBezTo>
                  <a:cubicBezTo>
                    <a:pt x="364" y="275"/>
                    <a:pt x="402" y="298"/>
                    <a:pt x="402" y="334"/>
                  </a:cubicBezTo>
                  <a:cubicBezTo>
                    <a:pt x="402" y="437"/>
                    <a:pt x="402" y="437"/>
                    <a:pt x="402" y="437"/>
                  </a:cubicBezTo>
                  <a:cubicBezTo>
                    <a:pt x="402" y="454"/>
                    <a:pt x="388" y="467"/>
                    <a:pt x="371" y="467"/>
                  </a:cubicBezTo>
                  <a:cubicBezTo>
                    <a:pt x="287" y="467"/>
                    <a:pt x="203" y="467"/>
                    <a:pt x="119" y="467"/>
                  </a:cubicBezTo>
                  <a:cubicBezTo>
                    <a:pt x="102" y="467"/>
                    <a:pt x="88" y="454"/>
                    <a:pt x="88" y="437"/>
                  </a:cubicBezTo>
                  <a:cubicBezTo>
                    <a:pt x="88" y="402"/>
                    <a:pt x="88" y="368"/>
                    <a:pt x="88" y="334"/>
                  </a:cubicBezTo>
                  <a:cubicBezTo>
                    <a:pt x="88" y="298"/>
                    <a:pt x="126" y="275"/>
                    <a:pt x="176" y="264"/>
                  </a:cubicBezTo>
                  <a:cubicBezTo>
                    <a:pt x="191" y="327"/>
                    <a:pt x="206" y="360"/>
                    <a:pt x="231" y="4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39" y="311"/>
                    <a:pt x="239" y="310"/>
                    <a:pt x="238" y="308"/>
                  </a:cubicBezTo>
                  <a:cubicBezTo>
                    <a:pt x="229" y="291"/>
                    <a:pt x="229" y="291"/>
                    <a:pt x="229" y="291"/>
                  </a:cubicBezTo>
                  <a:cubicBezTo>
                    <a:pt x="228" y="290"/>
                    <a:pt x="228" y="289"/>
                    <a:pt x="229" y="288"/>
                  </a:cubicBezTo>
                  <a:cubicBezTo>
                    <a:pt x="229" y="287"/>
                    <a:pt x="230" y="286"/>
                    <a:pt x="231" y="286"/>
                  </a:cubicBezTo>
                  <a:cubicBezTo>
                    <a:pt x="241" y="286"/>
                    <a:pt x="250" y="286"/>
                    <a:pt x="259" y="286"/>
                  </a:cubicBezTo>
                  <a:cubicBezTo>
                    <a:pt x="261" y="286"/>
                    <a:pt x="262" y="287"/>
                    <a:pt x="262" y="288"/>
                  </a:cubicBezTo>
                  <a:cubicBezTo>
                    <a:pt x="263" y="289"/>
                    <a:pt x="263" y="290"/>
                    <a:pt x="262" y="291"/>
                  </a:cubicBezTo>
                  <a:close/>
                  <a:moveTo>
                    <a:pt x="490" y="371"/>
                  </a:moveTo>
                  <a:cubicBezTo>
                    <a:pt x="490" y="305"/>
                    <a:pt x="490" y="305"/>
                    <a:pt x="490" y="305"/>
                  </a:cubicBezTo>
                  <a:cubicBezTo>
                    <a:pt x="490" y="263"/>
                    <a:pt x="410" y="248"/>
                    <a:pt x="351" y="260"/>
                  </a:cubicBezTo>
                  <a:cubicBezTo>
                    <a:pt x="376" y="269"/>
                    <a:pt x="402" y="286"/>
                    <a:pt x="412" y="312"/>
                  </a:cubicBezTo>
                  <a:cubicBezTo>
                    <a:pt x="415" y="319"/>
                    <a:pt x="416" y="326"/>
                    <a:pt x="416" y="334"/>
                  </a:cubicBezTo>
                  <a:cubicBezTo>
                    <a:pt x="416" y="388"/>
                    <a:pt x="416" y="388"/>
                    <a:pt x="416" y="388"/>
                  </a:cubicBezTo>
                  <a:cubicBezTo>
                    <a:pt x="435" y="388"/>
                    <a:pt x="454" y="388"/>
                    <a:pt x="474" y="388"/>
                  </a:cubicBezTo>
                  <a:cubicBezTo>
                    <a:pt x="483" y="388"/>
                    <a:pt x="490" y="380"/>
                    <a:pt x="490" y="371"/>
                  </a:cubicBezTo>
                  <a:close/>
                  <a:moveTo>
                    <a:pt x="0" y="371"/>
                  </a:moveTo>
                  <a:cubicBezTo>
                    <a:pt x="0" y="380"/>
                    <a:pt x="7" y="388"/>
                    <a:pt x="16" y="388"/>
                  </a:cubicBezTo>
                  <a:cubicBezTo>
                    <a:pt x="36" y="388"/>
                    <a:pt x="55" y="388"/>
                    <a:pt x="74" y="388"/>
                  </a:cubicBezTo>
                  <a:cubicBezTo>
                    <a:pt x="74" y="334"/>
                    <a:pt x="74" y="334"/>
                    <a:pt x="74" y="334"/>
                  </a:cubicBezTo>
                  <a:cubicBezTo>
                    <a:pt x="74" y="326"/>
                    <a:pt x="75" y="319"/>
                    <a:pt x="78" y="312"/>
                  </a:cubicBezTo>
                  <a:cubicBezTo>
                    <a:pt x="88" y="286"/>
                    <a:pt x="114" y="269"/>
                    <a:pt x="139" y="260"/>
                  </a:cubicBezTo>
                  <a:cubicBezTo>
                    <a:pt x="80" y="248"/>
                    <a:pt x="0" y="263"/>
                    <a:pt x="0" y="305"/>
                  </a:cubicBezTo>
                  <a:cubicBezTo>
                    <a:pt x="0" y="327"/>
                    <a:pt x="0" y="349"/>
                    <a:pt x="0" y="371"/>
                  </a:cubicBezTo>
                  <a:close/>
                  <a:moveTo>
                    <a:pt x="197" y="192"/>
                  </a:moveTo>
                  <a:cubicBezTo>
                    <a:pt x="211" y="210"/>
                    <a:pt x="228" y="223"/>
                    <a:pt x="245" y="223"/>
                  </a:cubicBezTo>
                  <a:cubicBezTo>
                    <a:pt x="262" y="223"/>
                    <a:pt x="280" y="210"/>
                    <a:pt x="293" y="192"/>
                  </a:cubicBezTo>
                  <a:cubicBezTo>
                    <a:pt x="307" y="173"/>
                    <a:pt x="317" y="148"/>
                    <a:pt x="317" y="124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0" y="98"/>
                    <a:pt x="310" y="91"/>
                    <a:pt x="310" y="85"/>
                  </a:cubicBezTo>
                  <a:cubicBezTo>
                    <a:pt x="310" y="77"/>
                    <a:pt x="310" y="70"/>
                    <a:pt x="305" y="64"/>
                  </a:cubicBezTo>
                  <a:cubicBezTo>
                    <a:pt x="298" y="54"/>
                    <a:pt x="287" y="57"/>
                    <a:pt x="274" y="61"/>
                  </a:cubicBezTo>
                  <a:cubicBezTo>
                    <a:pt x="265" y="64"/>
                    <a:pt x="256" y="66"/>
                    <a:pt x="245" y="66"/>
                  </a:cubicBezTo>
                  <a:cubicBezTo>
                    <a:pt x="235" y="66"/>
                    <a:pt x="225" y="64"/>
                    <a:pt x="216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03" y="57"/>
                    <a:pt x="192" y="54"/>
                    <a:pt x="185" y="64"/>
                  </a:cubicBezTo>
                  <a:cubicBezTo>
                    <a:pt x="181" y="70"/>
                    <a:pt x="180" y="77"/>
                    <a:pt x="180" y="85"/>
                  </a:cubicBezTo>
                  <a:cubicBezTo>
                    <a:pt x="180" y="91"/>
                    <a:pt x="180" y="98"/>
                    <a:pt x="178" y="105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48"/>
                    <a:pt x="183" y="173"/>
                    <a:pt x="197" y="1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29"/>
            <p:cNvSpPr>
              <a:spLocks noEditPoints="1"/>
            </p:cNvSpPr>
            <p:nvPr/>
          </p:nvSpPr>
          <p:spPr bwMode="auto">
            <a:xfrm>
              <a:off x="4193165" y="2651859"/>
              <a:ext cx="506744" cy="598693"/>
            </a:xfrm>
            <a:custGeom>
              <a:avLst/>
              <a:gdLst>
                <a:gd name="T0" fmla="*/ 344 w 420"/>
                <a:gd name="T1" fmla="*/ 0 h 496"/>
                <a:gd name="T2" fmla="*/ 332 w 420"/>
                <a:gd name="T3" fmla="*/ 79 h 496"/>
                <a:gd name="T4" fmla="*/ 347 w 420"/>
                <a:gd name="T5" fmla="*/ 92 h 496"/>
                <a:gd name="T6" fmla="*/ 360 w 420"/>
                <a:gd name="T7" fmla="*/ 13 h 496"/>
                <a:gd name="T8" fmla="*/ 193 w 420"/>
                <a:gd name="T9" fmla="*/ 362 h 496"/>
                <a:gd name="T10" fmla="*/ 145 w 420"/>
                <a:gd name="T11" fmla="*/ 410 h 496"/>
                <a:gd name="T12" fmla="*/ 193 w 420"/>
                <a:gd name="T13" fmla="*/ 362 h 496"/>
                <a:gd name="T14" fmla="*/ 229 w 420"/>
                <a:gd name="T15" fmla="*/ 362 h 496"/>
                <a:gd name="T16" fmla="*/ 276 w 420"/>
                <a:gd name="T17" fmla="*/ 410 h 496"/>
                <a:gd name="T18" fmla="*/ 110 w 420"/>
                <a:gd name="T19" fmla="*/ 362 h 496"/>
                <a:gd name="T20" fmla="*/ 62 w 420"/>
                <a:gd name="T21" fmla="*/ 410 h 496"/>
                <a:gd name="T22" fmla="*/ 110 w 420"/>
                <a:gd name="T23" fmla="*/ 362 h 496"/>
                <a:gd name="T24" fmla="*/ 312 w 420"/>
                <a:gd name="T25" fmla="*/ 291 h 496"/>
                <a:gd name="T26" fmla="*/ 360 w 420"/>
                <a:gd name="T27" fmla="*/ 338 h 496"/>
                <a:gd name="T28" fmla="*/ 193 w 420"/>
                <a:gd name="T29" fmla="*/ 291 h 496"/>
                <a:gd name="T30" fmla="*/ 145 w 420"/>
                <a:gd name="T31" fmla="*/ 338 h 496"/>
                <a:gd name="T32" fmla="*/ 193 w 420"/>
                <a:gd name="T33" fmla="*/ 291 h 496"/>
                <a:gd name="T34" fmla="*/ 229 w 420"/>
                <a:gd name="T35" fmla="*/ 291 h 496"/>
                <a:gd name="T36" fmla="*/ 276 w 420"/>
                <a:gd name="T37" fmla="*/ 338 h 496"/>
                <a:gd name="T38" fmla="*/ 110 w 420"/>
                <a:gd name="T39" fmla="*/ 291 h 496"/>
                <a:gd name="T40" fmla="*/ 62 w 420"/>
                <a:gd name="T41" fmla="*/ 338 h 496"/>
                <a:gd name="T42" fmla="*/ 110 w 420"/>
                <a:gd name="T43" fmla="*/ 291 h 496"/>
                <a:gd name="T44" fmla="*/ 312 w 420"/>
                <a:gd name="T45" fmla="*/ 219 h 496"/>
                <a:gd name="T46" fmla="*/ 360 w 420"/>
                <a:gd name="T47" fmla="*/ 267 h 496"/>
                <a:gd name="T48" fmla="*/ 193 w 420"/>
                <a:gd name="T49" fmla="*/ 219 h 496"/>
                <a:gd name="T50" fmla="*/ 145 w 420"/>
                <a:gd name="T51" fmla="*/ 267 h 496"/>
                <a:gd name="T52" fmla="*/ 193 w 420"/>
                <a:gd name="T53" fmla="*/ 219 h 496"/>
                <a:gd name="T54" fmla="*/ 229 w 420"/>
                <a:gd name="T55" fmla="*/ 219 h 496"/>
                <a:gd name="T56" fmla="*/ 276 w 420"/>
                <a:gd name="T57" fmla="*/ 267 h 496"/>
                <a:gd name="T58" fmla="*/ 77 w 420"/>
                <a:gd name="T59" fmla="*/ 0 h 496"/>
                <a:gd name="T60" fmla="*/ 62 w 420"/>
                <a:gd name="T61" fmla="*/ 13 h 496"/>
                <a:gd name="T62" fmla="*/ 75 w 420"/>
                <a:gd name="T63" fmla="*/ 92 h 496"/>
                <a:gd name="T64" fmla="*/ 90 w 420"/>
                <a:gd name="T65" fmla="*/ 79 h 496"/>
                <a:gd name="T66" fmla="*/ 77 w 420"/>
                <a:gd name="T67" fmla="*/ 0 h 496"/>
                <a:gd name="T68" fmla="*/ 392 w 420"/>
                <a:gd name="T69" fmla="*/ 441 h 496"/>
                <a:gd name="T70" fmla="*/ 34 w 420"/>
                <a:gd name="T71" fmla="*/ 446 h 496"/>
                <a:gd name="T72" fmla="*/ 28 w 420"/>
                <a:gd name="T73" fmla="*/ 185 h 496"/>
                <a:gd name="T74" fmla="*/ 386 w 420"/>
                <a:gd name="T75" fmla="*/ 180 h 496"/>
                <a:gd name="T76" fmla="*/ 392 w 420"/>
                <a:gd name="T77" fmla="*/ 460 h 496"/>
                <a:gd name="T78" fmla="*/ 28 w 420"/>
                <a:gd name="T79" fmla="*/ 463 h 496"/>
                <a:gd name="T80" fmla="*/ 392 w 420"/>
                <a:gd name="T81" fmla="*/ 460 h 496"/>
                <a:gd name="T82" fmla="*/ 392 w 420"/>
                <a:gd name="T83" fmla="*/ 481 h 496"/>
                <a:gd name="T84" fmla="*/ 28 w 420"/>
                <a:gd name="T85" fmla="*/ 478 h 496"/>
                <a:gd name="T86" fmla="*/ 386 w 420"/>
                <a:gd name="T87" fmla="*/ 41 h 496"/>
                <a:gd name="T88" fmla="*/ 420 w 420"/>
                <a:gd name="T89" fmla="*/ 463 h 496"/>
                <a:gd name="T90" fmla="*/ 34 w 420"/>
                <a:gd name="T91" fmla="*/ 496 h 496"/>
                <a:gd name="T92" fmla="*/ 0 w 420"/>
                <a:gd name="T93" fmla="*/ 75 h 496"/>
                <a:gd name="T94" fmla="*/ 51 w 420"/>
                <a:gd name="T95" fmla="*/ 41 h 496"/>
                <a:gd name="T96" fmla="*/ 69 w 420"/>
                <a:gd name="T97" fmla="*/ 106 h 496"/>
                <a:gd name="T98" fmla="*/ 101 w 420"/>
                <a:gd name="T99" fmla="*/ 88 h 496"/>
                <a:gd name="T100" fmla="*/ 321 w 420"/>
                <a:gd name="T101" fmla="*/ 41 h 496"/>
                <a:gd name="T102" fmla="*/ 339 w 420"/>
                <a:gd name="T103" fmla="*/ 106 h 496"/>
                <a:gd name="T104" fmla="*/ 370 w 420"/>
                <a:gd name="T105" fmla="*/ 88 h 496"/>
                <a:gd name="T106" fmla="*/ 386 w 420"/>
                <a:gd name="T107" fmla="*/ 4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0" h="496">
                  <a:moveTo>
                    <a:pt x="347" y="0"/>
                  </a:moveTo>
                  <a:cubicBezTo>
                    <a:pt x="346" y="0"/>
                    <a:pt x="345" y="0"/>
                    <a:pt x="344" y="0"/>
                  </a:cubicBezTo>
                  <a:cubicBezTo>
                    <a:pt x="337" y="0"/>
                    <a:pt x="332" y="6"/>
                    <a:pt x="332" y="13"/>
                  </a:cubicBezTo>
                  <a:cubicBezTo>
                    <a:pt x="332" y="79"/>
                    <a:pt x="332" y="79"/>
                    <a:pt x="332" y="79"/>
                  </a:cubicBezTo>
                  <a:cubicBezTo>
                    <a:pt x="332" y="87"/>
                    <a:pt x="337" y="92"/>
                    <a:pt x="344" y="92"/>
                  </a:cubicBezTo>
                  <a:cubicBezTo>
                    <a:pt x="345" y="92"/>
                    <a:pt x="346" y="92"/>
                    <a:pt x="347" y="92"/>
                  </a:cubicBezTo>
                  <a:cubicBezTo>
                    <a:pt x="354" y="92"/>
                    <a:pt x="360" y="87"/>
                    <a:pt x="360" y="79"/>
                  </a:cubicBezTo>
                  <a:cubicBezTo>
                    <a:pt x="360" y="13"/>
                    <a:pt x="360" y="13"/>
                    <a:pt x="360" y="13"/>
                  </a:cubicBezTo>
                  <a:cubicBezTo>
                    <a:pt x="360" y="6"/>
                    <a:pt x="354" y="0"/>
                    <a:pt x="347" y="0"/>
                  </a:cubicBezTo>
                  <a:close/>
                  <a:moveTo>
                    <a:pt x="193" y="362"/>
                  </a:moveTo>
                  <a:cubicBezTo>
                    <a:pt x="177" y="362"/>
                    <a:pt x="161" y="362"/>
                    <a:pt x="145" y="362"/>
                  </a:cubicBezTo>
                  <a:cubicBezTo>
                    <a:pt x="145" y="378"/>
                    <a:pt x="145" y="394"/>
                    <a:pt x="145" y="410"/>
                  </a:cubicBezTo>
                  <a:cubicBezTo>
                    <a:pt x="161" y="410"/>
                    <a:pt x="177" y="410"/>
                    <a:pt x="193" y="410"/>
                  </a:cubicBezTo>
                  <a:cubicBezTo>
                    <a:pt x="193" y="394"/>
                    <a:pt x="193" y="378"/>
                    <a:pt x="193" y="362"/>
                  </a:cubicBezTo>
                  <a:close/>
                  <a:moveTo>
                    <a:pt x="276" y="362"/>
                  </a:moveTo>
                  <a:cubicBezTo>
                    <a:pt x="260" y="362"/>
                    <a:pt x="245" y="362"/>
                    <a:pt x="229" y="362"/>
                  </a:cubicBezTo>
                  <a:cubicBezTo>
                    <a:pt x="229" y="378"/>
                    <a:pt x="229" y="394"/>
                    <a:pt x="229" y="410"/>
                  </a:cubicBezTo>
                  <a:cubicBezTo>
                    <a:pt x="245" y="410"/>
                    <a:pt x="260" y="410"/>
                    <a:pt x="276" y="410"/>
                  </a:cubicBezTo>
                  <a:cubicBezTo>
                    <a:pt x="276" y="394"/>
                    <a:pt x="276" y="378"/>
                    <a:pt x="276" y="362"/>
                  </a:cubicBezTo>
                  <a:close/>
                  <a:moveTo>
                    <a:pt x="110" y="362"/>
                  </a:moveTo>
                  <a:cubicBezTo>
                    <a:pt x="62" y="362"/>
                    <a:pt x="62" y="362"/>
                    <a:pt x="62" y="362"/>
                  </a:cubicBezTo>
                  <a:cubicBezTo>
                    <a:pt x="62" y="410"/>
                    <a:pt x="62" y="410"/>
                    <a:pt x="62" y="410"/>
                  </a:cubicBezTo>
                  <a:cubicBezTo>
                    <a:pt x="110" y="410"/>
                    <a:pt x="110" y="410"/>
                    <a:pt x="110" y="410"/>
                  </a:cubicBezTo>
                  <a:cubicBezTo>
                    <a:pt x="110" y="362"/>
                    <a:pt x="110" y="362"/>
                    <a:pt x="110" y="362"/>
                  </a:cubicBezTo>
                  <a:close/>
                  <a:moveTo>
                    <a:pt x="360" y="291"/>
                  </a:moveTo>
                  <a:cubicBezTo>
                    <a:pt x="312" y="291"/>
                    <a:pt x="312" y="291"/>
                    <a:pt x="312" y="291"/>
                  </a:cubicBezTo>
                  <a:cubicBezTo>
                    <a:pt x="312" y="338"/>
                    <a:pt x="312" y="338"/>
                    <a:pt x="312" y="338"/>
                  </a:cubicBezTo>
                  <a:cubicBezTo>
                    <a:pt x="360" y="338"/>
                    <a:pt x="360" y="338"/>
                    <a:pt x="360" y="338"/>
                  </a:cubicBezTo>
                  <a:cubicBezTo>
                    <a:pt x="360" y="291"/>
                    <a:pt x="360" y="291"/>
                    <a:pt x="360" y="291"/>
                  </a:cubicBezTo>
                  <a:close/>
                  <a:moveTo>
                    <a:pt x="193" y="291"/>
                  </a:moveTo>
                  <a:cubicBezTo>
                    <a:pt x="177" y="291"/>
                    <a:pt x="161" y="291"/>
                    <a:pt x="145" y="291"/>
                  </a:cubicBezTo>
                  <a:cubicBezTo>
                    <a:pt x="145" y="306"/>
                    <a:pt x="145" y="322"/>
                    <a:pt x="145" y="338"/>
                  </a:cubicBezTo>
                  <a:cubicBezTo>
                    <a:pt x="161" y="338"/>
                    <a:pt x="177" y="338"/>
                    <a:pt x="193" y="338"/>
                  </a:cubicBezTo>
                  <a:cubicBezTo>
                    <a:pt x="193" y="322"/>
                    <a:pt x="193" y="306"/>
                    <a:pt x="193" y="291"/>
                  </a:cubicBezTo>
                  <a:close/>
                  <a:moveTo>
                    <a:pt x="276" y="291"/>
                  </a:moveTo>
                  <a:cubicBezTo>
                    <a:pt x="260" y="291"/>
                    <a:pt x="245" y="291"/>
                    <a:pt x="229" y="291"/>
                  </a:cubicBezTo>
                  <a:cubicBezTo>
                    <a:pt x="229" y="306"/>
                    <a:pt x="229" y="322"/>
                    <a:pt x="229" y="338"/>
                  </a:cubicBezTo>
                  <a:cubicBezTo>
                    <a:pt x="245" y="338"/>
                    <a:pt x="260" y="338"/>
                    <a:pt x="276" y="338"/>
                  </a:cubicBezTo>
                  <a:cubicBezTo>
                    <a:pt x="276" y="322"/>
                    <a:pt x="276" y="306"/>
                    <a:pt x="276" y="291"/>
                  </a:cubicBezTo>
                  <a:close/>
                  <a:moveTo>
                    <a:pt x="110" y="291"/>
                  </a:moveTo>
                  <a:cubicBezTo>
                    <a:pt x="62" y="291"/>
                    <a:pt x="62" y="291"/>
                    <a:pt x="62" y="291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110" y="338"/>
                    <a:pt x="110" y="338"/>
                    <a:pt x="110" y="338"/>
                  </a:cubicBezTo>
                  <a:cubicBezTo>
                    <a:pt x="110" y="291"/>
                    <a:pt x="110" y="291"/>
                    <a:pt x="110" y="291"/>
                  </a:cubicBezTo>
                  <a:close/>
                  <a:moveTo>
                    <a:pt x="360" y="219"/>
                  </a:moveTo>
                  <a:cubicBezTo>
                    <a:pt x="312" y="219"/>
                    <a:pt x="312" y="219"/>
                    <a:pt x="312" y="219"/>
                  </a:cubicBezTo>
                  <a:cubicBezTo>
                    <a:pt x="312" y="267"/>
                    <a:pt x="312" y="267"/>
                    <a:pt x="312" y="267"/>
                  </a:cubicBezTo>
                  <a:cubicBezTo>
                    <a:pt x="360" y="267"/>
                    <a:pt x="360" y="267"/>
                    <a:pt x="360" y="267"/>
                  </a:cubicBezTo>
                  <a:cubicBezTo>
                    <a:pt x="360" y="219"/>
                    <a:pt x="360" y="219"/>
                    <a:pt x="360" y="219"/>
                  </a:cubicBezTo>
                  <a:close/>
                  <a:moveTo>
                    <a:pt x="193" y="219"/>
                  </a:moveTo>
                  <a:cubicBezTo>
                    <a:pt x="177" y="219"/>
                    <a:pt x="161" y="219"/>
                    <a:pt x="145" y="219"/>
                  </a:cubicBezTo>
                  <a:cubicBezTo>
                    <a:pt x="145" y="235"/>
                    <a:pt x="145" y="251"/>
                    <a:pt x="145" y="267"/>
                  </a:cubicBezTo>
                  <a:cubicBezTo>
                    <a:pt x="161" y="267"/>
                    <a:pt x="177" y="267"/>
                    <a:pt x="193" y="267"/>
                  </a:cubicBezTo>
                  <a:cubicBezTo>
                    <a:pt x="193" y="251"/>
                    <a:pt x="193" y="235"/>
                    <a:pt x="193" y="219"/>
                  </a:cubicBezTo>
                  <a:close/>
                  <a:moveTo>
                    <a:pt x="276" y="219"/>
                  </a:moveTo>
                  <a:cubicBezTo>
                    <a:pt x="260" y="219"/>
                    <a:pt x="245" y="219"/>
                    <a:pt x="229" y="219"/>
                  </a:cubicBezTo>
                  <a:cubicBezTo>
                    <a:pt x="229" y="235"/>
                    <a:pt x="229" y="251"/>
                    <a:pt x="229" y="267"/>
                  </a:cubicBezTo>
                  <a:cubicBezTo>
                    <a:pt x="245" y="267"/>
                    <a:pt x="260" y="267"/>
                    <a:pt x="276" y="267"/>
                  </a:cubicBezTo>
                  <a:cubicBezTo>
                    <a:pt x="276" y="251"/>
                    <a:pt x="276" y="235"/>
                    <a:pt x="276" y="219"/>
                  </a:cubicBezTo>
                  <a:close/>
                  <a:moveTo>
                    <a:pt x="77" y="0"/>
                  </a:moveTo>
                  <a:cubicBezTo>
                    <a:pt x="76" y="0"/>
                    <a:pt x="76" y="0"/>
                    <a:pt x="75" y="0"/>
                  </a:cubicBezTo>
                  <a:cubicBezTo>
                    <a:pt x="68" y="0"/>
                    <a:pt x="62" y="6"/>
                    <a:pt x="62" y="13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87"/>
                    <a:pt x="68" y="92"/>
                    <a:pt x="75" y="92"/>
                  </a:cubicBezTo>
                  <a:cubicBezTo>
                    <a:pt x="76" y="92"/>
                    <a:pt x="76" y="92"/>
                    <a:pt x="77" y="92"/>
                  </a:cubicBezTo>
                  <a:cubicBezTo>
                    <a:pt x="84" y="92"/>
                    <a:pt x="90" y="87"/>
                    <a:pt x="90" y="79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6"/>
                    <a:pt x="84" y="0"/>
                    <a:pt x="77" y="0"/>
                  </a:cubicBezTo>
                  <a:close/>
                  <a:moveTo>
                    <a:pt x="392" y="185"/>
                  </a:moveTo>
                  <a:cubicBezTo>
                    <a:pt x="392" y="441"/>
                    <a:pt x="392" y="441"/>
                    <a:pt x="392" y="441"/>
                  </a:cubicBezTo>
                  <a:cubicBezTo>
                    <a:pt x="392" y="443"/>
                    <a:pt x="389" y="446"/>
                    <a:pt x="386" y="446"/>
                  </a:cubicBezTo>
                  <a:cubicBezTo>
                    <a:pt x="34" y="446"/>
                    <a:pt x="34" y="446"/>
                    <a:pt x="34" y="446"/>
                  </a:cubicBezTo>
                  <a:cubicBezTo>
                    <a:pt x="31" y="446"/>
                    <a:pt x="28" y="443"/>
                    <a:pt x="28" y="441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2"/>
                    <a:pt x="31" y="180"/>
                    <a:pt x="34" y="180"/>
                  </a:cubicBezTo>
                  <a:cubicBezTo>
                    <a:pt x="386" y="180"/>
                    <a:pt x="386" y="180"/>
                    <a:pt x="386" y="180"/>
                  </a:cubicBezTo>
                  <a:cubicBezTo>
                    <a:pt x="389" y="180"/>
                    <a:pt x="392" y="182"/>
                    <a:pt x="392" y="185"/>
                  </a:cubicBezTo>
                  <a:close/>
                  <a:moveTo>
                    <a:pt x="392" y="460"/>
                  </a:moveTo>
                  <a:cubicBezTo>
                    <a:pt x="392" y="463"/>
                    <a:pt x="392" y="463"/>
                    <a:pt x="392" y="463"/>
                  </a:cubicBezTo>
                  <a:cubicBezTo>
                    <a:pt x="28" y="463"/>
                    <a:pt x="28" y="463"/>
                    <a:pt x="28" y="463"/>
                  </a:cubicBezTo>
                  <a:cubicBezTo>
                    <a:pt x="28" y="460"/>
                    <a:pt x="28" y="460"/>
                    <a:pt x="28" y="460"/>
                  </a:cubicBezTo>
                  <a:cubicBezTo>
                    <a:pt x="392" y="460"/>
                    <a:pt x="392" y="460"/>
                    <a:pt x="392" y="460"/>
                  </a:cubicBezTo>
                  <a:close/>
                  <a:moveTo>
                    <a:pt x="392" y="478"/>
                  </a:moveTo>
                  <a:cubicBezTo>
                    <a:pt x="392" y="481"/>
                    <a:pt x="392" y="481"/>
                    <a:pt x="392" y="481"/>
                  </a:cubicBezTo>
                  <a:cubicBezTo>
                    <a:pt x="28" y="481"/>
                    <a:pt x="28" y="481"/>
                    <a:pt x="28" y="481"/>
                  </a:cubicBezTo>
                  <a:cubicBezTo>
                    <a:pt x="28" y="478"/>
                    <a:pt x="28" y="478"/>
                    <a:pt x="28" y="478"/>
                  </a:cubicBezTo>
                  <a:cubicBezTo>
                    <a:pt x="392" y="478"/>
                    <a:pt x="392" y="478"/>
                    <a:pt x="392" y="478"/>
                  </a:cubicBezTo>
                  <a:close/>
                  <a:moveTo>
                    <a:pt x="386" y="41"/>
                  </a:moveTo>
                  <a:cubicBezTo>
                    <a:pt x="405" y="41"/>
                    <a:pt x="420" y="56"/>
                    <a:pt x="420" y="75"/>
                  </a:cubicBezTo>
                  <a:cubicBezTo>
                    <a:pt x="420" y="463"/>
                    <a:pt x="420" y="463"/>
                    <a:pt x="420" y="463"/>
                  </a:cubicBezTo>
                  <a:cubicBezTo>
                    <a:pt x="420" y="481"/>
                    <a:pt x="405" y="496"/>
                    <a:pt x="386" y="496"/>
                  </a:cubicBezTo>
                  <a:cubicBezTo>
                    <a:pt x="269" y="496"/>
                    <a:pt x="151" y="496"/>
                    <a:pt x="34" y="496"/>
                  </a:cubicBezTo>
                  <a:cubicBezTo>
                    <a:pt x="15" y="496"/>
                    <a:pt x="0" y="481"/>
                    <a:pt x="0" y="46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56"/>
                    <a:pt x="15" y="41"/>
                    <a:pt x="34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57"/>
                    <a:pt x="51" y="72"/>
                    <a:pt x="51" y="88"/>
                  </a:cubicBezTo>
                  <a:cubicBezTo>
                    <a:pt x="51" y="98"/>
                    <a:pt x="59" y="106"/>
                    <a:pt x="69" y="106"/>
                  </a:cubicBezTo>
                  <a:cubicBezTo>
                    <a:pt x="74" y="106"/>
                    <a:pt x="78" y="106"/>
                    <a:pt x="83" y="106"/>
                  </a:cubicBezTo>
                  <a:cubicBezTo>
                    <a:pt x="93" y="106"/>
                    <a:pt x="101" y="98"/>
                    <a:pt x="101" y="88"/>
                  </a:cubicBezTo>
                  <a:cubicBezTo>
                    <a:pt x="101" y="72"/>
                    <a:pt x="101" y="57"/>
                    <a:pt x="101" y="41"/>
                  </a:cubicBezTo>
                  <a:cubicBezTo>
                    <a:pt x="321" y="41"/>
                    <a:pt x="321" y="41"/>
                    <a:pt x="321" y="41"/>
                  </a:cubicBezTo>
                  <a:cubicBezTo>
                    <a:pt x="321" y="57"/>
                    <a:pt x="321" y="72"/>
                    <a:pt x="321" y="88"/>
                  </a:cubicBezTo>
                  <a:cubicBezTo>
                    <a:pt x="321" y="98"/>
                    <a:pt x="329" y="106"/>
                    <a:pt x="339" y="106"/>
                  </a:cubicBezTo>
                  <a:cubicBezTo>
                    <a:pt x="343" y="106"/>
                    <a:pt x="348" y="106"/>
                    <a:pt x="352" y="106"/>
                  </a:cubicBezTo>
                  <a:cubicBezTo>
                    <a:pt x="362" y="106"/>
                    <a:pt x="370" y="98"/>
                    <a:pt x="370" y="88"/>
                  </a:cubicBezTo>
                  <a:cubicBezTo>
                    <a:pt x="370" y="72"/>
                    <a:pt x="370" y="57"/>
                    <a:pt x="370" y="41"/>
                  </a:cubicBezTo>
                  <a:lnTo>
                    <a:pt x="386" y="4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7516809" y="2606482"/>
              <a:ext cx="551558" cy="689448"/>
            </a:xfrm>
            <a:custGeom>
              <a:avLst/>
              <a:gdLst>
                <a:gd name="T0" fmla="*/ 100 w 408"/>
                <a:gd name="T1" fmla="*/ 18 h 510"/>
                <a:gd name="T2" fmla="*/ 290 w 408"/>
                <a:gd name="T3" fmla="*/ 368 h 510"/>
                <a:gd name="T4" fmla="*/ 345 w 408"/>
                <a:gd name="T5" fmla="*/ 332 h 510"/>
                <a:gd name="T6" fmla="*/ 259 w 408"/>
                <a:gd name="T7" fmla="*/ 464 h 510"/>
                <a:gd name="T8" fmla="*/ 267 w 408"/>
                <a:gd name="T9" fmla="*/ 397 h 510"/>
                <a:gd name="T10" fmla="*/ 241 w 408"/>
                <a:gd name="T11" fmla="*/ 345 h 510"/>
                <a:gd name="T12" fmla="*/ 216 w 408"/>
                <a:gd name="T13" fmla="*/ 319 h 510"/>
                <a:gd name="T14" fmla="*/ 320 w 408"/>
                <a:gd name="T15" fmla="*/ 474 h 510"/>
                <a:gd name="T16" fmla="*/ 159 w 408"/>
                <a:gd name="T17" fmla="*/ 386 h 510"/>
                <a:gd name="T18" fmla="*/ 196 w 408"/>
                <a:gd name="T19" fmla="*/ 298 h 510"/>
                <a:gd name="T20" fmla="*/ 229 w 408"/>
                <a:gd name="T21" fmla="*/ 381 h 510"/>
                <a:gd name="T22" fmla="*/ 338 w 408"/>
                <a:gd name="T23" fmla="*/ 391 h 510"/>
                <a:gd name="T24" fmla="*/ 278 w 408"/>
                <a:gd name="T25" fmla="*/ 440 h 510"/>
                <a:gd name="T26" fmla="*/ 289 w 408"/>
                <a:gd name="T27" fmla="*/ 332 h 510"/>
                <a:gd name="T28" fmla="*/ 126 w 408"/>
                <a:gd name="T29" fmla="*/ 86 h 510"/>
                <a:gd name="T30" fmla="*/ 138 w 408"/>
                <a:gd name="T31" fmla="*/ 19 h 510"/>
                <a:gd name="T32" fmla="*/ 217 w 408"/>
                <a:gd name="T33" fmla="*/ 61 h 510"/>
                <a:gd name="T34" fmla="*/ 127 w 408"/>
                <a:gd name="T35" fmla="*/ 22 h 510"/>
                <a:gd name="T36" fmla="*/ 244 w 408"/>
                <a:gd name="T37" fmla="*/ 59 h 510"/>
                <a:gd name="T38" fmla="*/ 134 w 408"/>
                <a:gd name="T39" fmla="*/ 343 h 510"/>
                <a:gd name="T40" fmla="*/ 87 w 408"/>
                <a:gd name="T41" fmla="*/ 290 h 510"/>
                <a:gd name="T42" fmla="*/ 86 w 408"/>
                <a:gd name="T43" fmla="*/ 290 h 510"/>
                <a:gd name="T44" fmla="*/ 85 w 408"/>
                <a:gd name="T45" fmla="*/ 290 h 510"/>
                <a:gd name="T46" fmla="*/ 84 w 408"/>
                <a:gd name="T47" fmla="*/ 289 h 510"/>
                <a:gd name="T48" fmla="*/ 83 w 408"/>
                <a:gd name="T49" fmla="*/ 289 h 510"/>
                <a:gd name="T50" fmla="*/ 83 w 408"/>
                <a:gd name="T51" fmla="*/ 289 h 510"/>
                <a:gd name="T52" fmla="*/ 82 w 408"/>
                <a:gd name="T53" fmla="*/ 289 h 510"/>
                <a:gd name="T54" fmla="*/ 81 w 408"/>
                <a:gd name="T55" fmla="*/ 288 h 510"/>
                <a:gd name="T56" fmla="*/ 81 w 408"/>
                <a:gd name="T57" fmla="*/ 288 h 510"/>
                <a:gd name="T58" fmla="*/ 80 w 408"/>
                <a:gd name="T59" fmla="*/ 287 h 510"/>
                <a:gd name="T60" fmla="*/ 80 w 408"/>
                <a:gd name="T61" fmla="*/ 287 h 510"/>
                <a:gd name="T62" fmla="*/ 79 w 408"/>
                <a:gd name="T63" fmla="*/ 286 h 510"/>
                <a:gd name="T64" fmla="*/ 79 w 408"/>
                <a:gd name="T65" fmla="*/ 285 h 510"/>
                <a:gd name="T66" fmla="*/ 78 w 408"/>
                <a:gd name="T67" fmla="*/ 284 h 510"/>
                <a:gd name="T68" fmla="*/ 78 w 408"/>
                <a:gd name="T69" fmla="*/ 284 h 510"/>
                <a:gd name="T70" fmla="*/ 78 w 408"/>
                <a:gd name="T71" fmla="*/ 283 h 510"/>
                <a:gd name="T72" fmla="*/ 78 w 408"/>
                <a:gd name="T73" fmla="*/ 282 h 510"/>
                <a:gd name="T74" fmla="*/ 77 w 408"/>
                <a:gd name="T75" fmla="*/ 281 h 510"/>
                <a:gd name="T76" fmla="*/ 77 w 408"/>
                <a:gd name="T77" fmla="*/ 281 h 510"/>
                <a:gd name="T78" fmla="*/ 77 w 408"/>
                <a:gd name="T79" fmla="*/ 280 h 510"/>
                <a:gd name="T80" fmla="*/ 77 w 408"/>
                <a:gd name="T81" fmla="*/ 279 h 510"/>
                <a:gd name="T82" fmla="*/ 78 w 408"/>
                <a:gd name="T83" fmla="*/ 278 h 510"/>
                <a:gd name="T84" fmla="*/ 78 w 408"/>
                <a:gd name="T85" fmla="*/ 278 h 510"/>
                <a:gd name="T86" fmla="*/ 78 w 408"/>
                <a:gd name="T87" fmla="*/ 277 h 510"/>
                <a:gd name="T88" fmla="*/ 79 w 408"/>
                <a:gd name="T89" fmla="*/ 276 h 510"/>
                <a:gd name="T90" fmla="*/ 79 w 408"/>
                <a:gd name="T91" fmla="*/ 275 h 510"/>
                <a:gd name="T92" fmla="*/ 80 w 408"/>
                <a:gd name="T93" fmla="*/ 274 h 510"/>
                <a:gd name="T94" fmla="*/ 80 w 408"/>
                <a:gd name="T95" fmla="*/ 274 h 510"/>
                <a:gd name="T96" fmla="*/ 81 w 408"/>
                <a:gd name="T97" fmla="*/ 273 h 510"/>
                <a:gd name="T98" fmla="*/ 82 w 408"/>
                <a:gd name="T99" fmla="*/ 272 h 510"/>
                <a:gd name="T100" fmla="*/ 83 w 408"/>
                <a:gd name="T101" fmla="*/ 272 h 510"/>
                <a:gd name="T102" fmla="*/ 84 w 408"/>
                <a:gd name="T103" fmla="*/ 272 h 510"/>
                <a:gd name="T104" fmla="*/ 86 w 408"/>
                <a:gd name="T105" fmla="*/ 271 h 510"/>
                <a:gd name="T106" fmla="*/ 77 w 408"/>
                <a:gd name="T107" fmla="*/ 280 h 510"/>
                <a:gd name="T108" fmla="*/ 87 w 408"/>
                <a:gd name="T109" fmla="*/ 237 h 510"/>
                <a:gd name="T110" fmla="*/ 267 w 408"/>
                <a:gd name="T111" fmla="*/ 175 h 510"/>
                <a:gd name="T112" fmla="*/ 258 w 408"/>
                <a:gd name="T113" fmla="*/ 115 h 510"/>
                <a:gd name="T114" fmla="*/ 87 w 408"/>
                <a:gd name="T115" fmla="*/ 115 h 510"/>
                <a:gd name="T116" fmla="*/ 212 w 408"/>
                <a:gd name="T117" fmla="*/ 28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8" h="510">
                  <a:moveTo>
                    <a:pt x="23" y="460"/>
                  </a:moveTo>
                  <a:cubicBezTo>
                    <a:pt x="147" y="460"/>
                    <a:pt x="147" y="460"/>
                    <a:pt x="147" y="460"/>
                  </a:cubicBezTo>
                  <a:cubicBezTo>
                    <a:pt x="140" y="447"/>
                    <a:pt x="135" y="434"/>
                    <a:pt x="132" y="419"/>
                  </a:cubicBezTo>
                  <a:cubicBezTo>
                    <a:pt x="43" y="419"/>
                    <a:pt x="43" y="419"/>
                    <a:pt x="43" y="41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1" y="18"/>
                    <a:pt x="0" y="28"/>
                    <a:pt x="0" y="41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50"/>
                    <a:pt x="11" y="460"/>
                    <a:pt x="23" y="460"/>
                  </a:cubicBezTo>
                  <a:close/>
                  <a:moveTo>
                    <a:pt x="286" y="370"/>
                  </a:moveTo>
                  <a:cubicBezTo>
                    <a:pt x="286" y="370"/>
                    <a:pt x="287" y="369"/>
                    <a:pt x="287" y="369"/>
                  </a:cubicBezTo>
                  <a:cubicBezTo>
                    <a:pt x="288" y="368"/>
                    <a:pt x="289" y="368"/>
                    <a:pt x="290" y="368"/>
                  </a:cubicBezTo>
                  <a:cubicBezTo>
                    <a:pt x="291" y="369"/>
                    <a:pt x="291" y="369"/>
                    <a:pt x="291" y="370"/>
                  </a:cubicBezTo>
                  <a:cubicBezTo>
                    <a:pt x="292" y="370"/>
                    <a:pt x="292" y="370"/>
                    <a:pt x="292" y="370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8" y="324"/>
                    <a:pt x="340" y="323"/>
                    <a:pt x="341" y="323"/>
                  </a:cubicBezTo>
                  <a:cubicBezTo>
                    <a:pt x="342" y="323"/>
                    <a:pt x="344" y="324"/>
                    <a:pt x="345" y="325"/>
                  </a:cubicBezTo>
                  <a:cubicBezTo>
                    <a:pt x="346" y="326"/>
                    <a:pt x="346" y="327"/>
                    <a:pt x="346" y="329"/>
                  </a:cubicBezTo>
                  <a:cubicBezTo>
                    <a:pt x="346" y="330"/>
                    <a:pt x="346" y="331"/>
                    <a:pt x="345" y="332"/>
                  </a:cubicBezTo>
                  <a:cubicBezTo>
                    <a:pt x="293" y="384"/>
                    <a:pt x="293" y="384"/>
                    <a:pt x="293" y="384"/>
                  </a:cubicBezTo>
                  <a:cubicBezTo>
                    <a:pt x="300" y="389"/>
                    <a:pt x="300" y="389"/>
                    <a:pt x="300" y="389"/>
                  </a:cubicBezTo>
                  <a:cubicBezTo>
                    <a:pt x="302" y="391"/>
                    <a:pt x="303" y="392"/>
                    <a:pt x="303" y="394"/>
                  </a:cubicBezTo>
                  <a:cubicBezTo>
                    <a:pt x="304" y="398"/>
                    <a:pt x="301" y="402"/>
                    <a:pt x="297" y="403"/>
                  </a:cubicBezTo>
                  <a:cubicBezTo>
                    <a:pt x="295" y="403"/>
                    <a:pt x="293" y="403"/>
                    <a:pt x="291" y="401"/>
                  </a:cubicBezTo>
                  <a:cubicBezTo>
                    <a:pt x="283" y="396"/>
                    <a:pt x="283" y="396"/>
                    <a:pt x="283" y="396"/>
                  </a:cubicBezTo>
                  <a:cubicBezTo>
                    <a:pt x="259" y="464"/>
                    <a:pt x="259" y="464"/>
                    <a:pt x="259" y="464"/>
                  </a:cubicBezTo>
                  <a:cubicBezTo>
                    <a:pt x="259" y="465"/>
                    <a:pt x="258" y="465"/>
                    <a:pt x="258" y="466"/>
                  </a:cubicBezTo>
                  <a:cubicBezTo>
                    <a:pt x="256" y="466"/>
                    <a:pt x="254" y="466"/>
                    <a:pt x="253" y="464"/>
                  </a:cubicBezTo>
                  <a:cubicBezTo>
                    <a:pt x="253" y="463"/>
                    <a:pt x="253" y="463"/>
                    <a:pt x="253" y="462"/>
                  </a:cubicBezTo>
                  <a:cubicBezTo>
                    <a:pt x="274" y="402"/>
                    <a:pt x="274" y="402"/>
                    <a:pt x="274" y="402"/>
                  </a:cubicBezTo>
                  <a:cubicBezTo>
                    <a:pt x="274" y="402"/>
                    <a:pt x="273" y="403"/>
                    <a:pt x="272" y="403"/>
                  </a:cubicBezTo>
                  <a:cubicBezTo>
                    <a:pt x="271" y="403"/>
                    <a:pt x="270" y="402"/>
                    <a:pt x="269" y="401"/>
                  </a:cubicBezTo>
                  <a:cubicBezTo>
                    <a:pt x="268" y="400"/>
                    <a:pt x="267" y="399"/>
                    <a:pt x="267" y="397"/>
                  </a:cubicBezTo>
                  <a:cubicBezTo>
                    <a:pt x="267" y="396"/>
                    <a:pt x="268" y="394"/>
                    <a:pt x="269" y="393"/>
                  </a:cubicBezTo>
                  <a:cubicBezTo>
                    <a:pt x="274" y="388"/>
                    <a:pt x="274" y="388"/>
                    <a:pt x="274" y="388"/>
                  </a:cubicBezTo>
                  <a:cubicBezTo>
                    <a:pt x="232" y="357"/>
                    <a:pt x="232" y="357"/>
                    <a:pt x="232" y="357"/>
                  </a:cubicBezTo>
                  <a:cubicBezTo>
                    <a:pt x="231" y="356"/>
                    <a:pt x="230" y="354"/>
                    <a:pt x="229" y="352"/>
                  </a:cubicBezTo>
                  <a:cubicBezTo>
                    <a:pt x="229" y="350"/>
                    <a:pt x="230" y="348"/>
                    <a:pt x="231" y="347"/>
                  </a:cubicBezTo>
                  <a:cubicBezTo>
                    <a:pt x="232" y="345"/>
                    <a:pt x="234" y="344"/>
                    <a:pt x="236" y="344"/>
                  </a:cubicBezTo>
                  <a:cubicBezTo>
                    <a:pt x="238" y="344"/>
                    <a:pt x="240" y="344"/>
                    <a:pt x="241" y="345"/>
                  </a:cubicBezTo>
                  <a:cubicBezTo>
                    <a:pt x="283" y="377"/>
                    <a:pt x="283" y="377"/>
                    <a:pt x="283" y="377"/>
                  </a:cubicBezTo>
                  <a:cubicBezTo>
                    <a:pt x="286" y="370"/>
                    <a:pt x="286" y="370"/>
                    <a:pt x="286" y="370"/>
                  </a:cubicBezTo>
                  <a:close/>
                  <a:moveTo>
                    <a:pt x="350" y="319"/>
                  </a:moveTo>
                  <a:cubicBezTo>
                    <a:pt x="342" y="310"/>
                    <a:pt x="331" y="303"/>
                    <a:pt x="320" y="299"/>
                  </a:cubicBezTo>
                  <a:cubicBezTo>
                    <a:pt x="309" y="294"/>
                    <a:pt x="296" y="291"/>
                    <a:pt x="283" y="291"/>
                  </a:cubicBezTo>
                  <a:cubicBezTo>
                    <a:pt x="271" y="291"/>
                    <a:pt x="258" y="294"/>
                    <a:pt x="247" y="299"/>
                  </a:cubicBezTo>
                  <a:cubicBezTo>
                    <a:pt x="236" y="303"/>
                    <a:pt x="225" y="310"/>
                    <a:pt x="216" y="319"/>
                  </a:cubicBezTo>
                  <a:cubicBezTo>
                    <a:pt x="208" y="328"/>
                    <a:pt x="201" y="338"/>
                    <a:pt x="196" y="350"/>
                  </a:cubicBezTo>
                  <a:cubicBezTo>
                    <a:pt x="191" y="361"/>
                    <a:pt x="189" y="373"/>
                    <a:pt x="189" y="386"/>
                  </a:cubicBezTo>
                  <a:cubicBezTo>
                    <a:pt x="189" y="399"/>
                    <a:pt x="191" y="411"/>
                    <a:pt x="196" y="422"/>
                  </a:cubicBezTo>
                  <a:cubicBezTo>
                    <a:pt x="201" y="434"/>
                    <a:pt x="208" y="444"/>
                    <a:pt x="216" y="453"/>
                  </a:cubicBezTo>
                  <a:cubicBezTo>
                    <a:pt x="225" y="462"/>
                    <a:pt x="236" y="469"/>
                    <a:pt x="247" y="474"/>
                  </a:cubicBezTo>
                  <a:cubicBezTo>
                    <a:pt x="258" y="478"/>
                    <a:pt x="271" y="481"/>
                    <a:pt x="283" y="481"/>
                  </a:cubicBezTo>
                  <a:cubicBezTo>
                    <a:pt x="296" y="481"/>
                    <a:pt x="309" y="478"/>
                    <a:pt x="320" y="474"/>
                  </a:cubicBezTo>
                  <a:cubicBezTo>
                    <a:pt x="331" y="469"/>
                    <a:pt x="342" y="462"/>
                    <a:pt x="350" y="453"/>
                  </a:cubicBezTo>
                  <a:cubicBezTo>
                    <a:pt x="359" y="444"/>
                    <a:pt x="366" y="434"/>
                    <a:pt x="371" y="422"/>
                  </a:cubicBezTo>
                  <a:cubicBezTo>
                    <a:pt x="376" y="411"/>
                    <a:pt x="378" y="399"/>
                    <a:pt x="378" y="386"/>
                  </a:cubicBezTo>
                  <a:cubicBezTo>
                    <a:pt x="378" y="373"/>
                    <a:pt x="376" y="361"/>
                    <a:pt x="371" y="350"/>
                  </a:cubicBezTo>
                  <a:cubicBezTo>
                    <a:pt x="366" y="338"/>
                    <a:pt x="359" y="328"/>
                    <a:pt x="350" y="319"/>
                  </a:cubicBezTo>
                  <a:close/>
                  <a:moveTo>
                    <a:pt x="196" y="298"/>
                  </a:moveTo>
                  <a:cubicBezTo>
                    <a:pt x="173" y="321"/>
                    <a:pt x="159" y="352"/>
                    <a:pt x="159" y="386"/>
                  </a:cubicBezTo>
                  <a:cubicBezTo>
                    <a:pt x="159" y="420"/>
                    <a:pt x="173" y="451"/>
                    <a:pt x="196" y="474"/>
                  </a:cubicBezTo>
                  <a:cubicBezTo>
                    <a:pt x="218" y="496"/>
                    <a:pt x="249" y="510"/>
                    <a:pt x="283" y="510"/>
                  </a:cubicBezTo>
                  <a:cubicBezTo>
                    <a:pt x="318" y="510"/>
                    <a:pt x="349" y="496"/>
                    <a:pt x="371" y="474"/>
                  </a:cubicBezTo>
                  <a:cubicBezTo>
                    <a:pt x="394" y="451"/>
                    <a:pt x="408" y="420"/>
                    <a:pt x="408" y="386"/>
                  </a:cubicBezTo>
                  <a:cubicBezTo>
                    <a:pt x="408" y="352"/>
                    <a:pt x="394" y="321"/>
                    <a:pt x="371" y="298"/>
                  </a:cubicBezTo>
                  <a:cubicBezTo>
                    <a:pt x="349" y="276"/>
                    <a:pt x="318" y="262"/>
                    <a:pt x="283" y="262"/>
                  </a:cubicBezTo>
                  <a:cubicBezTo>
                    <a:pt x="249" y="262"/>
                    <a:pt x="218" y="276"/>
                    <a:pt x="196" y="298"/>
                  </a:cubicBezTo>
                  <a:close/>
                  <a:moveTo>
                    <a:pt x="229" y="381"/>
                  </a:moveTo>
                  <a:cubicBezTo>
                    <a:pt x="202" y="381"/>
                    <a:pt x="202" y="381"/>
                    <a:pt x="202" y="381"/>
                  </a:cubicBezTo>
                  <a:cubicBezTo>
                    <a:pt x="199" y="381"/>
                    <a:pt x="197" y="383"/>
                    <a:pt x="197" y="386"/>
                  </a:cubicBezTo>
                  <a:cubicBezTo>
                    <a:pt x="197" y="389"/>
                    <a:pt x="199" y="391"/>
                    <a:pt x="202" y="391"/>
                  </a:cubicBezTo>
                  <a:cubicBezTo>
                    <a:pt x="229" y="391"/>
                    <a:pt x="229" y="391"/>
                    <a:pt x="229" y="391"/>
                  </a:cubicBezTo>
                  <a:cubicBezTo>
                    <a:pt x="232" y="391"/>
                    <a:pt x="235" y="389"/>
                    <a:pt x="235" y="386"/>
                  </a:cubicBezTo>
                  <a:cubicBezTo>
                    <a:pt x="235" y="383"/>
                    <a:pt x="232" y="381"/>
                    <a:pt x="229" y="381"/>
                  </a:cubicBezTo>
                  <a:close/>
                  <a:moveTo>
                    <a:pt x="338" y="391"/>
                  </a:moveTo>
                  <a:cubicBezTo>
                    <a:pt x="365" y="391"/>
                    <a:pt x="365" y="391"/>
                    <a:pt x="365" y="391"/>
                  </a:cubicBezTo>
                  <a:cubicBezTo>
                    <a:pt x="368" y="391"/>
                    <a:pt x="370" y="389"/>
                    <a:pt x="370" y="386"/>
                  </a:cubicBezTo>
                  <a:cubicBezTo>
                    <a:pt x="370" y="383"/>
                    <a:pt x="368" y="381"/>
                    <a:pt x="365" y="381"/>
                  </a:cubicBezTo>
                  <a:cubicBezTo>
                    <a:pt x="338" y="381"/>
                    <a:pt x="338" y="381"/>
                    <a:pt x="338" y="381"/>
                  </a:cubicBezTo>
                  <a:cubicBezTo>
                    <a:pt x="335" y="381"/>
                    <a:pt x="332" y="383"/>
                    <a:pt x="332" y="386"/>
                  </a:cubicBezTo>
                  <a:cubicBezTo>
                    <a:pt x="332" y="389"/>
                    <a:pt x="335" y="391"/>
                    <a:pt x="338" y="391"/>
                  </a:cubicBezTo>
                  <a:close/>
                  <a:moveTo>
                    <a:pt x="278" y="440"/>
                  </a:moveTo>
                  <a:cubicBezTo>
                    <a:pt x="278" y="467"/>
                    <a:pt x="278" y="467"/>
                    <a:pt x="278" y="467"/>
                  </a:cubicBezTo>
                  <a:cubicBezTo>
                    <a:pt x="278" y="470"/>
                    <a:pt x="280" y="473"/>
                    <a:pt x="283" y="473"/>
                  </a:cubicBezTo>
                  <a:cubicBezTo>
                    <a:pt x="286" y="473"/>
                    <a:pt x="289" y="470"/>
                    <a:pt x="289" y="467"/>
                  </a:cubicBezTo>
                  <a:cubicBezTo>
                    <a:pt x="289" y="440"/>
                    <a:pt x="289" y="440"/>
                    <a:pt x="289" y="440"/>
                  </a:cubicBezTo>
                  <a:cubicBezTo>
                    <a:pt x="289" y="437"/>
                    <a:pt x="286" y="435"/>
                    <a:pt x="283" y="435"/>
                  </a:cubicBezTo>
                  <a:cubicBezTo>
                    <a:pt x="280" y="435"/>
                    <a:pt x="278" y="437"/>
                    <a:pt x="278" y="440"/>
                  </a:cubicBezTo>
                  <a:close/>
                  <a:moveTo>
                    <a:pt x="289" y="332"/>
                  </a:moveTo>
                  <a:cubicBezTo>
                    <a:pt x="289" y="305"/>
                    <a:pt x="289" y="305"/>
                    <a:pt x="289" y="305"/>
                  </a:cubicBezTo>
                  <a:cubicBezTo>
                    <a:pt x="289" y="302"/>
                    <a:pt x="286" y="299"/>
                    <a:pt x="283" y="299"/>
                  </a:cubicBezTo>
                  <a:cubicBezTo>
                    <a:pt x="280" y="299"/>
                    <a:pt x="278" y="302"/>
                    <a:pt x="278" y="305"/>
                  </a:cubicBezTo>
                  <a:cubicBezTo>
                    <a:pt x="278" y="332"/>
                    <a:pt x="278" y="332"/>
                    <a:pt x="278" y="332"/>
                  </a:cubicBezTo>
                  <a:cubicBezTo>
                    <a:pt x="278" y="335"/>
                    <a:pt x="280" y="337"/>
                    <a:pt x="283" y="337"/>
                  </a:cubicBezTo>
                  <a:cubicBezTo>
                    <a:pt x="286" y="337"/>
                    <a:pt x="289" y="335"/>
                    <a:pt x="289" y="332"/>
                  </a:cubicBezTo>
                  <a:close/>
                  <a:moveTo>
                    <a:pt x="218" y="0"/>
                  </a:moveTo>
                  <a:cubicBezTo>
                    <a:pt x="224" y="0"/>
                    <a:pt x="228" y="2"/>
                    <a:pt x="232" y="4"/>
                  </a:cubicBezTo>
                  <a:cubicBezTo>
                    <a:pt x="235" y="7"/>
                    <a:pt x="237" y="11"/>
                    <a:pt x="237" y="14"/>
                  </a:cubicBezTo>
                  <a:cubicBezTo>
                    <a:pt x="237" y="72"/>
                    <a:pt x="237" y="72"/>
                    <a:pt x="237" y="72"/>
                  </a:cubicBezTo>
                  <a:cubicBezTo>
                    <a:pt x="237" y="75"/>
                    <a:pt x="235" y="79"/>
                    <a:pt x="232" y="82"/>
                  </a:cubicBezTo>
                  <a:cubicBezTo>
                    <a:pt x="228" y="84"/>
                    <a:pt x="224" y="86"/>
                    <a:pt x="218" y="86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1" y="86"/>
                    <a:pt x="116" y="84"/>
                    <a:pt x="113" y="82"/>
                  </a:cubicBezTo>
                  <a:cubicBezTo>
                    <a:pt x="110" y="79"/>
                    <a:pt x="108" y="75"/>
                    <a:pt x="108" y="72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1"/>
                    <a:pt x="110" y="7"/>
                    <a:pt x="113" y="4"/>
                  </a:cubicBezTo>
                  <a:cubicBezTo>
                    <a:pt x="116" y="2"/>
                    <a:pt x="121" y="0"/>
                    <a:pt x="126" y="0"/>
                  </a:cubicBezTo>
                  <a:cubicBezTo>
                    <a:pt x="218" y="0"/>
                    <a:pt x="218" y="0"/>
                    <a:pt x="218" y="0"/>
                  </a:cubicBezTo>
                  <a:close/>
                  <a:moveTo>
                    <a:pt x="138" y="19"/>
                  </a:moveTo>
                  <a:cubicBezTo>
                    <a:pt x="206" y="19"/>
                    <a:pt x="206" y="19"/>
                    <a:pt x="206" y="19"/>
                  </a:cubicBezTo>
                  <a:cubicBezTo>
                    <a:pt x="210" y="19"/>
                    <a:pt x="214" y="20"/>
                    <a:pt x="217" y="22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20" y="25"/>
                    <a:pt x="222" y="29"/>
                    <a:pt x="222" y="33"/>
                  </a:cubicBezTo>
                  <a:cubicBezTo>
                    <a:pt x="222" y="51"/>
                    <a:pt x="222" y="51"/>
                    <a:pt x="222" y="51"/>
                  </a:cubicBezTo>
                  <a:cubicBezTo>
                    <a:pt x="222" y="55"/>
                    <a:pt x="220" y="58"/>
                    <a:pt x="217" y="61"/>
                  </a:cubicBezTo>
                  <a:cubicBezTo>
                    <a:pt x="217" y="61"/>
                    <a:pt x="217" y="61"/>
                    <a:pt x="217" y="61"/>
                  </a:cubicBezTo>
                  <a:cubicBezTo>
                    <a:pt x="214" y="63"/>
                    <a:pt x="210" y="65"/>
                    <a:pt x="206" y="65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4" y="65"/>
                    <a:pt x="130" y="63"/>
                    <a:pt x="127" y="61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4" y="58"/>
                    <a:pt x="122" y="55"/>
                    <a:pt x="122" y="5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29"/>
                    <a:pt x="124" y="25"/>
                    <a:pt x="127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30" y="20"/>
                    <a:pt x="134" y="19"/>
                    <a:pt x="138" y="19"/>
                  </a:cubicBezTo>
                  <a:close/>
                  <a:moveTo>
                    <a:pt x="344" y="243"/>
                  </a:moveTo>
                  <a:cubicBezTo>
                    <a:pt x="344" y="41"/>
                    <a:pt x="344" y="41"/>
                    <a:pt x="344" y="41"/>
                  </a:cubicBezTo>
                  <a:cubicBezTo>
                    <a:pt x="344" y="28"/>
                    <a:pt x="334" y="18"/>
                    <a:pt x="321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59"/>
                    <a:pt x="244" y="59"/>
                    <a:pt x="244" y="59"/>
                  </a:cubicBezTo>
                  <a:cubicBezTo>
                    <a:pt x="302" y="59"/>
                    <a:pt x="302" y="59"/>
                    <a:pt x="302" y="59"/>
                  </a:cubicBezTo>
                  <a:cubicBezTo>
                    <a:pt x="302" y="92"/>
                    <a:pt x="302" y="92"/>
                    <a:pt x="302" y="92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17" y="234"/>
                    <a:pt x="331" y="238"/>
                    <a:pt x="344" y="243"/>
                  </a:cubicBezTo>
                  <a:close/>
                  <a:moveTo>
                    <a:pt x="87" y="324"/>
                  </a:moveTo>
                  <a:cubicBezTo>
                    <a:pt x="141" y="324"/>
                    <a:pt x="141" y="324"/>
                    <a:pt x="141" y="324"/>
                  </a:cubicBezTo>
                  <a:cubicBezTo>
                    <a:pt x="139" y="330"/>
                    <a:pt x="136" y="336"/>
                    <a:pt x="134" y="343"/>
                  </a:cubicBezTo>
                  <a:cubicBezTo>
                    <a:pt x="87" y="343"/>
                    <a:pt x="87" y="343"/>
                    <a:pt x="87" y="343"/>
                  </a:cubicBezTo>
                  <a:cubicBezTo>
                    <a:pt x="82" y="343"/>
                    <a:pt x="77" y="339"/>
                    <a:pt x="77" y="333"/>
                  </a:cubicBezTo>
                  <a:cubicBezTo>
                    <a:pt x="77" y="333"/>
                    <a:pt x="77" y="333"/>
                    <a:pt x="77" y="333"/>
                  </a:cubicBezTo>
                  <a:cubicBezTo>
                    <a:pt x="77" y="328"/>
                    <a:pt x="82" y="324"/>
                    <a:pt x="87" y="324"/>
                  </a:cubicBezTo>
                  <a:close/>
                  <a:moveTo>
                    <a:pt x="162" y="290"/>
                  </a:moveTo>
                  <a:cubicBezTo>
                    <a:pt x="87" y="290"/>
                    <a:pt x="87" y="290"/>
                    <a:pt x="87" y="290"/>
                  </a:cubicBezTo>
                  <a:cubicBezTo>
                    <a:pt x="87" y="290"/>
                    <a:pt x="87" y="290"/>
                    <a:pt x="87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7" y="271"/>
                    <a:pt x="87" y="271"/>
                    <a:pt x="87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3" y="277"/>
                    <a:pt x="167" y="283"/>
                    <a:pt x="162" y="290"/>
                  </a:cubicBezTo>
                  <a:close/>
                  <a:moveTo>
                    <a:pt x="77" y="280"/>
                  </a:moveTo>
                  <a:cubicBezTo>
                    <a:pt x="77" y="280"/>
                    <a:pt x="77" y="280"/>
                    <a:pt x="77" y="280"/>
                  </a:cubicBezTo>
                  <a:close/>
                  <a:moveTo>
                    <a:pt x="87" y="218"/>
                  </a:moveTo>
                  <a:cubicBezTo>
                    <a:pt x="258" y="218"/>
                    <a:pt x="258" y="218"/>
                    <a:pt x="258" y="218"/>
                  </a:cubicBezTo>
                  <a:cubicBezTo>
                    <a:pt x="263" y="218"/>
                    <a:pt x="267" y="222"/>
                    <a:pt x="267" y="228"/>
                  </a:cubicBezTo>
                  <a:cubicBezTo>
                    <a:pt x="267" y="228"/>
                    <a:pt x="267" y="228"/>
                    <a:pt x="267" y="228"/>
                  </a:cubicBezTo>
                  <a:cubicBezTo>
                    <a:pt x="267" y="229"/>
                    <a:pt x="267" y="231"/>
                    <a:pt x="266" y="232"/>
                  </a:cubicBezTo>
                  <a:cubicBezTo>
                    <a:pt x="257" y="233"/>
                    <a:pt x="249" y="235"/>
                    <a:pt x="241" y="237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82" y="237"/>
                    <a:pt x="77" y="233"/>
                    <a:pt x="77" y="228"/>
                  </a:cubicBezTo>
                  <a:cubicBezTo>
                    <a:pt x="77" y="228"/>
                    <a:pt x="77" y="228"/>
                    <a:pt x="77" y="228"/>
                  </a:cubicBezTo>
                  <a:cubicBezTo>
                    <a:pt x="77" y="222"/>
                    <a:pt x="82" y="218"/>
                    <a:pt x="87" y="218"/>
                  </a:cubicBezTo>
                  <a:close/>
                  <a:moveTo>
                    <a:pt x="87" y="165"/>
                  </a:moveTo>
                  <a:cubicBezTo>
                    <a:pt x="258" y="165"/>
                    <a:pt x="258" y="165"/>
                    <a:pt x="258" y="165"/>
                  </a:cubicBezTo>
                  <a:cubicBezTo>
                    <a:pt x="263" y="165"/>
                    <a:pt x="267" y="170"/>
                    <a:pt x="267" y="175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7" y="180"/>
                    <a:pt x="263" y="184"/>
                    <a:pt x="258" y="184"/>
                  </a:cubicBezTo>
                  <a:cubicBezTo>
                    <a:pt x="87" y="184"/>
                    <a:pt x="87" y="184"/>
                    <a:pt x="87" y="184"/>
                  </a:cubicBezTo>
                  <a:cubicBezTo>
                    <a:pt x="82" y="184"/>
                    <a:pt x="77" y="180"/>
                    <a:pt x="77" y="175"/>
                  </a:cubicBezTo>
                  <a:cubicBezTo>
                    <a:pt x="77" y="175"/>
                    <a:pt x="77" y="175"/>
                    <a:pt x="77" y="175"/>
                  </a:cubicBezTo>
                  <a:cubicBezTo>
                    <a:pt x="77" y="170"/>
                    <a:pt x="82" y="165"/>
                    <a:pt x="87" y="165"/>
                  </a:cubicBezTo>
                  <a:close/>
                  <a:moveTo>
                    <a:pt x="87" y="115"/>
                  </a:moveTo>
                  <a:cubicBezTo>
                    <a:pt x="258" y="115"/>
                    <a:pt x="258" y="115"/>
                    <a:pt x="258" y="115"/>
                  </a:cubicBezTo>
                  <a:cubicBezTo>
                    <a:pt x="263" y="115"/>
                    <a:pt x="267" y="120"/>
                    <a:pt x="267" y="125"/>
                  </a:cubicBezTo>
                  <a:cubicBezTo>
                    <a:pt x="267" y="125"/>
                    <a:pt x="267" y="125"/>
                    <a:pt x="267" y="125"/>
                  </a:cubicBezTo>
                  <a:cubicBezTo>
                    <a:pt x="267" y="130"/>
                    <a:pt x="263" y="134"/>
                    <a:pt x="258" y="134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2" y="134"/>
                    <a:pt x="77" y="130"/>
                    <a:pt x="77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7" y="120"/>
                    <a:pt x="82" y="115"/>
                    <a:pt x="87" y="115"/>
                  </a:cubicBezTo>
                  <a:close/>
                  <a:moveTo>
                    <a:pt x="130" y="59"/>
                  </a:moveTo>
                  <a:cubicBezTo>
                    <a:pt x="130" y="33"/>
                    <a:pt x="130" y="33"/>
                    <a:pt x="130" y="33"/>
                  </a:cubicBezTo>
                  <a:cubicBezTo>
                    <a:pt x="130" y="31"/>
                    <a:pt x="131" y="29"/>
                    <a:pt x="132" y="28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4" y="27"/>
                    <a:pt x="136" y="26"/>
                    <a:pt x="138" y="26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208" y="26"/>
                    <a:pt x="211" y="27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4" y="29"/>
                    <a:pt x="215" y="31"/>
                    <a:pt x="215" y="33"/>
                  </a:cubicBezTo>
                  <a:cubicBezTo>
                    <a:pt x="215" y="59"/>
                    <a:pt x="215" y="59"/>
                    <a:pt x="215" y="59"/>
                  </a:cubicBezTo>
                  <a:lnTo>
                    <a:pt x="130" y="5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25637" y="2282791"/>
            <a:ext cx="2807369" cy="124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6" name="矩形 15"/>
          <p:cNvSpPr/>
          <p:nvPr/>
        </p:nvSpPr>
        <p:spPr>
          <a:xfrm>
            <a:off x="8731333" y="2282791"/>
            <a:ext cx="2807369" cy="124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8" name="矩形 17"/>
          <p:cNvSpPr/>
          <p:nvPr/>
        </p:nvSpPr>
        <p:spPr>
          <a:xfrm>
            <a:off x="2859923" y="4320140"/>
            <a:ext cx="654517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algn="ctr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6675" y="214277"/>
            <a:ext cx="464049" cy="716166"/>
            <a:chOff x="1" y="1552169"/>
            <a:chExt cx="2479378" cy="3826419"/>
          </a:xfrm>
          <a:solidFill>
            <a:srgbClr val="726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" y="1552169"/>
              <a:ext cx="2387969" cy="3826419"/>
            </a:xfrm>
            <a:custGeom>
              <a:avLst/>
              <a:gdLst>
                <a:gd name="T0" fmla="*/ 0 w 7449"/>
                <a:gd name="T1" fmla="*/ 0 h 11906"/>
                <a:gd name="T2" fmla="*/ 7449 w 7449"/>
                <a:gd name="T3" fmla="*/ 4223 h 11906"/>
                <a:gd name="T4" fmla="*/ 0 w 7449"/>
                <a:gd name="T5" fmla="*/ 4223 h 11906"/>
                <a:gd name="T6" fmla="*/ 0 w 7449"/>
                <a:gd name="T7" fmla="*/ 0 h 11906"/>
                <a:gd name="T8" fmla="*/ 7449 w 7449"/>
                <a:gd name="T9" fmla="*/ 4302 h 11906"/>
                <a:gd name="T10" fmla="*/ 0 w 7449"/>
                <a:gd name="T11" fmla="*/ 8525 h 11906"/>
                <a:gd name="T12" fmla="*/ 0 w 7449"/>
                <a:gd name="T13" fmla="*/ 4302 h 11906"/>
                <a:gd name="T14" fmla="*/ 7449 w 7449"/>
                <a:gd name="T15" fmla="*/ 4302 h 11906"/>
                <a:gd name="T16" fmla="*/ 2857 w 7449"/>
                <a:gd name="T17" fmla="*/ 10038 h 11906"/>
                <a:gd name="T18" fmla="*/ 5 w 7449"/>
                <a:gd name="T19" fmla="*/ 11903 h 11906"/>
                <a:gd name="T20" fmla="*/ 0 w 7449"/>
                <a:gd name="T21" fmla="*/ 11906 h 11906"/>
                <a:gd name="T22" fmla="*/ 0 w 7449"/>
                <a:gd name="T23" fmla="*/ 8789 h 11906"/>
                <a:gd name="T24" fmla="*/ 2857 w 7449"/>
                <a:gd name="T25" fmla="*/ 7136 h 11906"/>
                <a:gd name="T26" fmla="*/ 2857 w 7449"/>
                <a:gd name="T27" fmla="*/ 10038 h 1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49" h="11906">
                  <a:moveTo>
                    <a:pt x="0" y="0"/>
                  </a:moveTo>
                  <a:lnTo>
                    <a:pt x="7449" y="4223"/>
                  </a:lnTo>
                  <a:lnTo>
                    <a:pt x="0" y="4223"/>
                  </a:lnTo>
                  <a:lnTo>
                    <a:pt x="0" y="0"/>
                  </a:lnTo>
                  <a:close/>
                  <a:moveTo>
                    <a:pt x="7449" y="4302"/>
                  </a:moveTo>
                  <a:lnTo>
                    <a:pt x="0" y="8525"/>
                  </a:lnTo>
                  <a:lnTo>
                    <a:pt x="0" y="4302"/>
                  </a:lnTo>
                  <a:lnTo>
                    <a:pt x="7449" y="4302"/>
                  </a:lnTo>
                  <a:close/>
                  <a:moveTo>
                    <a:pt x="2857" y="10038"/>
                  </a:moveTo>
                  <a:cubicBezTo>
                    <a:pt x="2537" y="11326"/>
                    <a:pt x="721" y="11825"/>
                    <a:pt x="5" y="11903"/>
                  </a:cubicBezTo>
                  <a:lnTo>
                    <a:pt x="0" y="11906"/>
                  </a:lnTo>
                  <a:lnTo>
                    <a:pt x="0" y="8789"/>
                  </a:lnTo>
                  <a:lnTo>
                    <a:pt x="2857" y="7136"/>
                  </a:lnTo>
                  <a:lnTo>
                    <a:pt x="2857" y="10038"/>
                  </a:lnTo>
                  <a:close/>
                </a:path>
              </a:pathLst>
            </a:custGeom>
            <a:grpFill/>
            <a:ln w="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96560" y="2937549"/>
              <a:ext cx="182819" cy="2259004"/>
            </a:xfrm>
            <a:custGeom>
              <a:avLst/>
              <a:gdLst>
                <a:gd name="T0" fmla="*/ 246 w 571"/>
                <a:gd name="T1" fmla="*/ 0 h 7028"/>
                <a:gd name="T2" fmla="*/ 246 w 571"/>
                <a:gd name="T3" fmla="*/ 2716 h 7028"/>
                <a:gd name="T4" fmla="*/ 178 w 571"/>
                <a:gd name="T5" fmla="*/ 2816 h 7028"/>
                <a:gd name="T6" fmla="*/ 286 w 571"/>
                <a:gd name="T7" fmla="*/ 2924 h 7028"/>
                <a:gd name="T8" fmla="*/ 394 w 571"/>
                <a:gd name="T9" fmla="*/ 2816 h 7028"/>
                <a:gd name="T10" fmla="*/ 325 w 571"/>
                <a:gd name="T11" fmla="*/ 2716 h 7028"/>
                <a:gd name="T12" fmla="*/ 325 w 571"/>
                <a:gd name="T13" fmla="*/ 0 h 7028"/>
                <a:gd name="T14" fmla="*/ 246 w 571"/>
                <a:gd name="T15" fmla="*/ 0 h 7028"/>
                <a:gd name="T16" fmla="*/ 0 w 571"/>
                <a:gd name="T17" fmla="*/ 3749 h 7028"/>
                <a:gd name="T18" fmla="*/ 571 w 571"/>
                <a:gd name="T19" fmla="*/ 3749 h 7028"/>
                <a:gd name="T20" fmla="*/ 571 w 571"/>
                <a:gd name="T21" fmla="*/ 3790 h 7028"/>
                <a:gd name="T22" fmla="*/ 0 w 571"/>
                <a:gd name="T23" fmla="*/ 3790 h 7028"/>
                <a:gd name="T24" fmla="*/ 0 w 571"/>
                <a:gd name="T25" fmla="*/ 3749 h 7028"/>
                <a:gd name="T26" fmla="*/ 0 w 571"/>
                <a:gd name="T27" fmla="*/ 3323 h 7028"/>
                <a:gd name="T28" fmla="*/ 0 w 571"/>
                <a:gd name="T29" fmla="*/ 3323 h 7028"/>
                <a:gd name="T30" fmla="*/ 0 w 571"/>
                <a:gd name="T31" fmla="*/ 3323 h 7028"/>
                <a:gd name="T32" fmla="*/ 286 w 571"/>
                <a:gd name="T33" fmla="*/ 3037 h 7028"/>
                <a:gd name="T34" fmla="*/ 571 w 571"/>
                <a:gd name="T35" fmla="*/ 3323 h 7028"/>
                <a:gd name="T36" fmla="*/ 571 w 571"/>
                <a:gd name="T37" fmla="*/ 3323 h 7028"/>
                <a:gd name="T38" fmla="*/ 571 w 571"/>
                <a:gd name="T39" fmla="*/ 3323 h 7028"/>
                <a:gd name="T40" fmla="*/ 571 w 571"/>
                <a:gd name="T41" fmla="*/ 3683 h 7028"/>
                <a:gd name="T42" fmla="*/ 0 w 571"/>
                <a:gd name="T43" fmla="*/ 3683 h 7028"/>
                <a:gd name="T44" fmla="*/ 0 w 571"/>
                <a:gd name="T45" fmla="*/ 3323 h 7028"/>
                <a:gd name="T46" fmla="*/ 37 w 571"/>
                <a:gd name="T47" fmla="*/ 3885 h 7028"/>
                <a:gd name="T48" fmla="*/ 0 w 571"/>
                <a:gd name="T49" fmla="*/ 3885 h 7028"/>
                <a:gd name="T50" fmla="*/ 0 w 571"/>
                <a:gd name="T51" fmla="*/ 7028 h 7028"/>
                <a:gd name="T52" fmla="*/ 37 w 571"/>
                <a:gd name="T53" fmla="*/ 7028 h 7028"/>
                <a:gd name="T54" fmla="*/ 37 w 571"/>
                <a:gd name="T55" fmla="*/ 3885 h 7028"/>
                <a:gd name="T56" fmla="*/ 126 w 571"/>
                <a:gd name="T57" fmla="*/ 3885 h 7028"/>
                <a:gd name="T58" fmla="*/ 89 w 571"/>
                <a:gd name="T59" fmla="*/ 3885 h 7028"/>
                <a:gd name="T60" fmla="*/ 89 w 571"/>
                <a:gd name="T61" fmla="*/ 7028 h 7028"/>
                <a:gd name="T62" fmla="*/ 126 w 571"/>
                <a:gd name="T63" fmla="*/ 7028 h 7028"/>
                <a:gd name="T64" fmla="*/ 126 w 571"/>
                <a:gd name="T65" fmla="*/ 3885 h 7028"/>
                <a:gd name="T66" fmla="*/ 215 w 571"/>
                <a:gd name="T67" fmla="*/ 3885 h 7028"/>
                <a:gd name="T68" fmla="*/ 178 w 571"/>
                <a:gd name="T69" fmla="*/ 3885 h 7028"/>
                <a:gd name="T70" fmla="*/ 178 w 571"/>
                <a:gd name="T71" fmla="*/ 7028 h 7028"/>
                <a:gd name="T72" fmla="*/ 215 w 571"/>
                <a:gd name="T73" fmla="*/ 7028 h 7028"/>
                <a:gd name="T74" fmla="*/ 215 w 571"/>
                <a:gd name="T75" fmla="*/ 3885 h 7028"/>
                <a:gd name="T76" fmla="*/ 304 w 571"/>
                <a:gd name="T77" fmla="*/ 3885 h 7028"/>
                <a:gd name="T78" fmla="*/ 267 w 571"/>
                <a:gd name="T79" fmla="*/ 3885 h 7028"/>
                <a:gd name="T80" fmla="*/ 267 w 571"/>
                <a:gd name="T81" fmla="*/ 7028 h 7028"/>
                <a:gd name="T82" fmla="*/ 304 w 571"/>
                <a:gd name="T83" fmla="*/ 7028 h 7028"/>
                <a:gd name="T84" fmla="*/ 304 w 571"/>
                <a:gd name="T85" fmla="*/ 3885 h 7028"/>
                <a:gd name="T86" fmla="*/ 393 w 571"/>
                <a:gd name="T87" fmla="*/ 3885 h 7028"/>
                <a:gd name="T88" fmla="*/ 356 w 571"/>
                <a:gd name="T89" fmla="*/ 3885 h 7028"/>
                <a:gd name="T90" fmla="*/ 356 w 571"/>
                <a:gd name="T91" fmla="*/ 7028 h 7028"/>
                <a:gd name="T92" fmla="*/ 393 w 571"/>
                <a:gd name="T93" fmla="*/ 7028 h 7028"/>
                <a:gd name="T94" fmla="*/ 393 w 571"/>
                <a:gd name="T95" fmla="*/ 3885 h 7028"/>
                <a:gd name="T96" fmla="*/ 482 w 571"/>
                <a:gd name="T97" fmla="*/ 3885 h 7028"/>
                <a:gd name="T98" fmla="*/ 445 w 571"/>
                <a:gd name="T99" fmla="*/ 3885 h 7028"/>
                <a:gd name="T100" fmla="*/ 445 w 571"/>
                <a:gd name="T101" fmla="*/ 7028 h 7028"/>
                <a:gd name="T102" fmla="*/ 482 w 571"/>
                <a:gd name="T103" fmla="*/ 7028 h 7028"/>
                <a:gd name="T104" fmla="*/ 482 w 571"/>
                <a:gd name="T105" fmla="*/ 3885 h 7028"/>
                <a:gd name="T106" fmla="*/ 571 w 571"/>
                <a:gd name="T107" fmla="*/ 3885 h 7028"/>
                <a:gd name="T108" fmla="*/ 534 w 571"/>
                <a:gd name="T109" fmla="*/ 3885 h 7028"/>
                <a:gd name="T110" fmla="*/ 534 w 571"/>
                <a:gd name="T111" fmla="*/ 7028 h 7028"/>
                <a:gd name="T112" fmla="*/ 571 w 571"/>
                <a:gd name="T113" fmla="*/ 7028 h 7028"/>
                <a:gd name="T114" fmla="*/ 571 w 571"/>
                <a:gd name="T115" fmla="*/ 3885 h 7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1" h="7028">
                  <a:moveTo>
                    <a:pt x="246" y="0"/>
                  </a:moveTo>
                  <a:lnTo>
                    <a:pt x="246" y="2716"/>
                  </a:lnTo>
                  <a:cubicBezTo>
                    <a:pt x="206" y="2731"/>
                    <a:pt x="178" y="2770"/>
                    <a:pt x="178" y="2816"/>
                  </a:cubicBezTo>
                  <a:cubicBezTo>
                    <a:pt x="178" y="2876"/>
                    <a:pt x="226" y="2924"/>
                    <a:pt x="286" y="2924"/>
                  </a:cubicBezTo>
                  <a:cubicBezTo>
                    <a:pt x="345" y="2924"/>
                    <a:pt x="394" y="2876"/>
                    <a:pt x="394" y="2816"/>
                  </a:cubicBezTo>
                  <a:cubicBezTo>
                    <a:pt x="394" y="2770"/>
                    <a:pt x="365" y="2731"/>
                    <a:pt x="325" y="2716"/>
                  </a:cubicBezTo>
                  <a:lnTo>
                    <a:pt x="325" y="0"/>
                  </a:lnTo>
                  <a:lnTo>
                    <a:pt x="246" y="0"/>
                  </a:lnTo>
                  <a:close/>
                  <a:moveTo>
                    <a:pt x="0" y="3749"/>
                  </a:moveTo>
                  <a:lnTo>
                    <a:pt x="571" y="3749"/>
                  </a:lnTo>
                  <a:lnTo>
                    <a:pt x="571" y="3790"/>
                  </a:lnTo>
                  <a:lnTo>
                    <a:pt x="0" y="3790"/>
                  </a:lnTo>
                  <a:lnTo>
                    <a:pt x="0" y="3749"/>
                  </a:lnTo>
                  <a:close/>
                  <a:moveTo>
                    <a:pt x="0" y="3323"/>
                  </a:moveTo>
                  <a:lnTo>
                    <a:pt x="0" y="3323"/>
                  </a:lnTo>
                  <a:lnTo>
                    <a:pt x="0" y="3323"/>
                  </a:lnTo>
                  <a:cubicBezTo>
                    <a:pt x="0" y="3165"/>
                    <a:pt x="128" y="3037"/>
                    <a:pt x="286" y="3037"/>
                  </a:cubicBezTo>
                  <a:cubicBezTo>
                    <a:pt x="443" y="3037"/>
                    <a:pt x="571" y="3165"/>
                    <a:pt x="571" y="3323"/>
                  </a:cubicBezTo>
                  <a:lnTo>
                    <a:pt x="571" y="3323"/>
                  </a:lnTo>
                  <a:lnTo>
                    <a:pt x="571" y="3323"/>
                  </a:lnTo>
                  <a:lnTo>
                    <a:pt x="571" y="3683"/>
                  </a:lnTo>
                  <a:lnTo>
                    <a:pt x="0" y="3683"/>
                  </a:lnTo>
                  <a:lnTo>
                    <a:pt x="0" y="3323"/>
                  </a:lnTo>
                  <a:close/>
                  <a:moveTo>
                    <a:pt x="37" y="3885"/>
                  </a:moveTo>
                  <a:lnTo>
                    <a:pt x="0" y="3885"/>
                  </a:lnTo>
                  <a:lnTo>
                    <a:pt x="0" y="7028"/>
                  </a:lnTo>
                  <a:lnTo>
                    <a:pt x="37" y="7028"/>
                  </a:lnTo>
                  <a:lnTo>
                    <a:pt x="37" y="3885"/>
                  </a:lnTo>
                  <a:close/>
                  <a:moveTo>
                    <a:pt x="126" y="3885"/>
                  </a:moveTo>
                  <a:lnTo>
                    <a:pt x="89" y="3885"/>
                  </a:lnTo>
                  <a:lnTo>
                    <a:pt x="89" y="7028"/>
                  </a:lnTo>
                  <a:lnTo>
                    <a:pt x="126" y="7028"/>
                  </a:lnTo>
                  <a:lnTo>
                    <a:pt x="126" y="3885"/>
                  </a:lnTo>
                  <a:close/>
                  <a:moveTo>
                    <a:pt x="215" y="3885"/>
                  </a:moveTo>
                  <a:lnTo>
                    <a:pt x="178" y="3885"/>
                  </a:lnTo>
                  <a:lnTo>
                    <a:pt x="178" y="7028"/>
                  </a:lnTo>
                  <a:lnTo>
                    <a:pt x="215" y="7028"/>
                  </a:lnTo>
                  <a:lnTo>
                    <a:pt x="215" y="3885"/>
                  </a:lnTo>
                  <a:close/>
                  <a:moveTo>
                    <a:pt x="304" y="3885"/>
                  </a:moveTo>
                  <a:lnTo>
                    <a:pt x="267" y="3885"/>
                  </a:lnTo>
                  <a:lnTo>
                    <a:pt x="267" y="7028"/>
                  </a:lnTo>
                  <a:lnTo>
                    <a:pt x="304" y="7028"/>
                  </a:lnTo>
                  <a:lnTo>
                    <a:pt x="304" y="3885"/>
                  </a:lnTo>
                  <a:close/>
                  <a:moveTo>
                    <a:pt x="393" y="3885"/>
                  </a:moveTo>
                  <a:lnTo>
                    <a:pt x="356" y="3885"/>
                  </a:lnTo>
                  <a:lnTo>
                    <a:pt x="356" y="7028"/>
                  </a:lnTo>
                  <a:lnTo>
                    <a:pt x="393" y="7028"/>
                  </a:lnTo>
                  <a:lnTo>
                    <a:pt x="393" y="3885"/>
                  </a:lnTo>
                  <a:close/>
                  <a:moveTo>
                    <a:pt x="482" y="3885"/>
                  </a:moveTo>
                  <a:lnTo>
                    <a:pt x="445" y="3885"/>
                  </a:lnTo>
                  <a:lnTo>
                    <a:pt x="445" y="7028"/>
                  </a:lnTo>
                  <a:lnTo>
                    <a:pt x="482" y="7028"/>
                  </a:lnTo>
                  <a:lnTo>
                    <a:pt x="482" y="3885"/>
                  </a:lnTo>
                  <a:close/>
                  <a:moveTo>
                    <a:pt x="571" y="3885"/>
                  </a:moveTo>
                  <a:lnTo>
                    <a:pt x="534" y="3885"/>
                  </a:lnTo>
                  <a:lnTo>
                    <a:pt x="534" y="7028"/>
                  </a:lnTo>
                  <a:lnTo>
                    <a:pt x="571" y="7028"/>
                  </a:lnTo>
                  <a:lnTo>
                    <a:pt x="571" y="38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32048" y="384192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8" name="Group 6"/>
          <p:cNvGrpSpPr/>
          <p:nvPr/>
        </p:nvGrpSpPr>
        <p:grpSpPr>
          <a:xfrm>
            <a:off x="1075946" y="3835724"/>
            <a:ext cx="2349849" cy="1447227"/>
            <a:chOff x="1285040" y="5139879"/>
            <a:chExt cx="2349849" cy="1447227"/>
          </a:xfrm>
        </p:grpSpPr>
        <p:sp>
          <p:nvSpPr>
            <p:cNvPr id="9" name="TextBox 8"/>
            <p:cNvSpPr txBox="1"/>
            <p:nvPr/>
          </p:nvSpPr>
          <p:spPr>
            <a:xfrm>
              <a:off x="1348085" y="5139879"/>
              <a:ext cx="22154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85040" y="5526559"/>
              <a:ext cx="2349849" cy="106054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1" name="Group 12"/>
          <p:cNvGrpSpPr/>
          <p:nvPr/>
        </p:nvGrpSpPr>
        <p:grpSpPr>
          <a:xfrm>
            <a:off x="3804554" y="3835724"/>
            <a:ext cx="2349849" cy="1447227"/>
            <a:chOff x="1285040" y="5139879"/>
            <a:chExt cx="2349849" cy="1447227"/>
          </a:xfrm>
        </p:grpSpPr>
        <p:sp>
          <p:nvSpPr>
            <p:cNvPr id="12" name="TextBox 14"/>
            <p:cNvSpPr txBox="1"/>
            <p:nvPr/>
          </p:nvSpPr>
          <p:spPr>
            <a:xfrm>
              <a:off x="1456263" y="5139879"/>
              <a:ext cx="21202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3" name="Rectangle 15"/>
            <p:cNvSpPr/>
            <p:nvPr/>
          </p:nvSpPr>
          <p:spPr>
            <a:xfrm>
              <a:off x="1285040" y="5526559"/>
              <a:ext cx="2349849" cy="106054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14" name="椭圆 13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1395549" y="1903768"/>
            <a:ext cx="1710642" cy="1710642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ap="flat" cmpd="sng" algn="ctr">
            <a:solidFill>
              <a:srgbClr val="667264"/>
            </a:solidFill>
            <a:prstDash val="solid"/>
            <a:miter lim="800000"/>
          </a:ln>
          <a:effectLst>
            <a:outerShdw blurRad="406400" dist="1651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 descr="e7d195523061f1c074694c8bbf98be7b1e4b015d796375963FD28840057458461C7CA0DAD340D15583DEDFC2E3241C4F392EF3A8B4D067B40CF4F149DD7E51F346B0CAB1BCCF6DB2480C67273C6C9E4C33AF3046B1F7F7F0B2A51923447FF2D765CC750011ADC7600C66A8DE278F4F3BF652A6F92B038DDCE276C32D205890E810956E7BBEF46205"/>
          <p:cNvSpPr/>
          <p:nvPr/>
        </p:nvSpPr>
        <p:spPr>
          <a:xfrm>
            <a:off x="4139163" y="1903768"/>
            <a:ext cx="1710642" cy="1710642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 cap="flat" cmpd="sng" algn="ctr">
            <a:solidFill>
              <a:srgbClr val="C18574"/>
            </a:solidFill>
            <a:prstDash val="solid"/>
            <a:miter lim="800000"/>
          </a:ln>
          <a:effectLst>
            <a:outerShdw blurRad="406400" dist="1651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6818610" y="1742334"/>
            <a:ext cx="4234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471137" y="3066757"/>
            <a:ext cx="4839288" cy="2152357"/>
            <a:chOff x="6471137" y="3066757"/>
            <a:chExt cx="4839288" cy="2152357"/>
          </a:xfrm>
        </p:grpSpPr>
        <p:sp>
          <p:nvSpPr>
            <p:cNvPr id="18" name="矩形 17"/>
            <p:cNvSpPr/>
            <p:nvPr/>
          </p:nvSpPr>
          <p:spPr>
            <a:xfrm>
              <a:off x="6471137" y="3066757"/>
              <a:ext cx="4839288" cy="2152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6818610" y="3518277"/>
              <a:ext cx="42344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p:transition spd="slow" advTm="0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50000" decel="5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6.25E-7 2.96296E-6 L -6.25E-7 0.16157 " pathEditMode="relative" rAng="0" ptsTypes="AA">
                                          <p:cBhvr>
                                            <p:cTn id="9" dur="2000" spd="-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6" presetClass="emph" presetSubtype="0" repeatCount="2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25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accel="50000" decel="5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6.25E-7 2.96296E-6 L -6.25E-7 0.16157 " pathEditMode="relative" rAng="0" ptsTypes="AA">
                                          <p:cBhvr>
                                            <p:cTn id="21" dur="2000" spd="-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26" presetClass="emph" presetSubtype="0" repeatCount="2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25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4" grpId="1" animBg="1"/>
          <p:bldP spid="14" grpId="2" animBg="1"/>
          <p:bldP spid="15" grpId="0" animBg="1"/>
          <p:bldP spid="15" grpId="1" animBg="1"/>
          <p:bldP spid="15" grpId="2" animBg="1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accel="50000" decel="5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6.25E-7 2.96296E-6 L -6.25E-7 0.16157 " pathEditMode="relative" rAng="0" ptsTypes="AA">
                                          <p:cBhvr>
                                            <p:cTn id="9" dur="2000" spd="-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6" presetClass="emph" presetSubtype="0" repeatCount="2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accel="50000" decel="5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6.25E-7 2.96296E-6 L -6.25E-7 0.16157 " pathEditMode="relative" rAng="0" ptsTypes="AA">
                                          <p:cBhvr>
                                            <p:cTn id="21" dur="2000" spd="-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8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26" presetClass="emph" presetSubtype="0" repeatCount="2000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4" grpId="1" animBg="1"/>
          <p:bldP spid="14" grpId="2" animBg="1"/>
          <p:bldP spid="15" grpId="0" animBg="1"/>
          <p:bldP spid="15" grpId="1" animBg="1"/>
          <p:bldP spid="15" grpId="2" animBg="1"/>
          <p:bldP spid="1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6675" y="214277"/>
            <a:ext cx="464049" cy="716166"/>
            <a:chOff x="1" y="1552169"/>
            <a:chExt cx="2479378" cy="3826419"/>
          </a:xfrm>
          <a:solidFill>
            <a:srgbClr val="726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" y="1552169"/>
              <a:ext cx="2387969" cy="3826419"/>
            </a:xfrm>
            <a:custGeom>
              <a:avLst/>
              <a:gdLst>
                <a:gd name="T0" fmla="*/ 0 w 7449"/>
                <a:gd name="T1" fmla="*/ 0 h 11906"/>
                <a:gd name="T2" fmla="*/ 7449 w 7449"/>
                <a:gd name="T3" fmla="*/ 4223 h 11906"/>
                <a:gd name="T4" fmla="*/ 0 w 7449"/>
                <a:gd name="T5" fmla="*/ 4223 h 11906"/>
                <a:gd name="T6" fmla="*/ 0 w 7449"/>
                <a:gd name="T7" fmla="*/ 0 h 11906"/>
                <a:gd name="T8" fmla="*/ 7449 w 7449"/>
                <a:gd name="T9" fmla="*/ 4302 h 11906"/>
                <a:gd name="T10" fmla="*/ 0 w 7449"/>
                <a:gd name="T11" fmla="*/ 8525 h 11906"/>
                <a:gd name="T12" fmla="*/ 0 w 7449"/>
                <a:gd name="T13" fmla="*/ 4302 h 11906"/>
                <a:gd name="T14" fmla="*/ 7449 w 7449"/>
                <a:gd name="T15" fmla="*/ 4302 h 11906"/>
                <a:gd name="T16" fmla="*/ 2857 w 7449"/>
                <a:gd name="T17" fmla="*/ 10038 h 11906"/>
                <a:gd name="T18" fmla="*/ 5 w 7449"/>
                <a:gd name="T19" fmla="*/ 11903 h 11906"/>
                <a:gd name="T20" fmla="*/ 0 w 7449"/>
                <a:gd name="T21" fmla="*/ 11906 h 11906"/>
                <a:gd name="T22" fmla="*/ 0 w 7449"/>
                <a:gd name="T23" fmla="*/ 8789 h 11906"/>
                <a:gd name="T24" fmla="*/ 2857 w 7449"/>
                <a:gd name="T25" fmla="*/ 7136 h 11906"/>
                <a:gd name="T26" fmla="*/ 2857 w 7449"/>
                <a:gd name="T27" fmla="*/ 10038 h 1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49" h="11906">
                  <a:moveTo>
                    <a:pt x="0" y="0"/>
                  </a:moveTo>
                  <a:lnTo>
                    <a:pt x="7449" y="4223"/>
                  </a:lnTo>
                  <a:lnTo>
                    <a:pt x="0" y="4223"/>
                  </a:lnTo>
                  <a:lnTo>
                    <a:pt x="0" y="0"/>
                  </a:lnTo>
                  <a:close/>
                  <a:moveTo>
                    <a:pt x="7449" y="4302"/>
                  </a:moveTo>
                  <a:lnTo>
                    <a:pt x="0" y="8525"/>
                  </a:lnTo>
                  <a:lnTo>
                    <a:pt x="0" y="4302"/>
                  </a:lnTo>
                  <a:lnTo>
                    <a:pt x="7449" y="4302"/>
                  </a:lnTo>
                  <a:close/>
                  <a:moveTo>
                    <a:pt x="2857" y="10038"/>
                  </a:moveTo>
                  <a:cubicBezTo>
                    <a:pt x="2537" y="11326"/>
                    <a:pt x="721" y="11825"/>
                    <a:pt x="5" y="11903"/>
                  </a:cubicBezTo>
                  <a:lnTo>
                    <a:pt x="0" y="11906"/>
                  </a:lnTo>
                  <a:lnTo>
                    <a:pt x="0" y="8789"/>
                  </a:lnTo>
                  <a:lnTo>
                    <a:pt x="2857" y="7136"/>
                  </a:lnTo>
                  <a:lnTo>
                    <a:pt x="2857" y="10038"/>
                  </a:lnTo>
                  <a:close/>
                </a:path>
              </a:pathLst>
            </a:custGeom>
            <a:grpFill/>
            <a:ln w="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96560" y="2937549"/>
              <a:ext cx="182819" cy="2259004"/>
            </a:xfrm>
            <a:custGeom>
              <a:avLst/>
              <a:gdLst>
                <a:gd name="T0" fmla="*/ 246 w 571"/>
                <a:gd name="T1" fmla="*/ 0 h 7028"/>
                <a:gd name="T2" fmla="*/ 246 w 571"/>
                <a:gd name="T3" fmla="*/ 2716 h 7028"/>
                <a:gd name="T4" fmla="*/ 178 w 571"/>
                <a:gd name="T5" fmla="*/ 2816 h 7028"/>
                <a:gd name="T6" fmla="*/ 286 w 571"/>
                <a:gd name="T7" fmla="*/ 2924 h 7028"/>
                <a:gd name="T8" fmla="*/ 394 w 571"/>
                <a:gd name="T9" fmla="*/ 2816 h 7028"/>
                <a:gd name="T10" fmla="*/ 325 w 571"/>
                <a:gd name="T11" fmla="*/ 2716 h 7028"/>
                <a:gd name="T12" fmla="*/ 325 w 571"/>
                <a:gd name="T13" fmla="*/ 0 h 7028"/>
                <a:gd name="T14" fmla="*/ 246 w 571"/>
                <a:gd name="T15" fmla="*/ 0 h 7028"/>
                <a:gd name="T16" fmla="*/ 0 w 571"/>
                <a:gd name="T17" fmla="*/ 3749 h 7028"/>
                <a:gd name="T18" fmla="*/ 571 w 571"/>
                <a:gd name="T19" fmla="*/ 3749 h 7028"/>
                <a:gd name="T20" fmla="*/ 571 w 571"/>
                <a:gd name="T21" fmla="*/ 3790 h 7028"/>
                <a:gd name="T22" fmla="*/ 0 w 571"/>
                <a:gd name="T23" fmla="*/ 3790 h 7028"/>
                <a:gd name="T24" fmla="*/ 0 w 571"/>
                <a:gd name="T25" fmla="*/ 3749 h 7028"/>
                <a:gd name="T26" fmla="*/ 0 w 571"/>
                <a:gd name="T27" fmla="*/ 3323 h 7028"/>
                <a:gd name="T28" fmla="*/ 0 w 571"/>
                <a:gd name="T29" fmla="*/ 3323 h 7028"/>
                <a:gd name="T30" fmla="*/ 0 w 571"/>
                <a:gd name="T31" fmla="*/ 3323 h 7028"/>
                <a:gd name="T32" fmla="*/ 286 w 571"/>
                <a:gd name="T33" fmla="*/ 3037 h 7028"/>
                <a:gd name="T34" fmla="*/ 571 w 571"/>
                <a:gd name="T35" fmla="*/ 3323 h 7028"/>
                <a:gd name="T36" fmla="*/ 571 w 571"/>
                <a:gd name="T37" fmla="*/ 3323 h 7028"/>
                <a:gd name="T38" fmla="*/ 571 w 571"/>
                <a:gd name="T39" fmla="*/ 3323 h 7028"/>
                <a:gd name="T40" fmla="*/ 571 w 571"/>
                <a:gd name="T41" fmla="*/ 3683 h 7028"/>
                <a:gd name="T42" fmla="*/ 0 w 571"/>
                <a:gd name="T43" fmla="*/ 3683 h 7028"/>
                <a:gd name="T44" fmla="*/ 0 w 571"/>
                <a:gd name="T45" fmla="*/ 3323 h 7028"/>
                <a:gd name="T46" fmla="*/ 37 w 571"/>
                <a:gd name="T47" fmla="*/ 3885 h 7028"/>
                <a:gd name="T48" fmla="*/ 0 w 571"/>
                <a:gd name="T49" fmla="*/ 3885 h 7028"/>
                <a:gd name="T50" fmla="*/ 0 w 571"/>
                <a:gd name="T51" fmla="*/ 7028 h 7028"/>
                <a:gd name="T52" fmla="*/ 37 w 571"/>
                <a:gd name="T53" fmla="*/ 7028 h 7028"/>
                <a:gd name="T54" fmla="*/ 37 w 571"/>
                <a:gd name="T55" fmla="*/ 3885 h 7028"/>
                <a:gd name="T56" fmla="*/ 126 w 571"/>
                <a:gd name="T57" fmla="*/ 3885 h 7028"/>
                <a:gd name="T58" fmla="*/ 89 w 571"/>
                <a:gd name="T59" fmla="*/ 3885 h 7028"/>
                <a:gd name="T60" fmla="*/ 89 w 571"/>
                <a:gd name="T61" fmla="*/ 7028 h 7028"/>
                <a:gd name="T62" fmla="*/ 126 w 571"/>
                <a:gd name="T63" fmla="*/ 7028 h 7028"/>
                <a:gd name="T64" fmla="*/ 126 w 571"/>
                <a:gd name="T65" fmla="*/ 3885 h 7028"/>
                <a:gd name="T66" fmla="*/ 215 w 571"/>
                <a:gd name="T67" fmla="*/ 3885 h 7028"/>
                <a:gd name="T68" fmla="*/ 178 w 571"/>
                <a:gd name="T69" fmla="*/ 3885 h 7028"/>
                <a:gd name="T70" fmla="*/ 178 w 571"/>
                <a:gd name="T71" fmla="*/ 7028 h 7028"/>
                <a:gd name="T72" fmla="*/ 215 w 571"/>
                <a:gd name="T73" fmla="*/ 7028 h 7028"/>
                <a:gd name="T74" fmla="*/ 215 w 571"/>
                <a:gd name="T75" fmla="*/ 3885 h 7028"/>
                <a:gd name="T76" fmla="*/ 304 w 571"/>
                <a:gd name="T77" fmla="*/ 3885 h 7028"/>
                <a:gd name="T78" fmla="*/ 267 w 571"/>
                <a:gd name="T79" fmla="*/ 3885 h 7028"/>
                <a:gd name="T80" fmla="*/ 267 w 571"/>
                <a:gd name="T81" fmla="*/ 7028 h 7028"/>
                <a:gd name="T82" fmla="*/ 304 w 571"/>
                <a:gd name="T83" fmla="*/ 7028 h 7028"/>
                <a:gd name="T84" fmla="*/ 304 w 571"/>
                <a:gd name="T85" fmla="*/ 3885 h 7028"/>
                <a:gd name="T86" fmla="*/ 393 w 571"/>
                <a:gd name="T87" fmla="*/ 3885 h 7028"/>
                <a:gd name="T88" fmla="*/ 356 w 571"/>
                <a:gd name="T89" fmla="*/ 3885 h 7028"/>
                <a:gd name="T90" fmla="*/ 356 w 571"/>
                <a:gd name="T91" fmla="*/ 7028 h 7028"/>
                <a:gd name="T92" fmla="*/ 393 w 571"/>
                <a:gd name="T93" fmla="*/ 7028 h 7028"/>
                <a:gd name="T94" fmla="*/ 393 w 571"/>
                <a:gd name="T95" fmla="*/ 3885 h 7028"/>
                <a:gd name="T96" fmla="*/ 482 w 571"/>
                <a:gd name="T97" fmla="*/ 3885 h 7028"/>
                <a:gd name="T98" fmla="*/ 445 w 571"/>
                <a:gd name="T99" fmla="*/ 3885 h 7028"/>
                <a:gd name="T100" fmla="*/ 445 w 571"/>
                <a:gd name="T101" fmla="*/ 7028 h 7028"/>
                <a:gd name="T102" fmla="*/ 482 w 571"/>
                <a:gd name="T103" fmla="*/ 7028 h 7028"/>
                <a:gd name="T104" fmla="*/ 482 w 571"/>
                <a:gd name="T105" fmla="*/ 3885 h 7028"/>
                <a:gd name="T106" fmla="*/ 571 w 571"/>
                <a:gd name="T107" fmla="*/ 3885 h 7028"/>
                <a:gd name="T108" fmla="*/ 534 w 571"/>
                <a:gd name="T109" fmla="*/ 3885 h 7028"/>
                <a:gd name="T110" fmla="*/ 534 w 571"/>
                <a:gd name="T111" fmla="*/ 7028 h 7028"/>
                <a:gd name="T112" fmla="*/ 571 w 571"/>
                <a:gd name="T113" fmla="*/ 7028 h 7028"/>
                <a:gd name="T114" fmla="*/ 571 w 571"/>
                <a:gd name="T115" fmla="*/ 3885 h 7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1" h="7028">
                  <a:moveTo>
                    <a:pt x="246" y="0"/>
                  </a:moveTo>
                  <a:lnTo>
                    <a:pt x="246" y="2716"/>
                  </a:lnTo>
                  <a:cubicBezTo>
                    <a:pt x="206" y="2731"/>
                    <a:pt x="178" y="2770"/>
                    <a:pt x="178" y="2816"/>
                  </a:cubicBezTo>
                  <a:cubicBezTo>
                    <a:pt x="178" y="2876"/>
                    <a:pt x="226" y="2924"/>
                    <a:pt x="286" y="2924"/>
                  </a:cubicBezTo>
                  <a:cubicBezTo>
                    <a:pt x="345" y="2924"/>
                    <a:pt x="394" y="2876"/>
                    <a:pt x="394" y="2816"/>
                  </a:cubicBezTo>
                  <a:cubicBezTo>
                    <a:pt x="394" y="2770"/>
                    <a:pt x="365" y="2731"/>
                    <a:pt x="325" y="2716"/>
                  </a:cubicBezTo>
                  <a:lnTo>
                    <a:pt x="325" y="0"/>
                  </a:lnTo>
                  <a:lnTo>
                    <a:pt x="246" y="0"/>
                  </a:lnTo>
                  <a:close/>
                  <a:moveTo>
                    <a:pt x="0" y="3749"/>
                  </a:moveTo>
                  <a:lnTo>
                    <a:pt x="571" y="3749"/>
                  </a:lnTo>
                  <a:lnTo>
                    <a:pt x="571" y="3790"/>
                  </a:lnTo>
                  <a:lnTo>
                    <a:pt x="0" y="3790"/>
                  </a:lnTo>
                  <a:lnTo>
                    <a:pt x="0" y="3749"/>
                  </a:lnTo>
                  <a:close/>
                  <a:moveTo>
                    <a:pt x="0" y="3323"/>
                  </a:moveTo>
                  <a:lnTo>
                    <a:pt x="0" y="3323"/>
                  </a:lnTo>
                  <a:lnTo>
                    <a:pt x="0" y="3323"/>
                  </a:lnTo>
                  <a:cubicBezTo>
                    <a:pt x="0" y="3165"/>
                    <a:pt x="128" y="3037"/>
                    <a:pt x="286" y="3037"/>
                  </a:cubicBezTo>
                  <a:cubicBezTo>
                    <a:pt x="443" y="3037"/>
                    <a:pt x="571" y="3165"/>
                    <a:pt x="571" y="3323"/>
                  </a:cubicBezTo>
                  <a:lnTo>
                    <a:pt x="571" y="3323"/>
                  </a:lnTo>
                  <a:lnTo>
                    <a:pt x="571" y="3323"/>
                  </a:lnTo>
                  <a:lnTo>
                    <a:pt x="571" y="3683"/>
                  </a:lnTo>
                  <a:lnTo>
                    <a:pt x="0" y="3683"/>
                  </a:lnTo>
                  <a:lnTo>
                    <a:pt x="0" y="3323"/>
                  </a:lnTo>
                  <a:close/>
                  <a:moveTo>
                    <a:pt x="37" y="3885"/>
                  </a:moveTo>
                  <a:lnTo>
                    <a:pt x="0" y="3885"/>
                  </a:lnTo>
                  <a:lnTo>
                    <a:pt x="0" y="7028"/>
                  </a:lnTo>
                  <a:lnTo>
                    <a:pt x="37" y="7028"/>
                  </a:lnTo>
                  <a:lnTo>
                    <a:pt x="37" y="3885"/>
                  </a:lnTo>
                  <a:close/>
                  <a:moveTo>
                    <a:pt x="126" y="3885"/>
                  </a:moveTo>
                  <a:lnTo>
                    <a:pt x="89" y="3885"/>
                  </a:lnTo>
                  <a:lnTo>
                    <a:pt x="89" y="7028"/>
                  </a:lnTo>
                  <a:lnTo>
                    <a:pt x="126" y="7028"/>
                  </a:lnTo>
                  <a:lnTo>
                    <a:pt x="126" y="3885"/>
                  </a:lnTo>
                  <a:close/>
                  <a:moveTo>
                    <a:pt x="215" y="3885"/>
                  </a:moveTo>
                  <a:lnTo>
                    <a:pt x="178" y="3885"/>
                  </a:lnTo>
                  <a:lnTo>
                    <a:pt x="178" y="7028"/>
                  </a:lnTo>
                  <a:lnTo>
                    <a:pt x="215" y="7028"/>
                  </a:lnTo>
                  <a:lnTo>
                    <a:pt x="215" y="3885"/>
                  </a:lnTo>
                  <a:close/>
                  <a:moveTo>
                    <a:pt x="304" y="3885"/>
                  </a:moveTo>
                  <a:lnTo>
                    <a:pt x="267" y="3885"/>
                  </a:lnTo>
                  <a:lnTo>
                    <a:pt x="267" y="7028"/>
                  </a:lnTo>
                  <a:lnTo>
                    <a:pt x="304" y="7028"/>
                  </a:lnTo>
                  <a:lnTo>
                    <a:pt x="304" y="3885"/>
                  </a:lnTo>
                  <a:close/>
                  <a:moveTo>
                    <a:pt x="393" y="3885"/>
                  </a:moveTo>
                  <a:lnTo>
                    <a:pt x="356" y="3885"/>
                  </a:lnTo>
                  <a:lnTo>
                    <a:pt x="356" y="7028"/>
                  </a:lnTo>
                  <a:lnTo>
                    <a:pt x="393" y="7028"/>
                  </a:lnTo>
                  <a:lnTo>
                    <a:pt x="393" y="3885"/>
                  </a:lnTo>
                  <a:close/>
                  <a:moveTo>
                    <a:pt x="482" y="3885"/>
                  </a:moveTo>
                  <a:lnTo>
                    <a:pt x="445" y="3885"/>
                  </a:lnTo>
                  <a:lnTo>
                    <a:pt x="445" y="7028"/>
                  </a:lnTo>
                  <a:lnTo>
                    <a:pt x="482" y="7028"/>
                  </a:lnTo>
                  <a:lnTo>
                    <a:pt x="482" y="3885"/>
                  </a:lnTo>
                  <a:close/>
                  <a:moveTo>
                    <a:pt x="571" y="3885"/>
                  </a:moveTo>
                  <a:lnTo>
                    <a:pt x="534" y="3885"/>
                  </a:lnTo>
                  <a:lnTo>
                    <a:pt x="534" y="7028"/>
                  </a:lnTo>
                  <a:lnTo>
                    <a:pt x="571" y="7028"/>
                  </a:lnTo>
                  <a:lnTo>
                    <a:pt x="571" y="38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32048" y="384192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314" y="1737028"/>
            <a:ext cx="11660387" cy="3929373"/>
          </a:xfrm>
          <a:prstGeom prst="rect">
            <a:avLst/>
          </a:prstGeom>
          <a:solidFill>
            <a:srgbClr val="667264">
              <a:alpha val="70000"/>
            </a:srgbClr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F7F7F7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0404" y="1731739"/>
            <a:ext cx="2948029" cy="3929540"/>
          </a:xfrm>
          <a:prstGeom prst="rect">
            <a:avLst/>
          </a:prstGeom>
          <a:solidFill>
            <a:srgbClr val="E6F7F7"/>
          </a:solidFill>
          <a:ln>
            <a:noFill/>
          </a:ln>
          <a:effectLst>
            <a:outerShdw blurRad="762000" sx="102000" sy="102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10" name="组合 9"/>
          <p:cNvGrpSpPr/>
          <p:nvPr/>
        </p:nvGrpSpPr>
        <p:grpSpPr>
          <a:xfrm>
            <a:off x="625391" y="2173064"/>
            <a:ext cx="3898486" cy="1313698"/>
            <a:chOff x="797131" y="2012644"/>
            <a:chExt cx="3898486" cy="1313698"/>
          </a:xfrm>
        </p:grpSpPr>
        <p:grpSp>
          <p:nvGrpSpPr>
            <p:cNvPr id="11" name="组合 10"/>
            <p:cNvGrpSpPr/>
            <p:nvPr/>
          </p:nvGrpSpPr>
          <p:grpSpPr>
            <a:xfrm>
              <a:off x="797132" y="2012644"/>
              <a:ext cx="1830261" cy="430635"/>
              <a:chOff x="5954500" y="4410313"/>
              <a:chExt cx="3120176" cy="430635"/>
            </a:xfrm>
          </p:grpSpPr>
          <p:sp>
            <p:nvSpPr>
              <p:cNvPr id="13" name="矩形: 圆角 12"/>
              <p:cNvSpPr/>
              <p:nvPr/>
            </p:nvSpPr>
            <p:spPr>
              <a:xfrm>
                <a:off x="5954500" y="4410313"/>
                <a:ext cx="2518955" cy="430635"/>
              </a:xfrm>
              <a:prstGeom prst="roundRect">
                <a:avLst>
                  <a:gd name="adj" fmla="val 50000"/>
                </a:avLst>
              </a:prstGeom>
              <a:solidFill>
                <a:srgbClr val="C18574"/>
              </a:solidFill>
              <a:ln>
                <a:noFill/>
              </a:ln>
              <a:effectLst>
                <a:outerShdw blurRad="508000" dist="2794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030713" y="4425575"/>
                <a:ext cx="30439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797131" y="2538819"/>
              <a:ext cx="3898486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0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5391" y="3889569"/>
            <a:ext cx="3994738" cy="1313698"/>
            <a:chOff x="797131" y="2012644"/>
            <a:chExt cx="3994738" cy="1313698"/>
          </a:xfrm>
        </p:grpSpPr>
        <p:grpSp>
          <p:nvGrpSpPr>
            <p:cNvPr id="16" name="组合 15"/>
            <p:cNvGrpSpPr/>
            <p:nvPr/>
          </p:nvGrpSpPr>
          <p:grpSpPr>
            <a:xfrm>
              <a:off x="797131" y="2012644"/>
              <a:ext cx="1477591" cy="430635"/>
              <a:chOff x="5954500" y="4410313"/>
              <a:chExt cx="2518955" cy="430635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5954500" y="4410313"/>
                <a:ext cx="2518955" cy="430635"/>
              </a:xfrm>
              <a:prstGeom prst="roundRect">
                <a:avLst>
                  <a:gd name="adj" fmla="val 50000"/>
                </a:avLst>
              </a:prstGeom>
              <a:solidFill>
                <a:srgbClr val="C18574"/>
              </a:solidFill>
              <a:ln>
                <a:noFill/>
              </a:ln>
              <a:effectLst>
                <a:outerShdw blurRad="508000" dist="2794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6030714" y="4425575"/>
                <a:ext cx="23665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797131" y="2538819"/>
              <a:ext cx="3994738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0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76547" y="2173064"/>
            <a:ext cx="3898486" cy="1313698"/>
            <a:chOff x="797131" y="2012644"/>
            <a:chExt cx="3898486" cy="1313698"/>
          </a:xfrm>
        </p:grpSpPr>
        <p:grpSp>
          <p:nvGrpSpPr>
            <p:cNvPr id="21" name="组合 20"/>
            <p:cNvGrpSpPr/>
            <p:nvPr/>
          </p:nvGrpSpPr>
          <p:grpSpPr>
            <a:xfrm>
              <a:off x="797131" y="2012644"/>
              <a:ext cx="1477591" cy="430635"/>
              <a:chOff x="5954500" y="4410313"/>
              <a:chExt cx="2518955" cy="430635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5954500" y="4410313"/>
                <a:ext cx="2518955" cy="430635"/>
              </a:xfrm>
              <a:prstGeom prst="roundRect">
                <a:avLst>
                  <a:gd name="adj" fmla="val 50000"/>
                </a:avLst>
              </a:prstGeom>
              <a:solidFill>
                <a:srgbClr val="C18574"/>
              </a:solidFill>
              <a:ln>
                <a:noFill/>
              </a:ln>
              <a:effectLst>
                <a:outerShdw blurRad="508000" dist="2794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6030714" y="4425575"/>
                <a:ext cx="23665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797131" y="2538819"/>
              <a:ext cx="3898486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0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76547" y="3889569"/>
            <a:ext cx="3994738" cy="1313698"/>
            <a:chOff x="797131" y="2012644"/>
            <a:chExt cx="3994738" cy="1313698"/>
          </a:xfrm>
        </p:grpSpPr>
        <p:grpSp>
          <p:nvGrpSpPr>
            <p:cNvPr id="26" name="组合 25"/>
            <p:cNvGrpSpPr/>
            <p:nvPr/>
          </p:nvGrpSpPr>
          <p:grpSpPr>
            <a:xfrm>
              <a:off x="797131" y="2012644"/>
              <a:ext cx="1477591" cy="430635"/>
              <a:chOff x="5954500" y="4410313"/>
              <a:chExt cx="2518955" cy="430635"/>
            </a:xfrm>
          </p:grpSpPr>
          <p:sp>
            <p:nvSpPr>
              <p:cNvPr id="28" name="矩形: 圆角 27"/>
              <p:cNvSpPr/>
              <p:nvPr/>
            </p:nvSpPr>
            <p:spPr>
              <a:xfrm>
                <a:off x="5954500" y="4410313"/>
                <a:ext cx="2518955" cy="430635"/>
              </a:xfrm>
              <a:prstGeom prst="roundRect">
                <a:avLst>
                  <a:gd name="adj" fmla="val 50000"/>
                </a:avLst>
              </a:prstGeom>
              <a:solidFill>
                <a:srgbClr val="C18574"/>
              </a:solidFill>
              <a:ln>
                <a:noFill/>
              </a:ln>
              <a:effectLst>
                <a:outerShdw blurRad="508000" dist="2794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6030714" y="4425575"/>
                <a:ext cx="23665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797131" y="2538819"/>
              <a:ext cx="3994738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0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3300" decel="666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33300" decel="66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6675" y="214277"/>
            <a:ext cx="464049" cy="716166"/>
            <a:chOff x="1" y="1552169"/>
            <a:chExt cx="2479378" cy="3826419"/>
          </a:xfrm>
          <a:solidFill>
            <a:srgbClr val="726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" y="1552169"/>
              <a:ext cx="2387969" cy="3826419"/>
            </a:xfrm>
            <a:custGeom>
              <a:avLst/>
              <a:gdLst>
                <a:gd name="T0" fmla="*/ 0 w 7449"/>
                <a:gd name="T1" fmla="*/ 0 h 11906"/>
                <a:gd name="T2" fmla="*/ 7449 w 7449"/>
                <a:gd name="T3" fmla="*/ 4223 h 11906"/>
                <a:gd name="T4" fmla="*/ 0 w 7449"/>
                <a:gd name="T5" fmla="*/ 4223 h 11906"/>
                <a:gd name="T6" fmla="*/ 0 w 7449"/>
                <a:gd name="T7" fmla="*/ 0 h 11906"/>
                <a:gd name="T8" fmla="*/ 7449 w 7449"/>
                <a:gd name="T9" fmla="*/ 4302 h 11906"/>
                <a:gd name="T10" fmla="*/ 0 w 7449"/>
                <a:gd name="T11" fmla="*/ 8525 h 11906"/>
                <a:gd name="T12" fmla="*/ 0 w 7449"/>
                <a:gd name="T13" fmla="*/ 4302 h 11906"/>
                <a:gd name="T14" fmla="*/ 7449 w 7449"/>
                <a:gd name="T15" fmla="*/ 4302 h 11906"/>
                <a:gd name="T16" fmla="*/ 2857 w 7449"/>
                <a:gd name="T17" fmla="*/ 10038 h 11906"/>
                <a:gd name="T18" fmla="*/ 5 w 7449"/>
                <a:gd name="T19" fmla="*/ 11903 h 11906"/>
                <a:gd name="T20" fmla="*/ 0 w 7449"/>
                <a:gd name="T21" fmla="*/ 11906 h 11906"/>
                <a:gd name="T22" fmla="*/ 0 w 7449"/>
                <a:gd name="T23" fmla="*/ 8789 h 11906"/>
                <a:gd name="T24" fmla="*/ 2857 w 7449"/>
                <a:gd name="T25" fmla="*/ 7136 h 11906"/>
                <a:gd name="T26" fmla="*/ 2857 w 7449"/>
                <a:gd name="T27" fmla="*/ 10038 h 1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49" h="11906">
                  <a:moveTo>
                    <a:pt x="0" y="0"/>
                  </a:moveTo>
                  <a:lnTo>
                    <a:pt x="7449" y="4223"/>
                  </a:lnTo>
                  <a:lnTo>
                    <a:pt x="0" y="4223"/>
                  </a:lnTo>
                  <a:lnTo>
                    <a:pt x="0" y="0"/>
                  </a:lnTo>
                  <a:close/>
                  <a:moveTo>
                    <a:pt x="7449" y="4302"/>
                  </a:moveTo>
                  <a:lnTo>
                    <a:pt x="0" y="8525"/>
                  </a:lnTo>
                  <a:lnTo>
                    <a:pt x="0" y="4302"/>
                  </a:lnTo>
                  <a:lnTo>
                    <a:pt x="7449" y="4302"/>
                  </a:lnTo>
                  <a:close/>
                  <a:moveTo>
                    <a:pt x="2857" y="10038"/>
                  </a:moveTo>
                  <a:cubicBezTo>
                    <a:pt x="2537" y="11326"/>
                    <a:pt x="721" y="11825"/>
                    <a:pt x="5" y="11903"/>
                  </a:cubicBezTo>
                  <a:lnTo>
                    <a:pt x="0" y="11906"/>
                  </a:lnTo>
                  <a:lnTo>
                    <a:pt x="0" y="8789"/>
                  </a:lnTo>
                  <a:lnTo>
                    <a:pt x="2857" y="7136"/>
                  </a:lnTo>
                  <a:lnTo>
                    <a:pt x="2857" y="10038"/>
                  </a:lnTo>
                  <a:close/>
                </a:path>
              </a:pathLst>
            </a:custGeom>
            <a:grpFill/>
            <a:ln w="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96560" y="2937549"/>
              <a:ext cx="182819" cy="2259004"/>
            </a:xfrm>
            <a:custGeom>
              <a:avLst/>
              <a:gdLst>
                <a:gd name="T0" fmla="*/ 246 w 571"/>
                <a:gd name="T1" fmla="*/ 0 h 7028"/>
                <a:gd name="T2" fmla="*/ 246 w 571"/>
                <a:gd name="T3" fmla="*/ 2716 h 7028"/>
                <a:gd name="T4" fmla="*/ 178 w 571"/>
                <a:gd name="T5" fmla="*/ 2816 h 7028"/>
                <a:gd name="T6" fmla="*/ 286 w 571"/>
                <a:gd name="T7" fmla="*/ 2924 h 7028"/>
                <a:gd name="T8" fmla="*/ 394 w 571"/>
                <a:gd name="T9" fmla="*/ 2816 h 7028"/>
                <a:gd name="T10" fmla="*/ 325 w 571"/>
                <a:gd name="T11" fmla="*/ 2716 h 7028"/>
                <a:gd name="T12" fmla="*/ 325 w 571"/>
                <a:gd name="T13" fmla="*/ 0 h 7028"/>
                <a:gd name="T14" fmla="*/ 246 w 571"/>
                <a:gd name="T15" fmla="*/ 0 h 7028"/>
                <a:gd name="T16" fmla="*/ 0 w 571"/>
                <a:gd name="T17" fmla="*/ 3749 h 7028"/>
                <a:gd name="T18" fmla="*/ 571 w 571"/>
                <a:gd name="T19" fmla="*/ 3749 h 7028"/>
                <a:gd name="T20" fmla="*/ 571 w 571"/>
                <a:gd name="T21" fmla="*/ 3790 h 7028"/>
                <a:gd name="T22" fmla="*/ 0 w 571"/>
                <a:gd name="T23" fmla="*/ 3790 h 7028"/>
                <a:gd name="T24" fmla="*/ 0 w 571"/>
                <a:gd name="T25" fmla="*/ 3749 h 7028"/>
                <a:gd name="T26" fmla="*/ 0 w 571"/>
                <a:gd name="T27" fmla="*/ 3323 h 7028"/>
                <a:gd name="T28" fmla="*/ 0 w 571"/>
                <a:gd name="T29" fmla="*/ 3323 h 7028"/>
                <a:gd name="T30" fmla="*/ 0 w 571"/>
                <a:gd name="T31" fmla="*/ 3323 h 7028"/>
                <a:gd name="T32" fmla="*/ 286 w 571"/>
                <a:gd name="T33" fmla="*/ 3037 h 7028"/>
                <a:gd name="T34" fmla="*/ 571 w 571"/>
                <a:gd name="T35" fmla="*/ 3323 h 7028"/>
                <a:gd name="T36" fmla="*/ 571 w 571"/>
                <a:gd name="T37" fmla="*/ 3323 h 7028"/>
                <a:gd name="T38" fmla="*/ 571 w 571"/>
                <a:gd name="T39" fmla="*/ 3323 h 7028"/>
                <a:gd name="T40" fmla="*/ 571 w 571"/>
                <a:gd name="T41" fmla="*/ 3683 h 7028"/>
                <a:gd name="T42" fmla="*/ 0 w 571"/>
                <a:gd name="T43" fmla="*/ 3683 h 7028"/>
                <a:gd name="T44" fmla="*/ 0 w 571"/>
                <a:gd name="T45" fmla="*/ 3323 h 7028"/>
                <a:gd name="T46" fmla="*/ 37 w 571"/>
                <a:gd name="T47" fmla="*/ 3885 h 7028"/>
                <a:gd name="T48" fmla="*/ 0 w 571"/>
                <a:gd name="T49" fmla="*/ 3885 h 7028"/>
                <a:gd name="T50" fmla="*/ 0 w 571"/>
                <a:gd name="T51" fmla="*/ 7028 h 7028"/>
                <a:gd name="T52" fmla="*/ 37 w 571"/>
                <a:gd name="T53" fmla="*/ 7028 h 7028"/>
                <a:gd name="T54" fmla="*/ 37 w 571"/>
                <a:gd name="T55" fmla="*/ 3885 h 7028"/>
                <a:gd name="T56" fmla="*/ 126 w 571"/>
                <a:gd name="T57" fmla="*/ 3885 h 7028"/>
                <a:gd name="T58" fmla="*/ 89 w 571"/>
                <a:gd name="T59" fmla="*/ 3885 h 7028"/>
                <a:gd name="T60" fmla="*/ 89 w 571"/>
                <a:gd name="T61" fmla="*/ 7028 h 7028"/>
                <a:gd name="T62" fmla="*/ 126 w 571"/>
                <a:gd name="T63" fmla="*/ 7028 h 7028"/>
                <a:gd name="T64" fmla="*/ 126 w 571"/>
                <a:gd name="T65" fmla="*/ 3885 h 7028"/>
                <a:gd name="T66" fmla="*/ 215 w 571"/>
                <a:gd name="T67" fmla="*/ 3885 h 7028"/>
                <a:gd name="T68" fmla="*/ 178 w 571"/>
                <a:gd name="T69" fmla="*/ 3885 h 7028"/>
                <a:gd name="T70" fmla="*/ 178 w 571"/>
                <a:gd name="T71" fmla="*/ 7028 h 7028"/>
                <a:gd name="T72" fmla="*/ 215 w 571"/>
                <a:gd name="T73" fmla="*/ 7028 h 7028"/>
                <a:gd name="T74" fmla="*/ 215 w 571"/>
                <a:gd name="T75" fmla="*/ 3885 h 7028"/>
                <a:gd name="T76" fmla="*/ 304 w 571"/>
                <a:gd name="T77" fmla="*/ 3885 h 7028"/>
                <a:gd name="T78" fmla="*/ 267 w 571"/>
                <a:gd name="T79" fmla="*/ 3885 h 7028"/>
                <a:gd name="T80" fmla="*/ 267 w 571"/>
                <a:gd name="T81" fmla="*/ 7028 h 7028"/>
                <a:gd name="T82" fmla="*/ 304 w 571"/>
                <a:gd name="T83" fmla="*/ 7028 h 7028"/>
                <a:gd name="T84" fmla="*/ 304 w 571"/>
                <a:gd name="T85" fmla="*/ 3885 h 7028"/>
                <a:gd name="T86" fmla="*/ 393 w 571"/>
                <a:gd name="T87" fmla="*/ 3885 h 7028"/>
                <a:gd name="T88" fmla="*/ 356 w 571"/>
                <a:gd name="T89" fmla="*/ 3885 h 7028"/>
                <a:gd name="T90" fmla="*/ 356 w 571"/>
                <a:gd name="T91" fmla="*/ 7028 h 7028"/>
                <a:gd name="T92" fmla="*/ 393 w 571"/>
                <a:gd name="T93" fmla="*/ 7028 h 7028"/>
                <a:gd name="T94" fmla="*/ 393 w 571"/>
                <a:gd name="T95" fmla="*/ 3885 h 7028"/>
                <a:gd name="T96" fmla="*/ 482 w 571"/>
                <a:gd name="T97" fmla="*/ 3885 h 7028"/>
                <a:gd name="T98" fmla="*/ 445 w 571"/>
                <a:gd name="T99" fmla="*/ 3885 h 7028"/>
                <a:gd name="T100" fmla="*/ 445 w 571"/>
                <a:gd name="T101" fmla="*/ 7028 h 7028"/>
                <a:gd name="T102" fmla="*/ 482 w 571"/>
                <a:gd name="T103" fmla="*/ 7028 h 7028"/>
                <a:gd name="T104" fmla="*/ 482 w 571"/>
                <a:gd name="T105" fmla="*/ 3885 h 7028"/>
                <a:gd name="T106" fmla="*/ 571 w 571"/>
                <a:gd name="T107" fmla="*/ 3885 h 7028"/>
                <a:gd name="T108" fmla="*/ 534 w 571"/>
                <a:gd name="T109" fmla="*/ 3885 h 7028"/>
                <a:gd name="T110" fmla="*/ 534 w 571"/>
                <a:gd name="T111" fmla="*/ 7028 h 7028"/>
                <a:gd name="T112" fmla="*/ 571 w 571"/>
                <a:gd name="T113" fmla="*/ 7028 h 7028"/>
                <a:gd name="T114" fmla="*/ 571 w 571"/>
                <a:gd name="T115" fmla="*/ 3885 h 7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1" h="7028">
                  <a:moveTo>
                    <a:pt x="246" y="0"/>
                  </a:moveTo>
                  <a:lnTo>
                    <a:pt x="246" y="2716"/>
                  </a:lnTo>
                  <a:cubicBezTo>
                    <a:pt x="206" y="2731"/>
                    <a:pt x="178" y="2770"/>
                    <a:pt x="178" y="2816"/>
                  </a:cubicBezTo>
                  <a:cubicBezTo>
                    <a:pt x="178" y="2876"/>
                    <a:pt x="226" y="2924"/>
                    <a:pt x="286" y="2924"/>
                  </a:cubicBezTo>
                  <a:cubicBezTo>
                    <a:pt x="345" y="2924"/>
                    <a:pt x="394" y="2876"/>
                    <a:pt x="394" y="2816"/>
                  </a:cubicBezTo>
                  <a:cubicBezTo>
                    <a:pt x="394" y="2770"/>
                    <a:pt x="365" y="2731"/>
                    <a:pt x="325" y="2716"/>
                  </a:cubicBezTo>
                  <a:lnTo>
                    <a:pt x="325" y="0"/>
                  </a:lnTo>
                  <a:lnTo>
                    <a:pt x="246" y="0"/>
                  </a:lnTo>
                  <a:close/>
                  <a:moveTo>
                    <a:pt x="0" y="3749"/>
                  </a:moveTo>
                  <a:lnTo>
                    <a:pt x="571" y="3749"/>
                  </a:lnTo>
                  <a:lnTo>
                    <a:pt x="571" y="3790"/>
                  </a:lnTo>
                  <a:lnTo>
                    <a:pt x="0" y="3790"/>
                  </a:lnTo>
                  <a:lnTo>
                    <a:pt x="0" y="3749"/>
                  </a:lnTo>
                  <a:close/>
                  <a:moveTo>
                    <a:pt x="0" y="3323"/>
                  </a:moveTo>
                  <a:lnTo>
                    <a:pt x="0" y="3323"/>
                  </a:lnTo>
                  <a:lnTo>
                    <a:pt x="0" y="3323"/>
                  </a:lnTo>
                  <a:cubicBezTo>
                    <a:pt x="0" y="3165"/>
                    <a:pt x="128" y="3037"/>
                    <a:pt x="286" y="3037"/>
                  </a:cubicBezTo>
                  <a:cubicBezTo>
                    <a:pt x="443" y="3037"/>
                    <a:pt x="571" y="3165"/>
                    <a:pt x="571" y="3323"/>
                  </a:cubicBezTo>
                  <a:lnTo>
                    <a:pt x="571" y="3323"/>
                  </a:lnTo>
                  <a:lnTo>
                    <a:pt x="571" y="3323"/>
                  </a:lnTo>
                  <a:lnTo>
                    <a:pt x="571" y="3683"/>
                  </a:lnTo>
                  <a:lnTo>
                    <a:pt x="0" y="3683"/>
                  </a:lnTo>
                  <a:lnTo>
                    <a:pt x="0" y="3323"/>
                  </a:lnTo>
                  <a:close/>
                  <a:moveTo>
                    <a:pt x="37" y="3885"/>
                  </a:moveTo>
                  <a:lnTo>
                    <a:pt x="0" y="3885"/>
                  </a:lnTo>
                  <a:lnTo>
                    <a:pt x="0" y="7028"/>
                  </a:lnTo>
                  <a:lnTo>
                    <a:pt x="37" y="7028"/>
                  </a:lnTo>
                  <a:lnTo>
                    <a:pt x="37" y="3885"/>
                  </a:lnTo>
                  <a:close/>
                  <a:moveTo>
                    <a:pt x="126" y="3885"/>
                  </a:moveTo>
                  <a:lnTo>
                    <a:pt x="89" y="3885"/>
                  </a:lnTo>
                  <a:lnTo>
                    <a:pt x="89" y="7028"/>
                  </a:lnTo>
                  <a:lnTo>
                    <a:pt x="126" y="7028"/>
                  </a:lnTo>
                  <a:lnTo>
                    <a:pt x="126" y="3885"/>
                  </a:lnTo>
                  <a:close/>
                  <a:moveTo>
                    <a:pt x="215" y="3885"/>
                  </a:moveTo>
                  <a:lnTo>
                    <a:pt x="178" y="3885"/>
                  </a:lnTo>
                  <a:lnTo>
                    <a:pt x="178" y="7028"/>
                  </a:lnTo>
                  <a:lnTo>
                    <a:pt x="215" y="7028"/>
                  </a:lnTo>
                  <a:lnTo>
                    <a:pt x="215" y="3885"/>
                  </a:lnTo>
                  <a:close/>
                  <a:moveTo>
                    <a:pt x="304" y="3885"/>
                  </a:moveTo>
                  <a:lnTo>
                    <a:pt x="267" y="3885"/>
                  </a:lnTo>
                  <a:lnTo>
                    <a:pt x="267" y="7028"/>
                  </a:lnTo>
                  <a:lnTo>
                    <a:pt x="304" y="7028"/>
                  </a:lnTo>
                  <a:lnTo>
                    <a:pt x="304" y="3885"/>
                  </a:lnTo>
                  <a:close/>
                  <a:moveTo>
                    <a:pt x="393" y="3885"/>
                  </a:moveTo>
                  <a:lnTo>
                    <a:pt x="356" y="3885"/>
                  </a:lnTo>
                  <a:lnTo>
                    <a:pt x="356" y="7028"/>
                  </a:lnTo>
                  <a:lnTo>
                    <a:pt x="393" y="7028"/>
                  </a:lnTo>
                  <a:lnTo>
                    <a:pt x="393" y="3885"/>
                  </a:lnTo>
                  <a:close/>
                  <a:moveTo>
                    <a:pt x="482" y="3885"/>
                  </a:moveTo>
                  <a:lnTo>
                    <a:pt x="445" y="3885"/>
                  </a:lnTo>
                  <a:lnTo>
                    <a:pt x="445" y="7028"/>
                  </a:lnTo>
                  <a:lnTo>
                    <a:pt x="482" y="7028"/>
                  </a:lnTo>
                  <a:lnTo>
                    <a:pt x="482" y="3885"/>
                  </a:lnTo>
                  <a:close/>
                  <a:moveTo>
                    <a:pt x="571" y="3885"/>
                  </a:moveTo>
                  <a:lnTo>
                    <a:pt x="534" y="3885"/>
                  </a:lnTo>
                  <a:lnTo>
                    <a:pt x="534" y="7028"/>
                  </a:lnTo>
                  <a:lnTo>
                    <a:pt x="571" y="7028"/>
                  </a:lnTo>
                  <a:lnTo>
                    <a:pt x="571" y="38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32048" y="384192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00613" y="2310751"/>
            <a:ext cx="2390775" cy="2396919"/>
            <a:chOff x="4641131" y="2106328"/>
            <a:chExt cx="2909737" cy="2917216"/>
          </a:xfrm>
        </p:grpSpPr>
        <p:sp>
          <p:nvSpPr>
            <p:cNvPr id="9" name="形状"/>
            <p:cNvSpPr/>
            <p:nvPr/>
          </p:nvSpPr>
          <p:spPr bwMode="auto">
            <a:xfrm>
              <a:off x="4641131" y="2658355"/>
              <a:ext cx="1805682" cy="1757809"/>
            </a:xfrm>
            <a:custGeom>
              <a:avLst/>
              <a:gdLst/>
              <a:ahLst/>
              <a:cxnLst>
                <a:cxn ang="0">
                  <a:pos x="265" y="22"/>
                </a:cxn>
                <a:cxn ang="0">
                  <a:pos x="399" y="0"/>
                </a:cxn>
                <a:cxn ang="0">
                  <a:pos x="644" y="84"/>
                </a:cxn>
                <a:cxn ang="0">
                  <a:pos x="682" y="117"/>
                </a:cxn>
                <a:cxn ang="0">
                  <a:pos x="778" y="268"/>
                </a:cxn>
                <a:cxn ang="0">
                  <a:pos x="799" y="391"/>
                </a:cxn>
                <a:cxn ang="0">
                  <a:pos x="754" y="291"/>
                </a:cxn>
                <a:cxn ang="0">
                  <a:pos x="644" y="246"/>
                </a:cxn>
                <a:cxn ang="0">
                  <a:pos x="644" y="246"/>
                </a:cxn>
                <a:cxn ang="0">
                  <a:pos x="643" y="246"/>
                </a:cxn>
                <a:cxn ang="0">
                  <a:pos x="510" y="267"/>
                </a:cxn>
                <a:cxn ang="0">
                  <a:pos x="360" y="363"/>
                </a:cxn>
                <a:cxn ang="0">
                  <a:pos x="326" y="401"/>
                </a:cxn>
                <a:cxn ang="0">
                  <a:pos x="243" y="646"/>
                </a:cxn>
                <a:cxn ang="0">
                  <a:pos x="264" y="777"/>
                </a:cxn>
                <a:cxn ang="0">
                  <a:pos x="117" y="682"/>
                </a:cxn>
                <a:cxn ang="0">
                  <a:pos x="0" y="400"/>
                </a:cxn>
                <a:cxn ang="0">
                  <a:pos x="117" y="117"/>
                </a:cxn>
                <a:cxn ang="0">
                  <a:pos x="265" y="22"/>
                </a:cxn>
              </a:cxnLst>
              <a:rect l="0" t="0" r="r" b="b"/>
              <a:pathLst>
                <a:path w="799" h="777">
                  <a:moveTo>
                    <a:pt x="265" y="22"/>
                  </a:moveTo>
                  <a:cubicBezTo>
                    <a:pt x="307" y="8"/>
                    <a:pt x="351" y="0"/>
                    <a:pt x="399" y="0"/>
                  </a:cubicBezTo>
                  <a:cubicBezTo>
                    <a:pt x="492" y="0"/>
                    <a:pt x="574" y="28"/>
                    <a:pt x="644" y="84"/>
                  </a:cubicBezTo>
                  <a:cubicBezTo>
                    <a:pt x="657" y="94"/>
                    <a:pt x="670" y="105"/>
                    <a:pt x="682" y="117"/>
                  </a:cubicBezTo>
                  <a:cubicBezTo>
                    <a:pt x="727" y="162"/>
                    <a:pt x="759" y="212"/>
                    <a:pt x="778" y="268"/>
                  </a:cubicBezTo>
                  <a:cubicBezTo>
                    <a:pt x="791" y="306"/>
                    <a:pt x="798" y="347"/>
                    <a:pt x="799" y="391"/>
                  </a:cubicBezTo>
                  <a:cubicBezTo>
                    <a:pt x="797" y="353"/>
                    <a:pt x="781" y="319"/>
                    <a:pt x="754" y="291"/>
                  </a:cubicBezTo>
                  <a:cubicBezTo>
                    <a:pt x="723" y="261"/>
                    <a:pt x="687" y="246"/>
                    <a:pt x="644" y="246"/>
                  </a:cubicBezTo>
                  <a:cubicBezTo>
                    <a:pt x="644" y="246"/>
                    <a:pt x="644" y="246"/>
                    <a:pt x="644" y="246"/>
                  </a:cubicBezTo>
                  <a:cubicBezTo>
                    <a:pt x="644" y="246"/>
                    <a:pt x="643" y="246"/>
                    <a:pt x="643" y="246"/>
                  </a:cubicBezTo>
                  <a:cubicBezTo>
                    <a:pt x="596" y="246"/>
                    <a:pt x="552" y="253"/>
                    <a:pt x="510" y="267"/>
                  </a:cubicBezTo>
                  <a:cubicBezTo>
                    <a:pt x="455" y="286"/>
                    <a:pt x="405" y="318"/>
                    <a:pt x="360" y="363"/>
                  </a:cubicBezTo>
                  <a:cubicBezTo>
                    <a:pt x="348" y="375"/>
                    <a:pt x="337" y="388"/>
                    <a:pt x="326" y="401"/>
                  </a:cubicBezTo>
                  <a:cubicBezTo>
                    <a:pt x="271" y="471"/>
                    <a:pt x="243" y="553"/>
                    <a:pt x="243" y="646"/>
                  </a:cubicBezTo>
                  <a:cubicBezTo>
                    <a:pt x="243" y="693"/>
                    <a:pt x="250" y="736"/>
                    <a:pt x="264" y="777"/>
                  </a:cubicBezTo>
                  <a:cubicBezTo>
                    <a:pt x="210" y="758"/>
                    <a:pt x="161" y="726"/>
                    <a:pt x="117" y="682"/>
                  </a:cubicBezTo>
                  <a:cubicBezTo>
                    <a:pt x="39" y="604"/>
                    <a:pt x="0" y="510"/>
                    <a:pt x="0" y="400"/>
                  </a:cubicBezTo>
                  <a:cubicBezTo>
                    <a:pt x="0" y="290"/>
                    <a:pt x="39" y="195"/>
                    <a:pt x="117" y="117"/>
                  </a:cubicBezTo>
                  <a:cubicBezTo>
                    <a:pt x="161" y="73"/>
                    <a:pt x="210" y="42"/>
                    <a:pt x="265" y="22"/>
                  </a:cubicBezTo>
                  <a:close/>
                </a:path>
              </a:pathLst>
            </a:custGeom>
            <a:solidFill>
              <a:srgbClr val="66726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形状"/>
            <p:cNvSpPr/>
            <p:nvPr/>
          </p:nvSpPr>
          <p:spPr bwMode="auto">
            <a:xfrm>
              <a:off x="5239535" y="2106328"/>
              <a:ext cx="1757810" cy="1810169"/>
            </a:xfrm>
            <a:custGeom>
              <a:avLst/>
              <a:gdLst/>
              <a:ahLst/>
              <a:cxnLst>
                <a:cxn ang="0">
                  <a:pos x="390" y="800"/>
                </a:cxn>
                <a:cxn ang="0">
                  <a:pos x="489" y="755"/>
                </a:cxn>
                <a:cxn ang="0">
                  <a:pos x="534" y="657"/>
                </a:cxn>
                <a:cxn ang="0">
                  <a:pos x="534" y="645"/>
                </a:cxn>
                <a:cxn ang="0">
                  <a:pos x="534" y="635"/>
                </a:cxn>
                <a:cxn ang="0">
                  <a:pos x="513" y="512"/>
                </a:cxn>
                <a:cxn ang="0">
                  <a:pos x="417" y="361"/>
                </a:cxn>
                <a:cxn ang="0">
                  <a:pos x="379" y="328"/>
                </a:cxn>
                <a:cxn ang="0">
                  <a:pos x="134" y="244"/>
                </a:cxn>
                <a:cxn ang="0">
                  <a:pos x="0" y="266"/>
                </a:cxn>
                <a:cxn ang="0">
                  <a:pos x="95" y="117"/>
                </a:cxn>
                <a:cxn ang="0">
                  <a:pos x="378" y="0"/>
                </a:cxn>
                <a:cxn ang="0">
                  <a:pos x="661" y="117"/>
                </a:cxn>
                <a:cxn ang="0">
                  <a:pos x="756" y="266"/>
                </a:cxn>
                <a:cxn ang="0">
                  <a:pos x="778" y="400"/>
                </a:cxn>
                <a:cxn ang="0">
                  <a:pos x="695" y="645"/>
                </a:cxn>
                <a:cxn ang="0">
                  <a:pos x="661" y="683"/>
                </a:cxn>
                <a:cxn ang="0">
                  <a:pos x="512" y="778"/>
                </a:cxn>
                <a:cxn ang="0">
                  <a:pos x="390" y="800"/>
                </a:cxn>
              </a:cxnLst>
              <a:rect l="0" t="0" r="r" b="b"/>
              <a:pathLst>
                <a:path w="778" h="800">
                  <a:moveTo>
                    <a:pt x="390" y="800"/>
                  </a:moveTo>
                  <a:cubicBezTo>
                    <a:pt x="428" y="798"/>
                    <a:pt x="461" y="783"/>
                    <a:pt x="489" y="755"/>
                  </a:cubicBezTo>
                  <a:cubicBezTo>
                    <a:pt x="516" y="727"/>
                    <a:pt x="531" y="695"/>
                    <a:pt x="534" y="657"/>
                  </a:cubicBezTo>
                  <a:cubicBezTo>
                    <a:pt x="534" y="653"/>
                    <a:pt x="534" y="649"/>
                    <a:pt x="534" y="645"/>
                  </a:cubicBezTo>
                  <a:cubicBezTo>
                    <a:pt x="534" y="642"/>
                    <a:pt x="534" y="638"/>
                    <a:pt x="534" y="635"/>
                  </a:cubicBezTo>
                  <a:cubicBezTo>
                    <a:pt x="533" y="591"/>
                    <a:pt x="526" y="550"/>
                    <a:pt x="513" y="512"/>
                  </a:cubicBezTo>
                  <a:cubicBezTo>
                    <a:pt x="494" y="456"/>
                    <a:pt x="462" y="406"/>
                    <a:pt x="417" y="361"/>
                  </a:cubicBezTo>
                  <a:cubicBezTo>
                    <a:pt x="405" y="349"/>
                    <a:pt x="392" y="338"/>
                    <a:pt x="379" y="328"/>
                  </a:cubicBezTo>
                  <a:cubicBezTo>
                    <a:pt x="309" y="272"/>
                    <a:pt x="227" y="244"/>
                    <a:pt x="134" y="244"/>
                  </a:cubicBezTo>
                  <a:cubicBezTo>
                    <a:pt x="86" y="244"/>
                    <a:pt x="42" y="252"/>
                    <a:pt x="0" y="266"/>
                  </a:cubicBezTo>
                  <a:cubicBezTo>
                    <a:pt x="19" y="212"/>
                    <a:pt x="51" y="162"/>
                    <a:pt x="95" y="117"/>
                  </a:cubicBezTo>
                  <a:cubicBezTo>
                    <a:pt x="173" y="39"/>
                    <a:pt x="268" y="0"/>
                    <a:pt x="378" y="0"/>
                  </a:cubicBezTo>
                  <a:cubicBezTo>
                    <a:pt x="488" y="0"/>
                    <a:pt x="583" y="39"/>
                    <a:pt x="661" y="117"/>
                  </a:cubicBezTo>
                  <a:cubicBezTo>
                    <a:pt x="705" y="162"/>
                    <a:pt x="737" y="211"/>
                    <a:pt x="756" y="266"/>
                  </a:cubicBezTo>
                  <a:cubicBezTo>
                    <a:pt x="771" y="308"/>
                    <a:pt x="778" y="352"/>
                    <a:pt x="778" y="400"/>
                  </a:cubicBezTo>
                  <a:cubicBezTo>
                    <a:pt x="778" y="493"/>
                    <a:pt x="750" y="575"/>
                    <a:pt x="695" y="645"/>
                  </a:cubicBezTo>
                  <a:cubicBezTo>
                    <a:pt x="684" y="658"/>
                    <a:pt x="673" y="671"/>
                    <a:pt x="661" y="683"/>
                  </a:cubicBezTo>
                  <a:cubicBezTo>
                    <a:pt x="616" y="727"/>
                    <a:pt x="567" y="759"/>
                    <a:pt x="512" y="778"/>
                  </a:cubicBezTo>
                  <a:cubicBezTo>
                    <a:pt x="474" y="792"/>
                    <a:pt x="433" y="799"/>
                    <a:pt x="390" y="800"/>
                  </a:cubicBezTo>
                  <a:close/>
                </a:path>
              </a:pathLst>
            </a:custGeom>
            <a:solidFill>
              <a:srgbClr val="C1857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形状"/>
            <p:cNvSpPr/>
            <p:nvPr/>
          </p:nvSpPr>
          <p:spPr bwMode="auto">
            <a:xfrm>
              <a:off x="5746682" y="2709219"/>
              <a:ext cx="1804186" cy="1759304"/>
            </a:xfrm>
            <a:custGeom>
              <a:avLst/>
              <a:gdLst/>
              <a:ahLst/>
              <a:cxnLst>
                <a:cxn ang="0">
                  <a:pos x="532" y="0"/>
                </a:cxn>
                <a:cxn ang="0">
                  <a:pos x="682" y="95"/>
                </a:cxn>
                <a:cxn ang="0">
                  <a:pos x="799" y="378"/>
                </a:cxn>
                <a:cxn ang="0">
                  <a:pos x="682" y="660"/>
                </a:cxn>
                <a:cxn ang="0">
                  <a:pos x="533" y="756"/>
                </a:cxn>
                <a:cxn ang="0">
                  <a:pos x="399" y="778"/>
                </a:cxn>
                <a:cxn ang="0">
                  <a:pos x="155" y="694"/>
                </a:cxn>
                <a:cxn ang="0">
                  <a:pos x="117" y="660"/>
                </a:cxn>
                <a:cxn ang="0">
                  <a:pos x="22" y="513"/>
                </a:cxn>
                <a:cxn ang="0">
                  <a:pos x="0" y="391"/>
                </a:cxn>
                <a:cxn ang="0">
                  <a:pos x="45" y="489"/>
                </a:cxn>
                <a:cxn ang="0">
                  <a:pos x="145" y="534"/>
                </a:cxn>
                <a:cxn ang="0">
                  <a:pos x="155" y="534"/>
                </a:cxn>
                <a:cxn ang="0">
                  <a:pos x="166" y="534"/>
                </a:cxn>
                <a:cxn ang="0">
                  <a:pos x="288" y="512"/>
                </a:cxn>
                <a:cxn ang="0">
                  <a:pos x="437" y="417"/>
                </a:cxn>
                <a:cxn ang="0">
                  <a:pos x="471" y="379"/>
                </a:cxn>
                <a:cxn ang="0">
                  <a:pos x="554" y="134"/>
                </a:cxn>
                <a:cxn ang="0">
                  <a:pos x="532" y="0"/>
                </a:cxn>
              </a:cxnLst>
              <a:rect l="0" t="0" r="r" b="b"/>
              <a:pathLst>
                <a:path w="799" h="778">
                  <a:moveTo>
                    <a:pt x="532" y="0"/>
                  </a:moveTo>
                  <a:cubicBezTo>
                    <a:pt x="587" y="19"/>
                    <a:pt x="637" y="51"/>
                    <a:pt x="682" y="95"/>
                  </a:cubicBezTo>
                  <a:cubicBezTo>
                    <a:pt x="760" y="173"/>
                    <a:pt x="799" y="268"/>
                    <a:pt x="799" y="378"/>
                  </a:cubicBezTo>
                  <a:cubicBezTo>
                    <a:pt x="799" y="488"/>
                    <a:pt x="760" y="582"/>
                    <a:pt x="682" y="660"/>
                  </a:cubicBezTo>
                  <a:cubicBezTo>
                    <a:pt x="637" y="705"/>
                    <a:pt x="588" y="737"/>
                    <a:pt x="533" y="756"/>
                  </a:cubicBezTo>
                  <a:cubicBezTo>
                    <a:pt x="491" y="770"/>
                    <a:pt x="447" y="778"/>
                    <a:pt x="399" y="778"/>
                  </a:cubicBezTo>
                  <a:cubicBezTo>
                    <a:pt x="306" y="778"/>
                    <a:pt x="225" y="750"/>
                    <a:pt x="155" y="694"/>
                  </a:cubicBezTo>
                  <a:cubicBezTo>
                    <a:pt x="142" y="684"/>
                    <a:pt x="129" y="673"/>
                    <a:pt x="117" y="660"/>
                  </a:cubicBezTo>
                  <a:cubicBezTo>
                    <a:pt x="73" y="616"/>
                    <a:pt x="41" y="567"/>
                    <a:pt x="22" y="513"/>
                  </a:cubicBezTo>
                  <a:cubicBezTo>
                    <a:pt x="9" y="475"/>
                    <a:pt x="1" y="434"/>
                    <a:pt x="0" y="391"/>
                  </a:cubicBezTo>
                  <a:cubicBezTo>
                    <a:pt x="2" y="429"/>
                    <a:pt x="18" y="461"/>
                    <a:pt x="45" y="489"/>
                  </a:cubicBezTo>
                  <a:cubicBezTo>
                    <a:pt x="73" y="517"/>
                    <a:pt x="106" y="532"/>
                    <a:pt x="145" y="534"/>
                  </a:cubicBezTo>
                  <a:cubicBezTo>
                    <a:pt x="148" y="534"/>
                    <a:pt x="151" y="534"/>
                    <a:pt x="155" y="534"/>
                  </a:cubicBezTo>
                  <a:cubicBezTo>
                    <a:pt x="159" y="534"/>
                    <a:pt x="162" y="534"/>
                    <a:pt x="166" y="534"/>
                  </a:cubicBezTo>
                  <a:cubicBezTo>
                    <a:pt x="209" y="533"/>
                    <a:pt x="250" y="526"/>
                    <a:pt x="288" y="512"/>
                  </a:cubicBezTo>
                  <a:cubicBezTo>
                    <a:pt x="343" y="493"/>
                    <a:pt x="392" y="461"/>
                    <a:pt x="437" y="417"/>
                  </a:cubicBezTo>
                  <a:cubicBezTo>
                    <a:pt x="449" y="405"/>
                    <a:pt x="460" y="392"/>
                    <a:pt x="471" y="379"/>
                  </a:cubicBezTo>
                  <a:cubicBezTo>
                    <a:pt x="526" y="309"/>
                    <a:pt x="554" y="227"/>
                    <a:pt x="554" y="134"/>
                  </a:cubicBezTo>
                  <a:cubicBezTo>
                    <a:pt x="554" y="86"/>
                    <a:pt x="547" y="42"/>
                    <a:pt x="532" y="0"/>
                  </a:cubicBezTo>
                  <a:close/>
                </a:path>
              </a:pathLst>
            </a:custGeom>
            <a:solidFill>
              <a:srgbClr val="66726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形状"/>
            <p:cNvSpPr/>
            <p:nvPr/>
          </p:nvSpPr>
          <p:spPr bwMode="auto">
            <a:xfrm>
              <a:off x="5190166" y="3214870"/>
              <a:ext cx="1759305" cy="1808674"/>
            </a:xfrm>
            <a:custGeom>
              <a:avLst/>
              <a:gdLst/>
              <a:ahLst/>
              <a:cxnLst>
                <a:cxn ang="0">
                  <a:pos x="400" y="0"/>
                </a:cxn>
                <a:cxn ang="0">
                  <a:pos x="400" y="0"/>
                </a:cxn>
                <a:cxn ang="0">
                  <a:pos x="291" y="45"/>
                </a:cxn>
                <a:cxn ang="0">
                  <a:pos x="246" y="145"/>
                </a:cxn>
                <a:cxn ang="0">
                  <a:pos x="246" y="155"/>
                </a:cxn>
                <a:cxn ang="0">
                  <a:pos x="246" y="167"/>
                </a:cxn>
                <a:cxn ang="0">
                  <a:pos x="268" y="289"/>
                </a:cxn>
                <a:cxn ang="0">
                  <a:pos x="363" y="436"/>
                </a:cxn>
                <a:cxn ang="0">
                  <a:pos x="401" y="470"/>
                </a:cxn>
                <a:cxn ang="0">
                  <a:pos x="645" y="554"/>
                </a:cxn>
                <a:cxn ang="0">
                  <a:pos x="779" y="532"/>
                </a:cxn>
                <a:cxn ang="0">
                  <a:pos x="683" y="683"/>
                </a:cxn>
                <a:cxn ang="0">
                  <a:pos x="400" y="800"/>
                </a:cxn>
                <a:cxn ang="0">
                  <a:pos x="117" y="683"/>
                </a:cxn>
                <a:cxn ang="0">
                  <a:pos x="21" y="531"/>
                </a:cxn>
                <a:cxn ang="0">
                  <a:pos x="0" y="400"/>
                </a:cxn>
                <a:cxn ang="0">
                  <a:pos x="83" y="155"/>
                </a:cxn>
                <a:cxn ang="0">
                  <a:pos x="117" y="117"/>
                </a:cxn>
                <a:cxn ang="0">
                  <a:pos x="267" y="21"/>
                </a:cxn>
                <a:cxn ang="0">
                  <a:pos x="400" y="0"/>
                </a:cxn>
              </a:cxnLst>
              <a:rect l="0" t="0" r="r" b="b"/>
              <a:pathLst>
                <a:path w="779" h="800">
                  <a:moveTo>
                    <a:pt x="400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358" y="0"/>
                    <a:pt x="321" y="15"/>
                    <a:pt x="291" y="45"/>
                  </a:cubicBezTo>
                  <a:cubicBezTo>
                    <a:pt x="263" y="73"/>
                    <a:pt x="248" y="107"/>
                    <a:pt x="246" y="145"/>
                  </a:cubicBezTo>
                  <a:cubicBezTo>
                    <a:pt x="246" y="148"/>
                    <a:pt x="246" y="152"/>
                    <a:pt x="246" y="155"/>
                  </a:cubicBezTo>
                  <a:cubicBezTo>
                    <a:pt x="246" y="159"/>
                    <a:pt x="246" y="163"/>
                    <a:pt x="246" y="167"/>
                  </a:cubicBezTo>
                  <a:cubicBezTo>
                    <a:pt x="247" y="210"/>
                    <a:pt x="255" y="251"/>
                    <a:pt x="268" y="289"/>
                  </a:cubicBezTo>
                  <a:cubicBezTo>
                    <a:pt x="287" y="343"/>
                    <a:pt x="319" y="392"/>
                    <a:pt x="363" y="436"/>
                  </a:cubicBezTo>
                  <a:cubicBezTo>
                    <a:pt x="375" y="449"/>
                    <a:pt x="388" y="460"/>
                    <a:pt x="401" y="470"/>
                  </a:cubicBezTo>
                  <a:cubicBezTo>
                    <a:pt x="471" y="526"/>
                    <a:pt x="552" y="554"/>
                    <a:pt x="645" y="554"/>
                  </a:cubicBezTo>
                  <a:cubicBezTo>
                    <a:pt x="693" y="554"/>
                    <a:pt x="737" y="546"/>
                    <a:pt x="779" y="532"/>
                  </a:cubicBezTo>
                  <a:cubicBezTo>
                    <a:pt x="760" y="587"/>
                    <a:pt x="728" y="638"/>
                    <a:pt x="683" y="683"/>
                  </a:cubicBezTo>
                  <a:cubicBezTo>
                    <a:pt x="605" y="761"/>
                    <a:pt x="510" y="800"/>
                    <a:pt x="400" y="800"/>
                  </a:cubicBezTo>
                  <a:cubicBezTo>
                    <a:pt x="290" y="800"/>
                    <a:pt x="195" y="761"/>
                    <a:pt x="117" y="683"/>
                  </a:cubicBezTo>
                  <a:cubicBezTo>
                    <a:pt x="72" y="638"/>
                    <a:pt x="40" y="587"/>
                    <a:pt x="21" y="531"/>
                  </a:cubicBezTo>
                  <a:cubicBezTo>
                    <a:pt x="7" y="490"/>
                    <a:pt x="0" y="447"/>
                    <a:pt x="0" y="400"/>
                  </a:cubicBezTo>
                  <a:cubicBezTo>
                    <a:pt x="0" y="307"/>
                    <a:pt x="28" y="225"/>
                    <a:pt x="83" y="155"/>
                  </a:cubicBezTo>
                  <a:cubicBezTo>
                    <a:pt x="94" y="142"/>
                    <a:pt x="105" y="129"/>
                    <a:pt x="117" y="117"/>
                  </a:cubicBezTo>
                  <a:cubicBezTo>
                    <a:pt x="162" y="72"/>
                    <a:pt x="212" y="40"/>
                    <a:pt x="267" y="21"/>
                  </a:cubicBezTo>
                  <a:cubicBezTo>
                    <a:pt x="309" y="7"/>
                    <a:pt x="353" y="0"/>
                    <a:pt x="400" y="0"/>
                  </a:cubicBezTo>
                  <a:close/>
                </a:path>
              </a:pathLst>
            </a:custGeom>
            <a:solidFill>
              <a:srgbClr val="C1857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形状"/>
            <p:cNvSpPr>
              <a:spLocks noEditPoints="1"/>
            </p:cNvSpPr>
            <p:nvPr/>
          </p:nvSpPr>
          <p:spPr bwMode="auto">
            <a:xfrm>
              <a:off x="4937219" y="3098493"/>
              <a:ext cx="385591" cy="351364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形状"/>
            <p:cNvSpPr/>
            <p:nvPr/>
          </p:nvSpPr>
          <p:spPr bwMode="auto">
            <a:xfrm>
              <a:off x="6266648" y="2532934"/>
              <a:ext cx="301172" cy="305733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形状"/>
            <p:cNvSpPr>
              <a:spLocks noEditPoints="1"/>
            </p:cNvSpPr>
            <p:nvPr/>
          </p:nvSpPr>
          <p:spPr bwMode="auto">
            <a:xfrm>
              <a:off x="6799257" y="3725474"/>
              <a:ext cx="360494" cy="337676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形状"/>
            <p:cNvSpPr>
              <a:spLocks noEditPoints="1"/>
            </p:cNvSpPr>
            <p:nvPr/>
          </p:nvSpPr>
          <p:spPr bwMode="auto">
            <a:xfrm>
              <a:off x="5644726" y="4326648"/>
              <a:ext cx="292045" cy="317143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363829" y="1979351"/>
            <a:ext cx="3496676" cy="1191972"/>
            <a:chOff x="7200603" y="1798201"/>
            <a:chExt cx="3496676" cy="1191972"/>
          </a:xfrm>
        </p:grpSpPr>
        <p:sp>
          <p:nvSpPr>
            <p:cNvPr id="18" name="文本框 27"/>
            <p:cNvSpPr/>
            <p:nvPr/>
          </p:nvSpPr>
          <p:spPr>
            <a:xfrm>
              <a:off x="7200603" y="2202650"/>
              <a:ext cx="3496676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9" name="文本框 28"/>
            <p:cNvSpPr txBox="1"/>
            <p:nvPr/>
          </p:nvSpPr>
          <p:spPr>
            <a:xfrm>
              <a:off x="7200603" y="1798201"/>
              <a:ext cx="1746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37511" y="4092835"/>
            <a:ext cx="3455078" cy="1191972"/>
            <a:chOff x="7200603" y="1798201"/>
            <a:chExt cx="3455078" cy="1191972"/>
          </a:xfrm>
        </p:grpSpPr>
        <p:sp>
          <p:nvSpPr>
            <p:cNvPr id="21" name="文本框 27"/>
            <p:cNvSpPr/>
            <p:nvPr/>
          </p:nvSpPr>
          <p:spPr>
            <a:xfrm>
              <a:off x="7200603" y="2202650"/>
              <a:ext cx="3455078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2" name="文本框 28"/>
            <p:cNvSpPr txBox="1"/>
            <p:nvPr/>
          </p:nvSpPr>
          <p:spPr>
            <a:xfrm>
              <a:off x="7200603" y="1798201"/>
              <a:ext cx="1746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19201" y="1979351"/>
            <a:ext cx="3460924" cy="1191972"/>
            <a:chOff x="6851345" y="1798201"/>
            <a:chExt cx="3460924" cy="1191972"/>
          </a:xfrm>
        </p:grpSpPr>
        <p:sp>
          <p:nvSpPr>
            <p:cNvPr id="24" name="文本框 27"/>
            <p:cNvSpPr/>
            <p:nvPr/>
          </p:nvSpPr>
          <p:spPr>
            <a:xfrm>
              <a:off x="6851345" y="2202650"/>
              <a:ext cx="3460924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5" name="文本框 28"/>
            <p:cNvSpPr txBox="1"/>
            <p:nvPr/>
          </p:nvSpPr>
          <p:spPr>
            <a:xfrm>
              <a:off x="8565583" y="1798201"/>
              <a:ext cx="1746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219201" y="4092835"/>
            <a:ext cx="3460924" cy="1191972"/>
            <a:chOff x="6851345" y="1798201"/>
            <a:chExt cx="3460924" cy="1191972"/>
          </a:xfrm>
        </p:grpSpPr>
        <p:sp>
          <p:nvSpPr>
            <p:cNvPr id="27" name="文本框 27"/>
            <p:cNvSpPr/>
            <p:nvPr/>
          </p:nvSpPr>
          <p:spPr>
            <a:xfrm>
              <a:off x="6851345" y="2202650"/>
              <a:ext cx="3460924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8" name="文本框 28"/>
            <p:cNvSpPr txBox="1"/>
            <p:nvPr/>
          </p:nvSpPr>
          <p:spPr>
            <a:xfrm>
              <a:off x="8565583" y="1798201"/>
              <a:ext cx="1746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id-ID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14:flythroug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00358" y="-1050781"/>
            <a:ext cx="2469130" cy="605869"/>
            <a:chOff x="3508443" y="557900"/>
            <a:chExt cx="2833469" cy="695269"/>
          </a:xfrm>
        </p:grpSpPr>
        <p:sp>
          <p:nvSpPr>
            <p:cNvPr id="6" name="椭圆 5"/>
            <p:cNvSpPr/>
            <p:nvPr/>
          </p:nvSpPr>
          <p:spPr>
            <a:xfrm>
              <a:off x="4218562" y="585512"/>
              <a:ext cx="667657" cy="667657"/>
            </a:xfrm>
            <a:prstGeom prst="ellipse">
              <a:avLst/>
            </a:prstGeom>
            <a:solidFill>
              <a:srgbClr val="CB8C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508443" y="585512"/>
              <a:ext cx="667657" cy="667657"/>
            </a:xfrm>
            <a:prstGeom prst="ellipse">
              <a:avLst/>
            </a:prstGeom>
            <a:solidFill>
              <a:srgbClr val="687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928681" y="585512"/>
              <a:ext cx="667657" cy="667657"/>
            </a:xfrm>
            <a:prstGeom prst="ellipse">
              <a:avLst/>
            </a:prstGeom>
            <a:solidFill>
              <a:srgbClr val="787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674255" y="557900"/>
              <a:ext cx="667657" cy="667657"/>
            </a:xfrm>
            <a:prstGeom prst="ellipse">
              <a:avLst/>
            </a:prstGeom>
            <a:solidFill>
              <a:srgbClr val="9EA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0"/>
            <a:ext cx="3007895" cy="6858000"/>
          </a:xfrm>
          <a:prstGeom prst="rect">
            <a:avLst/>
          </a:prstGeom>
          <a:solidFill>
            <a:srgbClr val="687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61368" y="0"/>
            <a:ext cx="3007895" cy="6858000"/>
          </a:xfrm>
          <a:prstGeom prst="rect">
            <a:avLst/>
          </a:prstGeom>
          <a:solidFill>
            <a:srgbClr val="CB8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22736" y="0"/>
            <a:ext cx="3007895" cy="6858000"/>
          </a:xfrm>
          <a:prstGeom prst="rect">
            <a:avLst/>
          </a:prstGeom>
          <a:solidFill>
            <a:srgbClr val="787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84105" y="0"/>
            <a:ext cx="3007895" cy="6858000"/>
          </a:xfrm>
          <a:prstGeom prst="rect">
            <a:avLst/>
          </a:prstGeom>
          <a:solidFill>
            <a:srgbClr val="9EA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3453" y="609600"/>
            <a:ext cx="11085094" cy="56342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直角三角形 43"/>
          <p:cNvSpPr/>
          <p:nvPr/>
        </p:nvSpPr>
        <p:spPr>
          <a:xfrm rot="5400000">
            <a:off x="794084" y="978568"/>
            <a:ext cx="4235116" cy="4235116"/>
          </a:xfrm>
          <a:prstGeom prst="rtTriangle">
            <a:avLst/>
          </a:prstGeom>
          <a:solidFill>
            <a:srgbClr val="66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直角三角形 44"/>
          <p:cNvSpPr/>
          <p:nvPr/>
        </p:nvSpPr>
        <p:spPr>
          <a:xfrm rot="5400000">
            <a:off x="553452" y="609600"/>
            <a:ext cx="4235116" cy="4235116"/>
          </a:xfrm>
          <a:prstGeom prst="rtTriangle">
            <a:avLst/>
          </a:prstGeom>
          <a:solidFill>
            <a:srgbClr val="CB8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直角三角形 45"/>
          <p:cNvSpPr/>
          <p:nvPr/>
        </p:nvSpPr>
        <p:spPr>
          <a:xfrm rot="10800000" flipV="1">
            <a:off x="9545053" y="4150373"/>
            <a:ext cx="2093494" cy="2093494"/>
          </a:xfrm>
          <a:prstGeom prst="rtTriangle">
            <a:avLst/>
          </a:prstGeom>
          <a:solidFill>
            <a:srgbClr val="73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89810" y="1030738"/>
            <a:ext cx="2695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Part/  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309438" y="2614045"/>
            <a:ext cx="39180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309438" y="3432342"/>
            <a:ext cx="5283741" cy="6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w. It looks even better with you using this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texthat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text would look like.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pattern="hexago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6000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6675" y="214277"/>
            <a:ext cx="464049" cy="716166"/>
            <a:chOff x="1" y="1552169"/>
            <a:chExt cx="2479378" cy="3826419"/>
          </a:xfrm>
          <a:solidFill>
            <a:srgbClr val="726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" y="1552169"/>
              <a:ext cx="2387969" cy="3826419"/>
            </a:xfrm>
            <a:custGeom>
              <a:avLst/>
              <a:gdLst>
                <a:gd name="T0" fmla="*/ 0 w 7449"/>
                <a:gd name="T1" fmla="*/ 0 h 11906"/>
                <a:gd name="T2" fmla="*/ 7449 w 7449"/>
                <a:gd name="T3" fmla="*/ 4223 h 11906"/>
                <a:gd name="T4" fmla="*/ 0 w 7449"/>
                <a:gd name="T5" fmla="*/ 4223 h 11906"/>
                <a:gd name="T6" fmla="*/ 0 w 7449"/>
                <a:gd name="T7" fmla="*/ 0 h 11906"/>
                <a:gd name="T8" fmla="*/ 7449 w 7449"/>
                <a:gd name="T9" fmla="*/ 4302 h 11906"/>
                <a:gd name="T10" fmla="*/ 0 w 7449"/>
                <a:gd name="T11" fmla="*/ 8525 h 11906"/>
                <a:gd name="T12" fmla="*/ 0 w 7449"/>
                <a:gd name="T13" fmla="*/ 4302 h 11906"/>
                <a:gd name="T14" fmla="*/ 7449 w 7449"/>
                <a:gd name="T15" fmla="*/ 4302 h 11906"/>
                <a:gd name="T16" fmla="*/ 2857 w 7449"/>
                <a:gd name="T17" fmla="*/ 10038 h 11906"/>
                <a:gd name="T18" fmla="*/ 5 w 7449"/>
                <a:gd name="T19" fmla="*/ 11903 h 11906"/>
                <a:gd name="T20" fmla="*/ 0 w 7449"/>
                <a:gd name="T21" fmla="*/ 11906 h 11906"/>
                <a:gd name="T22" fmla="*/ 0 w 7449"/>
                <a:gd name="T23" fmla="*/ 8789 h 11906"/>
                <a:gd name="T24" fmla="*/ 2857 w 7449"/>
                <a:gd name="T25" fmla="*/ 7136 h 11906"/>
                <a:gd name="T26" fmla="*/ 2857 w 7449"/>
                <a:gd name="T27" fmla="*/ 10038 h 1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49" h="11906">
                  <a:moveTo>
                    <a:pt x="0" y="0"/>
                  </a:moveTo>
                  <a:lnTo>
                    <a:pt x="7449" y="4223"/>
                  </a:lnTo>
                  <a:lnTo>
                    <a:pt x="0" y="4223"/>
                  </a:lnTo>
                  <a:lnTo>
                    <a:pt x="0" y="0"/>
                  </a:lnTo>
                  <a:close/>
                  <a:moveTo>
                    <a:pt x="7449" y="4302"/>
                  </a:moveTo>
                  <a:lnTo>
                    <a:pt x="0" y="8525"/>
                  </a:lnTo>
                  <a:lnTo>
                    <a:pt x="0" y="4302"/>
                  </a:lnTo>
                  <a:lnTo>
                    <a:pt x="7449" y="4302"/>
                  </a:lnTo>
                  <a:close/>
                  <a:moveTo>
                    <a:pt x="2857" y="10038"/>
                  </a:moveTo>
                  <a:cubicBezTo>
                    <a:pt x="2537" y="11326"/>
                    <a:pt x="721" y="11825"/>
                    <a:pt x="5" y="11903"/>
                  </a:cubicBezTo>
                  <a:lnTo>
                    <a:pt x="0" y="11906"/>
                  </a:lnTo>
                  <a:lnTo>
                    <a:pt x="0" y="8789"/>
                  </a:lnTo>
                  <a:lnTo>
                    <a:pt x="2857" y="7136"/>
                  </a:lnTo>
                  <a:lnTo>
                    <a:pt x="2857" y="10038"/>
                  </a:lnTo>
                  <a:close/>
                </a:path>
              </a:pathLst>
            </a:custGeom>
            <a:grpFill/>
            <a:ln w="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96560" y="2937549"/>
              <a:ext cx="182819" cy="2259004"/>
            </a:xfrm>
            <a:custGeom>
              <a:avLst/>
              <a:gdLst>
                <a:gd name="T0" fmla="*/ 246 w 571"/>
                <a:gd name="T1" fmla="*/ 0 h 7028"/>
                <a:gd name="T2" fmla="*/ 246 w 571"/>
                <a:gd name="T3" fmla="*/ 2716 h 7028"/>
                <a:gd name="T4" fmla="*/ 178 w 571"/>
                <a:gd name="T5" fmla="*/ 2816 h 7028"/>
                <a:gd name="T6" fmla="*/ 286 w 571"/>
                <a:gd name="T7" fmla="*/ 2924 h 7028"/>
                <a:gd name="T8" fmla="*/ 394 w 571"/>
                <a:gd name="T9" fmla="*/ 2816 h 7028"/>
                <a:gd name="T10" fmla="*/ 325 w 571"/>
                <a:gd name="T11" fmla="*/ 2716 h 7028"/>
                <a:gd name="T12" fmla="*/ 325 w 571"/>
                <a:gd name="T13" fmla="*/ 0 h 7028"/>
                <a:gd name="T14" fmla="*/ 246 w 571"/>
                <a:gd name="T15" fmla="*/ 0 h 7028"/>
                <a:gd name="T16" fmla="*/ 0 w 571"/>
                <a:gd name="T17" fmla="*/ 3749 h 7028"/>
                <a:gd name="T18" fmla="*/ 571 w 571"/>
                <a:gd name="T19" fmla="*/ 3749 h 7028"/>
                <a:gd name="T20" fmla="*/ 571 w 571"/>
                <a:gd name="T21" fmla="*/ 3790 h 7028"/>
                <a:gd name="T22" fmla="*/ 0 w 571"/>
                <a:gd name="T23" fmla="*/ 3790 h 7028"/>
                <a:gd name="T24" fmla="*/ 0 w 571"/>
                <a:gd name="T25" fmla="*/ 3749 h 7028"/>
                <a:gd name="T26" fmla="*/ 0 w 571"/>
                <a:gd name="T27" fmla="*/ 3323 h 7028"/>
                <a:gd name="T28" fmla="*/ 0 w 571"/>
                <a:gd name="T29" fmla="*/ 3323 h 7028"/>
                <a:gd name="T30" fmla="*/ 0 w 571"/>
                <a:gd name="T31" fmla="*/ 3323 h 7028"/>
                <a:gd name="T32" fmla="*/ 286 w 571"/>
                <a:gd name="T33" fmla="*/ 3037 h 7028"/>
                <a:gd name="T34" fmla="*/ 571 w 571"/>
                <a:gd name="T35" fmla="*/ 3323 h 7028"/>
                <a:gd name="T36" fmla="*/ 571 w 571"/>
                <a:gd name="T37" fmla="*/ 3323 h 7028"/>
                <a:gd name="T38" fmla="*/ 571 w 571"/>
                <a:gd name="T39" fmla="*/ 3323 h 7028"/>
                <a:gd name="T40" fmla="*/ 571 w 571"/>
                <a:gd name="T41" fmla="*/ 3683 h 7028"/>
                <a:gd name="T42" fmla="*/ 0 w 571"/>
                <a:gd name="T43" fmla="*/ 3683 h 7028"/>
                <a:gd name="T44" fmla="*/ 0 w 571"/>
                <a:gd name="T45" fmla="*/ 3323 h 7028"/>
                <a:gd name="T46" fmla="*/ 37 w 571"/>
                <a:gd name="T47" fmla="*/ 3885 h 7028"/>
                <a:gd name="T48" fmla="*/ 0 w 571"/>
                <a:gd name="T49" fmla="*/ 3885 h 7028"/>
                <a:gd name="T50" fmla="*/ 0 w 571"/>
                <a:gd name="T51" fmla="*/ 7028 h 7028"/>
                <a:gd name="T52" fmla="*/ 37 w 571"/>
                <a:gd name="T53" fmla="*/ 7028 h 7028"/>
                <a:gd name="T54" fmla="*/ 37 w 571"/>
                <a:gd name="T55" fmla="*/ 3885 h 7028"/>
                <a:gd name="T56" fmla="*/ 126 w 571"/>
                <a:gd name="T57" fmla="*/ 3885 h 7028"/>
                <a:gd name="T58" fmla="*/ 89 w 571"/>
                <a:gd name="T59" fmla="*/ 3885 h 7028"/>
                <a:gd name="T60" fmla="*/ 89 w 571"/>
                <a:gd name="T61" fmla="*/ 7028 h 7028"/>
                <a:gd name="T62" fmla="*/ 126 w 571"/>
                <a:gd name="T63" fmla="*/ 7028 h 7028"/>
                <a:gd name="T64" fmla="*/ 126 w 571"/>
                <a:gd name="T65" fmla="*/ 3885 h 7028"/>
                <a:gd name="T66" fmla="*/ 215 w 571"/>
                <a:gd name="T67" fmla="*/ 3885 h 7028"/>
                <a:gd name="T68" fmla="*/ 178 w 571"/>
                <a:gd name="T69" fmla="*/ 3885 h 7028"/>
                <a:gd name="T70" fmla="*/ 178 w 571"/>
                <a:gd name="T71" fmla="*/ 7028 h 7028"/>
                <a:gd name="T72" fmla="*/ 215 w 571"/>
                <a:gd name="T73" fmla="*/ 7028 h 7028"/>
                <a:gd name="T74" fmla="*/ 215 w 571"/>
                <a:gd name="T75" fmla="*/ 3885 h 7028"/>
                <a:gd name="T76" fmla="*/ 304 w 571"/>
                <a:gd name="T77" fmla="*/ 3885 h 7028"/>
                <a:gd name="T78" fmla="*/ 267 w 571"/>
                <a:gd name="T79" fmla="*/ 3885 h 7028"/>
                <a:gd name="T80" fmla="*/ 267 w 571"/>
                <a:gd name="T81" fmla="*/ 7028 h 7028"/>
                <a:gd name="T82" fmla="*/ 304 w 571"/>
                <a:gd name="T83" fmla="*/ 7028 h 7028"/>
                <a:gd name="T84" fmla="*/ 304 w 571"/>
                <a:gd name="T85" fmla="*/ 3885 h 7028"/>
                <a:gd name="T86" fmla="*/ 393 w 571"/>
                <a:gd name="T87" fmla="*/ 3885 h 7028"/>
                <a:gd name="T88" fmla="*/ 356 w 571"/>
                <a:gd name="T89" fmla="*/ 3885 h 7028"/>
                <a:gd name="T90" fmla="*/ 356 w 571"/>
                <a:gd name="T91" fmla="*/ 7028 h 7028"/>
                <a:gd name="T92" fmla="*/ 393 w 571"/>
                <a:gd name="T93" fmla="*/ 7028 h 7028"/>
                <a:gd name="T94" fmla="*/ 393 w 571"/>
                <a:gd name="T95" fmla="*/ 3885 h 7028"/>
                <a:gd name="T96" fmla="*/ 482 w 571"/>
                <a:gd name="T97" fmla="*/ 3885 h 7028"/>
                <a:gd name="T98" fmla="*/ 445 w 571"/>
                <a:gd name="T99" fmla="*/ 3885 h 7028"/>
                <a:gd name="T100" fmla="*/ 445 w 571"/>
                <a:gd name="T101" fmla="*/ 7028 h 7028"/>
                <a:gd name="T102" fmla="*/ 482 w 571"/>
                <a:gd name="T103" fmla="*/ 7028 h 7028"/>
                <a:gd name="T104" fmla="*/ 482 w 571"/>
                <a:gd name="T105" fmla="*/ 3885 h 7028"/>
                <a:gd name="T106" fmla="*/ 571 w 571"/>
                <a:gd name="T107" fmla="*/ 3885 h 7028"/>
                <a:gd name="T108" fmla="*/ 534 w 571"/>
                <a:gd name="T109" fmla="*/ 3885 h 7028"/>
                <a:gd name="T110" fmla="*/ 534 w 571"/>
                <a:gd name="T111" fmla="*/ 7028 h 7028"/>
                <a:gd name="T112" fmla="*/ 571 w 571"/>
                <a:gd name="T113" fmla="*/ 7028 h 7028"/>
                <a:gd name="T114" fmla="*/ 571 w 571"/>
                <a:gd name="T115" fmla="*/ 3885 h 7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1" h="7028">
                  <a:moveTo>
                    <a:pt x="246" y="0"/>
                  </a:moveTo>
                  <a:lnTo>
                    <a:pt x="246" y="2716"/>
                  </a:lnTo>
                  <a:cubicBezTo>
                    <a:pt x="206" y="2731"/>
                    <a:pt x="178" y="2770"/>
                    <a:pt x="178" y="2816"/>
                  </a:cubicBezTo>
                  <a:cubicBezTo>
                    <a:pt x="178" y="2876"/>
                    <a:pt x="226" y="2924"/>
                    <a:pt x="286" y="2924"/>
                  </a:cubicBezTo>
                  <a:cubicBezTo>
                    <a:pt x="345" y="2924"/>
                    <a:pt x="394" y="2876"/>
                    <a:pt x="394" y="2816"/>
                  </a:cubicBezTo>
                  <a:cubicBezTo>
                    <a:pt x="394" y="2770"/>
                    <a:pt x="365" y="2731"/>
                    <a:pt x="325" y="2716"/>
                  </a:cubicBezTo>
                  <a:lnTo>
                    <a:pt x="325" y="0"/>
                  </a:lnTo>
                  <a:lnTo>
                    <a:pt x="246" y="0"/>
                  </a:lnTo>
                  <a:close/>
                  <a:moveTo>
                    <a:pt x="0" y="3749"/>
                  </a:moveTo>
                  <a:lnTo>
                    <a:pt x="571" y="3749"/>
                  </a:lnTo>
                  <a:lnTo>
                    <a:pt x="571" y="3790"/>
                  </a:lnTo>
                  <a:lnTo>
                    <a:pt x="0" y="3790"/>
                  </a:lnTo>
                  <a:lnTo>
                    <a:pt x="0" y="3749"/>
                  </a:lnTo>
                  <a:close/>
                  <a:moveTo>
                    <a:pt x="0" y="3323"/>
                  </a:moveTo>
                  <a:lnTo>
                    <a:pt x="0" y="3323"/>
                  </a:lnTo>
                  <a:lnTo>
                    <a:pt x="0" y="3323"/>
                  </a:lnTo>
                  <a:cubicBezTo>
                    <a:pt x="0" y="3165"/>
                    <a:pt x="128" y="3037"/>
                    <a:pt x="286" y="3037"/>
                  </a:cubicBezTo>
                  <a:cubicBezTo>
                    <a:pt x="443" y="3037"/>
                    <a:pt x="571" y="3165"/>
                    <a:pt x="571" y="3323"/>
                  </a:cubicBezTo>
                  <a:lnTo>
                    <a:pt x="571" y="3323"/>
                  </a:lnTo>
                  <a:lnTo>
                    <a:pt x="571" y="3323"/>
                  </a:lnTo>
                  <a:lnTo>
                    <a:pt x="571" y="3683"/>
                  </a:lnTo>
                  <a:lnTo>
                    <a:pt x="0" y="3683"/>
                  </a:lnTo>
                  <a:lnTo>
                    <a:pt x="0" y="3323"/>
                  </a:lnTo>
                  <a:close/>
                  <a:moveTo>
                    <a:pt x="37" y="3885"/>
                  </a:moveTo>
                  <a:lnTo>
                    <a:pt x="0" y="3885"/>
                  </a:lnTo>
                  <a:lnTo>
                    <a:pt x="0" y="7028"/>
                  </a:lnTo>
                  <a:lnTo>
                    <a:pt x="37" y="7028"/>
                  </a:lnTo>
                  <a:lnTo>
                    <a:pt x="37" y="3885"/>
                  </a:lnTo>
                  <a:close/>
                  <a:moveTo>
                    <a:pt x="126" y="3885"/>
                  </a:moveTo>
                  <a:lnTo>
                    <a:pt x="89" y="3885"/>
                  </a:lnTo>
                  <a:lnTo>
                    <a:pt x="89" y="7028"/>
                  </a:lnTo>
                  <a:lnTo>
                    <a:pt x="126" y="7028"/>
                  </a:lnTo>
                  <a:lnTo>
                    <a:pt x="126" y="3885"/>
                  </a:lnTo>
                  <a:close/>
                  <a:moveTo>
                    <a:pt x="215" y="3885"/>
                  </a:moveTo>
                  <a:lnTo>
                    <a:pt x="178" y="3885"/>
                  </a:lnTo>
                  <a:lnTo>
                    <a:pt x="178" y="7028"/>
                  </a:lnTo>
                  <a:lnTo>
                    <a:pt x="215" y="7028"/>
                  </a:lnTo>
                  <a:lnTo>
                    <a:pt x="215" y="3885"/>
                  </a:lnTo>
                  <a:close/>
                  <a:moveTo>
                    <a:pt x="304" y="3885"/>
                  </a:moveTo>
                  <a:lnTo>
                    <a:pt x="267" y="3885"/>
                  </a:lnTo>
                  <a:lnTo>
                    <a:pt x="267" y="7028"/>
                  </a:lnTo>
                  <a:lnTo>
                    <a:pt x="304" y="7028"/>
                  </a:lnTo>
                  <a:lnTo>
                    <a:pt x="304" y="3885"/>
                  </a:lnTo>
                  <a:close/>
                  <a:moveTo>
                    <a:pt x="393" y="3885"/>
                  </a:moveTo>
                  <a:lnTo>
                    <a:pt x="356" y="3885"/>
                  </a:lnTo>
                  <a:lnTo>
                    <a:pt x="356" y="7028"/>
                  </a:lnTo>
                  <a:lnTo>
                    <a:pt x="393" y="7028"/>
                  </a:lnTo>
                  <a:lnTo>
                    <a:pt x="393" y="3885"/>
                  </a:lnTo>
                  <a:close/>
                  <a:moveTo>
                    <a:pt x="482" y="3885"/>
                  </a:moveTo>
                  <a:lnTo>
                    <a:pt x="445" y="3885"/>
                  </a:lnTo>
                  <a:lnTo>
                    <a:pt x="445" y="7028"/>
                  </a:lnTo>
                  <a:lnTo>
                    <a:pt x="482" y="7028"/>
                  </a:lnTo>
                  <a:lnTo>
                    <a:pt x="482" y="3885"/>
                  </a:lnTo>
                  <a:close/>
                  <a:moveTo>
                    <a:pt x="571" y="3885"/>
                  </a:moveTo>
                  <a:lnTo>
                    <a:pt x="534" y="3885"/>
                  </a:lnTo>
                  <a:lnTo>
                    <a:pt x="534" y="7028"/>
                  </a:lnTo>
                  <a:lnTo>
                    <a:pt x="571" y="7028"/>
                  </a:lnTo>
                  <a:lnTo>
                    <a:pt x="571" y="38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32048" y="384192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9508" y="1636623"/>
            <a:ext cx="2530832" cy="4218053"/>
          </a:xfrm>
          <a:prstGeom prst="rect">
            <a:avLst/>
          </a:prstGeom>
          <a:effectLst>
            <a:outerShdw blurRad="76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030" y="1637238"/>
            <a:ext cx="2520468" cy="4200779"/>
          </a:xfrm>
          <a:prstGeom prst="rect">
            <a:avLst/>
          </a:prstGeom>
          <a:effectLst>
            <a:outerShdw blurRad="762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10" name="组合 9"/>
          <p:cNvGrpSpPr/>
          <p:nvPr/>
        </p:nvGrpSpPr>
        <p:grpSpPr>
          <a:xfrm>
            <a:off x="6455596" y="1472184"/>
            <a:ext cx="4820315" cy="1078830"/>
            <a:chOff x="6455596" y="1873234"/>
            <a:chExt cx="4820315" cy="1078830"/>
          </a:xfrm>
        </p:grpSpPr>
        <p:grpSp>
          <p:nvGrpSpPr>
            <p:cNvPr id="11" name="组合 10"/>
            <p:cNvGrpSpPr/>
            <p:nvPr/>
          </p:nvGrpSpPr>
          <p:grpSpPr>
            <a:xfrm>
              <a:off x="7105865" y="1873234"/>
              <a:ext cx="4170046" cy="1078830"/>
              <a:chOff x="7105865" y="1873234"/>
              <a:chExt cx="4170046" cy="1078830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7105865" y="1873234"/>
                <a:ext cx="2106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7105865" y="2164541"/>
                <a:ext cx="4170046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6455596" y="1873234"/>
              <a:ext cx="536163" cy="536163"/>
            </a:xfrm>
            <a:prstGeom prst="ellipse">
              <a:avLst/>
            </a:prstGeom>
            <a:solidFill>
              <a:srgbClr val="667264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b="1" kern="0" dirty="0">
                  <a:solidFill>
                    <a:prstClr val="white"/>
                  </a:solidFill>
                  <a:cs typeface="+mn-ea"/>
                  <a:sym typeface="+mn-lt"/>
                </a:rPr>
                <a:t>A</a:t>
              </a:r>
              <a:endParaRPr lang="zh-CN" altLang="en-US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55596" y="2617865"/>
            <a:ext cx="4934615" cy="1078830"/>
            <a:chOff x="6455596" y="2866035"/>
            <a:chExt cx="4934615" cy="1078830"/>
          </a:xfrm>
        </p:grpSpPr>
        <p:grpSp>
          <p:nvGrpSpPr>
            <p:cNvPr id="16" name="组合 15"/>
            <p:cNvGrpSpPr/>
            <p:nvPr/>
          </p:nvGrpSpPr>
          <p:grpSpPr>
            <a:xfrm>
              <a:off x="7105865" y="2866035"/>
              <a:ext cx="4284346" cy="1078830"/>
              <a:chOff x="7105865" y="2866035"/>
              <a:chExt cx="4284346" cy="1078830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7105865" y="2866035"/>
                <a:ext cx="2106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105865" y="3157342"/>
                <a:ext cx="4284346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6455596" y="2866035"/>
              <a:ext cx="536163" cy="536163"/>
            </a:xfrm>
            <a:prstGeom prst="ellipse">
              <a:avLst/>
            </a:prstGeom>
            <a:solidFill>
              <a:srgbClr val="C18574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b="1" kern="0" dirty="0">
                  <a:solidFill>
                    <a:prstClr val="white"/>
                  </a:solidFill>
                  <a:cs typeface="+mn-ea"/>
                  <a:sym typeface="+mn-lt"/>
                </a:rPr>
                <a:t>B</a:t>
              </a:r>
              <a:endParaRPr lang="zh-CN" altLang="en-US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455596" y="3763546"/>
            <a:ext cx="4820315" cy="1067400"/>
            <a:chOff x="6455596" y="3872844"/>
            <a:chExt cx="4820315" cy="1067400"/>
          </a:xfrm>
        </p:grpSpPr>
        <p:grpSp>
          <p:nvGrpSpPr>
            <p:cNvPr id="21" name="组合 20"/>
            <p:cNvGrpSpPr/>
            <p:nvPr/>
          </p:nvGrpSpPr>
          <p:grpSpPr>
            <a:xfrm>
              <a:off x="7105865" y="3872844"/>
              <a:ext cx="4170046" cy="1067400"/>
              <a:chOff x="7105865" y="3872844"/>
              <a:chExt cx="4170046" cy="1067400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7105865" y="3872844"/>
                <a:ext cx="2106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105865" y="4152721"/>
                <a:ext cx="4170046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6455596" y="3872844"/>
              <a:ext cx="536163" cy="536163"/>
            </a:xfrm>
            <a:prstGeom prst="ellipse">
              <a:avLst/>
            </a:prstGeom>
            <a:solidFill>
              <a:srgbClr val="667264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b="1" kern="0" dirty="0">
                  <a:solidFill>
                    <a:prstClr val="white"/>
                  </a:solidFill>
                  <a:cs typeface="+mn-ea"/>
                  <a:sym typeface="+mn-lt"/>
                </a:rPr>
                <a:t>C</a:t>
              </a:r>
              <a:endParaRPr lang="zh-CN" altLang="en-US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455596" y="4897798"/>
            <a:ext cx="4934615" cy="1067400"/>
            <a:chOff x="6455596" y="4897798"/>
            <a:chExt cx="4934615" cy="1067400"/>
          </a:xfrm>
        </p:grpSpPr>
        <p:grpSp>
          <p:nvGrpSpPr>
            <p:cNvPr id="26" name="组合 25"/>
            <p:cNvGrpSpPr/>
            <p:nvPr/>
          </p:nvGrpSpPr>
          <p:grpSpPr>
            <a:xfrm>
              <a:off x="7105865" y="4897798"/>
              <a:ext cx="4284346" cy="1067400"/>
              <a:chOff x="7105865" y="4897798"/>
              <a:chExt cx="4284346" cy="1067400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7105865" y="4897798"/>
                <a:ext cx="2106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7105865" y="5177675"/>
                <a:ext cx="4284346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sp>
          <p:nvSpPr>
            <p:cNvPr id="27" name="椭圆 26"/>
            <p:cNvSpPr/>
            <p:nvPr/>
          </p:nvSpPr>
          <p:spPr>
            <a:xfrm>
              <a:off x="6455596" y="4897798"/>
              <a:ext cx="536163" cy="536163"/>
            </a:xfrm>
            <a:prstGeom prst="ellipse">
              <a:avLst/>
            </a:prstGeom>
            <a:solidFill>
              <a:srgbClr val="C18574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b="1" kern="0" dirty="0">
                  <a:solidFill>
                    <a:prstClr val="white"/>
                  </a:solidFill>
                  <a:cs typeface="+mn-ea"/>
                  <a:sym typeface="+mn-lt"/>
                </a:rPr>
                <a:t>D</a:t>
              </a:r>
              <a:endParaRPr lang="zh-CN" altLang="en-US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83000" decel="1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83000" decel="1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xw3oh3u">
      <a:majorFont>
        <a:latin typeface="Arial Rounded MT Bold"/>
        <a:ea typeface="微软雅黑"/>
        <a:cs typeface=""/>
      </a:majorFont>
      <a:minorFont>
        <a:latin typeface="Arial Rounded MT 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qxw3oh3u">
      <a:majorFont>
        <a:latin typeface="Arial Rounded MT Bold"/>
        <a:ea typeface="微软雅黑"/>
        <a:cs typeface=""/>
      </a:majorFont>
      <a:minorFont>
        <a:latin typeface="Arial Rounded MT 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1335</Words>
  <Application>Microsoft Office PowerPoint</Application>
  <PresentationFormat>宽屏</PresentationFormat>
  <Paragraphs>207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思源宋体 CN</vt:lpstr>
      <vt:lpstr>微软雅黑</vt:lpstr>
      <vt:lpstr>Arial</vt:lpstr>
      <vt:lpstr>Arial Rounded MT Bold</vt:lpstr>
      <vt:lpstr>Calibri</vt:lpstr>
      <vt:lpstr>MS Reference Sans Serif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莫兰迪</dc:title>
  <dc:creator>第一PPT</dc:creator>
  <cp:keywords>www.1ppt.com</cp:keywords>
  <dc:description>www.1ppt.com</dc:description>
  <cp:lastModifiedBy>之灵</cp:lastModifiedBy>
  <cp:revision>69</cp:revision>
  <dcterms:created xsi:type="dcterms:W3CDTF">2021-04-13T13:42:00Z</dcterms:created>
  <dcterms:modified xsi:type="dcterms:W3CDTF">2023-09-04T00:31:59Z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63740D971D2B4199BFA358C02BCA9CDC_12</vt:lpwstr>
  </property>
  <property fmtid="{D5CDD505-2E9C-101B-9397-08002B2CF9AE}" pid="3" name="KSOProductBuildVer">
    <vt:lpwstr>2052-12.1.0.15120</vt:lpwstr>
  </property>
</Properties>
</file>