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756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315" r:id="rId26"/>
    <p:sldId id="321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4A62"/>
    <a:srgbClr val="4370D5"/>
    <a:srgbClr val="DD6096"/>
    <a:srgbClr val="5C9EF2"/>
    <a:srgbClr val="3585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38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24" y="60"/>
      </p:cViewPr>
      <p:guideLst>
        <p:guide orient="horz" pos="2183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B18FA-C481-4D7B-86E2-01BD78A98C48}" type="datetimeFigureOut">
              <a:rPr lang="zh-CN" altLang="en-US" smtClean="0"/>
              <a:t>2023/9/10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CBB6A-B306-4F63-BC8A-D2E52115FC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78799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7" name="Google Shape;2257;g71e807b215_2_16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8" name="Google Shape;2258;g71e807b215_2_16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0206-B0E1-480A-9798-F77F0A3F4673}" type="datetimeFigureOut">
              <a:rPr lang="zh-CN" altLang="en-US" smtClean="0"/>
              <a:t>2023/9/10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556D-CE4E-49A8-89CC-D4C7B7C300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0206-B0E1-480A-9798-F77F0A3F4673}" type="datetimeFigureOut">
              <a:rPr lang="zh-CN" altLang="en-US" smtClean="0"/>
              <a:t>2023/9/10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556D-CE4E-49A8-89CC-D4C7B7C300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0206-B0E1-480A-9798-F77F0A3F4673}" type="datetimeFigureOut">
              <a:rPr lang="zh-CN" altLang="en-US" smtClean="0"/>
              <a:t>2023/9/10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556D-CE4E-49A8-89CC-D4C7B7C300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0206-B0E1-480A-9798-F77F0A3F4673}" type="datetimeFigureOut">
              <a:rPr lang="zh-CN" altLang="en-US" smtClean="0"/>
              <a:t>2023/9/10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556D-CE4E-49A8-89CC-D4C7B7C300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70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E11ECF-D4C8-74D4-A731-3B62D450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24D-FE2D-4597-B311-55080AF42397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5B175-83FF-DAAA-E479-2028076C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CACBA-1D1C-50B8-579A-DFC0D210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ED9A-F093-4465-B20F-8EFB89AAA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64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2023/9/10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029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2023/9/10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149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5627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0206-B0E1-480A-9798-F77F0A3F4673}" type="datetimeFigureOut">
              <a:rPr lang="zh-CN" altLang="en-US" smtClean="0"/>
              <a:t>2023/9/10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556D-CE4E-49A8-89CC-D4C7B7C300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0206-B0E1-480A-9798-F77F0A3F4673}" type="datetimeFigureOut">
              <a:rPr lang="zh-CN" altLang="en-US" smtClean="0"/>
              <a:t>2023/9/10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556D-CE4E-49A8-89CC-D4C7B7C300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0206-B0E1-480A-9798-F77F0A3F4673}" type="datetimeFigureOut">
              <a:rPr lang="zh-CN" altLang="en-US" smtClean="0"/>
              <a:t>2023/9/10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556D-CE4E-49A8-89CC-D4C7B7C300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0206-B0E1-480A-9798-F77F0A3F4673}" type="datetimeFigureOut">
              <a:rPr lang="zh-CN" altLang="en-US" smtClean="0"/>
              <a:t>2023/9/10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556D-CE4E-49A8-89CC-D4C7B7C300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9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0206-B0E1-480A-9798-F77F0A3F4673}" type="datetimeFigureOut">
              <a:rPr lang="zh-CN" altLang="en-US" smtClean="0"/>
              <a:t>2023/9/10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556D-CE4E-49A8-89CC-D4C7B7C300C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453650" y="0"/>
            <a:ext cx="54006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2930361768"/>
      </p:ext>
    </p:extLst>
  </p:cSld>
  <p:clrMapOvr>
    <a:masterClrMapping/>
  </p:clrMapOvr>
  <p:hf sldNum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0206-B0E1-480A-9798-F77F0A3F4673}" type="datetimeFigureOut">
              <a:rPr lang="zh-CN" altLang="en-US" smtClean="0"/>
              <a:t>2023/9/10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556D-CE4E-49A8-89CC-D4C7B7C300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0206-B0E1-480A-9798-F77F0A3F4673}" type="datetimeFigureOut">
              <a:rPr lang="zh-CN" altLang="en-US" smtClean="0"/>
              <a:t>2023/9/10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556D-CE4E-49A8-89CC-D4C7B7C300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0206-B0E1-480A-9798-F77F0A3F4673}" type="datetimeFigureOut">
              <a:rPr lang="zh-CN" altLang="en-US" smtClean="0"/>
              <a:t>2023/9/10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556D-CE4E-49A8-89CC-D4C7B7C300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00206-B0E1-480A-9798-F77F0A3F4673}" type="datetimeFigureOut">
              <a:rPr lang="zh-CN" altLang="en-US" smtClean="0"/>
              <a:t>2023/9/10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2556D-CE4E-49A8-89CC-D4C7B7C300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754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760" r:id="rId13"/>
    <p:sldLayoutId id="2147483761" r:id="rId14"/>
  </p:sldLayoutIdLst>
  <p:hf sldNum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179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specimen/Krona+One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hyperlink" Target="https://fonts.google.com/specimen/Ubuntu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freeppt7_com" TargetMode="External"/><Relationship Id="rId13" Type="http://schemas.openxmlformats.org/officeDocument/2006/relationships/hyperlink" Target="https://www.freeppt7.com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hyperlink" Target="https://www.freeppt7.com/ggslide-school/" TargetMode="External"/><Relationship Id="rId2" Type="http://schemas.openxmlformats.org/officeDocument/2006/relationships/hyperlink" Target="https://www.facebook.com/freeppt7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www.youtube.com/@Slidestemplatesfree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1.png"/><Relationship Id="rId10" Type="http://schemas.openxmlformats.org/officeDocument/2006/relationships/hyperlink" Target="https://www.linkedin.com/in/liu-kaiwei-b180991a9/" TargetMode="External"/><Relationship Id="rId4" Type="http://schemas.openxmlformats.org/officeDocument/2006/relationships/hyperlink" Target="https://www.instagram.com/slidesfree/" TargetMode="External"/><Relationship Id="rId9" Type="http://schemas.openxmlformats.org/officeDocument/2006/relationships/image" Target="../media/image6.png"/><Relationship Id="rId14" Type="http://schemas.openxmlformats.org/officeDocument/2006/relationships/hyperlink" Target="http://www.freeppt7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25462">
            <a:off x="-2314011" y="-1605780"/>
            <a:ext cx="16844795" cy="2969005"/>
          </a:xfrm>
          <a:prstGeom prst="rect">
            <a:avLst/>
          </a:prstGeom>
        </p:spPr>
      </p:pic>
      <p:grpSp>
        <p:nvGrpSpPr>
          <p:cNvPr id="26" name="组合 25"/>
          <p:cNvGrpSpPr/>
          <p:nvPr/>
        </p:nvGrpSpPr>
        <p:grpSpPr>
          <a:xfrm>
            <a:off x="2139752" y="1532055"/>
            <a:ext cx="7839471" cy="3897692"/>
            <a:chOff x="2176264" y="1823757"/>
            <a:chExt cx="7839471" cy="3897692"/>
          </a:xfrm>
        </p:grpSpPr>
        <p:grpSp>
          <p:nvGrpSpPr>
            <p:cNvPr id="25" name="组合 24"/>
            <p:cNvGrpSpPr/>
            <p:nvPr/>
          </p:nvGrpSpPr>
          <p:grpSpPr>
            <a:xfrm>
              <a:off x="2176264" y="1823757"/>
              <a:ext cx="7839471" cy="3210486"/>
              <a:chOff x="2176263" y="1882744"/>
              <a:chExt cx="7839471" cy="3210486"/>
            </a:xfrm>
          </p:grpSpPr>
          <p:grpSp>
            <p:nvGrpSpPr>
              <p:cNvPr id="23" name="组合 22"/>
              <p:cNvGrpSpPr/>
              <p:nvPr/>
            </p:nvGrpSpPr>
            <p:grpSpPr>
              <a:xfrm>
                <a:off x="2176263" y="4485605"/>
                <a:ext cx="7839471" cy="607625"/>
                <a:chOff x="-143597" y="4118714"/>
                <a:chExt cx="7715253" cy="607625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21" name="等腰三角形 20"/>
                <p:cNvSpPr/>
                <p:nvPr/>
              </p:nvSpPr>
              <p:spPr>
                <a:xfrm rot="5400000">
                  <a:off x="1472277" y="2502841"/>
                  <a:ext cx="607624" cy="3839371"/>
                </a:xfrm>
                <a:prstGeom prst="triangle">
                  <a:avLst/>
                </a:prstGeom>
                <a:solidFill>
                  <a:schemeClr val="bg1">
                    <a:lumMod val="50000"/>
                    <a:alpha val="28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635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等腰三角形 21"/>
                <p:cNvSpPr/>
                <p:nvPr/>
              </p:nvSpPr>
              <p:spPr>
                <a:xfrm rot="16200000" flipH="1">
                  <a:off x="5348159" y="2502840"/>
                  <a:ext cx="607624" cy="3839371"/>
                </a:xfrm>
                <a:prstGeom prst="triangle">
                  <a:avLst/>
                </a:prstGeom>
                <a:solidFill>
                  <a:schemeClr val="bg1">
                    <a:lumMod val="50000"/>
                    <a:alpha val="28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635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" name="矩形 19"/>
              <p:cNvSpPr/>
              <p:nvPr/>
            </p:nvSpPr>
            <p:spPr>
              <a:xfrm>
                <a:off x="2220119" y="1882744"/>
                <a:ext cx="7751762" cy="2931282"/>
              </a:xfrm>
              <a:prstGeom prst="rect">
                <a:avLst/>
              </a:prstGeom>
              <a:gradFill>
                <a:gsLst>
                  <a:gs pos="0">
                    <a:srgbClr val="4370D5"/>
                  </a:gs>
                  <a:gs pos="100000">
                    <a:srgbClr val="DA4A62"/>
                  </a:gs>
                </a:gsLst>
                <a:lin ang="90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3809999" y="1917504"/>
                <a:ext cx="457200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6600" b="1" spc="600" dirty="0">
                    <a:solidFill>
                      <a:schemeClr val="bg1"/>
                    </a:solidFill>
                    <a:cs typeface="+mn-ea"/>
                    <a:sym typeface="+mn-lt"/>
                  </a:rPr>
                  <a:t>FREE </a:t>
                </a:r>
                <a:endParaRPr lang="zh-CN" altLang="en-US" sz="6600" b="1" spc="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8" name="组合 17"/>
              <p:cNvGrpSpPr/>
              <p:nvPr/>
            </p:nvGrpSpPr>
            <p:grpSpPr>
              <a:xfrm>
                <a:off x="2460255" y="2937961"/>
                <a:ext cx="7261705" cy="1626576"/>
                <a:chOff x="4222380" y="2489086"/>
                <a:chExt cx="7261705" cy="1626576"/>
              </a:xfrm>
            </p:grpSpPr>
            <p:sp>
              <p:nvSpPr>
                <p:cNvPr id="9" name="文本框 8"/>
                <p:cNvSpPr txBox="1"/>
                <p:nvPr/>
              </p:nvSpPr>
              <p:spPr>
                <a:xfrm>
                  <a:off x="4222380" y="2489086"/>
                  <a:ext cx="7261705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66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PPT TEMPLATES</a:t>
                  </a:r>
                  <a:endParaRPr lang="zh-CN" altLang="en-US" sz="66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" name="矩形 9"/>
                <p:cNvSpPr/>
                <p:nvPr/>
              </p:nvSpPr>
              <p:spPr>
                <a:xfrm>
                  <a:off x="4434260" y="3456827"/>
                  <a:ext cx="6817658" cy="65883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dist">
                    <a:lnSpc>
                      <a:spcPct val="150000"/>
                    </a:lnSpc>
                  </a:pPr>
                  <a:r>
                    <a:rPr lang="en-US" altLang="zh-CN" sz="28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Insert the Subtitle of Your Presentation</a:t>
                  </a:r>
                </a:p>
              </p:txBody>
            </p:sp>
          </p:grpSp>
        </p:grpSp>
        <p:grpSp>
          <p:nvGrpSpPr>
            <p:cNvPr id="19" name="组合 18"/>
            <p:cNvGrpSpPr/>
            <p:nvPr/>
          </p:nvGrpSpPr>
          <p:grpSpPr>
            <a:xfrm>
              <a:off x="3351206" y="5382895"/>
              <a:ext cx="5486406" cy="338554"/>
              <a:chOff x="5855397" y="5112954"/>
              <a:chExt cx="5486406" cy="338554"/>
            </a:xfrm>
          </p:grpSpPr>
          <p:sp>
            <p:nvSpPr>
              <p:cNvPr id="11" name="文本框 10"/>
              <p:cNvSpPr txBox="1"/>
              <p:nvPr/>
            </p:nvSpPr>
            <p:spPr>
              <a:xfrm>
                <a:off x="8723979" y="5112954"/>
                <a:ext cx="261782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dirty="0">
                    <a:cs typeface="+mn-ea"/>
                    <a:sym typeface="+mn-lt"/>
                  </a:rPr>
                  <a:t>Time </a:t>
                </a:r>
                <a:r>
                  <a:rPr lang="zh-CN" altLang="en-US" sz="1600" dirty="0">
                    <a:cs typeface="+mn-ea"/>
                    <a:sym typeface="+mn-lt"/>
                  </a:rPr>
                  <a:t>：</a:t>
                </a:r>
                <a:r>
                  <a:rPr lang="en-US" altLang="zh-CN" sz="1600" dirty="0">
                    <a:cs typeface="+mn-ea"/>
                    <a:sym typeface="+mn-lt"/>
                  </a:rPr>
                  <a:t>2030</a:t>
                </a:r>
                <a:endParaRPr lang="zh-CN" altLang="en-US" sz="1600" dirty="0">
                  <a:cs typeface="+mn-ea"/>
                  <a:sym typeface="+mn-lt"/>
                </a:endParaRPr>
              </a:p>
            </p:txBody>
          </p:sp>
          <p:sp>
            <p:nvSpPr>
              <p:cNvPr id="12" name="文本框 11"/>
              <p:cNvSpPr txBox="1"/>
              <p:nvPr/>
            </p:nvSpPr>
            <p:spPr>
              <a:xfrm>
                <a:off x="5855397" y="5112954"/>
                <a:ext cx="25340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>
                    <a:cs typeface="+mn-ea"/>
                    <a:sym typeface="+mn-lt"/>
                  </a:rPr>
                  <a:t>Report </a:t>
                </a:r>
                <a:r>
                  <a:rPr lang="zh-CN" altLang="en-US" sz="1600" dirty="0">
                    <a:cs typeface="+mn-ea"/>
                    <a:sym typeface="+mn-lt"/>
                  </a:rPr>
                  <a:t>：</a:t>
                </a:r>
                <a:r>
                  <a:rPr lang="en-US" altLang="zh-CN" sz="1600" dirty="0">
                    <a:cs typeface="+mn-ea"/>
                    <a:sym typeface="+mn-lt"/>
                  </a:rPr>
                  <a:t>freeppt7.com</a:t>
                </a:r>
                <a:endParaRPr lang="zh-CN" altLang="en-US" sz="1600" dirty="0">
                  <a:cs typeface="+mn-ea"/>
                  <a:sym typeface="+mn-lt"/>
                </a:endParaRPr>
              </a:p>
            </p:txBody>
          </p:sp>
        </p:grpSp>
      </p:grpSp>
      <p:pic>
        <p:nvPicPr>
          <p:cNvPr id="27" name="图片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25462" flipH="1" flipV="1">
            <a:off x="-2314012" y="5516710"/>
            <a:ext cx="16844795" cy="29690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" t="33860" r="41062" b="22532"/>
          <a:stretch>
            <a:fillRect/>
          </a:stretch>
        </p:blipFill>
        <p:spPr>
          <a:xfrm rot="16865302" flipH="1" flipV="1">
            <a:off x="10833142" y="5540515"/>
            <a:ext cx="1901512" cy="15866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24877" y="321754"/>
            <a:ext cx="5896569" cy="743742"/>
            <a:chOff x="934452" y="344468"/>
            <a:chExt cx="5896569" cy="743742"/>
          </a:xfrm>
        </p:grpSpPr>
        <p:sp>
          <p:nvSpPr>
            <p:cNvPr id="7" name="文本框 6"/>
            <p:cNvSpPr txBox="1"/>
            <p:nvPr/>
          </p:nvSpPr>
          <p:spPr>
            <a:xfrm>
              <a:off x="934452" y="344468"/>
              <a:ext cx="5896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 b="1" spc="600">
                  <a:latin typeface="Arial"/>
                  <a:ea typeface="微软雅黑"/>
                </a:defRPr>
              </a:lvl1pPr>
            </a:lstStyle>
            <a:p>
              <a:r>
                <a:rPr lang="en-US" altLang="zh-CN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934452" y="782036"/>
              <a:ext cx="4961523" cy="306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577805" y="1506462"/>
            <a:ext cx="9036389" cy="3995953"/>
            <a:chOff x="1355386" y="1568451"/>
            <a:chExt cx="9892389" cy="4374481"/>
          </a:xfrm>
        </p:grpSpPr>
        <p:sp>
          <p:nvSpPr>
            <p:cNvPr id="13" name="Shape 56"/>
            <p:cNvSpPr/>
            <p:nvPr/>
          </p:nvSpPr>
          <p:spPr>
            <a:xfrm>
              <a:off x="9169400" y="1661328"/>
              <a:ext cx="1817688" cy="266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lIns="0" tIns="0" rIns="0" bIns="0" anchor="ctr"/>
            <a:lstStyle>
              <a:lvl1pPr>
                <a:lnSpc>
                  <a:spcPct val="90000"/>
                </a:lnSpc>
                <a:defRPr sz="4000">
                  <a:solidFill>
                    <a:srgbClr val="3483C9"/>
                  </a:solidFill>
                </a:defRPr>
              </a:lvl1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 sz="1800">
                  <a:solidFill>
                    <a:srgbClr val="000000"/>
                  </a:solidFill>
                </a:defRPr>
              </a:pPr>
              <a:r>
                <a:rPr sz="2810" b="1" dirty="0">
                  <a:solidFill>
                    <a:srgbClr val="000000"/>
                  </a:solidFill>
                  <a:cs typeface="+mn-ea"/>
                  <a:sym typeface="+mn-lt"/>
                </a:rPr>
                <a:t>43%</a:t>
              </a: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1632744" y="1568451"/>
              <a:ext cx="8926512" cy="3422650"/>
              <a:chOff x="1570038" y="1661328"/>
              <a:chExt cx="8926512" cy="3422650"/>
            </a:xfrm>
          </p:grpSpPr>
          <p:sp>
            <p:nvSpPr>
              <p:cNvPr id="10" name="Shape 17"/>
              <p:cNvSpPr/>
              <p:nvPr/>
            </p:nvSpPr>
            <p:spPr>
              <a:xfrm>
                <a:off x="1570038" y="1661328"/>
                <a:ext cx="1817687" cy="2667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lIns="0" tIns="0" rIns="0" bIns="0" anchor="ctr"/>
              <a:lstStyle>
                <a:lvl1pPr>
                  <a:lnSpc>
                    <a:spcPct val="90000"/>
                  </a:lnSpc>
                  <a:defRPr sz="4000">
                    <a:solidFill>
                      <a:srgbClr val="3483C9"/>
                    </a:solidFill>
                  </a:defRPr>
                </a:lvl1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 sz="1800">
                    <a:solidFill>
                      <a:srgbClr val="000000"/>
                    </a:solidFill>
                  </a:defRPr>
                </a:pPr>
                <a:r>
                  <a:rPr sz="2810" b="1" dirty="0">
                    <a:solidFill>
                      <a:srgbClr val="000000"/>
                    </a:solidFill>
                    <a:cs typeface="+mn-ea"/>
                    <a:sym typeface="+mn-lt"/>
                  </a:rPr>
                  <a:t>62%</a:t>
                </a:r>
              </a:p>
            </p:txBody>
          </p:sp>
          <p:sp>
            <p:nvSpPr>
              <p:cNvPr id="11" name="Shape 22"/>
              <p:cNvSpPr/>
              <p:nvPr/>
            </p:nvSpPr>
            <p:spPr>
              <a:xfrm>
                <a:off x="4033838" y="1661328"/>
                <a:ext cx="1817687" cy="2667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lIns="0" tIns="0" rIns="0" bIns="0" anchor="ctr"/>
              <a:lstStyle>
                <a:lvl1pPr>
                  <a:lnSpc>
                    <a:spcPct val="90000"/>
                  </a:lnSpc>
                  <a:defRPr sz="4000">
                    <a:solidFill>
                      <a:srgbClr val="3483C9"/>
                    </a:solidFill>
                  </a:defRPr>
                </a:lvl1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 sz="1800">
                    <a:solidFill>
                      <a:srgbClr val="000000"/>
                    </a:solidFill>
                  </a:defRPr>
                </a:pPr>
                <a:r>
                  <a:rPr sz="2810" b="1">
                    <a:solidFill>
                      <a:srgbClr val="000000"/>
                    </a:solidFill>
                    <a:cs typeface="+mn-ea"/>
                    <a:sym typeface="+mn-lt"/>
                  </a:rPr>
                  <a:t>25%</a:t>
                </a:r>
              </a:p>
            </p:txBody>
          </p:sp>
          <p:sp>
            <p:nvSpPr>
              <p:cNvPr id="12" name="Shape 39"/>
              <p:cNvSpPr/>
              <p:nvPr/>
            </p:nvSpPr>
            <p:spPr>
              <a:xfrm>
                <a:off x="6600825" y="1661328"/>
                <a:ext cx="1819275" cy="2667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lIns="0" tIns="0" rIns="0" bIns="0" anchor="ctr"/>
              <a:lstStyle>
                <a:lvl1pPr>
                  <a:lnSpc>
                    <a:spcPct val="90000"/>
                  </a:lnSpc>
                  <a:defRPr sz="4000">
                    <a:solidFill>
                      <a:srgbClr val="3483C9"/>
                    </a:solidFill>
                  </a:defRPr>
                </a:lvl1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 sz="1800">
                    <a:solidFill>
                      <a:srgbClr val="000000"/>
                    </a:solidFill>
                  </a:defRPr>
                </a:pPr>
                <a:r>
                  <a:rPr sz="2810" b="1" dirty="0">
                    <a:solidFill>
                      <a:srgbClr val="000000"/>
                    </a:solidFill>
                    <a:cs typeface="+mn-ea"/>
                    <a:sym typeface="+mn-lt"/>
                  </a:rPr>
                  <a:t>70%</a:t>
                </a:r>
              </a:p>
            </p:txBody>
          </p:sp>
          <p:sp>
            <p:nvSpPr>
              <p:cNvPr id="15" name="Shape 6"/>
              <p:cNvSpPr/>
              <p:nvPr/>
            </p:nvSpPr>
            <p:spPr bwMode="auto">
              <a:xfrm>
                <a:off x="1981200" y="2432853"/>
                <a:ext cx="836613" cy="2468563"/>
              </a:xfrm>
              <a:prstGeom prst="rect">
                <a:avLst/>
              </a:prstGeom>
              <a:solidFill>
                <a:srgbClr val="E5E5E5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16" name="Shape 7"/>
              <p:cNvSpPr/>
              <p:nvPr/>
            </p:nvSpPr>
            <p:spPr bwMode="auto">
              <a:xfrm>
                <a:off x="1981200" y="2245528"/>
                <a:ext cx="836613" cy="373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B9B9B9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17" name="Shape 8"/>
              <p:cNvSpPr/>
              <p:nvPr/>
            </p:nvSpPr>
            <p:spPr bwMode="auto">
              <a:xfrm>
                <a:off x="1981200" y="4710916"/>
                <a:ext cx="836613" cy="373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5C9EF2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18" name="Shape 9"/>
              <p:cNvSpPr/>
              <p:nvPr/>
            </p:nvSpPr>
            <p:spPr bwMode="auto">
              <a:xfrm>
                <a:off x="1981200" y="3359953"/>
                <a:ext cx="836613" cy="1528763"/>
              </a:xfrm>
              <a:prstGeom prst="rect">
                <a:avLst/>
              </a:prstGeom>
              <a:solidFill>
                <a:srgbClr val="5C9EF2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19" name="Shape 10"/>
              <p:cNvSpPr/>
              <p:nvPr/>
            </p:nvSpPr>
            <p:spPr bwMode="auto">
              <a:xfrm>
                <a:off x="1981200" y="3185328"/>
                <a:ext cx="836613" cy="373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4370D5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21" name="Shape 31"/>
              <p:cNvSpPr/>
              <p:nvPr/>
            </p:nvSpPr>
            <p:spPr bwMode="auto">
              <a:xfrm>
                <a:off x="4524375" y="2432853"/>
                <a:ext cx="836613" cy="2468563"/>
              </a:xfrm>
              <a:prstGeom prst="rect">
                <a:avLst/>
              </a:prstGeom>
              <a:solidFill>
                <a:srgbClr val="E5E5E5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22" name="Shape 32"/>
              <p:cNvSpPr/>
              <p:nvPr/>
            </p:nvSpPr>
            <p:spPr bwMode="auto">
              <a:xfrm>
                <a:off x="4524375" y="2245528"/>
                <a:ext cx="836613" cy="373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B9B9B9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23" name="Shape 33"/>
              <p:cNvSpPr/>
              <p:nvPr/>
            </p:nvSpPr>
            <p:spPr bwMode="auto">
              <a:xfrm>
                <a:off x="4524375" y="4710916"/>
                <a:ext cx="836613" cy="373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D6096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24" name="Shape 34"/>
              <p:cNvSpPr/>
              <p:nvPr/>
            </p:nvSpPr>
            <p:spPr bwMode="auto">
              <a:xfrm>
                <a:off x="4524375" y="4417228"/>
                <a:ext cx="836613" cy="471488"/>
              </a:xfrm>
              <a:prstGeom prst="rect">
                <a:avLst/>
              </a:prstGeom>
              <a:solidFill>
                <a:srgbClr val="DD6096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25" name="Shape 35"/>
              <p:cNvSpPr/>
              <p:nvPr/>
            </p:nvSpPr>
            <p:spPr bwMode="auto">
              <a:xfrm>
                <a:off x="4524375" y="4231491"/>
                <a:ext cx="836613" cy="373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A4A62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27" name="Shape 48"/>
              <p:cNvSpPr/>
              <p:nvPr/>
            </p:nvSpPr>
            <p:spPr bwMode="auto">
              <a:xfrm>
                <a:off x="7091363" y="2432853"/>
                <a:ext cx="836612" cy="2468563"/>
              </a:xfrm>
              <a:prstGeom prst="rect">
                <a:avLst/>
              </a:prstGeom>
              <a:solidFill>
                <a:srgbClr val="E5E5E5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28" name="Shape 49"/>
              <p:cNvSpPr/>
              <p:nvPr/>
            </p:nvSpPr>
            <p:spPr bwMode="auto">
              <a:xfrm>
                <a:off x="7091363" y="2245528"/>
                <a:ext cx="836612" cy="373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B9B9B9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29" name="Shape 50"/>
              <p:cNvSpPr/>
              <p:nvPr/>
            </p:nvSpPr>
            <p:spPr bwMode="auto">
              <a:xfrm>
                <a:off x="7091363" y="4710916"/>
                <a:ext cx="836612" cy="373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5C9EF2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30" name="Shape 51"/>
              <p:cNvSpPr/>
              <p:nvPr/>
            </p:nvSpPr>
            <p:spPr bwMode="auto">
              <a:xfrm>
                <a:off x="7091363" y="3210728"/>
                <a:ext cx="836612" cy="1677988"/>
              </a:xfrm>
              <a:prstGeom prst="rect">
                <a:avLst/>
              </a:prstGeom>
              <a:solidFill>
                <a:srgbClr val="5C9EF2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 dirty="0">
                  <a:cs typeface="+mn-ea"/>
                  <a:sym typeface="+mn-lt"/>
                </a:endParaRPr>
              </a:p>
            </p:txBody>
          </p:sp>
          <p:sp>
            <p:nvSpPr>
              <p:cNvPr id="31" name="Shape 52"/>
              <p:cNvSpPr/>
              <p:nvPr/>
            </p:nvSpPr>
            <p:spPr bwMode="auto">
              <a:xfrm>
                <a:off x="7091363" y="3015466"/>
                <a:ext cx="836612" cy="373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4370D5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33" name="Shape 65"/>
              <p:cNvSpPr/>
              <p:nvPr/>
            </p:nvSpPr>
            <p:spPr bwMode="auto">
              <a:xfrm>
                <a:off x="9659938" y="2432853"/>
                <a:ext cx="836612" cy="2468563"/>
              </a:xfrm>
              <a:prstGeom prst="rect">
                <a:avLst/>
              </a:prstGeom>
              <a:solidFill>
                <a:srgbClr val="E5E5E5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34" name="Shape 66"/>
              <p:cNvSpPr/>
              <p:nvPr/>
            </p:nvSpPr>
            <p:spPr bwMode="auto">
              <a:xfrm>
                <a:off x="9659938" y="2245528"/>
                <a:ext cx="836612" cy="373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B9B9B9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35" name="Shape 67"/>
              <p:cNvSpPr/>
              <p:nvPr/>
            </p:nvSpPr>
            <p:spPr bwMode="auto">
              <a:xfrm>
                <a:off x="9659938" y="4710916"/>
                <a:ext cx="836612" cy="373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D6096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36" name="Shape 68"/>
              <p:cNvSpPr/>
              <p:nvPr/>
            </p:nvSpPr>
            <p:spPr bwMode="auto">
              <a:xfrm>
                <a:off x="9659938" y="3777466"/>
                <a:ext cx="836612" cy="1111250"/>
              </a:xfrm>
              <a:prstGeom prst="rect">
                <a:avLst/>
              </a:prstGeom>
              <a:solidFill>
                <a:srgbClr val="DD6096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37" name="Shape 69"/>
              <p:cNvSpPr/>
              <p:nvPr/>
            </p:nvSpPr>
            <p:spPr bwMode="auto">
              <a:xfrm>
                <a:off x="9659938" y="3590141"/>
                <a:ext cx="836612" cy="373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A4A62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</p:grpSp>
        <p:grpSp>
          <p:nvGrpSpPr>
            <p:cNvPr id="3" name="组合 2"/>
            <p:cNvGrpSpPr/>
            <p:nvPr/>
          </p:nvGrpSpPr>
          <p:grpSpPr>
            <a:xfrm>
              <a:off x="1355386" y="5192827"/>
              <a:ext cx="2213650" cy="750105"/>
              <a:chOff x="1355386" y="5192827"/>
              <a:chExt cx="2213650" cy="750105"/>
            </a:xfrm>
          </p:grpSpPr>
          <p:sp>
            <p:nvSpPr>
              <p:cNvPr id="38" name="文本框 37"/>
              <p:cNvSpPr txBox="1"/>
              <p:nvPr/>
            </p:nvSpPr>
            <p:spPr>
              <a:xfrm>
                <a:off x="1355386" y="5192827"/>
                <a:ext cx="2095045" cy="438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1355386" y="5509624"/>
                <a:ext cx="2213650" cy="433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Fill in the description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>
              <a:off x="3898562" y="5192827"/>
              <a:ext cx="2213650" cy="750105"/>
              <a:chOff x="1355386" y="5192827"/>
              <a:chExt cx="2213650" cy="750105"/>
            </a:xfrm>
          </p:grpSpPr>
          <p:sp>
            <p:nvSpPr>
              <p:cNvPr id="41" name="文本框 40"/>
              <p:cNvSpPr txBox="1"/>
              <p:nvPr/>
            </p:nvSpPr>
            <p:spPr>
              <a:xfrm>
                <a:off x="1355386" y="5192827"/>
                <a:ext cx="2095045" cy="438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42" name="矩形 41"/>
              <p:cNvSpPr/>
              <p:nvPr/>
            </p:nvSpPr>
            <p:spPr>
              <a:xfrm>
                <a:off x="1355386" y="5509624"/>
                <a:ext cx="2213650" cy="433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Fill in the description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3" name="组合 42"/>
            <p:cNvGrpSpPr/>
            <p:nvPr/>
          </p:nvGrpSpPr>
          <p:grpSpPr>
            <a:xfrm>
              <a:off x="6465550" y="5192827"/>
              <a:ext cx="2213650" cy="750105"/>
              <a:chOff x="1355386" y="5192827"/>
              <a:chExt cx="2213650" cy="750105"/>
            </a:xfrm>
          </p:grpSpPr>
          <p:sp>
            <p:nvSpPr>
              <p:cNvPr id="44" name="文本框 43"/>
              <p:cNvSpPr txBox="1"/>
              <p:nvPr/>
            </p:nvSpPr>
            <p:spPr>
              <a:xfrm>
                <a:off x="1355386" y="5192827"/>
                <a:ext cx="2095045" cy="438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45" name="矩形 44"/>
              <p:cNvSpPr/>
              <p:nvPr/>
            </p:nvSpPr>
            <p:spPr>
              <a:xfrm>
                <a:off x="1355386" y="5509624"/>
                <a:ext cx="2213650" cy="433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Fill in the description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6" name="组合 45"/>
            <p:cNvGrpSpPr/>
            <p:nvPr/>
          </p:nvGrpSpPr>
          <p:grpSpPr>
            <a:xfrm>
              <a:off x="9034125" y="5192827"/>
              <a:ext cx="2213650" cy="750105"/>
              <a:chOff x="1355386" y="5192827"/>
              <a:chExt cx="2213650" cy="750105"/>
            </a:xfrm>
          </p:grpSpPr>
          <p:sp>
            <p:nvSpPr>
              <p:cNvPr id="47" name="文本框 46"/>
              <p:cNvSpPr txBox="1"/>
              <p:nvPr/>
            </p:nvSpPr>
            <p:spPr>
              <a:xfrm>
                <a:off x="1355386" y="5192827"/>
                <a:ext cx="2095045" cy="438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48" name="矩形 47"/>
              <p:cNvSpPr/>
              <p:nvPr/>
            </p:nvSpPr>
            <p:spPr>
              <a:xfrm>
                <a:off x="1355386" y="5509624"/>
                <a:ext cx="2213650" cy="433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Fill in the description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" t="33860" r="41062" b="22532"/>
          <a:stretch>
            <a:fillRect/>
          </a:stretch>
        </p:blipFill>
        <p:spPr>
          <a:xfrm rot="16865302" flipH="1" flipV="1">
            <a:off x="10833142" y="5540515"/>
            <a:ext cx="1901512" cy="15866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24877" y="321754"/>
            <a:ext cx="5896569" cy="743742"/>
            <a:chOff x="934452" y="344468"/>
            <a:chExt cx="5896569" cy="743742"/>
          </a:xfrm>
        </p:grpSpPr>
        <p:sp>
          <p:nvSpPr>
            <p:cNvPr id="7" name="文本框 6"/>
            <p:cNvSpPr txBox="1"/>
            <p:nvPr/>
          </p:nvSpPr>
          <p:spPr>
            <a:xfrm>
              <a:off x="934452" y="344468"/>
              <a:ext cx="5896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 b="1" spc="600">
                  <a:latin typeface="Arial"/>
                  <a:ea typeface="微软雅黑"/>
                </a:defRPr>
              </a:lvl1pPr>
            </a:lstStyle>
            <a:p>
              <a:r>
                <a:rPr lang="en-US" altLang="zh-CN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934452" y="782036"/>
              <a:ext cx="4961523" cy="306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405416" y="1591592"/>
            <a:ext cx="9381167" cy="4332959"/>
            <a:chOff x="1413977" y="1382042"/>
            <a:chExt cx="9381167" cy="4332959"/>
          </a:xfrm>
        </p:grpSpPr>
        <p:grpSp>
          <p:nvGrpSpPr>
            <p:cNvPr id="2" name="组合 1"/>
            <p:cNvGrpSpPr/>
            <p:nvPr/>
          </p:nvGrpSpPr>
          <p:grpSpPr>
            <a:xfrm>
              <a:off x="4607831" y="1806079"/>
              <a:ext cx="2976337" cy="3908922"/>
              <a:chOff x="4429125" y="1720353"/>
              <a:chExt cx="3333750" cy="4378325"/>
            </a:xfrm>
          </p:grpSpPr>
          <p:cxnSp>
            <p:nvCxnSpPr>
              <p:cNvPr id="10" name="Elbow Connector 84"/>
              <p:cNvCxnSpPr>
                <a:stCxn id="17" idx="0"/>
                <a:endCxn id="12" idx="0"/>
              </p:cNvCxnSpPr>
              <p:nvPr/>
            </p:nvCxnSpPr>
            <p:spPr>
              <a:xfrm flipH="1" flipV="1">
                <a:off x="4603750" y="4449266"/>
                <a:ext cx="1492250" cy="12700"/>
              </a:xfrm>
              <a:prstGeom prst="bentConnector4">
                <a:avLst>
                  <a:gd name="adj1" fmla="val 45351"/>
                  <a:gd name="adj2" fmla="val -4032410"/>
                </a:avLst>
              </a:prstGeom>
              <a:ln w="19050">
                <a:solidFill>
                  <a:srgbClr val="3E4247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Shape 20"/>
              <p:cNvSpPr/>
              <p:nvPr/>
            </p:nvSpPr>
            <p:spPr>
              <a:xfrm>
                <a:off x="4429125" y="1804491"/>
                <a:ext cx="347663" cy="349250"/>
              </a:xfrm>
              <a:prstGeom prst="rect">
                <a:avLst/>
              </a:prstGeom>
              <a:solidFill>
                <a:srgbClr val="DA4A62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 anchor="ctr"/>
              <a:lstStyle>
                <a:lvl1pPr defTabSz="584200">
                  <a:lnSpc>
                    <a:spcPct val="100000"/>
                  </a:lnSpc>
                  <a:spcBef>
                    <a:spcPts val="0"/>
                  </a:spcBef>
                  <a:defRPr sz="2500" cap="all">
                    <a:solidFill>
                      <a:srgbClr val="FFFFFF"/>
                    </a:solidFill>
                    <a:latin typeface="Helvetica Neue Light"/>
                    <a:ea typeface="Helvetica Neue Light"/>
                    <a:cs typeface="Helvetica Neue Light"/>
                    <a:sym typeface="Helvetica Neue Light"/>
                  </a:defRPr>
                </a:lvl1pPr>
              </a:lstStyle>
              <a:p>
                <a:pPr algn="ctr" eaLnBrk="1" fontAlgn="auto" hangingPunct="1">
                  <a:spcAft>
                    <a:spcPts val="0"/>
                  </a:spcAft>
                  <a:defRPr/>
                </a:pPr>
                <a:r>
                  <a:rPr lang="en-US" sz="1400" dirty="0">
                    <a:latin typeface="+mn-lt"/>
                    <a:ea typeface="+mn-ea"/>
                    <a:cs typeface="+mn-ea"/>
                    <a:sym typeface="+mn-lt"/>
                  </a:rPr>
                  <a:t>01</a:t>
                </a:r>
                <a:endParaRPr sz="1400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2" name="Shape 21"/>
              <p:cNvSpPr/>
              <p:nvPr/>
            </p:nvSpPr>
            <p:spPr>
              <a:xfrm>
                <a:off x="4429125" y="4449266"/>
                <a:ext cx="347663" cy="347662"/>
              </a:xfrm>
              <a:prstGeom prst="rect">
                <a:avLst/>
              </a:prstGeom>
              <a:solidFill>
                <a:srgbClr val="DA4A62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 anchor="ctr"/>
              <a:lstStyle>
                <a:lvl1pPr defTabSz="584200">
                  <a:lnSpc>
                    <a:spcPct val="100000"/>
                  </a:lnSpc>
                  <a:spcBef>
                    <a:spcPts val="0"/>
                  </a:spcBef>
                  <a:defRPr sz="2500" cap="all">
                    <a:solidFill>
                      <a:srgbClr val="FFFFFF"/>
                    </a:solidFill>
                    <a:latin typeface="Helvetica Neue Light"/>
                    <a:ea typeface="Helvetica Neue Light"/>
                    <a:cs typeface="Helvetica Neue Light"/>
                    <a:sym typeface="Helvetica Neue Light"/>
                  </a:defRPr>
                </a:lvl1pPr>
              </a:lstStyle>
              <a:p>
                <a:pPr algn="ctr" eaLnBrk="1" fontAlgn="auto" hangingPunct="1">
                  <a:spcAft>
                    <a:spcPts val="0"/>
                  </a:spcAft>
                  <a:defRPr/>
                </a:pPr>
                <a:r>
                  <a:rPr lang="en-US" sz="1400" dirty="0">
                    <a:latin typeface="+mn-lt"/>
                    <a:ea typeface="+mn-ea"/>
                    <a:cs typeface="+mn-ea"/>
                    <a:sym typeface="+mn-lt"/>
                  </a:rPr>
                  <a:t>03</a:t>
                </a:r>
                <a:endParaRPr sz="1400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3" name="Shape 22"/>
              <p:cNvSpPr/>
              <p:nvPr/>
            </p:nvSpPr>
            <p:spPr>
              <a:xfrm>
                <a:off x="7415213" y="1804491"/>
                <a:ext cx="347662" cy="349250"/>
              </a:xfrm>
              <a:prstGeom prst="rect">
                <a:avLst/>
              </a:prstGeom>
              <a:solidFill>
                <a:srgbClr val="4370D5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 anchor="ctr"/>
              <a:lstStyle>
                <a:lvl1pPr defTabSz="584200">
                  <a:lnSpc>
                    <a:spcPct val="100000"/>
                  </a:lnSpc>
                  <a:spcBef>
                    <a:spcPts val="0"/>
                  </a:spcBef>
                  <a:defRPr sz="2500" cap="all">
                    <a:solidFill>
                      <a:srgbClr val="FFFFFF"/>
                    </a:solidFill>
                    <a:latin typeface="Helvetica Neue Light"/>
                    <a:ea typeface="Helvetica Neue Light"/>
                    <a:cs typeface="Helvetica Neue Light"/>
                    <a:sym typeface="Helvetica Neue Light"/>
                  </a:defRPr>
                </a:lvl1pPr>
              </a:lstStyle>
              <a:p>
                <a:pPr algn="ctr" eaLnBrk="1" fontAlgn="auto" hangingPunct="1">
                  <a:spcAft>
                    <a:spcPts val="0"/>
                  </a:spcAft>
                  <a:defRPr/>
                </a:pPr>
                <a:r>
                  <a:rPr lang="en-US" sz="1400" dirty="0">
                    <a:latin typeface="+mn-lt"/>
                    <a:ea typeface="+mn-ea"/>
                    <a:cs typeface="+mn-ea"/>
                    <a:sym typeface="+mn-lt"/>
                  </a:rPr>
                  <a:t>02</a:t>
                </a:r>
                <a:endParaRPr sz="1400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4" name="Shape 23"/>
              <p:cNvSpPr/>
              <p:nvPr/>
            </p:nvSpPr>
            <p:spPr>
              <a:xfrm>
                <a:off x="7415213" y="4449266"/>
                <a:ext cx="347662" cy="347662"/>
              </a:xfrm>
              <a:prstGeom prst="rect">
                <a:avLst/>
              </a:prstGeom>
              <a:solidFill>
                <a:srgbClr val="4370D5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 anchor="ctr"/>
              <a:lstStyle>
                <a:lvl1pPr defTabSz="584200">
                  <a:lnSpc>
                    <a:spcPct val="100000"/>
                  </a:lnSpc>
                  <a:spcBef>
                    <a:spcPts val="0"/>
                  </a:spcBef>
                  <a:defRPr sz="2500" cap="all">
                    <a:solidFill>
                      <a:srgbClr val="FFFFFF"/>
                    </a:solidFill>
                    <a:latin typeface="Helvetica Neue Light"/>
                    <a:ea typeface="Helvetica Neue Light"/>
                    <a:cs typeface="Helvetica Neue Light"/>
                    <a:sym typeface="Helvetica Neue Light"/>
                  </a:defRPr>
                </a:lvl1pPr>
              </a:lstStyle>
              <a:p>
                <a:pPr algn="ctr" eaLnBrk="1" fontAlgn="auto" hangingPunct="1">
                  <a:spcAft>
                    <a:spcPts val="0"/>
                  </a:spcAft>
                  <a:defRPr/>
                </a:pPr>
                <a:r>
                  <a:rPr lang="en-US" sz="1400" dirty="0">
                    <a:latin typeface="+mn-lt"/>
                    <a:ea typeface="+mn-ea"/>
                    <a:cs typeface="+mn-ea"/>
                    <a:sym typeface="+mn-lt"/>
                  </a:rPr>
                  <a:t>04</a:t>
                </a:r>
                <a:endParaRPr sz="1400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5" name="Shape 47"/>
              <p:cNvSpPr/>
              <p:nvPr/>
            </p:nvSpPr>
            <p:spPr>
              <a:xfrm>
                <a:off x="5232400" y="5085853"/>
                <a:ext cx="1727200" cy="10128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8" h="20595" extrusionOk="0">
                    <a:moveTo>
                      <a:pt x="9845" y="0"/>
                    </a:moveTo>
                    <a:cubicBezTo>
                      <a:pt x="7326" y="0"/>
                      <a:pt x="4805" y="1002"/>
                      <a:pt x="2883" y="3012"/>
                    </a:cubicBezTo>
                    <a:cubicBezTo>
                      <a:pt x="-961" y="7034"/>
                      <a:pt x="-961" y="13557"/>
                      <a:pt x="2883" y="17578"/>
                    </a:cubicBezTo>
                    <a:cubicBezTo>
                      <a:pt x="6727" y="21600"/>
                      <a:pt x="12951" y="21600"/>
                      <a:pt x="16795" y="17578"/>
                    </a:cubicBezTo>
                    <a:cubicBezTo>
                      <a:pt x="20639" y="13557"/>
                      <a:pt x="20639" y="7034"/>
                      <a:pt x="16795" y="3012"/>
                    </a:cubicBezTo>
                    <a:cubicBezTo>
                      <a:pt x="14873" y="1002"/>
                      <a:pt x="12364" y="0"/>
                      <a:pt x="9845" y="0"/>
                    </a:cubicBezTo>
                    <a:close/>
                    <a:moveTo>
                      <a:pt x="9845" y="1712"/>
                    </a:moveTo>
                    <a:cubicBezTo>
                      <a:pt x="11944" y="1712"/>
                      <a:pt x="14037" y="2547"/>
                      <a:pt x="15639" y="4222"/>
                    </a:cubicBezTo>
                    <a:cubicBezTo>
                      <a:pt x="18842" y="7574"/>
                      <a:pt x="18842" y="13017"/>
                      <a:pt x="15639" y="16368"/>
                    </a:cubicBezTo>
                    <a:cubicBezTo>
                      <a:pt x="12435" y="19720"/>
                      <a:pt x="7243" y="19720"/>
                      <a:pt x="4039" y="16368"/>
                    </a:cubicBezTo>
                    <a:cubicBezTo>
                      <a:pt x="836" y="13017"/>
                      <a:pt x="836" y="7574"/>
                      <a:pt x="4039" y="4222"/>
                    </a:cubicBezTo>
                    <a:cubicBezTo>
                      <a:pt x="5641" y="2547"/>
                      <a:pt x="7746" y="1712"/>
                      <a:pt x="9845" y="1712"/>
                    </a:cubicBezTo>
                    <a:close/>
                    <a:moveTo>
                      <a:pt x="9845" y="3431"/>
                    </a:moveTo>
                    <a:cubicBezTo>
                      <a:pt x="8166" y="3431"/>
                      <a:pt x="6483" y="4092"/>
                      <a:pt x="5202" y="5433"/>
                    </a:cubicBezTo>
                    <a:cubicBezTo>
                      <a:pt x="2639" y="8114"/>
                      <a:pt x="2639" y="12471"/>
                      <a:pt x="5202" y="15152"/>
                    </a:cubicBezTo>
                    <a:cubicBezTo>
                      <a:pt x="7765" y="17833"/>
                      <a:pt x="11913" y="17833"/>
                      <a:pt x="14476" y="15152"/>
                    </a:cubicBezTo>
                    <a:cubicBezTo>
                      <a:pt x="17039" y="12471"/>
                      <a:pt x="17039" y="8114"/>
                      <a:pt x="14476" y="5433"/>
                    </a:cubicBezTo>
                    <a:cubicBezTo>
                      <a:pt x="13195" y="4092"/>
                      <a:pt x="11525" y="3431"/>
                      <a:pt x="9845" y="3431"/>
                    </a:cubicBezTo>
                    <a:close/>
                    <a:moveTo>
                      <a:pt x="9845" y="5143"/>
                    </a:moveTo>
                    <a:cubicBezTo>
                      <a:pt x="11105" y="5143"/>
                      <a:pt x="12359" y="5650"/>
                      <a:pt x="13320" y="6656"/>
                    </a:cubicBezTo>
                    <a:cubicBezTo>
                      <a:pt x="15242" y="8666"/>
                      <a:pt x="15242" y="11918"/>
                      <a:pt x="13320" y="13929"/>
                    </a:cubicBezTo>
                    <a:cubicBezTo>
                      <a:pt x="11398" y="15940"/>
                      <a:pt x="8280" y="15940"/>
                      <a:pt x="6358" y="13929"/>
                    </a:cubicBezTo>
                    <a:cubicBezTo>
                      <a:pt x="4436" y="11918"/>
                      <a:pt x="4436" y="8666"/>
                      <a:pt x="6358" y="6656"/>
                    </a:cubicBezTo>
                    <a:cubicBezTo>
                      <a:pt x="7319" y="5650"/>
                      <a:pt x="8586" y="5143"/>
                      <a:pt x="9845" y="5143"/>
                    </a:cubicBezTo>
                    <a:close/>
                    <a:moveTo>
                      <a:pt x="9845" y="6861"/>
                    </a:moveTo>
                    <a:cubicBezTo>
                      <a:pt x="9005" y="6861"/>
                      <a:pt x="8155" y="7202"/>
                      <a:pt x="7514" y="7872"/>
                    </a:cubicBezTo>
                    <a:cubicBezTo>
                      <a:pt x="6233" y="9213"/>
                      <a:pt x="6233" y="11378"/>
                      <a:pt x="7514" y="12719"/>
                    </a:cubicBezTo>
                    <a:cubicBezTo>
                      <a:pt x="8796" y="14059"/>
                      <a:pt x="10882" y="14059"/>
                      <a:pt x="12164" y="12719"/>
                    </a:cubicBezTo>
                    <a:cubicBezTo>
                      <a:pt x="13445" y="11378"/>
                      <a:pt x="13445" y="9213"/>
                      <a:pt x="12164" y="7872"/>
                    </a:cubicBezTo>
                    <a:cubicBezTo>
                      <a:pt x="11523" y="7202"/>
                      <a:pt x="10685" y="6861"/>
                      <a:pt x="9845" y="6861"/>
                    </a:cubicBezTo>
                    <a:close/>
                    <a:moveTo>
                      <a:pt x="9839" y="8413"/>
                    </a:moveTo>
                    <a:cubicBezTo>
                      <a:pt x="10299" y="8413"/>
                      <a:pt x="10761" y="8599"/>
                      <a:pt x="11112" y="8966"/>
                    </a:cubicBezTo>
                    <a:cubicBezTo>
                      <a:pt x="11814" y="9701"/>
                      <a:pt x="11814" y="10890"/>
                      <a:pt x="11112" y="11625"/>
                    </a:cubicBezTo>
                    <a:cubicBezTo>
                      <a:pt x="10410" y="12359"/>
                      <a:pt x="9268" y="12359"/>
                      <a:pt x="8566" y="11625"/>
                    </a:cubicBezTo>
                    <a:cubicBezTo>
                      <a:pt x="7864" y="10890"/>
                      <a:pt x="7864" y="9701"/>
                      <a:pt x="8566" y="8966"/>
                    </a:cubicBezTo>
                    <a:cubicBezTo>
                      <a:pt x="8917" y="8599"/>
                      <a:pt x="9379" y="8413"/>
                      <a:pt x="9839" y="8413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16" name="Shape 48"/>
              <p:cNvSpPr/>
              <p:nvPr/>
            </p:nvSpPr>
            <p:spPr>
              <a:xfrm>
                <a:off x="5842000" y="3312616"/>
                <a:ext cx="508000" cy="9112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5397"/>
                    </a:lnTo>
                    <a:lnTo>
                      <a:pt x="10800" y="21600"/>
                    </a:lnTo>
                    <a:lnTo>
                      <a:pt x="21600" y="15397"/>
                    </a:lnTo>
                    <a:lnTo>
                      <a:pt x="21465" y="15397"/>
                    </a:lnTo>
                    <a:lnTo>
                      <a:pt x="21465" y="75"/>
                    </a:lnTo>
                    <a:lnTo>
                      <a:pt x="10800" y="62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370D5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17" name="Shape 51"/>
              <p:cNvSpPr/>
              <p:nvPr/>
            </p:nvSpPr>
            <p:spPr>
              <a:xfrm>
                <a:off x="5842000" y="4007941"/>
                <a:ext cx="508000" cy="9096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5397"/>
                    </a:lnTo>
                    <a:lnTo>
                      <a:pt x="10800" y="21600"/>
                    </a:lnTo>
                    <a:lnTo>
                      <a:pt x="21600" y="15397"/>
                    </a:lnTo>
                    <a:lnTo>
                      <a:pt x="21465" y="15397"/>
                    </a:lnTo>
                    <a:lnTo>
                      <a:pt x="21465" y="75"/>
                    </a:lnTo>
                    <a:lnTo>
                      <a:pt x="10800" y="62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A4A62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18" name="Shape 57"/>
              <p:cNvSpPr/>
              <p:nvPr/>
            </p:nvSpPr>
            <p:spPr>
              <a:xfrm>
                <a:off x="5675313" y="1720353"/>
                <a:ext cx="841375" cy="11144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3204"/>
                    </a:lnTo>
                    <a:lnTo>
                      <a:pt x="10800" y="21600"/>
                    </a:lnTo>
                    <a:lnTo>
                      <a:pt x="21600" y="13204"/>
                    </a:lnTo>
                    <a:lnTo>
                      <a:pt x="21462" y="13204"/>
                    </a:lnTo>
                    <a:lnTo>
                      <a:pt x="21462" y="104"/>
                    </a:lnTo>
                    <a:lnTo>
                      <a:pt x="10800" y="83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19" name="Shape 60"/>
              <p:cNvSpPr/>
              <p:nvPr/>
            </p:nvSpPr>
            <p:spPr>
              <a:xfrm>
                <a:off x="5842000" y="4701678"/>
                <a:ext cx="508000" cy="9096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5397"/>
                    </a:lnTo>
                    <a:lnTo>
                      <a:pt x="10800" y="21600"/>
                    </a:lnTo>
                    <a:lnTo>
                      <a:pt x="21600" y="15397"/>
                    </a:lnTo>
                    <a:lnTo>
                      <a:pt x="21465" y="15397"/>
                    </a:lnTo>
                    <a:lnTo>
                      <a:pt x="21465" y="75"/>
                    </a:lnTo>
                    <a:lnTo>
                      <a:pt x="10800" y="62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370D5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sp>
            <p:nvSpPr>
              <p:cNvPr id="20" name="Shape 63"/>
              <p:cNvSpPr/>
              <p:nvPr/>
            </p:nvSpPr>
            <p:spPr>
              <a:xfrm>
                <a:off x="5842000" y="2618878"/>
                <a:ext cx="508000" cy="9096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5397"/>
                    </a:lnTo>
                    <a:lnTo>
                      <a:pt x="10800" y="21600"/>
                    </a:lnTo>
                    <a:lnTo>
                      <a:pt x="21600" y="15397"/>
                    </a:lnTo>
                    <a:lnTo>
                      <a:pt x="21465" y="15397"/>
                    </a:lnTo>
                    <a:lnTo>
                      <a:pt x="21465" y="75"/>
                    </a:lnTo>
                    <a:lnTo>
                      <a:pt x="10800" y="62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A4A62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265">
                  <a:cs typeface="+mn-ea"/>
                  <a:sym typeface="+mn-lt"/>
                </a:endParaRPr>
              </a:p>
            </p:txBody>
          </p:sp>
          <p:cxnSp>
            <p:nvCxnSpPr>
              <p:cNvPr id="21" name="Elbow Connector 11"/>
              <p:cNvCxnSpPr>
                <a:stCxn id="20" idx="0"/>
                <a:endCxn id="11" idx="3"/>
              </p:cNvCxnSpPr>
              <p:nvPr/>
            </p:nvCxnSpPr>
            <p:spPr>
              <a:xfrm flipH="1" flipV="1">
                <a:off x="4776788" y="1979116"/>
                <a:ext cx="1319212" cy="1095375"/>
              </a:xfrm>
              <a:prstGeom prst="bentConnector3">
                <a:avLst>
                  <a:gd name="adj1" fmla="val 62323"/>
                </a:avLst>
              </a:prstGeom>
              <a:ln w="19050">
                <a:solidFill>
                  <a:srgbClr val="53585F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Elbow Connector 14"/>
              <p:cNvCxnSpPr>
                <a:stCxn id="16" idx="0"/>
                <a:endCxn id="13" idx="1"/>
              </p:cNvCxnSpPr>
              <p:nvPr/>
            </p:nvCxnSpPr>
            <p:spPr>
              <a:xfrm flipV="1">
                <a:off x="6096000" y="1979116"/>
                <a:ext cx="1319213" cy="1789112"/>
              </a:xfrm>
              <a:prstGeom prst="bentConnector3">
                <a:avLst>
                  <a:gd name="adj1" fmla="val 71286"/>
                </a:avLst>
              </a:prstGeom>
              <a:ln w="19050">
                <a:solidFill>
                  <a:srgbClr val="53585F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Elbow Connector 95"/>
              <p:cNvCxnSpPr>
                <a:stCxn id="19" idx="0"/>
                <a:endCxn id="14" idx="2"/>
              </p:cNvCxnSpPr>
              <p:nvPr/>
            </p:nvCxnSpPr>
            <p:spPr>
              <a:xfrm flipV="1">
                <a:off x="6096000" y="4796928"/>
                <a:ext cx="1492250" cy="360363"/>
              </a:xfrm>
              <a:prstGeom prst="bentConnector2">
                <a:avLst/>
              </a:prstGeom>
              <a:ln w="19050">
                <a:solidFill>
                  <a:srgbClr val="3E4247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" name="组合 2"/>
            <p:cNvGrpSpPr/>
            <p:nvPr/>
          </p:nvGrpSpPr>
          <p:grpSpPr>
            <a:xfrm>
              <a:off x="7783571" y="1382042"/>
              <a:ext cx="3011573" cy="1065875"/>
              <a:chOff x="8001473" y="1834314"/>
              <a:chExt cx="3011573" cy="1065875"/>
            </a:xfrm>
          </p:grpSpPr>
          <p:sp>
            <p:nvSpPr>
              <p:cNvPr id="24" name="文本框 23"/>
              <p:cNvSpPr txBox="1"/>
              <p:nvPr/>
            </p:nvSpPr>
            <p:spPr>
              <a:xfrm>
                <a:off x="8001473" y="1834314"/>
                <a:ext cx="30115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8001473" y="2158126"/>
                <a:ext cx="2855671" cy="7420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7783571" y="3688126"/>
              <a:ext cx="3011573" cy="1065875"/>
              <a:chOff x="8001473" y="1834314"/>
              <a:chExt cx="3011573" cy="1065875"/>
            </a:xfrm>
          </p:grpSpPr>
          <p:sp>
            <p:nvSpPr>
              <p:cNvPr id="27" name="文本框 26"/>
              <p:cNvSpPr txBox="1"/>
              <p:nvPr/>
            </p:nvSpPr>
            <p:spPr>
              <a:xfrm>
                <a:off x="8001473" y="1834314"/>
                <a:ext cx="30115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8001473" y="2158126"/>
                <a:ext cx="2855671" cy="7420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1413977" y="1382042"/>
              <a:ext cx="3077635" cy="1065875"/>
              <a:chOff x="7845570" y="1834314"/>
              <a:chExt cx="3077635" cy="1065875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7845570" y="1834314"/>
                <a:ext cx="307763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8001473" y="2158126"/>
                <a:ext cx="2855671" cy="7420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>
              <a:off x="1413977" y="3688126"/>
              <a:ext cx="3077635" cy="1065875"/>
              <a:chOff x="7845570" y="1834314"/>
              <a:chExt cx="3077635" cy="1065875"/>
            </a:xfrm>
          </p:grpSpPr>
          <p:sp>
            <p:nvSpPr>
              <p:cNvPr id="33" name="文本框 32"/>
              <p:cNvSpPr txBox="1"/>
              <p:nvPr/>
            </p:nvSpPr>
            <p:spPr>
              <a:xfrm>
                <a:off x="7845570" y="1834314"/>
                <a:ext cx="307763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34" name="矩形 33"/>
              <p:cNvSpPr/>
              <p:nvPr/>
            </p:nvSpPr>
            <p:spPr>
              <a:xfrm>
                <a:off x="8001473" y="2158126"/>
                <a:ext cx="2855671" cy="7420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" t="33860" r="41062" b="22532"/>
          <a:stretch>
            <a:fillRect/>
          </a:stretch>
        </p:blipFill>
        <p:spPr>
          <a:xfrm rot="16865302" flipH="1" flipV="1">
            <a:off x="10833142" y="5540515"/>
            <a:ext cx="1901512" cy="15866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24877" y="321754"/>
            <a:ext cx="5896569" cy="743742"/>
            <a:chOff x="934452" y="344468"/>
            <a:chExt cx="5896569" cy="743742"/>
          </a:xfrm>
        </p:grpSpPr>
        <p:sp>
          <p:nvSpPr>
            <p:cNvPr id="7" name="文本框 6"/>
            <p:cNvSpPr txBox="1"/>
            <p:nvPr/>
          </p:nvSpPr>
          <p:spPr>
            <a:xfrm>
              <a:off x="934452" y="344468"/>
              <a:ext cx="5896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 b="1" spc="600">
                  <a:latin typeface="Arial"/>
                  <a:ea typeface="微软雅黑"/>
                </a:defRPr>
              </a:lvl1pPr>
            </a:lstStyle>
            <a:p>
              <a:r>
                <a:rPr lang="en-US" altLang="zh-CN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934452" y="782036"/>
              <a:ext cx="4961523" cy="306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073359" y="1506462"/>
            <a:ext cx="10045282" cy="4386703"/>
            <a:chOff x="1114425" y="1350123"/>
            <a:chExt cx="10045282" cy="4386703"/>
          </a:xfrm>
        </p:grpSpPr>
        <p:grpSp>
          <p:nvGrpSpPr>
            <p:cNvPr id="2" name="组合 1"/>
            <p:cNvGrpSpPr/>
            <p:nvPr/>
          </p:nvGrpSpPr>
          <p:grpSpPr>
            <a:xfrm>
              <a:off x="3313906" y="1847536"/>
              <a:ext cx="5564187" cy="3400736"/>
              <a:chOff x="2722563" y="1282542"/>
              <a:chExt cx="7381875" cy="4511675"/>
            </a:xfrm>
          </p:grpSpPr>
          <p:sp>
            <p:nvSpPr>
              <p:cNvPr id="10" name="Freeform 12"/>
              <p:cNvSpPr/>
              <p:nvPr/>
            </p:nvSpPr>
            <p:spPr bwMode="auto">
              <a:xfrm rot="8100000" flipH="1">
                <a:off x="5495131" y="2037398"/>
                <a:ext cx="1698625" cy="2960688"/>
              </a:xfrm>
              <a:custGeom>
                <a:avLst/>
                <a:gdLst>
                  <a:gd name="T0" fmla="*/ 0 w 418"/>
                  <a:gd name="T1" fmla="*/ 676 h 676"/>
                  <a:gd name="T2" fmla="*/ 0 w 418"/>
                  <a:gd name="T3" fmla="*/ 0 h 676"/>
                  <a:gd name="T4" fmla="*/ 418 w 418"/>
                  <a:gd name="T5" fmla="*/ 162 h 676"/>
                  <a:gd name="T6" fmla="*/ 418 w 418"/>
                  <a:gd name="T7" fmla="*/ 676 h 676"/>
                  <a:gd name="T8" fmla="*/ 0 w 418"/>
                  <a:gd name="T9" fmla="*/ 676 h 676"/>
                  <a:gd name="connsiteX0" fmla="*/ 0 w 11380"/>
                  <a:gd name="connsiteY0" fmla="*/ 10000 h 10239"/>
                  <a:gd name="connsiteX1" fmla="*/ 0 w 11380"/>
                  <a:gd name="connsiteY1" fmla="*/ 0 h 10239"/>
                  <a:gd name="connsiteX2" fmla="*/ 10000 w 11380"/>
                  <a:gd name="connsiteY2" fmla="*/ 2396 h 10239"/>
                  <a:gd name="connsiteX3" fmla="*/ 11380 w 11380"/>
                  <a:gd name="connsiteY3" fmla="*/ 10239 h 10239"/>
                  <a:gd name="connsiteX4" fmla="*/ 0 w 11380"/>
                  <a:gd name="connsiteY4" fmla="*/ 10000 h 10239"/>
                  <a:gd name="connsiteX0-1" fmla="*/ 0 w 11380"/>
                  <a:gd name="connsiteY0-2" fmla="*/ 10000 h 10239"/>
                  <a:gd name="connsiteX1-3" fmla="*/ 0 w 11380"/>
                  <a:gd name="connsiteY1-4" fmla="*/ 0 h 10239"/>
                  <a:gd name="connsiteX2-5" fmla="*/ 10986 w 11380"/>
                  <a:gd name="connsiteY2-6" fmla="*/ 3710 h 10239"/>
                  <a:gd name="connsiteX3-7" fmla="*/ 11380 w 11380"/>
                  <a:gd name="connsiteY3-8" fmla="*/ 10239 h 10239"/>
                  <a:gd name="connsiteX4-9" fmla="*/ 0 w 11380"/>
                  <a:gd name="connsiteY4-10" fmla="*/ 10000 h 10239"/>
                  <a:gd name="connsiteX0-11" fmla="*/ 394 w 11774"/>
                  <a:gd name="connsiteY0-12" fmla="*/ 6834 h 7073"/>
                  <a:gd name="connsiteX1-13" fmla="*/ 0 w 11774"/>
                  <a:gd name="connsiteY1-14" fmla="*/ 0 h 7073"/>
                  <a:gd name="connsiteX2-15" fmla="*/ 11380 w 11774"/>
                  <a:gd name="connsiteY2-16" fmla="*/ 544 h 7073"/>
                  <a:gd name="connsiteX3-17" fmla="*/ 11774 w 11774"/>
                  <a:gd name="connsiteY3-18" fmla="*/ 7073 h 7073"/>
                  <a:gd name="connsiteX4-19" fmla="*/ 394 w 11774"/>
                  <a:gd name="connsiteY4-20" fmla="*/ 6834 h 7073"/>
                  <a:gd name="connsiteX0-21" fmla="*/ 335 w 10000"/>
                  <a:gd name="connsiteY0-22" fmla="*/ 9662 h 10000"/>
                  <a:gd name="connsiteX1-23" fmla="*/ 0 w 10000"/>
                  <a:gd name="connsiteY1-24" fmla="*/ 0 h 10000"/>
                  <a:gd name="connsiteX2-25" fmla="*/ 9885 w 10000"/>
                  <a:gd name="connsiteY2-26" fmla="*/ 621 h 10000"/>
                  <a:gd name="connsiteX3-27" fmla="*/ 10000 w 10000"/>
                  <a:gd name="connsiteY3-28" fmla="*/ 10000 h 10000"/>
                  <a:gd name="connsiteX4-29" fmla="*/ 335 w 10000"/>
                  <a:gd name="connsiteY4-30" fmla="*/ 9662 h 10000"/>
                  <a:gd name="connsiteX0-31" fmla="*/ 776 w 10441"/>
                  <a:gd name="connsiteY0-32" fmla="*/ 9699 h 10037"/>
                  <a:gd name="connsiteX1-33" fmla="*/ 0 w 10441"/>
                  <a:gd name="connsiteY1-34" fmla="*/ 0 h 10037"/>
                  <a:gd name="connsiteX2-35" fmla="*/ 10326 w 10441"/>
                  <a:gd name="connsiteY2-36" fmla="*/ 658 h 10037"/>
                  <a:gd name="connsiteX3-37" fmla="*/ 10441 w 10441"/>
                  <a:gd name="connsiteY3-38" fmla="*/ 10037 h 10037"/>
                  <a:gd name="connsiteX4-39" fmla="*/ 776 w 10441"/>
                  <a:gd name="connsiteY4-40" fmla="*/ 9699 h 10037"/>
                  <a:gd name="connsiteX0-41" fmla="*/ 776 w 10441"/>
                  <a:gd name="connsiteY0-42" fmla="*/ 9699 h 10037"/>
                  <a:gd name="connsiteX1-43" fmla="*/ 0 w 10441"/>
                  <a:gd name="connsiteY1-44" fmla="*/ 0 h 10037"/>
                  <a:gd name="connsiteX2-45" fmla="*/ 9481 w 10441"/>
                  <a:gd name="connsiteY2-46" fmla="*/ 788 h 10037"/>
                  <a:gd name="connsiteX3-47" fmla="*/ 10441 w 10441"/>
                  <a:gd name="connsiteY3-48" fmla="*/ 10037 h 10037"/>
                  <a:gd name="connsiteX4-49" fmla="*/ 776 w 10441"/>
                  <a:gd name="connsiteY4-50" fmla="*/ 9699 h 10037"/>
                  <a:gd name="connsiteX0-51" fmla="*/ 776 w 10569"/>
                  <a:gd name="connsiteY0-52" fmla="*/ 9699 h 10037"/>
                  <a:gd name="connsiteX1-53" fmla="*/ 0 w 10569"/>
                  <a:gd name="connsiteY1-54" fmla="*/ 0 h 10037"/>
                  <a:gd name="connsiteX2-55" fmla="*/ 10546 w 10569"/>
                  <a:gd name="connsiteY2-56" fmla="*/ 621 h 10037"/>
                  <a:gd name="connsiteX3-57" fmla="*/ 10441 w 10569"/>
                  <a:gd name="connsiteY3-58" fmla="*/ 10037 h 10037"/>
                  <a:gd name="connsiteX4-59" fmla="*/ 776 w 10569"/>
                  <a:gd name="connsiteY4-60" fmla="*/ 9699 h 10037"/>
                  <a:gd name="connsiteX0-61" fmla="*/ 776 w 11653"/>
                  <a:gd name="connsiteY0-62" fmla="*/ 9699 h 10241"/>
                  <a:gd name="connsiteX1-63" fmla="*/ 0 w 11653"/>
                  <a:gd name="connsiteY1-64" fmla="*/ 0 h 10241"/>
                  <a:gd name="connsiteX2-65" fmla="*/ 10546 w 11653"/>
                  <a:gd name="connsiteY2-66" fmla="*/ 621 h 10241"/>
                  <a:gd name="connsiteX3-67" fmla="*/ 11653 w 11653"/>
                  <a:gd name="connsiteY3-68" fmla="*/ 10241 h 10241"/>
                  <a:gd name="connsiteX4-69" fmla="*/ 776 w 11653"/>
                  <a:gd name="connsiteY4-70" fmla="*/ 9699 h 10241"/>
                  <a:gd name="connsiteX0-71" fmla="*/ 1437 w 11653"/>
                  <a:gd name="connsiteY0-72" fmla="*/ 9625 h 10241"/>
                  <a:gd name="connsiteX1-73" fmla="*/ 0 w 11653"/>
                  <a:gd name="connsiteY1-74" fmla="*/ 0 h 10241"/>
                  <a:gd name="connsiteX2-75" fmla="*/ 10546 w 11653"/>
                  <a:gd name="connsiteY2-76" fmla="*/ 621 h 10241"/>
                  <a:gd name="connsiteX3-77" fmla="*/ 11653 w 11653"/>
                  <a:gd name="connsiteY3-78" fmla="*/ 10241 h 10241"/>
                  <a:gd name="connsiteX4-79" fmla="*/ 1437 w 11653"/>
                  <a:gd name="connsiteY4-80" fmla="*/ 9625 h 10241"/>
                  <a:gd name="connsiteX0-81" fmla="*/ 886 w 11653"/>
                  <a:gd name="connsiteY0-82" fmla="*/ 9569 h 10241"/>
                  <a:gd name="connsiteX1-83" fmla="*/ 0 w 11653"/>
                  <a:gd name="connsiteY1-84" fmla="*/ 0 h 10241"/>
                  <a:gd name="connsiteX2-85" fmla="*/ 10546 w 11653"/>
                  <a:gd name="connsiteY2-86" fmla="*/ 621 h 10241"/>
                  <a:gd name="connsiteX3-87" fmla="*/ 11653 w 11653"/>
                  <a:gd name="connsiteY3-88" fmla="*/ 10241 h 10241"/>
                  <a:gd name="connsiteX4-89" fmla="*/ 886 w 11653"/>
                  <a:gd name="connsiteY4-90" fmla="*/ 9569 h 10241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1653" h="10241">
                    <a:moveTo>
                      <a:pt x="886" y="9569"/>
                    </a:moveTo>
                    <a:cubicBezTo>
                      <a:pt x="774" y="6348"/>
                      <a:pt x="111" y="3221"/>
                      <a:pt x="0" y="0"/>
                    </a:cubicBezTo>
                    <a:lnTo>
                      <a:pt x="10546" y="621"/>
                    </a:lnTo>
                    <a:cubicBezTo>
                      <a:pt x="10658" y="3698"/>
                      <a:pt x="11542" y="7165"/>
                      <a:pt x="11653" y="10241"/>
                    </a:cubicBezTo>
                    <a:lnTo>
                      <a:pt x="886" y="9569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11" name="Group 24"/>
              <p:cNvGrpSpPr/>
              <p:nvPr/>
            </p:nvGrpSpPr>
            <p:grpSpPr bwMode="auto">
              <a:xfrm>
                <a:off x="2722563" y="3358992"/>
                <a:ext cx="5035551" cy="2435225"/>
                <a:chOff x="2293738" y="3532257"/>
                <a:chExt cx="5036486" cy="2435795"/>
              </a:xfrm>
              <a:solidFill>
                <a:srgbClr val="4370D5"/>
              </a:solidFill>
            </p:grpSpPr>
            <p:sp>
              <p:nvSpPr>
                <p:cNvPr id="12" name="Freeform 12"/>
                <p:cNvSpPr/>
                <p:nvPr/>
              </p:nvSpPr>
              <p:spPr bwMode="auto">
                <a:xfrm rot="5400000">
                  <a:off x="4667287" y="2708077"/>
                  <a:ext cx="1238640" cy="4087234"/>
                </a:xfrm>
                <a:custGeom>
                  <a:avLst/>
                  <a:gdLst>
                    <a:gd name="T0" fmla="*/ 0 w 418"/>
                    <a:gd name="T1" fmla="*/ 676 h 676"/>
                    <a:gd name="T2" fmla="*/ 0 w 418"/>
                    <a:gd name="T3" fmla="*/ 0 h 676"/>
                    <a:gd name="T4" fmla="*/ 418 w 418"/>
                    <a:gd name="T5" fmla="*/ 162 h 676"/>
                    <a:gd name="T6" fmla="*/ 418 w 418"/>
                    <a:gd name="T7" fmla="*/ 676 h 676"/>
                    <a:gd name="T8" fmla="*/ 0 w 418"/>
                    <a:gd name="T9" fmla="*/ 676 h 6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8" h="676">
                      <a:moveTo>
                        <a:pt x="0" y="676"/>
                      </a:moveTo>
                      <a:lnTo>
                        <a:pt x="0" y="0"/>
                      </a:lnTo>
                      <a:lnTo>
                        <a:pt x="418" y="162"/>
                      </a:lnTo>
                      <a:lnTo>
                        <a:pt x="418" y="676"/>
                      </a:lnTo>
                      <a:lnTo>
                        <a:pt x="0" y="67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vert270" lIns="182880" tIns="731520" bIns="365760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3600" b="1" dirty="0">
                      <a:solidFill>
                        <a:srgbClr val="FFFFFF"/>
                      </a:solidFill>
                      <a:cs typeface="+mn-ea"/>
                      <a:sym typeface="+mn-lt"/>
                    </a:rPr>
                    <a:t>keyword</a:t>
                  </a:r>
                  <a:endParaRPr lang="en-US" sz="3600" b="1" dirty="0">
                    <a:solidFill>
                      <a:srgbClr val="FFFFFF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" name="Freeform 14"/>
                <p:cNvSpPr/>
                <p:nvPr/>
              </p:nvSpPr>
              <p:spPr bwMode="auto">
                <a:xfrm rot="5400000">
                  <a:off x="1604576" y="4221419"/>
                  <a:ext cx="2435795" cy="1057471"/>
                </a:xfrm>
                <a:custGeom>
                  <a:avLst/>
                  <a:gdLst>
                    <a:gd name="T0" fmla="*/ 1217898 w 822"/>
                    <a:gd name="T1" fmla="*/ 1058085 h 175"/>
                    <a:gd name="T2" fmla="*/ 2435795 w 822"/>
                    <a:gd name="T3" fmla="*/ 0 h 175"/>
                    <a:gd name="T4" fmla="*/ 1217898 w 822"/>
                    <a:gd name="T5" fmla="*/ 0 h 175"/>
                    <a:gd name="T6" fmla="*/ 0 w 822"/>
                    <a:gd name="T7" fmla="*/ 0 h 175"/>
                    <a:gd name="T8" fmla="*/ 1217898 w 822"/>
                    <a:gd name="T9" fmla="*/ 1058085 h 1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22" h="175">
                      <a:moveTo>
                        <a:pt x="411" y="175"/>
                      </a:moveTo>
                      <a:lnTo>
                        <a:pt x="822" y="0"/>
                      </a:lnTo>
                      <a:lnTo>
                        <a:pt x="411" y="0"/>
                      </a:lnTo>
                      <a:lnTo>
                        <a:pt x="0" y="0"/>
                      </a:lnTo>
                      <a:lnTo>
                        <a:pt x="411" y="17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4" name="Group 23"/>
              <p:cNvGrpSpPr/>
              <p:nvPr/>
            </p:nvGrpSpPr>
            <p:grpSpPr bwMode="auto">
              <a:xfrm>
                <a:off x="4911725" y="1282542"/>
                <a:ext cx="5192713" cy="2444750"/>
                <a:chOff x="4482464" y="1455531"/>
                <a:chExt cx="5193686" cy="2444684"/>
              </a:xfrm>
              <a:solidFill>
                <a:srgbClr val="DA4A62"/>
              </a:solidFill>
            </p:grpSpPr>
            <p:sp>
              <p:nvSpPr>
                <p:cNvPr id="15" name="Freeform 18"/>
                <p:cNvSpPr/>
                <p:nvPr/>
              </p:nvSpPr>
              <p:spPr bwMode="auto">
                <a:xfrm rot="5400000">
                  <a:off x="5983878" y="548245"/>
                  <a:ext cx="1241605" cy="4244434"/>
                </a:xfrm>
                <a:custGeom>
                  <a:avLst/>
                  <a:gdLst>
                    <a:gd name="T0" fmla="*/ 419 w 419"/>
                    <a:gd name="T1" fmla="*/ 0 h 702"/>
                    <a:gd name="T2" fmla="*/ 419 w 419"/>
                    <a:gd name="T3" fmla="*/ 702 h 702"/>
                    <a:gd name="T4" fmla="*/ 0 w 419"/>
                    <a:gd name="T5" fmla="*/ 540 h 702"/>
                    <a:gd name="T6" fmla="*/ 0 w 419"/>
                    <a:gd name="T7" fmla="*/ 0 h 702"/>
                    <a:gd name="T8" fmla="*/ 419 w 419"/>
                    <a:gd name="T9" fmla="*/ 0 h 7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9" h="702">
                      <a:moveTo>
                        <a:pt x="419" y="0"/>
                      </a:moveTo>
                      <a:lnTo>
                        <a:pt x="419" y="702"/>
                      </a:lnTo>
                      <a:lnTo>
                        <a:pt x="0" y="540"/>
                      </a:lnTo>
                      <a:lnTo>
                        <a:pt x="0" y="0"/>
                      </a:lnTo>
                      <a:lnTo>
                        <a:pt x="419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vert270" lIns="182880" tIns="365760" bIns="731520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4000" b="1" dirty="0">
                      <a:solidFill>
                        <a:srgbClr val="FFFFFF"/>
                      </a:solidFill>
                      <a:cs typeface="+mn-ea"/>
                      <a:sym typeface="+mn-lt"/>
                    </a:rPr>
                    <a:t>keyword</a:t>
                  </a:r>
                  <a:endParaRPr lang="en-US" sz="4000" b="1" dirty="0">
                    <a:solidFill>
                      <a:srgbClr val="FFFFFF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Freeform 20"/>
                <p:cNvSpPr/>
                <p:nvPr/>
              </p:nvSpPr>
              <p:spPr bwMode="auto">
                <a:xfrm rot="5400000">
                  <a:off x="7925072" y="2149136"/>
                  <a:ext cx="2444684" cy="1057473"/>
                </a:xfrm>
                <a:custGeom>
                  <a:avLst/>
                  <a:gdLst>
                    <a:gd name="T0" fmla="*/ 414 w 825"/>
                    <a:gd name="T1" fmla="*/ 0 h 175"/>
                    <a:gd name="T2" fmla="*/ 0 w 825"/>
                    <a:gd name="T3" fmla="*/ 175 h 175"/>
                    <a:gd name="T4" fmla="*/ 414 w 825"/>
                    <a:gd name="T5" fmla="*/ 175 h 175"/>
                    <a:gd name="T6" fmla="*/ 825 w 825"/>
                    <a:gd name="T7" fmla="*/ 175 h 175"/>
                    <a:gd name="T8" fmla="*/ 414 w 825"/>
                    <a:gd name="T9" fmla="*/ 0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5" h="175">
                      <a:moveTo>
                        <a:pt x="414" y="0"/>
                      </a:moveTo>
                      <a:lnTo>
                        <a:pt x="0" y="175"/>
                      </a:lnTo>
                      <a:lnTo>
                        <a:pt x="414" y="175"/>
                      </a:lnTo>
                      <a:lnTo>
                        <a:pt x="825" y="175"/>
                      </a:lnTo>
                      <a:lnTo>
                        <a:pt x="41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7" name="矩形 16"/>
            <p:cNvSpPr/>
            <p:nvPr/>
          </p:nvSpPr>
          <p:spPr>
            <a:xfrm>
              <a:off x="1114425" y="2917272"/>
              <a:ext cx="2118602" cy="2819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content, content to match the title. Click here to add content, content to match the title. Click here to add content, content to match the title. 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9041105" y="1350123"/>
              <a:ext cx="2118602" cy="2819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content, content to match the title. Click here to add content, content to match the title. Click here to add content, content to match the title. 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37621">
            <a:off x="-3546827" y="-3181138"/>
            <a:ext cx="9991481" cy="98706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37621" flipH="1" flipV="1">
            <a:off x="5711472" y="228811"/>
            <a:ext cx="9991481" cy="987064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575912" y="1674674"/>
            <a:ext cx="91313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96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PART 03</a:t>
            </a:r>
            <a:endParaRPr lang="zh-CN" altLang="en-US" dirty="0"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2556987" y="3429000"/>
            <a:ext cx="7169150" cy="1796892"/>
            <a:chOff x="2556987" y="3327400"/>
            <a:chExt cx="7169150" cy="1796892"/>
          </a:xfrm>
        </p:grpSpPr>
        <p:sp>
          <p:nvSpPr>
            <p:cNvPr id="7" name="文本框 6"/>
            <p:cNvSpPr txBox="1"/>
            <p:nvPr/>
          </p:nvSpPr>
          <p:spPr>
            <a:xfrm>
              <a:off x="2556987" y="3327400"/>
              <a:ext cx="716915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6600" b="1">
                  <a:cs typeface="+mn-ea"/>
                </a:defRPr>
              </a:lvl1pPr>
            </a:lstStyle>
            <a:p>
              <a:r>
                <a:rPr lang="en-US" altLang="zh-CN" dirty="0">
                  <a:sym typeface="+mn-lt"/>
                </a:rPr>
                <a:t>Add title text</a:t>
              </a:r>
              <a:endParaRPr lang="zh-CN" altLang="en-US" dirty="0"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732881" y="4338949"/>
              <a:ext cx="6726238" cy="7853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 </a:t>
              </a:r>
              <a:endParaRPr lang="zh-CN" altLang="en-US" sz="16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" t="33860" r="41062" b="22532"/>
          <a:stretch>
            <a:fillRect/>
          </a:stretch>
        </p:blipFill>
        <p:spPr>
          <a:xfrm rot="16865302" flipH="1" flipV="1">
            <a:off x="10833142" y="5540515"/>
            <a:ext cx="1901512" cy="15866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24877" y="321754"/>
            <a:ext cx="5896569" cy="743742"/>
            <a:chOff x="934452" y="344468"/>
            <a:chExt cx="5896569" cy="743742"/>
          </a:xfrm>
        </p:grpSpPr>
        <p:sp>
          <p:nvSpPr>
            <p:cNvPr id="7" name="文本框 6"/>
            <p:cNvSpPr txBox="1"/>
            <p:nvPr/>
          </p:nvSpPr>
          <p:spPr>
            <a:xfrm>
              <a:off x="934452" y="344468"/>
              <a:ext cx="5896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 b="1" spc="600">
                  <a:latin typeface="Arial"/>
                  <a:ea typeface="微软雅黑"/>
                </a:defRPr>
              </a:lvl1pPr>
            </a:lstStyle>
            <a:p>
              <a:r>
                <a:rPr lang="en-US" altLang="zh-CN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934452" y="782036"/>
              <a:ext cx="4961523" cy="306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1564619" y="1823253"/>
            <a:ext cx="9062762" cy="3581484"/>
            <a:chOff x="1564619" y="1928028"/>
            <a:chExt cx="9062762" cy="3581484"/>
          </a:xfrm>
        </p:grpSpPr>
        <p:grpSp>
          <p:nvGrpSpPr>
            <p:cNvPr id="5" name="组合 4"/>
            <p:cNvGrpSpPr/>
            <p:nvPr/>
          </p:nvGrpSpPr>
          <p:grpSpPr>
            <a:xfrm>
              <a:off x="1812131" y="1928028"/>
              <a:ext cx="8567737" cy="2684749"/>
              <a:chOff x="1538288" y="1970088"/>
              <a:chExt cx="9072562" cy="2842939"/>
            </a:xfrm>
          </p:grpSpPr>
          <p:sp>
            <p:nvSpPr>
              <p:cNvPr id="19" name="Oval 39"/>
              <p:cNvSpPr/>
              <p:nvPr/>
            </p:nvSpPr>
            <p:spPr>
              <a:xfrm>
                <a:off x="1538288" y="1970088"/>
                <a:ext cx="2147887" cy="2146300"/>
              </a:xfrm>
              <a:prstGeom prst="ellips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Oval 40"/>
              <p:cNvSpPr/>
              <p:nvPr/>
            </p:nvSpPr>
            <p:spPr>
              <a:xfrm>
                <a:off x="5000625" y="1970088"/>
                <a:ext cx="2147888" cy="2146300"/>
              </a:xfrm>
              <a:prstGeom prst="ellips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Oval 41"/>
              <p:cNvSpPr/>
              <p:nvPr/>
            </p:nvSpPr>
            <p:spPr>
              <a:xfrm>
                <a:off x="8462963" y="1970088"/>
                <a:ext cx="2147887" cy="2146300"/>
              </a:xfrm>
              <a:prstGeom prst="ellips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Oval 42"/>
              <p:cNvSpPr/>
              <p:nvPr/>
            </p:nvSpPr>
            <p:spPr>
              <a:xfrm>
                <a:off x="3444875" y="2430463"/>
                <a:ext cx="241300" cy="239712"/>
              </a:xfrm>
              <a:prstGeom prst="ellipse">
                <a:avLst/>
              </a:prstGeom>
              <a:solidFill>
                <a:srgbClr val="DA4A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Oval 43"/>
              <p:cNvSpPr/>
              <p:nvPr/>
            </p:nvSpPr>
            <p:spPr>
              <a:xfrm>
                <a:off x="5297488" y="3752850"/>
                <a:ext cx="239712" cy="241300"/>
              </a:xfrm>
              <a:prstGeom prst="ellipse">
                <a:avLst/>
              </a:prstGeom>
              <a:solidFill>
                <a:srgbClr val="DA4A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Oval 44"/>
              <p:cNvSpPr/>
              <p:nvPr/>
            </p:nvSpPr>
            <p:spPr>
              <a:xfrm>
                <a:off x="8577263" y="2259013"/>
                <a:ext cx="239712" cy="241300"/>
              </a:xfrm>
              <a:prstGeom prst="ellipse">
                <a:avLst/>
              </a:prstGeom>
              <a:solidFill>
                <a:srgbClr val="DA4A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Rectangle 45"/>
              <p:cNvSpPr>
                <a:spLocks noChangeArrowheads="1"/>
              </p:cNvSpPr>
              <p:nvPr/>
            </p:nvSpPr>
            <p:spPr bwMode="auto">
              <a:xfrm>
                <a:off x="2195513" y="2830513"/>
                <a:ext cx="800100" cy="5540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tr-TR" altLang="zh-CN" sz="2800">
                    <a:solidFill>
                      <a:schemeClr val="tx2"/>
                    </a:solidFill>
                    <a:latin typeface="+mn-lt"/>
                    <a:cs typeface="+mn-ea"/>
                    <a:sym typeface="+mn-lt"/>
                  </a:rPr>
                  <a:t>25</a:t>
                </a:r>
                <a:endParaRPr lang="en-US" altLang="zh-CN" sz="2800">
                  <a:solidFill>
                    <a:schemeClr val="tx2"/>
                  </a:solidFill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26" name="Rectangle 46"/>
              <p:cNvSpPr>
                <a:spLocks noChangeArrowheads="1"/>
              </p:cNvSpPr>
              <p:nvPr/>
            </p:nvSpPr>
            <p:spPr bwMode="auto">
              <a:xfrm>
                <a:off x="5651500" y="2830513"/>
                <a:ext cx="800100" cy="5540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tr-TR" altLang="zh-CN" sz="2800">
                    <a:solidFill>
                      <a:schemeClr val="tx2"/>
                    </a:solidFill>
                    <a:latin typeface="+mn-lt"/>
                    <a:cs typeface="+mn-ea"/>
                    <a:sym typeface="+mn-lt"/>
                  </a:rPr>
                  <a:t>65</a:t>
                </a:r>
                <a:endParaRPr lang="en-US" altLang="zh-CN" sz="2800">
                  <a:solidFill>
                    <a:schemeClr val="tx2"/>
                  </a:solidFill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27" name="Rectangle 47"/>
              <p:cNvSpPr>
                <a:spLocks noChangeArrowheads="1"/>
              </p:cNvSpPr>
              <p:nvPr/>
            </p:nvSpPr>
            <p:spPr bwMode="auto">
              <a:xfrm>
                <a:off x="9113838" y="2830513"/>
                <a:ext cx="800100" cy="5540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oboto Light" pitchFamily="2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tr-TR" altLang="zh-CN" sz="2800">
                    <a:solidFill>
                      <a:schemeClr val="tx2"/>
                    </a:solidFill>
                    <a:latin typeface="+mn-lt"/>
                    <a:cs typeface="+mn-ea"/>
                    <a:sym typeface="+mn-lt"/>
                  </a:rPr>
                  <a:t>80</a:t>
                </a:r>
                <a:endParaRPr lang="en-US" altLang="zh-CN" sz="2800">
                  <a:solidFill>
                    <a:schemeClr val="tx2"/>
                  </a:solidFill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28" name="Rectangle 48"/>
              <p:cNvSpPr/>
              <p:nvPr/>
            </p:nvSpPr>
            <p:spPr>
              <a:xfrm>
                <a:off x="1774825" y="4454525"/>
                <a:ext cx="1641475" cy="358502"/>
              </a:xfrm>
              <a:prstGeom prst="rect">
                <a:avLst/>
              </a:prstGeom>
              <a:solidFill>
                <a:srgbClr val="4370D5"/>
              </a:solidFill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r-TR" sz="1600" dirty="0">
                    <a:solidFill>
                      <a:schemeClr val="bg1"/>
                    </a:solidFill>
                    <a:cs typeface="+mn-ea"/>
                    <a:sym typeface="+mn-lt"/>
                  </a:rPr>
                  <a:t>25 Percent</a:t>
                </a:r>
                <a:endParaRPr lang="en-US" sz="1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Rectangle 49"/>
              <p:cNvSpPr/>
              <p:nvPr/>
            </p:nvSpPr>
            <p:spPr>
              <a:xfrm>
                <a:off x="5275263" y="4454525"/>
                <a:ext cx="1641475" cy="358502"/>
              </a:xfrm>
              <a:prstGeom prst="rect">
                <a:avLst/>
              </a:prstGeom>
              <a:solidFill>
                <a:srgbClr val="4370D5"/>
              </a:solidFill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r-TR" sz="1600" dirty="0">
                    <a:solidFill>
                      <a:schemeClr val="bg1"/>
                    </a:solidFill>
                    <a:cs typeface="+mn-ea"/>
                    <a:sym typeface="+mn-lt"/>
                  </a:rPr>
                  <a:t>65 Percent </a:t>
                </a:r>
                <a:endParaRPr lang="en-US" sz="1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Rectangle 50"/>
              <p:cNvSpPr/>
              <p:nvPr/>
            </p:nvSpPr>
            <p:spPr>
              <a:xfrm>
                <a:off x="8716963" y="4454525"/>
                <a:ext cx="1639887" cy="358502"/>
              </a:xfrm>
              <a:prstGeom prst="rect">
                <a:avLst/>
              </a:prstGeom>
              <a:solidFill>
                <a:srgbClr val="4370D5"/>
              </a:solidFill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r-TR" sz="1600" dirty="0">
                    <a:solidFill>
                      <a:schemeClr val="bg1"/>
                    </a:solidFill>
                    <a:cs typeface="+mn-ea"/>
                    <a:sym typeface="+mn-lt"/>
                  </a:rPr>
                  <a:t>80 Percent</a:t>
                </a:r>
                <a:endParaRPr lang="en-US" sz="1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2" name="矩形 31"/>
            <p:cNvSpPr/>
            <p:nvPr/>
          </p:nvSpPr>
          <p:spPr>
            <a:xfrm>
              <a:off x="1564619" y="4767449"/>
              <a:ext cx="2523396" cy="7420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4812563" y="4767449"/>
              <a:ext cx="2523396" cy="7420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8103985" y="4767449"/>
              <a:ext cx="2523396" cy="7420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" t="33860" r="41062" b="22532"/>
          <a:stretch>
            <a:fillRect/>
          </a:stretch>
        </p:blipFill>
        <p:spPr>
          <a:xfrm rot="16865302" flipH="1" flipV="1">
            <a:off x="10833142" y="5540515"/>
            <a:ext cx="1901512" cy="15866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24877" y="321754"/>
            <a:ext cx="5896569" cy="743742"/>
            <a:chOff x="934452" y="344468"/>
            <a:chExt cx="5896569" cy="743742"/>
          </a:xfrm>
        </p:grpSpPr>
        <p:sp>
          <p:nvSpPr>
            <p:cNvPr id="7" name="文本框 6"/>
            <p:cNvSpPr txBox="1"/>
            <p:nvPr/>
          </p:nvSpPr>
          <p:spPr>
            <a:xfrm>
              <a:off x="934452" y="344468"/>
              <a:ext cx="5896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 b="1" spc="600">
                  <a:latin typeface="Arial"/>
                  <a:ea typeface="微软雅黑"/>
                </a:defRPr>
              </a:lvl1pPr>
            </a:lstStyle>
            <a:p>
              <a:r>
                <a:rPr lang="en-US" altLang="zh-CN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934452" y="782036"/>
              <a:ext cx="4961523" cy="306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423902" y="1763637"/>
            <a:ext cx="9344196" cy="4154982"/>
            <a:chOff x="1423902" y="1744587"/>
            <a:chExt cx="9344196" cy="4154982"/>
          </a:xfrm>
        </p:grpSpPr>
        <p:grpSp>
          <p:nvGrpSpPr>
            <p:cNvPr id="2" name="组合 1"/>
            <p:cNvGrpSpPr/>
            <p:nvPr/>
          </p:nvGrpSpPr>
          <p:grpSpPr>
            <a:xfrm>
              <a:off x="1635125" y="1744587"/>
              <a:ext cx="8921750" cy="4154982"/>
              <a:chOff x="1146175" y="1506462"/>
              <a:chExt cx="9885363" cy="4603750"/>
            </a:xfrm>
          </p:grpSpPr>
          <p:cxnSp>
            <p:nvCxnSpPr>
              <p:cNvPr id="10" name="Straight Connector 15"/>
              <p:cNvCxnSpPr/>
              <p:nvPr/>
            </p:nvCxnSpPr>
            <p:spPr>
              <a:xfrm>
                <a:off x="1970088" y="1506462"/>
                <a:ext cx="0" cy="1649412"/>
              </a:xfrm>
              <a:prstGeom prst="line">
                <a:avLst/>
              </a:prstGeom>
              <a:ln w="38100">
                <a:solidFill>
                  <a:schemeClr val="bg2"/>
                </a:solidFill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Group 13"/>
              <p:cNvGrpSpPr>
                <a:grpSpLocks noChangeAspect="1"/>
              </p:cNvGrpSpPr>
              <p:nvPr/>
            </p:nvGrpSpPr>
            <p:grpSpPr bwMode="auto">
              <a:xfrm>
                <a:off x="1146175" y="3295574"/>
                <a:ext cx="1643063" cy="1198563"/>
                <a:chOff x="694" y="1003"/>
                <a:chExt cx="2034" cy="1485"/>
              </a:xfrm>
            </p:grpSpPr>
            <p:sp>
              <p:nvSpPr>
                <p:cNvPr id="12" name="Freeform 14"/>
                <p:cNvSpPr/>
                <p:nvPr/>
              </p:nvSpPr>
              <p:spPr bwMode="auto">
                <a:xfrm>
                  <a:off x="694" y="1003"/>
                  <a:ext cx="2034" cy="1131"/>
                </a:xfrm>
                <a:custGeom>
                  <a:avLst/>
                  <a:gdLst>
                    <a:gd name="T0" fmla="*/ 468 w 485"/>
                    <a:gd name="T1" fmla="*/ 118 h 269"/>
                    <a:gd name="T2" fmla="*/ 468 w 485"/>
                    <a:gd name="T3" fmla="*/ 152 h 269"/>
                    <a:gd name="T4" fmla="*/ 272 w 485"/>
                    <a:gd name="T5" fmla="*/ 260 h 269"/>
                    <a:gd name="T6" fmla="*/ 213 w 485"/>
                    <a:gd name="T7" fmla="*/ 260 h 269"/>
                    <a:gd name="T8" fmla="*/ 17 w 485"/>
                    <a:gd name="T9" fmla="*/ 152 h 269"/>
                    <a:gd name="T10" fmla="*/ 17 w 485"/>
                    <a:gd name="T11" fmla="*/ 118 h 269"/>
                    <a:gd name="T12" fmla="*/ 213 w 485"/>
                    <a:gd name="T13" fmla="*/ 9 h 269"/>
                    <a:gd name="T14" fmla="*/ 272 w 485"/>
                    <a:gd name="T15" fmla="*/ 9 h 269"/>
                    <a:gd name="T16" fmla="*/ 468 w 485"/>
                    <a:gd name="T17" fmla="*/ 118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5" h="269">
                      <a:moveTo>
                        <a:pt x="468" y="118"/>
                      </a:moveTo>
                      <a:cubicBezTo>
                        <a:pt x="485" y="128"/>
                        <a:pt x="485" y="142"/>
                        <a:pt x="468" y="152"/>
                      </a:cubicBezTo>
                      <a:cubicBezTo>
                        <a:pt x="272" y="260"/>
                        <a:pt x="272" y="260"/>
                        <a:pt x="272" y="260"/>
                      </a:cubicBezTo>
                      <a:cubicBezTo>
                        <a:pt x="256" y="269"/>
                        <a:pt x="229" y="269"/>
                        <a:pt x="213" y="260"/>
                      </a:cubicBezTo>
                      <a:cubicBezTo>
                        <a:pt x="17" y="152"/>
                        <a:pt x="17" y="152"/>
                        <a:pt x="17" y="152"/>
                      </a:cubicBezTo>
                      <a:cubicBezTo>
                        <a:pt x="0" y="142"/>
                        <a:pt x="0" y="128"/>
                        <a:pt x="17" y="118"/>
                      </a:cubicBezTo>
                      <a:cubicBezTo>
                        <a:pt x="213" y="9"/>
                        <a:pt x="213" y="9"/>
                        <a:pt x="213" y="9"/>
                      </a:cubicBezTo>
                      <a:cubicBezTo>
                        <a:pt x="229" y="0"/>
                        <a:pt x="256" y="0"/>
                        <a:pt x="272" y="9"/>
                      </a:cubicBezTo>
                      <a:lnTo>
                        <a:pt x="468" y="118"/>
                      </a:lnTo>
                      <a:close/>
                    </a:path>
                  </a:pathLst>
                </a:custGeom>
                <a:solidFill>
                  <a:srgbClr val="DD60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3" name="Freeform 15"/>
                <p:cNvSpPr/>
                <p:nvPr/>
              </p:nvSpPr>
              <p:spPr bwMode="auto">
                <a:xfrm>
                  <a:off x="712" y="1569"/>
                  <a:ext cx="1999" cy="710"/>
                </a:xfrm>
                <a:custGeom>
                  <a:avLst/>
                  <a:gdLst>
                    <a:gd name="T0" fmla="*/ 2000 w 477"/>
                    <a:gd name="T1" fmla="*/ 0 h 169"/>
                    <a:gd name="T2" fmla="*/ 1945 w 477"/>
                    <a:gd name="T3" fmla="*/ 71 h 169"/>
                    <a:gd name="T4" fmla="*/ 1124 w 477"/>
                    <a:gd name="T5" fmla="*/ 525 h 169"/>
                    <a:gd name="T6" fmla="*/ 876 w 477"/>
                    <a:gd name="T7" fmla="*/ 525 h 169"/>
                    <a:gd name="T8" fmla="*/ 55 w 477"/>
                    <a:gd name="T9" fmla="*/ 71 h 169"/>
                    <a:gd name="T10" fmla="*/ 0 w 477"/>
                    <a:gd name="T11" fmla="*/ 0 h 169"/>
                    <a:gd name="T12" fmla="*/ 0 w 477"/>
                    <a:gd name="T13" fmla="*/ 143 h 169"/>
                    <a:gd name="T14" fmla="*/ 55 w 477"/>
                    <a:gd name="T15" fmla="*/ 214 h 169"/>
                    <a:gd name="T16" fmla="*/ 876 w 477"/>
                    <a:gd name="T17" fmla="*/ 668 h 169"/>
                    <a:gd name="T18" fmla="*/ 1124 w 477"/>
                    <a:gd name="T19" fmla="*/ 668 h 169"/>
                    <a:gd name="T20" fmla="*/ 1945 w 477"/>
                    <a:gd name="T21" fmla="*/ 214 h 169"/>
                    <a:gd name="T22" fmla="*/ 2000 w 477"/>
                    <a:gd name="T23" fmla="*/ 143 h 169"/>
                    <a:gd name="T24" fmla="*/ 2000 w 477"/>
                    <a:gd name="T25" fmla="*/ 0 h 1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477" h="169">
                      <a:moveTo>
                        <a:pt x="477" y="0"/>
                      </a:moveTo>
                      <a:cubicBezTo>
                        <a:pt x="477" y="6"/>
                        <a:pt x="472" y="12"/>
                        <a:pt x="464" y="17"/>
                      </a:cubicBezTo>
                      <a:cubicBezTo>
                        <a:pt x="268" y="125"/>
                        <a:pt x="268" y="125"/>
                        <a:pt x="268" y="125"/>
                      </a:cubicBezTo>
                      <a:cubicBezTo>
                        <a:pt x="252" y="135"/>
                        <a:pt x="225" y="135"/>
                        <a:pt x="209" y="125"/>
                      </a:cubicBezTo>
                      <a:cubicBezTo>
                        <a:pt x="13" y="17"/>
                        <a:pt x="13" y="17"/>
                        <a:pt x="13" y="17"/>
                      </a:cubicBezTo>
                      <a:cubicBezTo>
                        <a:pt x="4" y="12"/>
                        <a:pt x="0" y="6"/>
                        <a:pt x="0" y="0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0" y="40"/>
                        <a:pt x="4" y="46"/>
                        <a:pt x="13" y="51"/>
                      </a:cubicBezTo>
                      <a:cubicBezTo>
                        <a:pt x="209" y="159"/>
                        <a:pt x="209" y="159"/>
                        <a:pt x="209" y="159"/>
                      </a:cubicBezTo>
                      <a:cubicBezTo>
                        <a:pt x="225" y="169"/>
                        <a:pt x="252" y="169"/>
                        <a:pt x="268" y="159"/>
                      </a:cubicBezTo>
                      <a:cubicBezTo>
                        <a:pt x="464" y="51"/>
                        <a:pt x="464" y="51"/>
                        <a:pt x="464" y="51"/>
                      </a:cubicBezTo>
                      <a:cubicBezTo>
                        <a:pt x="472" y="46"/>
                        <a:pt x="477" y="40"/>
                        <a:pt x="477" y="34"/>
                      </a:cubicBezTo>
                      <a:lnTo>
                        <a:pt x="477" y="0"/>
                      </a:lnTo>
                      <a:close/>
                    </a:path>
                  </a:pathLst>
                </a:custGeom>
                <a:solidFill>
                  <a:srgbClr val="DA4A6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Freeform 15"/>
                <p:cNvSpPr/>
                <p:nvPr/>
              </p:nvSpPr>
              <p:spPr bwMode="auto">
                <a:xfrm>
                  <a:off x="712" y="1778"/>
                  <a:ext cx="1999" cy="710"/>
                </a:xfrm>
                <a:custGeom>
                  <a:avLst/>
                  <a:gdLst>
                    <a:gd name="T0" fmla="*/ 477 w 477"/>
                    <a:gd name="T1" fmla="*/ 0 h 169"/>
                    <a:gd name="T2" fmla="*/ 464 w 477"/>
                    <a:gd name="T3" fmla="*/ 17 h 169"/>
                    <a:gd name="T4" fmla="*/ 268 w 477"/>
                    <a:gd name="T5" fmla="*/ 125 h 169"/>
                    <a:gd name="T6" fmla="*/ 209 w 477"/>
                    <a:gd name="T7" fmla="*/ 125 h 169"/>
                    <a:gd name="T8" fmla="*/ 13 w 477"/>
                    <a:gd name="T9" fmla="*/ 17 h 169"/>
                    <a:gd name="T10" fmla="*/ 0 w 477"/>
                    <a:gd name="T11" fmla="*/ 0 h 169"/>
                    <a:gd name="T12" fmla="*/ 0 w 477"/>
                    <a:gd name="T13" fmla="*/ 34 h 169"/>
                    <a:gd name="T14" fmla="*/ 13 w 477"/>
                    <a:gd name="T15" fmla="*/ 51 h 169"/>
                    <a:gd name="T16" fmla="*/ 209 w 477"/>
                    <a:gd name="T17" fmla="*/ 159 h 169"/>
                    <a:gd name="T18" fmla="*/ 268 w 477"/>
                    <a:gd name="T19" fmla="*/ 159 h 169"/>
                    <a:gd name="T20" fmla="*/ 464 w 477"/>
                    <a:gd name="T21" fmla="*/ 51 h 169"/>
                    <a:gd name="T22" fmla="*/ 477 w 477"/>
                    <a:gd name="T23" fmla="*/ 34 h 169"/>
                    <a:gd name="T24" fmla="*/ 477 w 477"/>
                    <a:gd name="T25" fmla="*/ 0 h 1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77" h="169">
                      <a:moveTo>
                        <a:pt x="477" y="0"/>
                      </a:moveTo>
                      <a:cubicBezTo>
                        <a:pt x="477" y="6"/>
                        <a:pt x="472" y="12"/>
                        <a:pt x="464" y="17"/>
                      </a:cubicBezTo>
                      <a:cubicBezTo>
                        <a:pt x="268" y="125"/>
                        <a:pt x="268" y="125"/>
                        <a:pt x="268" y="125"/>
                      </a:cubicBezTo>
                      <a:cubicBezTo>
                        <a:pt x="252" y="135"/>
                        <a:pt x="225" y="135"/>
                        <a:pt x="209" y="125"/>
                      </a:cubicBezTo>
                      <a:cubicBezTo>
                        <a:pt x="13" y="17"/>
                        <a:pt x="13" y="17"/>
                        <a:pt x="13" y="17"/>
                      </a:cubicBezTo>
                      <a:cubicBezTo>
                        <a:pt x="4" y="12"/>
                        <a:pt x="0" y="6"/>
                        <a:pt x="0" y="0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0" y="40"/>
                        <a:pt x="4" y="46"/>
                        <a:pt x="13" y="51"/>
                      </a:cubicBezTo>
                      <a:cubicBezTo>
                        <a:pt x="209" y="159"/>
                        <a:pt x="209" y="159"/>
                        <a:pt x="209" y="159"/>
                      </a:cubicBezTo>
                      <a:cubicBezTo>
                        <a:pt x="225" y="169"/>
                        <a:pt x="252" y="169"/>
                        <a:pt x="268" y="159"/>
                      </a:cubicBezTo>
                      <a:cubicBezTo>
                        <a:pt x="464" y="51"/>
                        <a:pt x="464" y="51"/>
                        <a:pt x="464" y="51"/>
                      </a:cubicBezTo>
                      <a:cubicBezTo>
                        <a:pt x="472" y="46"/>
                        <a:pt x="477" y="40"/>
                        <a:pt x="477" y="34"/>
                      </a:cubicBezTo>
                      <a:lnTo>
                        <a:pt x="477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5" name="Group 13"/>
              <p:cNvGrpSpPr>
                <a:grpSpLocks noChangeAspect="1"/>
              </p:cNvGrpSpPr>
              <p:nvPr/>
            </p:nvGrpSpPr>
            <p:grpSpPr bwMode="auto">
              <a:xfrm>
                <a:off x="3879850" y="3295574"/>
                <a:ext cx="1643063" cy="1198563"/>
                <a:chOff x="694" y="1003"/>
                <a:chExt cx="2034" cy="1485"/>
              </a:xfrm>
            </p:grpSpPr>
            <p:sp>
              <p:nvSpPr>
                <p:cNvPr id="16" name="Freeform 14"/>
                <p:cNvSpPr/>
                <p:nvPr/>
              </p:nvSpPr>
              <p:spPr bwMode="auto">
                <a:xfrm>
                  <a:off x="694" y="1003"/>
                  <a:ext cx="2034" cy="1131"/>
                </a:xfrm>
                <a:custGeom>
                  <a:avLst/>
                  <a:gdLst>
                    <a:gd name="T0" fmla="*/ 468 w 485"/>
                    <a:gd name="T1" fmla="*/ 118 h 269"/>
                    <a:gd name="T2" fmla="*/ 468 w 485"/>
                    <a:gd name="T3" fmla="*/ 152 h 269"/>
                    <a:gd name="T4" fmla="*/ 272 w 485"/>
                    <a:gd name="T5" fmla="*/ 260 h 269"/>
                    <a:gd name="T6" fmla="*/ 213 w 485"/>
                    <a:gd name="T7" fmla="*/ 260 h 269"/>
                    <a:gd name="T8" fmla="*/ 17 w 485"/>
                    <a:gd name="T9" fmla="*/ 152 h 269"/>
                    <a:gd name="T10" fmla="*/ 17 w 485"/>
                    <a:gd name="T11" fmla="*/ 118 h 269"/>
                    <a:gd name="T12" fmla="*/ 213 w 485"/>
                    <a:gd name="T13" fmla="*/ 9 h 269"/>
                    <a:gd name="T14" fmla="*/ 272 w 485"/>
                    <a:gd name="T15" fmla="*/ 9 h 269"/>
                    <a:gd name="T16" fmla="*/ 468 w 485"/>
                    <a:gd name="T17" fmla="*/ 118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5" h="269">
                      <a:moveTo>
                        <a:pt x="468" y="118"/>
                      </a:moveTo>
                      <a:cubicBezTo>
                        <a:pt x="485" y="128"/>
                        <a:pt x="485" y="142"/>
                        <a:pt x="468" y="152"/>
                      </a:cubicBezTo>
                      <a:cubicBezTo>
                        <a:pt x="272" y="260"/>
                        <a:pt x="272" y="260"/>
                        <a:pt x="272" y="260"/>
                      </a:cubicBezTo>
                      <a:cubicBezTo>
                        <a:pt x="256" y="269"/>
                        <a:pt x="229" y="269"/>
                        <a:pt x="213" y="260"/>
                      </a:cubicBezTo>
                      <a:cubicBezTo>
                        <a:pt x="17" y="152"/>
                        <a:pt x="17" y="152"/>
                        <a:pt x="17" y="152"/>
                      </a:cubicBezTo>
                      <a:cubicBezTo>
                        <a:pt x="0" y="142"/>
                        <a:pt x="0" y="128"/>
                        <a:pt x="17" y="118"/>
                      </a:cubicBezTo>
                      <a:cubicBezTo>
                        <a:pt x="213" y="9"/>
                        <a:pt x="213" y="9"/>
                        <a:pt x="213" y="9"/>
                      </a:cubicBezTo>
                      <a:cubicBezTo>
                        <a:pt x="229" y="0"/>
                        <a:pt x="256" y="0"/>
                        <a:pt x="272" y="9"/>
                      </a:cubicBezTo>
                      <a:lnTo>
                        <a:pt x="468" y="118"/>
                      </a:lnTo>
                      <a:close/>
                    </a:path>
                  </a:pathLst>
                </a:custGeom>
                <a:solidFill>
                  <a:srgbClr val="5C9E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7" name="Freeform 15"/>
                <p:cNvSpPr/>
                <p:nvPr/>
              </p:nvSpPr>
              <p:spPr bwMode="auto">
                <a:xfrm>
                  <a:off x="712" y="1569"/>
                  <a:ext cx="1999" cy="710"/>
                </a:xfrm>
                <a:custGeom>
                  <a:avLst/>
                  <a:gdLst>
                    <a:gd name="T0" fmla="*/ 2000 w 477"/>
                    <a:gd name="T1" fmla="*/ 0 h 169"/>
                    <a:gd name="T2" fmla="*/ 1945 w 477"/>
                    <a:gd name="T3" fmla="*/ 71 h 169"/>
                    <a:gd name="T4" fmla="*/ 1124 w 477"/>
                    <a:gd name="T5" fmla="*/ 525 h 169"/>
                    <a:gd name="T6" fmla="*/ 876 w 477"/>
                    <a:gd name="T7" fmla="*/ 525 h 169"/>
                    <a:gd name="T8" fmla="*/ 55 w 477"/>
                    <a:gd name="T9" fmla="*/ 71 h 169"/>
                    <a:gd name="T10" fmla="*/ 0 w 477"/>
                    <a:gd name="T11" fmla="*/ 0 h 169"/>
                    <a:gd name="T12" fmla="*/ 0 w 477"/>
                    <a:gd name="T13" fmla="*/ 143 h 169"/>
                    <a:gd name="T14" fmla="*/ 55 w 477"/>
                    <a:gd name="T15" fmla="*/ 214 h 169"/>
                    <a:gd name="T16" fmla="*/ 876 w 477"/>
                    <a:gd name="T17" fmla="*/ 668 h 169"/>
                    <a:gd name="T18" fmla="*/ 1124 w 477"/>
                    <a:gd name="T19" fmla="*/ 668 h 169"/>
                    <a:gd name="T20" fmla="*/ 1945 w 477"/>
                    <a:gd name="T21" fmla="*/ 214 h 169"/>
                    <a:gd name="T22" fmla="*/ 2000 w 477"/>
                    <a:gd name="T23" fmla="*/ 143 h 169"/>
                    <a:gd name="T24" fmla="*/ 2000 w 477"/>
                    <a:gd name="T25" fmla="*/ 0 h 1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477" h="169">
                      <a:moveTo>
                        <a:pt x="477" y="0"/>
                      </a:moveTo>
                      <a:cubicBezTo>
                        <a:pt x="477" y="6"/>
                        <a:pt x="472" y="12"/>
                        <a:pt x="464" y="17"/>
                      </a:cubicBezTo>
                      <a:cubicBezTo>
                        <a:pt x="268" y="125"/>
                        <a:pt x="268" y="125"/>
                        <a:pt x="268" y="125"/>
                      </a:cubicBezTo>
                      <a:cubicBezTo>
                        <a:pt x="252" y="135"/>
                        <a:pt x="225" y="135"/>
                        <a:pt x="209" y="125"/>
                      </a:cubicBezTo>
                      <a:cubicBezTo>
                        <a:pt x="13" y="17"/>
                        <a:pt x="13" y="17"/>
                        <a:pt x="13" y="17"/>
                      </a:cubicBezTo>
                      <a:cubicBezTo>
                        <a:pt x="4" y="12"/>
                        <a:pt x="0" y="6"/>
                        <a:pt x="0" y="0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0" y="40"/>
                        <a:pt x="4" y="46"/>
                        <a:pt x="13" y="51"/>
                      </a:cubicBezTo>
                      <a:cubicBezTo>
                        <a:pt x="209" y="159"/>
                        <a:pt x="209" y="159"/>
                        <a:pt x="209" y="159"/>
                      </a:cubicBezTo>
                      <a:cubicBezTo>
                        <a:pt x="225" y="169"/>
                        <a:pt x="252" y="169"/>
                        <a:pt x="268" y="159"/>
                      </a:cubicBezTo>
                      <a:cubicBezTo>
                        <a:pt x="464" y="51"/>
                        <a:pt x="464" y="51"/>
                        <a:pt x="464" y="51"/>
                      </a:cubicBezTo>
                      <a:cubicBezTo>
                        <a:pt x="472" y="46"/>
                        <a:pt x="477" y="40"/>
                        <a:pt x="477" y="34"/>
                      </a:cubicBezTo>
                      <a:lnTo>
                        <a:pt x="477" y="0"/>
                      </a:lnTo>
                      <a:close/>
                    </a:path>
                  </a:pathLst>
                </a:custGeom>
                <a:solidFill>
                  <a:srgbClr val="4370D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Freeform 15"/>
                <p:cNvSpPr/>
                <p:nvPr/>
              </p:nvSpPr>
              <p:spPr bwMode="auto">
                <a:xfrm>
                  <a:off x="712" y="1778"/>
                  <a:ext cx="1999" cy="710"/>
                </a:xfrm>
                <a:custGeom>
                  <a:avLst/>
                  <a:gdLst>
                    <a:gd name="T0" fmla="*/ 477 w 477"/>
                    <a:gd name="T1" fmla="*/ 0 h 169"/>
                    <a:gd name="T2" fmla="*/ 464 w 477"/>
                    <a:gd name="T3" fmla="*/ 17 h 169"/>
                    <a:gd name="T4" fmla="*/ 268 w 477"/>
                    <a:gd name="T5" fmla="*/ 125 h 169"/>
                    <a:gd name="T6" fmla="*/ 209 w 477"/>
                    <a:gd name="T7" fmla="*/ 125 h 169"/>
                    <a:gd name="T8" fmla="*/ 13 w 477"/>
                    <a:gd name="T9" fmla="*/ 17 h 169"/>
                    <a:gd name="T10" fmla="*/ 0 w 477"/>
                    <a:gd name="T11" fmla="*/ 0 h 169"/>
                    <a:gd name="T12" fmla="*/ 0 w 477"/>
                    <a:gd name="T13" fmla="*/ 34 h 169"/>
                    <a:gd name="T14" fmla="*/ 13 w 477"/>
                    <a:gd name="T15" fmla="*/ 51 h 169"/>
                    <a:gd name="T16" fmla="*/ 209 w 477"/>
                    <a:gd name="T17" fmla="*/ 159 h 169"/>
                    <a:gd name="T18" fmla="*/ 268 w 477"/>
                    <a:gd name="T19" fmla="*/ 159 h 169"/>
                    <a:gd name="T20" fmla="*/ 464 w 477"/>
                    <a:gd name="T21" fmla="*/ 51 h 169"/>
                    <a:gd name="T22" fmla="*/ 477 w 477"/>
                    <a:gd name="T23" fmla="*/ 34 h 169"/>
                    <a:gd name="T24" fmla="*/ 477 w 477"/>
                    <a:gd name="T25" fmla="*/ 0 h 1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77" h="169">
                      <a:moveTo>
                        <a:pt x="477" y="0"/>
                      </a:moveTo>
                      <a:cubicBezTo>
                        <a:pt x="477" y="6"/>
                        <a:pt x="472" y="12"/>
                        <a:pt x="464" y="17"/>
                      </a:cubicBezTo>
                      <a:cubicBezTo>
                        <a:pt x="268" y="125"/>
                        <a:pt x="268" y="125"/>
                        <a:pt x="268" y="125"/>
                      </a:cubicBezTo>
                      <a:cubicBezTo>
                        <a:pt x="252" y="135"/>
                        <a:pt x="225" y="135"/>
                        <a:pt x="209" y="125"/>
                      </a:cubicBezTo>
                      <a:cubicBezTo>
                        <a:pt x="13" y="17"/>
                        <a:pt x="13" y="17"/>
                        <a:pt x="13" y="17"/>
                      </a:cubicBezTo>
                      <a:cubicBezTo>
                        <a:pt x="4" y="12"/>
                        <a:pt x="0" y="6"/>
                        <a:pt x="0" y="0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0" y="40"/>
                        <a:pt x="4" y="46"/>
                        <a:pt x="13" y="51"/>
                      </a:cubicBezTo>
                      <a:cubicBezTo>
                        <a:pt x="209" y="159"/>
                        <a:pt x="209" y="159"/>
                        <a:pt x="209" y="159"/>
                      </a:cubicBezTo>
                      <a:cubicBezTo>
                        <a:pt x="225" y="169"/>
                        <a:pt x="252" y="169"/>
                        <a:pt x="268" y="159"/>
                      </a:cubicBezTo>
                      <a:cubicBezTo>
                        <a:pt x="464" y="51"/>
                        <a:pt x="464" y="51"/>
                        <a:pt x="464" y="51"/>
                      </a:cubicBezTo>
                      <a:cubicBezTo>
                        <a:pt x="472" y="46"/>
                        <a:pt x="477" y="40"/>
                        <a:pt x="477" y="34"/>
                      </a:cubicBezTo>
                      <a:lnTo>
                        <a:pt x="477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9" name="Group 13"/>
              <p:cNvGrpSpPr>
                <a:grpSpLocks noChangeAspect="1"/>
              </p:cNvGrpSpPr>
              <p:nvPr/>
            </p:nvGrpSpPr>
            <p:grpSpPr bwMode="auto">
              <a:xfrm>
                <a:off x="6545263" y="1901749"/>
                <a:ext cx="1643062" cy="1200150"/>
                <a:chOff x="694" y="1003"/>
                <a:chExt cx="2034" cy="1485"/>
              </a:xfrm>
            </p:grpSpPr>
            <p:sp>
              <p:nvSpPr>
                <p:cNvPr id="20" name="Freeform 14"/>
                <p:cNvSpPr/>
                <p:nvPr/>
              </p:nvSpPr>
              <p:spPr bwMode="auto">
                <a:xfrm>
                  <a:off x="694" y="1003"/>
                  <a:ext cx="2034" cy="1129"/>
                </a:xfrm>
                <a:custGeom>
                  <a:avLst/>
                  <a:gdLst>
                    <a:gd name="T0" fmla="*/ 468 w 485"/>
                    <a:gd name="T1" fmla="*/ 118 h 269"/>
                    <a:gd name="T2" fmla="*/ 468 w 485"/>
                    <a:gd name="T3" fmla="*/ 152 h 269"/>
                    <a:gd name="T4" fmla="*/ 272 w 485"/>
                    <a:gd name="T5" fmla="*/ 260 h 269"/>
                    <a:gd name="T6" fmla="*/ 213 w 485"/>
                    <a:gd name="T7" fmla="*/ 260 h 269"/>
                    <a:gd name="T8" fmla="*/ 17 w 485"/>
                    <a:gd name="T9" fmla="*/ 152 h 269"/>
                    <a:gd name="T10" fmla="*/ 17 w 485"/>
                    <a:gd name="T11" fmla="*/ 118 h 269"/>
                    <a:gd name="T12" fmla="*/ 213 w 485"/>
                    <a:gd name="T13" fmla="*/ 9 h 269"/>
                    <a:gd name="T14" fmla="*/ 272 w 485"/>
                    <a:gd name="T15" fmla="*/ 9 h 269"/>
                    <a:gd name="T16" fmla="*/ 468 w 485"/>
                    <a:gd name="T17" fmla="*/ 118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5" h="269">
                      <a:moveTo>
                        <a:pt x="468" y="118"/>
                      </a:moveTo>
                      <a:cubicBezTo>
                        <a:pt x="485" y="128"/>
                        <a:pt x="485" y="142"/>
                        <a:pt x="468" y="152"/>
                      </a:cubicBezTo>
                      <a:cubicBezTo>
                        <a:pt x="272" y="260"/>
                        <a:pt x="272" y="260"/>
                        <a:pt x="272" y="260"/>
                      </a:cubicBezTo>
                      <a:cubicBezTo>
                        <a:pt x="256" y="269"/>
                        <a:pt x="229" y="269"/>
                        <a:pt x="213" y="260"/>
                      </a:cubicBezTo>
                      <a:cubicBezTo>
                        <a:pt x="17" y="152"/>
                        <a:pt x="17" y="152"/>
                        <a:pt x="17" y="152"/>
                      </a:cubicBezTo>
                      <a:cubicBezTo>
                        <a:pt x="0" y="142"/>
                        <a:pt x="0" y="128"/>
                        <a:pt x="17" y="118"/>
                      </a:cubicBezTo>
                      <a:cubicBezTo>
                        <a:pt x="213" y="9"/>
                        <a:pt x="213" y="9"/>
                        <a:pt x="213" y="9"/>
                      </a:cubicBezTo>
                      <a:cubicBezTo>
                        <a:pt x="229" y="0"/>
                        <a:pt x="256" y="0"/>
                        <a:pt x="272" y="9"/>
                      </a:cubicBezTo>
                      <a:lnTo>
                        <a:pt x="468" y="118"/>
                      </a:lnTo>
                      <a:close/>
                    </a:path>
                  </a:pathLst>
                </a:custGeom>
                <a:solidFill>
                  <a:srgbClr val="DD60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Freeform 15"/>
                <p:cNvSpPr/>
                <p:nvPr/>
              </p:nvSpPr>
              <p:spPr bwMode="auto">
                <a:xfrm>
                  <a:off x="712" y="1571"/>
                  <a:ext cx="1999" cy="709"/>
                </a:xfrm>
                <a:custGeom>
                  <a:avLst/>
                  <a:gdLst>
                    <a:gd name="T0" fmla="*/ 2000 w 477"/>
                    <a:gd name="T1" fmla="*/ 0 h 169"/>
                    <a:gd name="T2" fmla="*/ 1945 w 477"/>
                    <a:gd name="T3" fmla="*/ 71 h 169"/>
                    <a:gd name="T4" fmla="*/ 1124 w 477"/>
                    <a:gd name="T5" fmla="*/ 525 h 169"/>
                    <a:gd name="T6" fmla="*/ 876 w 477"/>
                    <a:gd name="T7" fmla="*/ 525 h 169"/>
                    <a:gd name="T8" fmla="*/ 55 w 477"/>
                    <a:gd name="T9" fmla="*/ 71 h 169"/>
                    <a:gd name="T10" fmla="*/ 0 w 477"/>
                    <a:gd name="T11" fmla="*/ 0 h 169"/>
                    <a:gd name="T12" fmla="*/ 0 w 477"/>
                    <a:gd name="T13" fmla="*/ 143 h 169"/>
                    <a:gd name="T14" fmla="*/ 55 w 477"/>
                    <a:gd name="T15" fmla="*/ 214 h 169"/>
                    <a:gd name="T16" fmla="*/ 876 w 477"/>
                    <a:gd name="T17" fmla="*/ 668 h 169"/>
                    <a:gd name="T18" fmla="*/ 1124 w 477"/>
                    <a:gd name="T19" fmla="*/ 668 h 169"/>
                    <a:gd name="T20" fmla="*/ 1945 w 477"/>
                    <a:gd name="T21" fmla="*/ 214 h 169"/>
                    <a:gd name="T22" fmla="*/ 2000 w 477"/>
                    <a:gd name="T23" fmla="*/ 143 h 169"/>
                    <a:gd name="T24" fmla="*/ 2000 w 477"/>
                    <a:gd name="T25" fmla="*/ 0 h 1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477" h="169">
                      <a:moveTo>
                        <a:pt x="477" y="0"/>
                      </a:moveTo>
                      <a:cubicBezTo>
                        <a:pt x="477" y="6"/>
                        <a:pt x="472" y="12"/>
                        <a:pt x="464" y="17"/>
                      </a:cubicBezTo>
                      <a:cubicBezTo>
                        <a:pt x="268" y="125"/>
                        <a:pt x="268" y="125"/>
                        <a:pt x="268" y="125"/>
                      </a:cubicBezTo>
                      <a:cubicBezTo>
                        <a:pt x="252" y="135"/>
                        <a:pt x="225" y="135"/>
                        <a:pt x="209" y="125"/>
                      </a:cubicBezTo>
                      <a:cubicBezTo>
                        <a:pt x="13" y="17"/>
                        <a:pt x="13" y="17"/>
                        <a:pt x="13" y="17"/>
                      </a:cubicBezTo>
                      <a:cubicBezTo>
                        <a:pt x="4" y="12"/>
                        <a:pt x="0" y="6"/>
                        <a:pt x="0" y="0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0" y="40"/>
                        <a:pt x="4" y="46"/>
                        <a:pt x="13" y="51"/>
                      </a:cubicBezTo>
                      <a:cubicBezTo>
                        <a:pt x="209" y="159"/>
                        <a:pt x="209" y="159"/>
                        <a:pt x="209" y="159"/>
                      </a:cubicBezTo>
                      <a:cubicBezTo>
                        <a:pt x="225" y="169"/>
                        <a:pt x="252" y="169"/>
                        <a:pt x="268" y="159"/>
                      </a:cubicBezTo>
                      <a:cubicBezTo>
                        <a:pt x="464" y="51"/>
                        <a:pt x="464" y="51"/>
                        <a:pt x="464" y="51"/>
                      </a:cubicBezTo>
                      <a:cubicBezTo>
                        <a:pt x="472" y="46"/>
                        <a:pt x="477" y="40"/>
                        <a:pt x="477" y="34"/>
                      </a:cubicBezTo>
                      <a:lnTo>
                        <a:pt x="477" y="0"/>
                      </a:lnTo>
                      <a:close/>
                    </a:path>
                  </a:pathLst>
                </a:custGeom>
                <a:solidFill>
                  <a:srgbClr val="DA4A6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Freeform 15"/>
                <p:cNvSpPr/>
                <p:nvPr/>
              </p:nvSpPr>
              <p:spPr bwMode="auto">
                <a:xfrm>
                  <a:off x="712" y="1779"/>
                  <a:ext cx="1999" cy="709"/>
                </a:xfrm>
                <a:custGeom>
                  <a:avLst/>
                  <a:gdLst>
                    <a:gd name="T0" fmla="*/ 477 w 477"/>
                    <a:gd name="T1" fmla="*/ 0 h 169"/>
                    <a:gd name="T2" fmla="*/ 464 w 477"/>
                    <a:gd name="T3" fmla="*/ 17 h 169"/>
                    <a:gd name="T4" fmla="*/ 268 w 477"/>
                    <a:gd name="T5" fmla="*/ 125 h 169"/>
                    <a:gd name="T6" fmla="*/ 209 w 477"/>
                    <a:gd name="T7" fmla="*/ 125 h 169"/>
                    <a:gd name="T8" fmla="*/ 13 w 477"/>
                    <a:gd name="T9" fmla="*/ 17 h 169"/>
                    <a:gd name="T10" fmla="*/ 0 w 477"/>
                    <a:gd name="T11" fmla="*/ 0 h 169"/>
                    <a:gd name="T12" fmla="*/ 0 w 477"/>
                    <a:gd name="T13" fmla="*/ 34 h 169"/>
                    <a:gd name="T14" fmla="*/ 13 w 477"/>
                    <a:gd name="T15" fmla="*/ 51 h 169"/>
                    <a:gd name="T16" fmla="*/ 209 w 477"/>
                    <a:gd name="T17" fmla="*/ 159 h 169"/>
                    <a:gd name="T18" fmla="*/ 268 w 477"/>
                    <a:gd name="T19" fmla="*/ 159 h 169"/>
                    <a:gd name="T20" fmla="*/ 464 w 477"/>
                    <a:gd name="T21" fmla="*/ 51 h 169"/>
                    <a:gd name="T22" fmla="*/ 477 w 477"/>
                    <a:gd name="T23" fmla="*/ 34 h 169"/>
                    <a:gd name="T24" fmla="*/ 477 w 477"/>
                    <a:gd name="T25" fmla="*/ 0 h 1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77" h="169">
                      <a:moveTo>
                        <a:pt x="477" y="0"/>
                      </a:moveTo>
                      <a:cubicBezTo>
                        <a:pt x="477" y="6"/>
                        <a:pt x="472" y="12"/>
                        <a:pt x="464" y="17"/>
                      </a:cubicBezTo>
                      <a:cubicBezTo>
                        <a:pt x="268" y="125"/>
                        <a:pt x="268" y="125"/>
                        <a:pt x="268" y="125"/>
                      </a:cubicBezTo>
                      <a:cubicBezTo>
                        <a:pt x="252" y="135"/>
                        <a:pt x="225" y="135"/>
                        <a:pt x="209" y="125"/>
                      </a:cubicBezTo>
                      <a:cubicBezTo>
                        <a:pt x="13" y="17"/>
                        <a:pt x="13" y="17"/>
                        <a:pt x="13" y="17"/>
                      </a:cubicBezTo>
                      <a:cubicBezTo>
                        <a:pt x="4" y="12"/>
                        <a:pt x="0" y="6"/>
                        <a:pt x="0" y="0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0" y="40"/>
                        <a:pt x="4" y="46"/>
                        <a:pt x="13" y="51"/>
                      </a:cubicBezTo>
                      <a:cubicBezTo>
                        <a:pt x="209" y="159"/>
                        <a:pt x="209" y="159"/>
                        <a:pt x="209" y="159"/>
                      </a:cubicBezTo>
                      <a:cubicBezTo>
                        <a:pt x="225" y="169"/>
                        <a:pt x="252" y="169"/>
                        <a:pt x="268" y="159"/>
                      </a:cubicBezTo>
                      <a:cubicBezTo>
                        <a:pt x="464" y="51"/>
                        <a:pt x="464" y="51"/>
                        <a:pt x="464" y="51"/>
                      </a:cubicBezTo>
                      <a:cubicBezTo>
                        <a:pt x="472" y="46"/>
                        <a:pt x="477" y="40"/>
                        <a:pt x="477" y="34"/>
                      </a:cubicBezTo>
                      <a:lnTo>
                        <a:pt x="477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3" name="Group 13"/>
              <p:cNvGrpSpPr>
                <a:grpSpLocks noChangeAspect="1"/>
              </p:cNvGrpSpPr>
              <p:nvPr/>
            </p:nvGrpSpPr>
            <p:grpSpPr bwMode="auto">
              <a:xfrm>
                <a:off x="6559550" y="4911649"/>
                <a:ext cx="1641475" cy="1198563"/>
                <a:chOff x="694" y="1003"/>
                <a:chExt cx="2034" cy="1485"/>
              </a:xfrm>
            </p:grpSpPr>
            <p:sp>
              <p:nvSpPr>
                <p:cNvPr id="24" name="Freeform 14"/>
                <p:cNvSpPr/>
                <p:nvPr/>
              </p:nvSpPr>
              <p:spPr bwMode="auto">
                <a:xfrm>
                  <a:off x="694" y="1003"/>
                  <a:ext cx="2034" cy="1131"/>
                </a:xfrm>
                <a:custGeom>
                  <a:avLst/>
                  <a:gdLst>
                    <a:gd name="T0" fmla="*/ 468 w 485"/>
                    <a:gd name="T1" fmla="*/ 118 h 269"/>
                    <a:gd name="T2" fmla="*/ 468 w 485"/>
                    <a:gd name="T3" fmla="*/ 152 h 269"/>
                    <a:gd name="T4" fmla="*/ 272 w 485"/>
                    <a:gd name="T5" fmla="*/ 260 h 269"/>
                    <a:gd name="T6" fmla="*/ 213 w 485"/>
                    <a:gd name="T7" fmla="*/ 260 h 269"/>
                    <a:gd name="T8" fmla="*/ 17 w 485"/>
                    <a:gd name="T9" fmla="*/ 152 h 269"/>
                    <a:gd name="T10" fmla="*/ 17 w 485"/>
                    <a:gd name="T11" fmla="*/ 118 h 269"/>
                    <a:gd name="T12" fmla="*/ 213 w 485"/>
                    <a:gd name="T13" fmla="*/ 9 h 269"/>
                    <a:gd name="T14" fmla="*/ 272 w 485"/>
                    <a:gd name="T15" fmla="*/ 9 h 269"/>
                    <a:gd name="T16" fmla="*/ 468 w 485"/>
                    <a:gd name="T17" fmla="*/ 118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5" h="269">
                      <a:moveTo>
                        <a:pt x="468" y="118"/>
                      </a:moveTo>
                      <a:cubicBezTo>
                        <a:pt x="485" y="128"/>
                        <a:pt x="485" y="142"/>
                        <a:pt x="468" y="152"/>
                      </a:cubicBezTo>
                      <a:cubicBezTo>
                        <a:pt x="272" y="260"/>
                        <a:pt x="272" y="260"/>
                        <a:pt x="272" y="260"/>
                      </a:cubicBezTo>
                      <a:cubicBezTo>
                        <a:pt x="256" y="269"/>
                        <a:pt x="229" y="269"/>
                        <a:pt x="213" y="260"/>
                      </a:cubicBezTo>
                      <a:cubicBezTo>
                        <a:pt x="17" y="152"/>
                        <a:pt x="17" y="152"/>
                        <a:pt x="17" y="152"/>
                      </a:cubicBezTo>
                      <a:cubicBezTo>
                        <a:pt x="0" y="142"/>
                        <a:pt x="0" y="128"/>
                        <a:pt x="17" y="118"/>
                      </a:cubicBezTo>
                      <a:cubicBezTo>
                        <a:pt x="213" y="9"/>
                        <a:pt x="213" y="9"/>
                        <a:pt x="213" y="9"/>
                      </a:cubicBezTo>
                      <a:cubicBezTo>
                        <a:pt x="229" y="0"/>
                        <a:pt x="256" y="0"/>
                        <a:pt x="272" y="9"/>
                      </a:cubicBezTo>
                      <a:lnTo>
                        <a:pt x="468" y="118"/>
                      </a:lnTo>
                      <a:close/>
                    </a:path>
                  </a:pathLst>
                </a:custGeom>
                <a:solidFill>
                  <a:srgbClr val="5C9E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Freeform 15"/>
                <p:cNvSpPr/>
                <p:nvPr/>
              </p:nvSpPr>
              <p:spPr bwMode="auto">
                <a:xfrm>
                  <a:off x="712" y="1569"/>
                  <a:ext cx="1999" cy="710"/>
                </a:xfrm>
                <a:custGeom>
                  <a:avLst/>
                  <a:gdLst>
                    <a:gd name="T0" fmla="*/ 2000 w 477"/>
                    <a:gd name="T1" fmla="*/ 0 h 169"/>
                    <a:gd name="T2" fmla="*/ 1945 w 477"/>
                    <a:gd name="T3" fmla="*/ 71 h 169"/>
                    <a:gd name="T4" fmla="*/ 1124 w 477"/>
                    <a:gd name="T5" fmla="*/ 525 h 169"/>
                    <a:gd name="T6" fmla="*/ 876 w 477"/>
                    <a:gd name="T7" fmla="*/ 525 h 169"/>
                    <a:gd name="T8" fmla="*/ 55 w 477"/>
                    <a:gd name="T9" fmla="*/ 71 h 169"/>
                    <a:gd name="T10" fmla="*/ 0 w 477"/>
                    <a:gd name="T11" fmla="*/ 0 h 169"/>
                    <a:gd name="T12" fmla="*/ 0 w 477"/>
                    <a:gd name="T13" fmla="*/ 143 h 169"/>
                    <a:gd name="T14" fmla="*/ 55 w 477"/>
                    <a:gd name="T15" fmla="*/ 214 h 169"/>
                    <a:gd name="T16" fmla="*/ 876 w 477"/>
                    <a:gd name="T17" fmla="*/ 668 h 169"/>
                    <a:gd name="T18" fmla="*/ 1124 w 477"/>
                    <a:gd name="T19" fmla="*/ 668 h 169"/>
                    <a:gd name="T20" fmla="*/ 1945 w 477"/>
                    <a:gd name="T21" fmla="*/ 214 h 169"/>
                    <a:gd name="T22" fmla="*/ 2000 w 477"/>
                    <a:gd name="T23" fmla="*/ 143 h 169"/>
                    <a:gd name="T24" fmla="*/ 2000 w 477"/>
                    <a:gd name="T25" fmla="*/ 0 h 1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477" h="169">
                      <a:moveTo>
                        <a:pt x="477" y="0"/>
                      </a:moveTo>
                      <a:cubicBezTo>
                        <a:pt x="477" y="6"/>
                        <a:pt x="472" y="12"/>
                        <a:pt x="464" y="17"/>
                      </a:cubicBezTo>
                      <a:cubicBezTo>
                        <a:pt x="268" y="125"/>
                        <a:pt x="268" y="125"/>
                        <a:pt x="268" y="125"/>
                      </a:cubicBezTo>
                      <a:cubicBezTo>
                        <a:pt x="252" y="135"/>
                        <a:pt x="225" y="135"/>
                        <a:pt x="209" y="125"/>
                      </a:cubicBezTo>
                      <a:cubicBezTo>
                        <a:pt x="13" y="17"/>
                        <a:pt x="13" y="17"/>
                        <a:pt x="13" y="17"/>
                      </a:cubicBezTo>
                      <a:cubicBezTo>
                        <a:pt x="4" y="12"/>
                        <a:pt x="0" y="6"/>
                        <a:pt x="0" y="0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0" y="40"/>
                        <a:pt x="4" y="46"/>
                        <a:pt x="13" y="51"/>
                      </a:cubicBezTo>
                      <a:cubicBezTo>
                        <a:pt x="209" y="159"/>
                        <a:pt x="209" y="159"/>
                        <a:pt x="209" y="159"/>
                      </a:cubicBezTo>
                      <a:cubicBezTo>
                        <a:pt x="225" y="169"/>
                        <a:pt x="252" y="169"/>
                        <a:pt x="268" y="159"/>
                      </a:cubicBezTo>
                      <a:cubicBezTo>
                        <a:pt x="464" y="51"/>
                        <a:pt x="464" y="51"/>
                        <a:pt x="464" y="51"/>
                      </a:cubicBezTo>
                      <a:cubicBezTo>
                        <a:pt x="472" y="46"/>
                        <a:pt x="477" y="40"/>
                        <a:pt x="477" y="34"/>
                      </a:cubicBezTo>
                      <a:lnTo>
                        <a:pt x="477" y="0"/>
                      </a:lnTo>
                      <a:close/>
                    </a:path>
                  </a:pathLst>
                </a:custGeom>
                <a:solidFill>
                  <a:srgbClr val="4370D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Freeform 15"/>
                <p:cNvSpPr/>
                <p:nvPr/>
              </p:nvSpPr>
              <p:spPr bwMode="auto">
                <a:xfrm>
                  <a:off x="712" y="1778"/>
                  <a:ext cx="1999" cy="710"/>
                </a:xfrm>
                <a:custGeom>
                  <a:avLst/>
                  <a:gdLst>
                    <a:gd name="T0" fmla="*/ 477 w 477"/>
                    <a:gd name="T1" fmla="*/ 0 h 169"/>
                    <a:gd name="T2" fmla="*/ 464 w 477"/>
                    <a:gd name="T3" fmla="*/ 17 h 169"/>
                    <a:gd name="T4" fmla="*/ 268 w 477"/>
                    <a:gd name="T5" fmla="*/ 125 h 169"/>
                    <a:gd name="T6" fmla="*/ 209 w 477"/>
                    <a:gd name="T7" fmla="*/ 125 h 169"/>
                    <a:gd name="T8" fmla="*/ 13 w 477"/>
                    <a:gd name="T9" fmla="*/ 17 h 169"/>
                    <a:gd name="T10" fmla="*/ 0 w 477"/>
                    <a:gd name="T11" fmla="*/ 0 h 169"/>
                    <a:gd name="T12" fmla="*/ 0 w 477"/>
                    <a:gd name="T13" fmla="*/ 34 h 169"/>
                    <a:gd name="T14" fmla="*/ 13 w 477"/>
                    <a:gd name="T15" fmla="*/ 51 h 169"/>
                    <a:gd name="T16" fmla="*/ 209 w 477"/>
                    <a:gd name="T17" fmla="*/ 159 h 169"/>
                    <a:gd name="T18" fmla="*/ 268 w 477"/>
                    <a:gd name="T19" fmla="*/ 159 h 169"/>
                    <a:gd name="T20" fmla="*/ 464 w 477"/>
                    <a:gd name="T21" fmla="*/ 51 h 169"/>
                    <a:gd name="T22" fmla="*/ 477 w 477"/>
                    <a:gd name="T23" fmla="*/ 34 h 169"/>
                    <a:gd name="T24" fmla="*/ 477 w 477"/>
                    <a:gd name="T25" fmla="*/ 0 h 1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77" h="169">
                      <a:moveTo>
                        <a:pt x="477" y="0"/>
                      </a:moveTo>
                      <a:cubicBezTo>
                        <a:pt x="477" y="6"/>
                        <a:pt x="472" y="12"/>
                        <a:pt x="464" y="17"/>
                      </a:cubicBezTo>
                      <a:cubicBezTo>
                        <a:pt x="268" y="125"/>
                        <a:pt x="268" y="125"/>
                        <a:pt x="268" y="125"/>
                      </a:cubicBezTo>
                      <a:cubicBezTo>
                        <a:pt x="252" y="135"/>
                        <a:pt x="225" y="135"/>
                        <a:pt x="209" y="125"/>
                      </a:cubicBezTo>
                      <a:cubicBezTo>
                        <a:pt x="13" y="17"/>
                        <a:pt x="13" y="17"/>
                        <a:pt x="13" y="17"/>
                      </a:cubicBezTo>
                      <a:cubicBezTo>
                        <a:pt x="4" y="12"/>
                        <a:pt x="0" y="6"/>
                        <a:pt x="0" y="0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0" y="40"/>
                        <a:pt x="4" y="46"/>
                        <a:pt x="13" y="51"/>
                      </a:cubicBezTo>
                      <a:cubicBezTo>
                        <a:pt x="209" y="159"/>
                        <a:pt x="209" y="159"/>
                        <a:pt x="209" y="159"/>
                      </a:cubicBezTo>
                      <a:cubicBezTo>
                        <a:pt x="225" y="169"/>
                        <a:pt x="252" y="169"/>
                        <a:pt x="268" y="159"/>
                      </a:cubicBezTo>
                      <a:cubicBezTo>
                        <a:pt x="464" y="51"/>
                        <a:pt x="464" y="51"/>
                        <a:pt x="464" y="51"/>
                      </a:cubicBezTo>
                      <a:cubicBezTo>
                        <a:pt x="472" y="46"/>
                        <a:pt x="477" y="40"/>
                        <a:pt x="477" y="34"/>
                      </a:cubicBezTo>
                      <a:lnTo>
                        <a:pt x="477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7" name="Group 13"/>
              <p:cNvGrpSpPr>
                <a:grpSpLocks noChangeAspect="1"/>
              </p:cNvGrpSpPr>
              <p:nvPr/>
            </p:nvGrpSpPr>
            <p:grpSpPr bwMode="auto">
              <a:xfrm>
                <a:off x="9388475" y="3295574"/>
                <a:ext cx="1643063" cy="1198563"/>
                <a:chOff x="694" y="1003"/>
                <a:chExt cx="2034" cy="1485"/>
              </a:xfrm>
            </p:grpSpPr>
            <p:sp>
              <p:nvSpPr>
                <p:cNvPr id="28" name="Freeform 14"/>
                <p:cNvSpPr/>
                <p:nvPr/>
              </p:nvSpPr>
              <p:spPr bwMode="auto">
                <a:xfrm>
                  <a:off x="694" y="1003"/>
                  <a:ext cx="2034" cy="1131"/>
                </a:xfrm>
                <a:custGeom>
                  <a:avLst/>
                  <a:gdLst>
                    <a:gd name="T0" fmla="*/ 468 w 485"/>
                    <a:gd name="T1" fmla="*/ 118 h 269"/>
                    <a:gd name="T2" fmla="*/ 468 w 485"/>
                    <a:gd name="T3" fmla="*/ 152 h 269"/>
                    <a:gd name="T4" fmla="*/ 272 w 485"/>
                    <a:gd name="T5" fmla="*/ 260 h 269"/>
                    <a:gd name="T6" fmla="*/ 213 w 485"/>
                    <a:gd name="T7" fmla="*/ 260 h 269"/>
                    <a:gd name="T8" fmla="*/ 17 w 485"/>
                    <a:gd name="T9" fmla="*/ 152 h 269"/>
                    <a:gd name="T10" fmla="*/ 17 w 485"/>
                    <a:gd name="T11" fmla="*/ 118 h 269"/>
                    <a:gd name="T12" fmla="*/ 213 w 485"/>
                    <a:gd name="T13" fmla="*/ 9 h 269"/>
                    <a:gd name="T14" fmla="*/ 272 w 485"/>
                    <a:gd name="T15" fmla="*/ 9 h 269"/>
                    <a:gd name="T16" fmla="*/ 468 w 485"/>
                    <a:gd name="T17" fmla="*/ 118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5" h="269">
                      <a:moveTo>
                        <a:pt x="468" y="118"/>
                      </a:moveTo>
                      <a:cubicBezTo>
                        <a:pt x="485" y="128"/>
                        <a:pt x="485" y="142"/>
                        <a:pt x="468" y="152"/>
                      </a:cubicBezTo>
                      <a:cubicBezTo>
                        <a:pt x="272" y="260"/>
                        <a:pt x="272" y="260"/>
                        <a:pt x="272" y="260"/>
                      </a:cubicBezTo>
                      <a:cubicBezTo>
                        <a:pt x="256" y="269"/>
                        <a:pt x="229" y="269"/>
                        <a:pt x="213" y="260"/>
                      </a:cubicBezTo>
                      <a:cubicBezTo>
                        <a:pt x="17" y="152"/>
                        <a:pt x="17" y="152"/>
                        <a:pt x="17" y="152"/>
                      </a:cubicBezTo>
                      <a:cubicBezTo>
                        <a:pt x="0" y="142"/>
                        <a:pt x="0" y="128"/>
                        <a:pt x="17" y="118"/>
                      </a:cubicBezTo>
                      <a:cubicBezTo>
                        <a:pt x="213" y="9"/>
                        <a:pt x="213" y="9"/>
                        <a:pt x="213" y="9"/>
                      </a:cubicBezTo>
                      <a:cubicBezTo>
                        <a:pt x="229" y="0"/>
                        <a:pt x="256" y="0"/>
                        <a:pt x="272" y="9"/>
                      </a:cubicBezTo>
                      <a:lnTo>
                        <a:pt x="468" y="118"/>
                      </a:lnTo>
                      <a:close/>
                    </a:path>
                  </a:pathLst>
                </a:custGeom>
                <a:solidFill>
                  <a:srgbClr val="DD60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Freeform 15"/>
                <p:cNvSpPr/>
                <p:nvPr/>
              </p:nvSpPr>
              <p:spPr bwMode="auto">
                <a:xfrm>
                  <a:off x="712" y="1569"/>
                  <a:ext cx="1999" cy="710"/>
                </a:xfrm>
                <a:custGeom>
                  <a:avLst/>
                  <a:gdLst>
                    <a:gd name="T0" fmla="*/ 2000 w 477"/>
                    <a:gd name="T1" fmla="*/ 0 h 169"/>
                    <a:gd name="T2" fmla="*/ 1945 w 477"/>
                    <a:gd name="T3" fmla="*/ 71 h 169"/>
                    <a:gd name="T4" fmla="*/ 1124 w 477"/>
                    <a:gd name="T5" fmla="*/ 525 h 169"/>
                    <a:gd name="T6" fmla="*/ 876 w 477"/>
                    <a:gd name="T7" fmla="*/ 525 h 169"/>
                    <a:gd name="T8" fmla="*/ 55 w 477"/>
                    <a:gd name="T9" fmla="*/ 71 h 169"/>
                    <a:gd name="T10" fmla="*/ 0 w 477"/>
                    <a:gd name="T11" fmla="*/ 0 h 169"/>
                    <a:gd name="T12" fmla="*/ 0 w 477"/>
                    <a:gd name="T13" fmla="*/ 143 h 169"/>
                    <a:gd name="T14" fmla="*/ 55 w 477"/>
                    <a:gd name="T15" fmla="*/ 214 h 169"/>
                    <a:gd name="T16" fmla="*/ 876 w 477"/>
                    <a:gd name="T17" fmla="*/ 668 h 169"/>
                    <a:gd name="T18" fmla="*/ 1124 w 477"/>
                    <a:gd name="T19" fmla="*/ 668 h 169"/>
                    <a:gd name="T20" fmla="*/ 1945 w 477"/>
                    <a:gd name="T21" fmla="*/ 214 h 169"/>
                    <a:gd name="T22" fmla="*/ 2000 w 477"/>
                    <a:gd name="T23" fmla="*/ 143 h 169"/>
                    <a:gd name="T24" fmla="*/ 2000 w 477"/>
                    <a:gd name="T25" fmla="*/ 0 h 1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477" h="169">
                      <a:moveTo>
                        <a:pt x="477" y="0"/>
                      </a:moveTo>
                      <a:cubicBezTo>
                        <a:pt x="477" y="6"/>
                        <a:pt x="472" y="12"/>
                        <a:pt x="464" y="17"/>
                      </a:cubicBezTo>
                      <a:cubicBezTo>
                        <a:pt x="268" y="125"/>
                        <a:pt x="268" y="125"/>
                        <a:pt x="268" y="125"/>
                      </a:cubicBezTo>
                      <a:cubicBezTo>
                        <a:pt x="252" y="135"/>
                        <a:pt x="225" y="135"/>
                        <a:pt x="209" y="125"/>
                      </a:cubicBezTo>
                      <a:cubicBezTo>
                        <a:pt x="13" y="17"/>
                        <a:pt x="13" y="17"/>
                        <a:pt x="13" y="17"/>
                      </a:cubicBezTo>
                      <a:cubicBezTo>
                        <a:pt x="4" y="12"/>
                        <a:pt x="0" y="6"/>
                        <a:pt x="0" y="0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0" y="40"/>
                        <a:pt x="4" y="46"/>
                        <a:pt x="13" y="51"/>
                      </a:cubicBezTo>
                      <a:cubicBezTo>
                        <a:pt x="209" y="159"/>
                        <a:pt x="209" y="159"/>
                        <a:pt x="209" y="159"/>
                      </a:cubicBezTo>
                      <a:cubicBezTo>
                        <a:pt x="225" y="169"/>
                        <a:pt x="252" y="169"/>
                        <a:pt x="268" y="159"/>
                      </a:cubicBezTo>
                      <a:cubicBezTo>
                        <a:pt x="464" y="51"/>
                        <a:pt x="464" y="51"/>
                        <a:pt x="464" y="51"/>
                      </a:cubicBezTo>
                      <a:cubicBezTo>
                        <a:pt x="472" y="46"/>
                        <a:pt x="477" y="40"/>
                        <a:pt x="477" y="34"/>
                      </a:cubicBezTo>
                      <a:lnTo>
                        <a:pt x="477" y="0"/>
                      </a:lnTo>
                      <a:close/>
                    </a:path>
                  </a:pathLst>
                </a:custGeom>
                <a:solidFill>
                  <a:srgbClr val="DA4A6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0" name="Freeform 15"/>
                <p:cNvSpPr/>
                <p:nvPr/>
              </p:nvSpPr>
              <p:spPr bwMode="auto">
                <a:xfrm>
                  <a:off x="712" y="1778"/>
                  <a:ext cx="1999" cy="710"/>
                </a:xfrm>
                <a:custGeom>
                  <a:avLst/>
                  <a:gdLst>
                    <a:gd name="T0" fmla="*/ 477 w 477"/>
                    <a:gd name="T1" fmla="*/ 0 h 169"/>
                    <a:gd name="T2" fmla="*/ 464 w 477"/>
                    <a:gd name="T3" fmla="*/ 17 h 169"/>
                    <a:gd name="T4" fmla="*/ 268 w 477"/>
                    <a:gd name="T5" fmla="*/ 125 h 169"/>
                    <a:gd name="T6" fmla="*/ 209 w 477"/>
                    <a:gd name="T7" fmla="*/ 125 h 169"/>
                    <a:gd name="T8" fmla="*/ 13 w 477"/>
                    <a:gd name="T9" fmla="*/ 17 h 169"/>
                    <a:gd name="T10" fmla="*/ 0 w 477"/>
                    <a:gd name="T11" fmla="*/ 0 h 169"/>
                    <a:gd name="T12" fmla="*/ 0 w 477"/>
                    <a:gd name="T13" fmla="*/ 34 h 169"/>
                    <a:gd name="T14" fmla="*/ 13 w 477"/>
                    <a:gd name="T15" fmla="*/ 51 h 169"/>
                    <a:gd name="T16" fmla="*/ 209 w 477"/>
                    <a:gd name="T17" fmla="*/ 159 h 169"/>
                    <a:gd name="T18" fmla="*/ 268 w 477"/>
                    <a:gd name="T19" fmla="*/ 159 h 169"/>
                    <a:gd name="T20" fmla="*/ 464 w 477"/>
                    <a:gd name="T21" fmla="*/ 51 h 169"/>
                    <a:gd name="T22" fmla="*/ 477 w 477"/>
                    <a:gd name="T23" fmla="*/ 34 h 169"/>
                    <a:gd name="T24" fmla="*/ 477 w 477"/>
                    <a:gd name="T25" fmla="*/ 0 h 1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77" h="169">
                      <a:moveTo>
                        <a:pt x="477" y="0"/>
                      </a:moveTo>
                      <a:cubicBezTo>
                        <a:pt x="477" y="6"/>
                        <a:pt x="472" y="12"/>
                        <a:pt x="464" y="17"/>
                      </a:cubicBezTo>
                      <a:cubicBezTo>
                        <a:pt x="268" y="125"/>
                        <a:pt x="268" y="125"/>
                        <a:pt x="268" y="125"/>
                      </a:cubicBezTo>
                      <a:cubicBezTo>
                        <a:pt x="252" y="135"/>
                        <a:pt x="225" y="135"/>
                        <a:pt x="209" y="125"/>
                      </a:cubicBezTo>
                      <a:cubicBezTo>
                        <a:pt x="13" y="17"/>
                        <a:pt x="13" y="17"/>
                        <a:pt x="13" y="17"/>
                      </a:cubicBezTo>
                      <a:cubicBezTo>
                        <a:pt x="4" y="12"/>
                        <a:pt x="0" y="6"/>
                        <a:pt x="0" y="0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0" y="40"/>
                        <a:pt x="4" y="46"/>
                        <a:pt x="13" y="51"/>
                      </a:cubicBezTo>
                      <a:cubicBezTo>
                        <a:pt x="209" y="159"/>
                        <a:pt x="209" y="159"/>
                        <a:pt x="209" y="159"/>
                      </a:cubicBezTo>
                      <a:cubicBezTo>
                        <a:pt x="225" y="169"/>
                        <a:pt x="252" y="169"/>
                        <a:pt x="268" y="159"/>
                      </a:cubicBezTo>
                      <a:cubicBezTo>
                        <a:pt x="464" y="51"/>
                        <a:pt x="464" y="51"/>
                        <a:pt x="464" y="51"/>
                      </a:cubicBezTo>
                      <a:cubicBezTo>
                        <a:pt x="472" y="46"/>
                        <a:pt x="477" y="40"/>
                        <a:pt x="477" y="34"/>
                      </a:cubicBezTo>
                      <a:lnTo>
                        <a:pt x="477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cs typeface="+mn-ea"/>
                    <a:sym typeface="+mn-lt"/>
                  </a:endParaRPr>
                </a:p>
              </p:txBody>
            </p:sp>
          </p:grpSp>
          <p:cxnSp>
            <p:nvCxnSpPr>
              <p:cNvPr id="31" name="Straight Connector 42"/>
              <p:cNvCxnSpPr/>
              <p:nvPr/>
            </p:nvCxnSpPr>
            <p:spPr>
              <a:xfrm>
                <a:off x="1970088" y="1525512"/>
                <a:ext cx="5395912" cy="0"/>
              </a:xfrm>
              <a:prstGeom prst="line">
                <a:avLst/>
              </a:prstGeom>
              <a:ln w="38100">
                <a:solidFill>
                  <a:schemeClr val="bg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47"/>
              <p:cNvCxnSpPr/>
              <p:nvPr/>
            </p:nvCxnSpPr>
            <p:spPr>
              <a:xfrm>
                <a:off x="2895600" y="3921049"/>
                <a:ext cx="904875" cy="0"/>
              </a:xfrm>
              <a:prstGeom prst="line">
                <a:avLst/>
              </a:prstGeom>
              <a:ln w="38100">
                <a:solidFill>
                  <a:schemeClr val="bg2"/>
                </a:solidFill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54"/>
              <p:cNvCxnSpPr/>
              <p:nvPr/>
            </p:nvCxnSpPr>
            <p:spPr>
              <a:xfrm>
                <a:off x="5738813" y="3921049"/>
                <a:ext cx="452437" cy="0"/>
              </a:xfrm>
              <a:prstGeom prst="line">
                <a:avLst/>
              </a:prstGeom>
              <a:ln w="38100">
                <a:solidFill>
                  <a:schemeClr val="bg2"/>
                </a:solidFill>
                <a:prstDash val="sys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57"/>
              <p:cNvCxnSpPr/>
              <p:nvPr/>
            </p:nvCxnSpPr>
            <p:spPr>
              <a:xfrm>
                <a:off x="7366000" y="1506462"/>
                <a:ext cx="0" cy="309562"/>
              </a:xfrm>
              <a:prstGeom prst="line">
                <a:avLst/>
              </a:prstGeom>
              <a:ln w="38100">
                <a:solidFill>
                  <a:schemeClr val="bg2"/>
                </a:solidFill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60"/>
              <p:cNvCxnSpPr/>
              <p:nvPr/>
            </p:nvCxnSpPr>
            <p:spPr>
              <a:xfrm>
                <a:off x="6191250" y="3909937"/>
                <a:ext cx="0" cy="1627187"/>
              </a:xfrm>
              <a:prstGeom prst="line">
                <a:avLst/>
              </a:prstGeom>
              <a:ln w="38100">
                <a:solidFill>
                  <a:schemeClr val="bg2"/>
                </a:solidFill>
                <a:prstDash val="sys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65"/>
              <p:cNvCxnSpPr/>
              <p:nvPr/>
            </p:nvCxnSpPr>
            <p:spPr>
              <a:xfrm>
                <a:off x="6191250" y="5530774"/>
                <a:ext cx="257175" cy="0"/>
              </a:xfrm>
              <a:prstGeom prst="line">
                <a:avLst/>
              </a:prstGeom>
              <a:ln w="38100">
                <a:solidFill>
                  <a:schemeClr val="bg2"/>
                </a:solidFill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67"/>
              <p:cNvCxnSpPr/>
              <p:nvPr/>
            </p:nvCxnSpPr>
            <p:spPr>
              <a:xfrm>
                <a:off x="6191250" y="2528812"/>
                <a:ext cx="0" cy="1387475"/>
              </a:xfrm>
              <a:prstGeom prst="line">
                <a:avLst/>
              </a:prstGeom>
              <a:ln w="38100">
                <a:solidFill>
                  <a:schemeClr val="bg2"/>
                </a:solidFill>
                <a:prstDash val="sys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69"/>
              <p:cNvCxnSpPr/>
              <p:nvPr/>
            </p:nvCxnSpPr>
            <p:spPr>
              <a:xfrm>
                <a:off x="6191250" y="2528812"/>
                <a:ext cx="257175" cy="0"/>
              </a:xfrm>
              <a:prstGeom prst="line">
                <a:avLst/>
              </a:prstGeom>
              <a:ln w="38100">
                <a:solidFill>
                  <a:schemeClr val="bg2"/>
                </a:solidFill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71"/>
              <p:cNvCxnSpPr/>
              <p:nvPr/>
            </p:nvCxnSpPr>
            <p:spPr>
              <a:xfrm>
                <a:off x="8291513" y="5524424"/>
                <a:ext cx="452437" cy="0"/>
              </a:xfrm>
              <a:prstGeom prst="line">
                <a:avLst/>
              </a:prstGeom>
              <a:ln w="38100">
                <a:solidFill>
                  <a:schemeClr val="bg2"/>
                </a:solidFill>
                <a:prstDash val="sys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72"/>
              <p:cNvCxnSpPr/>
              <p:nvPr/>
            </p:nvCxnSpPr>
            <p:spPr>
              <a:xfrm>
                <a:off x="8743950" y="3909937"/>
                <a:ext cx="0" cy="1608137"/>
              </a:xfrm>
              <a:prstGeom prst="line">
                <a:avLst/>
              </a:prstGeom>
              <a:ln w="38100">
                <a:solidFill>
                  <a:schemeClr val="bg2"/>
                </a:solidFill>
                <a:prstDash val="sys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74"/>
              <p:cNvCxnSpPr/>
              <p:nvPr/>
            </p:nvCxnSpPr>
            <p:spPr>
              <a:xfrm>
                <a:off x="8734425" y="3903587"/>
                <a:ext cx="552450" cy="0"/>
              </a:xfrm>
              <a:prstGeom prst="line">
                <a:avLst/>
              </a:prstGeom>
              <a:ln w="38100">
                <a:solidFill>
                  <a:schemeClr val="bg2"/>
                </a:solidFill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0" name="矩形 59"/>
            <p:cNvSpPr/>
            <p:nvPr/>
          </p:nvSpPr>
          <p:spPr>
            <a:xfrm>
              <a:off x="1423902" y="4507521"/>
              <a:ext cx="1902480" cy="7420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Fill in the description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>
              <a:off x="3862446" y="4507521"/>
              <a:ext cx="1902480" cy="7420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Fill in the description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6362704" y="3602102"/>
              <a:ext cx="1902480" cy="7420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Fill in the description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8220812" y="2005731"/>
              <a:ext cx="1902480" cy="7420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Fill in the description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8865618" y="4503388"/>
              <a:ext cx="1902480" cy="7420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Fill in the description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</p:grpSp>
      <p:sp>
        <p:nvSpPr>
          <p:cNvPr id="65" name="KSO_Shape"/>
          <p:cNvSpPr/>
          <p:nvPr/>
        </p:nvSpPr>
        <p:spPr bwMode="auto">
          <a:xfrm>
            <a:off x="2191258" y="3572783"/>
            <a:ext cx="379677" cy="391419"/>
          </a:xfrm>
          <a:custGeom>
            <a:avLst/>
            <a:gdLst>
              <a:gd name="T0" fmla="*/ 705908 w 4388"/>
              <a:gd name="T1" fmla="*/ 0 h 4523"/>
              <a:gd name="T2" fmla="*/ 293567 w 4388"/>
              <a:gd name="T3" fmla="*/ 424129 h 4523"/>
              <a:gd name="T4" fmla="*/ 924083 w 4388"/>
              <a:gd name="T5" fmla="*/ 624611 h 4523"/>
              <a:gd name="T6" fmla="*/ 705908 w 4388"/>
              <a:gd name="T7" fmla="*/ 0 h 4523"/>
              <a:gd name="T8" fmla="*/ 0 w 4388"/>
              <a:gd name="T9" fmla="*/ 629244 h 4523"/>
              <a:gd name="T10" fmla="*/ 0 w 4388"/>
              <a:gd name="T11" fmla="*/ 987247 h 4523"/>
              <a:gd name="T12" fmla="*/ 165526 w 4388"/>
              <a:gd name="T13" fmla="*/ 987247 h 4523"/>
              <a:gd name="T14" fmla="*/ 165526 w 4388"/>
              <a:gd name="T15" fmla="*/ 1905000 h 4523"/>
              <a:gd name="T16" fmla="*/ 1682639 w 4388"/>
              <a:gd name="T17" fmla="*/ 1905000 h 4523"/>
              <a:gd name="T18" fmla="*/ 1682639 w 4388"/>
              <a:gd name="T19" fmla="*/ 987247 h 4523"/>
              <a:gd name="T20" fmla="*/ 1848165 w 4388"/>
              <a:gd name="T21" fmla="*/ 987247 h 4523"/>
              <a:gd name="T22" fmla="*/ 1848165 w 4388"/>
              <a:gd name="T23" fmla="*/ 629244 h 4523"/>
              <a:gd name="T24" fmla="*/ 0 w 4388"/>
              <a:gd name="T25" fmla="*/ 629244 h 4523"/>
              <a:gd name="T26" fmla="*/ 1142257 w 4388"/>
              <a:gd name="T27" fmla="*/ 0 h 4523"/>
              <a:gd name="T28" fmla="*/ 924083 w 4388"/>
              <a:gd name="T29" fmla="*/ 624611 h 4523"/>
              <a:gd name="T30" fmla="*/ 1554177 w 4388"/>
              <a:gd name="T31" fmla="*/ 424129 h 4523"/>
              <a:gd name="T32" fmla="*/ 1142257 w 4388"/>
              <a:gd name="T33" fmla="*/ 0 h 452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388" h="4523">
                <a:moveTo>
                  <a:pt x="1676" y="0"/>
                </a:moveTo>
                <a:lnTo>
                  <a:pt x="697" y="1007"/>
                </a:lnTo>
                <a:lnTo>
                  <a:pt x="2194" y="1483"/>
                </a:lnTo>
                <a:lnTo>
                  <a:pt x="1676" y="0"/>
                </a:lnTo>
                <a:close/>
                <a:moveTo>
                  <a:pt x="0" y="1494"/>
                </a:moveTo>
                <a:lnTo>
                  <a:pt x="0" y="2344"/>
                </a:lnTo>
                <a:lnTo>
                  <a:pt x="393" y="2344"/>
                </a:lnTo>
                <a:lnTo>
                  <a:pt x="393" y="4523"/>
                </a:lnTo>
                <a:lnTo>
                  <a:pt x="3995" y="4523"/>
                </a:lnTo>
                <a:lnTo>
                  <a:pt x="3995" y="2344"/>
                </a:lnTo>
                <a:lnTo>
                  <a:pt x="4388" y="2344"/>
                </a:lnTo>
                <a:lnTo>
                  <a:pt x="4388" y="1494"/>
                </a:lnTo>
                <a:lnTo>
                  <a:pt x="0" y="1494"/>
                </a:lnTo>
                <a:close/>
                <a:moveTo>
                  <a:pt x="2712" y="0"/>
                </a:moveTo>
                <a:lnTo>
                  <a:pt x="2194" y="1483"/>
                </a:lnTo>
                <a:lnTo>
                  <a:pt x="3690" y="1007"/>
                </a:lnTo>
                <a:lnTo>
                  <a:pt x="271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tIns="684000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6" name="KSO_Shape"/>
          <p:cNvSpPr/>
          <p:nvPr/>
        </p:nvSpPr>
        <p:spPr bwMode="auto">
          <a:xfrm>
            <a:off x="4656802" y="3572783"/>
            <a:ext cx="379677" cy="391419"/>
          </a:xfrm>
          <a:custGeom>
            <a:avLst/>
            <a:gdLst>
              <a:gd name="T0" fmla="*/ 705908 w 4388"/>
              <a:gd name="T1" fmla="*/ 0 h 4523"/>
              <a:gd name="T2" fmla="*/ 293567 w 4388"/>
              <a:gd name="T3" fmla="*/ 424129 h 4523"/>
              <a:gd name="T4" fmla="*/ 924083 w 4388"/>
              <a:gd name="T5" fmla="*/ 624611 h 4523"/>
              <a:gd name="T6" fmla="*/ 705908 w 4388"/>
              <a:gd name="T7" fmla="*/ 0 h 4523"/>
              <a:gd name="T8" fmla="*/ 0 w 4388"/>
              <a:gd name="T9" fmla="*/ 629244 h 4523"/>
              <a:gd name="T10" fmla="*/ 0 w 4388"/>
              <a:gd name="T11" fmla="*/ 987247 h 4523"/>
              <a:gd name="T12" fmla="*/ 165526 w 4388"/>
              <a:gd name="T13" fmla="*/ 987247 h 4523"/>
              <a:gd name="T14" fmla="*/ 165526 w 4388"/>
              <a:gd name="T15" fmla="*/ 1905000 h 4523"/>
              <a:gd name="T16" fmla="*/ 1682639 w 4388"/>
              <a:gd name="T17" fmla="*/ 1905000 h 4523"/>
              <a:gd name="T18" fmla="*/ 1682639 w 4388"/>
              <a:gd name="T19" fmla="*/ 987247 h 4523"/>
              <a:gd name="T20" fmla="*/ 1848165 w 4388"/>
              <a:gd name="T21" fmla="*/ 987247 h 4523"/>
              <a:gd name="T22" fmla="*/ 1848165 w 4388"/>
              <a:gd name="T23" fmla="*/ 629244 h 4523"/>
              <a:gd name="T24" fmla="*/ 0 w 4388"/>
              <a:gd name="T25" fmla="*/ 629244 h 4523"/>
              <a:gd name="T26" fmla="*/ 1142257 w 4388"/>
              <a:gd name="T27" fmla="*/ 0 h 4523"/>
              <a:gd name="T28" fmla="*/ 924083 w 4388"/>
              <a:gd name="T29" fmla="*/ 624611 h 4523"/>
              <a:gd name="T30" fmla="*/ 1554177 w 4388"/>
              <a:gd name="T31" fmla="*/ 424129 h 4523"/>
              <a:gd name="T32" fmla="*/ 1142257 w 4388"/>
              <a:gd name="T33" fmla="*/ 0 h 452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388" h="4523">
                <a:moveTo>
                  <a:pt x="1676" y="0"/>
                </a:moveTo>
                <a:lnTo>
                  <a:pt x="697" y="1007"/>
                </a:lnTo>
                <a:lnTo>
                  <a:pt x="2194" y="1483"/>
                </a:lnTo>
                <a:lnTo>
                  <a:pt x="1676" y="0"/>
                </a:lnTo>
                <a:close/>
                <a:moveTo>
                  <a:pt x="0" y="1494"/>
                </a:moveTo>
                <a:lnTo>
                  <a:pt x="0" y="2344"/>
                </a:lnTo>
                <a:lnTo>
                  <a:pt x="393" y="2344"/>
                </a:lnTo>
                <a:lnTo>
                  <a:pt x="393" y="4523"/>
                </a:lnTo>
                <a:lnTo>
                  <a:pt x="3995" y="4523"/>
                </a:lnTo>
                <a:lnTo>
                  <a:pt x="3995" y="2344"/>
                </a:lnTo>
                <a:lnTo>
                  <a:pt x="4388" y="2344"/>
                </a:lnTo>
                <a:lnTo>
                  <a:pt x="4388" y="1494"/>
                </a:lnTo>
                <a:lnTo>
                  <a:pt x="0" y="1494"/>
                </a:lnTo>
                <a:close/>
                <a:moveTo>
                  <a:pt x="2712" y="0"/>
                </a:moveTo>
                <a:lnTo>
                  <a:pt x="2194" y="1483"/>
                </a:lnTo>
                <a:lnTo>
                  <a:pt x="3690" y="1007"/>
                </a:lnTo>
                <a:lnTo>
                  <a:pt x="271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tIns="684000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7" name="KSO_Shape"/>
          <p:cNvSpPr/>
          <p:nvPr/>
        </p:nvSpPr>
        <p:spPr bwMode="auto">
          <a:xfrm>
            <a:off x="9625586" y="3572783"/>
            <a:ext cx="379677" cy="391419"/>
          </a:xfrm>
          <a:custGeom>
            <a:avLst/>
            <a:gdLst>
              <a:gd name="T0" fmla="*/ 705908 w 4388"/>
              <a:gd name="T1" fmla="*/ 0 h 4523"/>
              <a:gd name="T2" fmla="*/ 293567 w 4388"/>
              <a:gd name="T3" fmla="*/ 424129 h 4523"/>
              <a:gd name="T4" fmla="*/ 924083 w 4388"/>
              <a:gd name="T5" fmla="*/ 624611 h 4523"/>
              <a:gd name="T6" fmla="*/ 705908 w 4388"/>
              <a:gd name="T7" fmla="*/ 0 h 4523"/>
              <a:gd name="T8" fmla="*/ 0 w 4388"/>
              <a:gd name="T9" fmla="*/ 629244 h 4523"/>
              <a:gd name="T10" fmla="*/ 0 w 4388"/>
              <a:gd name="T11" fmla="*/ 987247 h 4523"/>
              <a:gd name="T12" fmla="*/ 165526 w 4388"/>
              <a:gd name="T13" fmla="*/ 987247 h 4523"/>
              <a:gd name="T14" fmla="*/ 165526 w 4388"/>
              <a:gd name="T15" fmla="*/ 1905000 h 4523"/>
              <a:gd name="T16" fmla="*/ 1682639 w 4388"/>
              <a:gd name="T17" fmla="*/ 1905000 h 4523"/>
              <a:gd name="T18" fmla="*/ 1682639 w 4388"/>
              <a:gd name="T19" fmla="*/ 987247 h 4523"/>
              <a:gd name="T20" fmla="*/ 1848165 w 4388"/>
              <a:gd name="T21" fmla="*/ 987247 h 4523"/>
              <a:gd name="T22" fmla="*/ 1848165 w 4388"/>
              <a:gd name="T23" fmla="*/ 629244 h 4523"/>
              <a:gd name="T24" fmla="*/ 0 w 4388"/>
              <a:gd name="T25" fmla="*/ 629244 h 4523"/>
              <a:gd name="T26" fmla="*/ 1142257 w 4388"/>
              <a:gd name="T27" fmla="*/ 0 h 4523"/>
              <a:gd name="T28" fmla="*/ 924083 w 4388"/>
              <a:gd name="T29" fmla="*/ 624611 h 4523"/>
              <a:gd name="T30" fmla="*/ 1554177 w 4388"/>
              <a:gd name="T31" fmla="*/ 424129 h 4523"/>
              <a:gd name="T32" fmla="*/ 1142257 w 4388"/>
              <a:gd name="T33" fmla="*/ 0 h 452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388" h="4523">
                <a:moveTo>
                  <a:pt x="1676" y="0"/>
                </a:moveTo>
                <a:lnTo>
                  <a:pt x="697" y="1007"/>
                </a:lnTo>
                <a:lnTo>
                  <a:pt x="2194" y="1483"/>
                </a:lnTo>
                <a:lnTo>
                  <a:pt x="1676" y="0"/>
                </a:lnTo>
                <a:close/>
                <a:moveTo>
                  <a:pt x="0" y="1494"/>
                </a:moveTo>
                <a:lnTo>
                  <a:pt x="0" y="2344"/>
                </a:lnTo>
                <a:lnTo>
                  <a:pt x="393" y="2344"/>
                </a:lnTo>
                <a:lnTo>
                  <a:pt x="393" y="4523"/>
                </a:lnTo>
                <a:lnTo>
                  <a:pt x="3995" y="4523"/>
                </a:lnTo>
                <a:lnTo>
                  <a:pt x="3995" y="2344"/>
                </a:lnTo>
                <a:lnTo>
                  <a:pt x="4388" y="2344"/>
                </a:lnTo>
                <a:lnTo>
                  <a:pt x="4388" y="1494"/>
                </a:lnTo>
                <a:lnTo>
                  <a:pt x="0" y="1494"/>
                </a:lnTo>
                <a:close/>
                <a:moveTo>
                  <a:pt x="2712" y="0"/>
                </a:moveTo>
                <a:lnTo>
                  <a:pt x="2194" y="1483"/>
                </a:lnTo>
                <a:lnTo>
                  <a:pt x="3690" y="1007"/>
                </a:lnTo>
                <a:lnTo>
                  <a:pt x="271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tIns="684000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8" name="KSO_Shape"/>
          <p:cNvSpPr/>
          <p:nvPr/>
        </p:nvSpPr>
        <p:spPr bwMode="auto">
          <a:xfrm>
            <a:off x="7069631" y="5031242"/>
            <a:ext cx="379677" cy="391419"/>
          </a:xfrm>
          <a:custGeom>
            <a:avLst/>
            <a:gdLst>
              <a:gd name="T0" fmla="*/ 705908 w 4388"/>
              <a:gd name="T1" fmla="*/ 0 h 4523"/>
              <a:gd name="T2" fmla="*/ 293567 w 4388"/>
              <a:gd name="T3" fmla="*/ 424129 h 4523"/>
              <a:gd name="T4" fmla="*/ 924083 w 4388"/>
              <a:gd name="T5" fmla="*/ 624611 h 4523"/>
              <a:gd name="T6" fmla="*/ 705908 w 4388"/>
              <a:gd name="T7" fmla="*/ 0 h 4523"/>
              <a:gd name="T8" fmla="*/ 0 w 4388"/>
              <a:gd name="T9" fmla="*/ 629244 h 4523"/>
              <a:gd name="T10" fmla="*/ 0 w 4388"/>
              <a:gd name="T11" fmla="*/ 987247 h 4523"/>
              <a:gd name="T12" fmla="*/ 165526 w 4388"/>
              <a:gd name="T13" fmla="*/ 987247 h 4523"/>
              <a:gd name="T14" fmla="*/ 165526 w 4388"/>
              <a:gd name="T15" fmla="*/ 1905000 h 4523"/>
              <a:gd name="T16" fmla="*/ 1682639 w 4388"/>
              <a:gd name="T17" fmla="*/ 1905000 h 4523"/>
              <a:gd name="T18" fmla="*/ 1682639 w 4388"/>
              <a:gd name="T19" fmla="*/ 987247 h 4523"/>
              <a:gd name="T20" fmla="*/ 1848165 w 4388"/>
              <a:gd name="T21" fmla="*/ 987247 h 4523"/>
              <a:gd name="T22" fmla="*/ 1848165 w 4388"/>
              <a:gd name="T23" fmla="*/ 629244 h 4523"/>
              <a:gd name="T24" fmla="*/ 0 w 4388"/>
              <a:gd name="T25" fmla="*/ 629244 h 4523"/>
              <a:gd name="T26" fmla="*/ 1142257 w 4388"/>
              <a:gd name="T27" fmla="*/ 0 h 4523"/>
              <a:gd name="T28" fmla="*/ 924083 w 4388"/>
              <a:gd name="T29" fmla="*/ 624611 h 4523"/>
              <a:gd name="T30" fmla="*/ 1554177 w 4388"/>
              <a:gd name="T31" fmla="*/ 424129 h 4523"/>
              <a:gd name="T32" fmla="*/ 1142257 w 4388"/>
              <a:gd name="T33" fmla="*/ 0 h 452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388" h="4523">
                <a:moveTo>
                  <a:pt x="1676" y="0"/>
                </a:moveTo>
                <a:lnTo>
                  <a:pt x="697" y="1007"/>
                </a:lnTo>
                <a:lnTo>
                  <a:pt x="2194" y="1483"/>
                </a:lnTo>
                <a:lnTo>
                  <a:pt x="1676" y="0"/>
                </a:lnTo>
                <a:close/>
                <a:moveTo>
                  <a:pt x="0" y="1494"/>
                </a:moveTo>
                <a:lnTo>
                  <a:pt x="0" y="2344"/>
                </a:lnTo>
                <a:lnTo>
                  <a:pt x="393" y="2344"/>
                </a:lnTo>
                <a:lnTo>
                  <a:pt x="393" y="4523"/>
                </a:lnTo>
                <a:lnTo>
                  <a:pt x="3995" y="4523"/>
                </a:lnTo>
                <a:lnTo>
                  <a:pt x="3995" y="2344"/>
                </a:lnTo>
                <a:lnTo>
                  <a:pt x="4388" y="2344"/>
                </a:lnTo>
                <a:lnTo>
                  <a:pt x="4388" y="1494"/>
                </a:lnTo>
                <a:lnTo>
                  <a:pt x="0" y="1494"/>
                </a:lnTo>
                <a:close/>
                <a:moveTo>
                  <a:pt x="2712" y="0"/>
                </a:moveTo>
                <a:lnTo>
                  <a:pt x="2194" y="1483"/>
                </a:lnTo>
                <a:lnTo>
                  <a:pt x="3690" y="1007"/>
                </a:lnTo>
                <a:lnTo>
                  <a:pt x="271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tIns="684000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9" name="KSO_Shape"/>
          <p:cNvSpPr/>
          <p:nvPr/>
        </p:nvSpPr>
        <p:spPr bwMode="auto">
          <a:xfrm>
            <a:off x="7069631" y="2297057"/>
            <a:ext cx="379677" cy="391419"/>
          </a:xfrm>
          <a:custGeom>
            <a:avLst/>
            <a:gdLst>
              <a:gd name="T0" fmla="*/ 705908 w 4388"/>
              <a:gd name="T1" fmla="*/ 0 h 4523"/>
              <a:gd name="T2" fmla="*/ 293567 w 4388"/>
              <a:gd name="T3" fmla="*/ 424129 h 4523"/>
              <a:gd name="T4" fmla="*/ 924083 w 4388"/>
              <a:gd name="T5" fmla="*/ 624611 h 4523"/>
              <a:gd name="T6" fmla="*/ 705908 w 4388"/>
              <a:gd name="T7" fmla="*/ 0 h 4523"/>
              <a:gd name="T8" fmla="*/ 0 w 4388"/>
              <a:gd name="T9" fmla="*/ 629244 h 4523"/>
              <a:gd name="T10" fmla="*/ 0 w 4388"/>
              <a:gd name="T11" fmla="*/ 987247 h 4523"/>
              <a:gd name="T12" fmla="*/ 165526 w 4388"/>
              <a:gd name="T13" fmla="*/ 987247 h 4523"/>
              <a:gd name="T14" fmla="*/ 165526 w 4388"/>
              <a:gd name="T15" fmla="*/ 1905000 h 4523"/>
              <a:gd name="T16" fmla="*/ 1682639 w 4388"/>
              <a:gd name="T17" fmla="*/ 1905000 h 4523"/>
              <a:gd name="T18" fmla="*/ 1682639 w 4388"/>
              <a:gd name="T19" fmla="*/ 987247 h 4523"/>
              <a:gd name="T20" fmla="*/ 1848165 w 4388"/>
              <a:gd name="T21" fmla="*/ 987247 h 4523"/>
              <a:gd name="T22" fmla="*/ 1848165 w 4388"/>
              <a:gd name="T23" fmla="*/ 629244 h 4523"/>
              <a:gd name="T24" fmla="*/ 0 w 4388"/>
              <a:gd name="T25" fmla="*/ 629244 h 4523"/>
              <a:gd name="T26" fmla="*/ 1142257 w 4388"/>
              <a:gd name="T27" fmla="*/ 0 h 4523"/>
              <a:gd name="T28" fmla="*/ 924083 w 4388"/>
              <a:gd name="T29" fmla="*/ 624611 h 4523"/>
              <a:gd name="T30" fmla="*/ 1554177 w 4388"/>
              <a:gd name="T31" fmla="*/ 424129 h 4523"/>
              <a:gd name="T32" fmla="*/ 1142257 w 4388"/>
              <a:gd name="T33" fmla="*/ 0 h 452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388" h="4523">
                <a:moveTo>
                  <a:pt x="1676" y="0"/>
                </a:moveTo>
                <a:lnTo>
                  <a:pt x="697" y="1007"/>
                </a:lnTo>
                <a:lnTo>
                  <a:pt x="2194" y="1483"/>
                </a:lnTo>
                <a:lnTo>
                  <a:pt x="1676" y="0"/>
                </a:lnTo>
                <a:close/>
                <a:moveTo>
                  <a:pt x="0" y="1494"/>
                </a:moveTo>
                <a:lnTo>
                  <a:pt x="0" y="2344"/>
                </a:lnTo>
                <a:lnTo>
                  <a:pt x="393" y="2344"/>
                </a:lnTo>
                <a:lnTo>
                  <a:pt x="393" y="4523"/>
                </a:lnTo>
                <a:lnTo>
                  <a:pt x="3995" y="4523"/>
                </a:lnTo>
                <a:lnTo>
                  <a:pt x="3995" y="2344"/>
                </a:lnTo>
                <a:lnTo>
                  <a:pt x="4388" y="2344"/>
                </a:lnTo>
                <a:lnTo>
                  <a:pt x="4388" y="1494"/>
                </a:lnTo>
                <a:lnTo>
                  <a:pt x="0" y="1494"/>
                </a:lnTo>
                <a:close/>
                <a:moveTo>
                  <a:pt x="2712" y="0"/>
                </a:moveTo>
                <a:lnTo>
                  <a:pt x="2194" y="1483"/>
                </a:lnTo>
                <a:lnTo>
                  <a:pt x="3690" y="1007"/>
                </a:lnTo>
                <a:lnTo>
                  <a:pt x="271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tIns="684000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" t="33860" r="41062" b="22532"/>
          <a:stretch>
            <a:fillRect/>
          </a:stretch>
        </p:blipFill>
        <p:spPr>
          <a:xfrm rot="16865302" flipH="1" flipV="1">
            <a:off x="10833142" y="5540515"/>
            <a:ext cx="1901512" cy="15866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24877" y="321754"/>
            <a:ext cx="5896569" cy="743742"/>
            <a:chOff x="934452" y="344468"/>
            <a:chExt cx="5896569" cy="743742"/>
          </a:xfrm>
        </p:grpSpPr>
        <p:sp>
          <p:nvSpPr>
            <p:cNvPr id="7" name="文本框 6"/>
            <p:cNvSpPr txBox="1"/>
            <p:nvPr/>
          </p:nvSpPr>
          <p:spPr>
            <a:xfrm>
              <a:off x="934452" y="344468"/>
              <a:ext cx="5896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 b="1" spc="600">
                  <a:latin typeface="Arial"/>
                  <a:ea typeface="微软雅黑"/>
                </a:defRPr>
              </a:lvl1pPr>
            </a:lstStyle>
            <a:p>
              <a:r>
                <a:rPr lang="en-US" altLang="zh-CN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934452" y="782036"/>
              <a:ext cx="4961523" cy="306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055812" y="1652588"/>
            <a:ext cx="8080375" cy="4378325"/>
            <a:chOff x="2055813" y="1719263"/>
            <a:chExt cx="8080375" cy="4378325"/>
          </a:xfrm>
        </p:grpSpPr>
        <p:sp>
          <p:nvSpPr>
            <p:cNvPr id="10" name="Parallelogram 3"/>
            <p:cNvSpPr/>
            <p:nvPr/>
          </p:nvSpPr>
          <p:spPr>
            <a:xfrm>
              <a:off x="5880100" y="3933825"/>
              <a:ext cx="4256088" cy="2163763"/>
            </a:xfrm>
            <a:prstGeom prst="parallelogram">
              <a:avLst>
                <a:gd name="adj" fmla="val 36770"/>
              </a:avLst>
            </a:prstGeom>
            <a:solidFill>
              <a:srgbClr val="DA4A62"/>
            </a:solidFill>
            <a:ln w="28575">
              <a:solidFill>
                <a:srgbClr val="DA4A6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Parallelogram 1"/>
            <p:cNvSpPr/>
            <p:nvPr/>
          </p:nvSpPr>
          <p:spPr>
            <a:xfrm flipH="1">
              <a:off x="5880100" y="1719263"/>
              <a:ext cx="4256088" cy="2163762"/>
            </a:xfrm>
            <a:prstGeom prst="parallelogram">
              <a:avLst>
                <a:gd name="adj" fmla="val 36770"/>
              </a:avLst>
            </a:prstGeom>
            <a:noFill/>
            <a:ln w="28575">
              <a:solidFill>
                <a:srgbClr val="4370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2055813" y="1719263"/>
              <a:ext cx="7302043" cy="4378325"/>
              <a:chOff x="2055813" y="1719263"/>
              <a:chExt cx="7302043" cy="4378325"/>
            </a:xfrm>
          </p:grpSpPr>
          <p:sp>
            <p:nvSpPr>
              <p:cNvPr id="12" name="Parallelogram 2"/>
              <p:cNvSpPr/>
              <p:nvPr/>
            </p:nvSpPr>
            <p:spPr>
              <a:xfrm>
                <a:off x="2055813" y="1719263"/>
                <a:ext cx="4256087" cy="2163762"/>
              </a:xfrm>
              <a:prstGeom prst="parallelogram">
                <a:avLst>
                  <a:gd name="adj" fmla="val 36770"/>
                </a:avLst>
              </a:prstGeom>
              <a:solidFill>
                <a:srgbClr val="DA4A62"/>
              </a:solidFill>
              <a:ln w="28575">
                <a:solidFill>
                  <a:srgbClr val="DA4A6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Parallelogram 4"/>
              <p:cNvSpPr/>
              <p:nvPr/>
            </p:nvSpPr>
            <p:spPr>
              <a:xfrm flipH="1">
                <a:off x="2055813" y="3933825"/>
                <a:ext cx="4256087" cy="2163763"/>
              </a:xfrm>
              <a:prstGeom prst="parallelogram">
                <a:avLst>
                  <a:gd name="adj" fmla="val 36770"/>
                </a:avLst>
              </a:prstGeom>
              <a:noFill/>
              <a:ln w="28575">
                <a:solidFill>
                  <a:srgbClr val="4370D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4" name="Group 12"/>
              <p:cNvGrpSpPr/>
              <p:nvPr/>
            </p:nvGrpSpPr>
            <p:grpSpPr bwMode="auto">
              <a:xfrm>
                <a:off x="2954337" y="1906587"/>
                <a:ext cx="1849437" cy="1085849"/>
                <a:chOff x="2824018" y="1938652"/>
                <a:chExt cx="1849543" cy="1084820"/>
              </a:xfrm>
            </p:grpSpPr>
            <p:sp>
              <p:nvSpPr>
                <p:cNvPr id="15" name="Text Placeholder 11"/>
                <p:cNvSpPr txBox="1"/>
                <p:nvPr/>
              </p:nvSpPr>
              <p:spPr>
                <a:xfrm>
                  <a:off x="2824018" y="1938652"/>
                  <a:ext cx="614397" cy="699423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1828165" rtl="0" eaLnBrk="1" latinLnBrk="0" hangingPunct="1">
                    <a:lnSpc>
                      <a:spcPct val="90000"/>
                    </a:lnSpc>
                    <a:spcBef>
                      <a:spcPts val="2000"/>
                    </a:spcBef>
                    <a:buFont typeface="Arial" panose="020B0604020202020204" pitchFamily="34" charset="0"/>
                    <a:buNone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914400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8281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27425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36569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5027930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5942330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6856095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7770495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Aft>
                      <a:spcPts val="0"/>
                    </a:spcAft>
                    <a:defRPr/>
                  </a:pPr>
                  <a:r>
                    <a:rPr lang="id-ID" sz="54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S</a:t>
                  </a:r>
                  <a:endParaRPr lang="en-AU" sz="5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Text Placeholder 11"/>
                <p:cNvSpPr txBox="1"/>
                <p:nvPr/>
              </p:nvSpPr>
              <p:spPr>
                <a:xfrm>
                  <a:off x="2855770" y="2685655"/>
                  <a:ext cx="1817791" cy="337817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1828165" rtl="0" eaLnBrk="1" latinLnBrk="0" hangingPunct="1">
                    <a:lnSpc>
                      <a:spcPct val="90000"/>
                    </a:lnSpc>
                    <a:spcBef>
                      <a:spcPts val="2000"/>
                    </a:spcBef>
                    <a:buFont typeface="Arial" panose="020B0604020202020204" pitchFamily="34" charset="0"/>
                    <a:buNone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914400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8281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27425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36569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5027930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5942330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6856095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7770495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Aft>
                      <a:spcPts val="0"/>
                    </a:spcAft>
                    <a:defRPr/>
                  </a:pPr>
                  <a:r>
                    <a:rPr lang="id-ID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Strengths</a:t>
                  </a:r>
                  <a:endParaRPr lang="en-AU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  <a:p>
                  <a:pPr fontAlgn="auto">
                    <a:spcAft>
                      <a:spcPts val="0"/>
                    </a:spcAft>
                    <a:defRPr/>
                  </a:pPr>
                  <a:endParaRPr lang="en-AU" sz="14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8" name="Group 13"/>
              <p:cNvGrpSpPr/>
              <p:nvPr/>
            </p:nvGrpSpPr>
            <p:grpSpPr bwMode="auto">
              <a:xfrm>
                <a:off x="2954337" y="4168775"/>
                <a:ext cx="1851025" cy="1084263"/>
                <a:chOff x="2824018" y="1938652"/>
                <a:chExt cx="1851131" cy="1084554"/>
              </a:xfrm>
            </p:grpSpPr>
            <p:sp>
              <p:nvSpPr>
                <p:cNvPr id="19" name="Text Placeholder 11"/>
                <p:cNvSpPr txBox="1"/>
                <p:nvPr/>
              </p:nvSpPr>
              <p:spPr>
                <a:xfrm>
                  <a:off x="2824018" y="1938652"/>
                  <a:ext cx="614397" cy="700276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1828165" rtl="0" eaLnBrk="1" latinLnBrk="0" hangingPunct="1">
                    <a:lnSpc>
                      <a:spcPct val="90000"/>
                    </a:lnSpc>
                    <a:spcBef>
                      <a:spcPts val="2000"/>
                    </a:spcBef>
                    <a:buFont typeface="Arial" panose="020B0604020202020204" pitchFamily="34" charset="0"/>
                    <a:buNone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914400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8281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27425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36569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5027930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5942330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6856095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7770495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Aft>
                      <a:spcPts val="0"/>
                    </a:spcAft>
                    <a:defRPr/>
                  </a:pPr>
                  <a:r>
                    <a:rPr lang="en-US" sz="54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cs typeface="+mn-ea"/>
                      <a:sym typeface="+mn-lt"/>
                    </a:rPr>
                    <a:t>O</a:t>
                  </a:r>
                  <a:endParaRPr lang="en-AU" sz="5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" name="Text Placeholder 11"/>
                <p:cNvSpPr txBox="1"/>
                <p:nvPr/>
              </p:nvSpPr>
              <p:spPr>
                <a:xfrm>
                  <a:off x="2857357" y="2686566"/>
                  <a:ext cx="1817792" cy="336640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1828165" rtl="0" eaLnBrk="1" latinLnBrk="0" hangingPunct="1">
                    <a:lnSpc>
                      <a:spcPct val="90000"/>
                    </a:lnSpc>
                    <a:spcBef>
                      <a:spcPts val="2000"/>
                    </a:spcBef>
                    <a:buFont typeface="Arial" panose="020B0604020202020204" pitchFamily="34" charset="0"/>
                    <a:buNone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914400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8281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27425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36569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5027930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5942330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6856095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7770495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cs typeface="+mn-ea"/>
                      <a:sym typeface="+mn-lt"/>
                    </a:rPr>
                    <a:t>Opportunities</a:t>
                  </a:r>
                  <a:endParaRPr lang="en-AU" sz="1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2" name="Group 17"/>
              <p:cNvGrpSpPr/>
              <p:nvPr/>
            </p:nvGrpSpPr>
            <p:grpSpPr bwMode="auto">
              <a:xfrm>
                <a:off x="7388225" y="4168775"/>
                <a:ext cx="1817688" cy="1084263"/>
                <a:chOff x="3563674" y="1938652"/>
                <a:chExt cx="1817952" cy="1084554"/>
              </a:xfrm>
            </p:grpSpPr>
            <p:sp>
              <p:nvSpPr>
                <p:cNvPr id="23" name="Text Placeholder 11"/>
                <p:cNvSpPr txBox="1"/>
                <p:nvPr/>
              </p:nvSpPr>
              <p:spPr>
                <a:xfrm>
                  <a:off x="4767174" y="1938652"/>
                  <a:ext cx="614452" cy="700276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1828165" rtl="0" eaLnBrk="1" latinLnBrk="0" hangingPunct="1">
                    <a:lnSpc>
                      <a:spcPct val="90000"/>
                    </a:lnSpc>
                    <a:spcBef>
                      <a:spcPts val="2000"/>
                    </a:spcBef>
                    <a:buFont typeface="Arial" panose="020B0604020202020204" pitchFamily="34" charset="0"/>
                    <a:buNone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914400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8281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27425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36569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5027930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5942330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6856095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7770495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fontAlgn="auto">
                    <a:spcAft>
                      <a:spcPts val="0"/>
                    </a:spcAft>
                    <a:defRPr/>
                  </a:pPr>
                  <a:r>
                    <a:rPr lang="en-US" sz="54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T</a:t>
                  </a:r>
                  <a:endParaRPr lang="en-AU" sz="5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Text Placeholder 11"/>
                <p:cNvSpPr txBox="1"/>
                <p:nvPr/>
              </p:nvSpPr>
              <p:spPr>
                <a:xfrm>
                  <a:off x="3563674" y="2686566"/>
                  <a:ext cx="1817952" cy="336640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1828165" rtl="0" eaLnBrk="1" latinLnBrk="0" hangingPunct="1">
                    <a:lnSpc>
                      <a:spcPct val="90000"/>
                    </a:lnSpc>
                    <a:spcBef>
                      <a:spcPts val="2000"/>
                    </a:spcBef>
                    <a:buFont typeface="Arial" panose="020B0604020202020204" pitchFamily="34" charset="0"/>
                    <a:buNone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914400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8281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27425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36569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5027930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5942330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6856095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7770495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fontAlgn="auto"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Threats</a:t>
                  </a:r>
                  <a:endParaRPr lang="en-AU" sz="14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6" name="Group 21"/>
              <p:cNvGrpSpPr/>
              <p:nvPr/>
            </p:nvGrpSpPr>
            <p:grpSpPr bwMode="auto">
              <a:xfrm>
                <a:off x="7388225" y="1938338"/>
                <a:ext cx="1817688" cy="1084262"/>
                <a:chOff x="3563674" y="1938652"/>
                <a:chExt cx="1817952" cy="1084554"/>
              </a:xfrm>
            </p:grpSpPr>
            <p:sp>
              <p:nvSpPr>
                <p:cNvPr id="27" name="Text Placeholder 11"/>
                <p:cNvSpPr txBox="1"/>
                <p:nvPr/>
              </p:nvSpPr>
              <p:spPr>
                <a:xfrm>
                  <a:off x="4767174" y="1938652"/>
                  <a:ext cx="614452" cy="700275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1828165" rtl="0" eaLnBrk="1" latinLnBrk="0" hangingPunct="1">
                    <a:lnSpc>
                      <a:spcPct val="90000"/>
                    </a:lnSpc>
                    <a:spcBef>
                      <a:spcPts val="2000"/>
                    </a:spcBef>
                    <a:buFont typeface="Arial" panose="020B0604020202020204" pitchFamily="34" charset="0"/>
                    <a:buNone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914400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8281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27425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36569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5027930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5942330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6856095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7770495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fontAlgn="auto">
                    <a:spcAft>
                      <a:spcPts val="0"/>
                    </a:spcAft>
                    <a:defRPr/>
                  </a:pPr>
                  <a:r>
                    <a:rPr lang="en-US" sz="54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cs typeface="+mn-ea"/>
                      <a:sym typeface="+mn-lt"/>
                    </a:rPr>
                    <a:t>W</a:t>
                  </a:r>
                  <a:endParaRPr lang="en-AU" sz="5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Text Placeholder 11"/>
                <p:cNvSpPr txBox="1"/>
                <p:nvPr/>
              </p:nvSpPr>
              <p:spPr>
                <a:xfrm>
                  <a:off x="3563674" y="2686565"/>
                  <a:ext cx="1817952" cy="336641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1828165" rtl="0" eaLnBrk="1" latinLnBrk="0" hangingPunct="1">
                    <a:lnSpc>
                      <a:spcPct val="90000"/>
                    </a:lnSpc>
                    <a:spcBef>
                      <a:spcPts val="2000"/>
                    </a:spcBef>
                    <a:buFont typeface="Arial" panose="020B0604020202020204" pitchFamily="34" charset="0"/>
                    <a:buNone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914400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8281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27425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3656965" indent="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5027930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5942330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6856095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7770495" indent="-457200" algn="l" defTabSz="1828165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3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fontAlgn="auto"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cs typeface="+mn-ea"/>
                      <a:sym typeface="+mn-lt"/>
                    </a:rPr>
                    <a:t>Weakness</a:t>
                  </a:r>
                  <a:endParaRPr lang="en-AU" sz="1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8" name="矩形 37"/>
              <p:cNvSpPr/>
              <p:nvPr/>
            </p:nvSpPr>
            <p:spPr>
              <a:xfrm>
                <a:off x="2943690" y="5248272"/>
                <a:ext cx="2936410" cy="3958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Fill in the description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6421446" y="3022600"/>
                <a:ext cx="2936410" cy="3958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Fill in the description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  <p:sp>
            <p:nvSpPr>
              <p:cNvPr id="40" name="矩形 39"/>
              <p:cNvSpPr/>
              <p:nvPr/>
            </p:nvSpPr>
            <p:spPr>
              <a:xfrm>
                <a:off x="2888917" y="3019010"/>
                <a:ext cx="2936410" cy="3958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500" dirty="0">
                    <a:solidFill>
                      <a:schemeClr val="bg1"/>
                    </a:solidFill>
                    <a:cs typeface="+mn-ea"/>
                    <a:sym typeface="+mn-lt"/>
                  </a:rPr>
                  <a:t>Fill in the description</a:t>
                </a:r>
                <a:endParaRPr lang="zh-CN" altLang="en-US" sz="15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矩形 40"/>
              <p:cNvSpPr/>
              <p:nvPr/>
            </p:nvSpPr>
            <p:spPr>
              <a:xfrm>
                <a:off x="6421446" y="5238744"/>
                <a:ext cx="2936410" cy="3958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altLang="zh-CN" sz="1500" dirty="0">
                    <a:solidFill>
                      <a:schemeClr val="bg1"/>
                    </a:solidFill>
                    <a:cs typeface="+mn-ea"/>
                    <a:sym typeface="+mn-lt"/>
                  </a:rPr>
                  <a:t>Fill in the description</a:t>
                </a:r>
                <a:endParaRPr lang="zh-CN" altLang="en-US" sz="15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" t="33860" r="41062" b="22532"/>
          <a:stretch>
            <a:fillRect/>
          </a:stretch>
        </p:blipFill>
        <p:spPr>
          <a:xfrm rot="16865302" flipH="1" flipV="1">
            <a:off x="10833142" y="5540515"/>
            <a:ext cx="1901512" cy="15866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24877" y="321754"/>
            <a:ext cx="5896569" cy="743742"/>
            <a:chOff x="934452" y="344468"/>
            <a:chExt cx="5896569" cy="743742"/>
          </a:xfrm>
        </p:grpSpPr>
        <p:sp>
          <p:nvSpPr>
            <p:cNvPr id="7" name="文本框 6"/>
            <p:cNvSpPr txBox="1"/>
            <p:nvPr/>
          </p:nvSpPr>
          <p:spPr>
            <a:xfrm>
              <a:off x="934452" y="344468"/>
              <a:ext cx="5896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 b="1" spc="600">
                  <a:latin typeface="Arial"/>
                  <a:ea typeface="微软雅黑"/>
                </a:defRPr>
              </a:lvl1pPr>
            </a:lstStyle>
            <a:p>
              <a:r>
                <a:rPr lang="en-US" altLang="zh-CN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934452" y="782036"/>
              <a:ext cx="4961523" cy="306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285875" y="1941531"/>
            <a:ext cx="9620250" cy="3677352"/>
            <a:chOff x="1409700" y="1970734"/>
            <a:chExt cx="9620250" cy="3677352"/>
          </a:xfrm>
        </p:grpSpPr>
        <p:sp>
          <p:nvSpPr>
            <p:cNvPr id="10" name="Shape 315"/>
            <p:cNvSpPr/>
            <p:nvPr/>
          </p:nvSpPr>
          <p:spPr>
            <a:xfrm>
              <a:off x="1409700" y="1970734"/>
              <a:ext cx="9620250" cy="3677352"/>
            </a:xfrm>
            <a:prstGeom prst="rect">
              <a:avLst/>
            </a:prstGeom>
            <a:gradFill>
              <a:gsLst>
                <a:gs pos="0">
                  <a:srgbClr val="4370D5"/>
                </a:gs>
                <a:gs pos="100000">
                  <a:srgbClr val="DA4A62"/>
                </a:gs>
              </a:gsLst>
              <a:lin ang="9000000" scaled="0"/>
            </a:gradFill>
            <a:ln>
              <a:noFill/>
            </a:ln>
          </p:spPr>
          <p:txBody>
            <a:bodyPr lIns="45713" tIns="22850" rIns="45713" bIns="2285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12" name="Shape 317"/>
            <p:cNvSpPr>
              <a:spLocks noChangeArrowheads="1"/>
            </p:cNvSpPr>
            <p:nvPr/>
          </p:nvSpPr>
          <p:spPr bwMode="auto">
            <a:xfrm rot="10800000" flipH="1">
              <a:off x="1922463" y="2349698"/>
              <a:ext cx="17462" cy="5476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9700" tIns="54850" rIns="109700" bIns="54850" anchor="ctr"/>
            <a:lstStyle>
              <a:lvl1pPr>
                <a:defRPr>
                  <a:solidFill>
                    <a:schemeClr val="tx1"/>
                  </a:solidFill>
                  <a:latin typeface="Roboto Light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boto Light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boto Light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boto Light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boto Light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 Light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 Light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 Light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 Light" pitchFamily="2" charset="0"/>
                </a:defRPr>
              </a:lvl9pPr>
            </a:lstStyle>
            <a:p>
              <a:pPr eaLnBrk="1" hangingPunct="1">
                <a:defRPr/>
              </a:pPr>
              <a:endParaRPr lang="zh-CN" altLang="zh-CN">
                <a:solidFill>
                  <a:srgbClr val="FFFFFF"/>
                </a:solidFill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14" name="Shape 319"/>
            <p:cNvSpPr>
              <a:spLocks noChangeArrowheads="1"/>
            </p:cNvSpPr>
            <p:nvPr/>
          </p:nvSpPr>
          <p:spPr bwMode="auto">
            <a:xfrm rot="10800000" flipH="1">
              <a:off x="1920875" y="3140960"/>
              <a:ext cx="17463" cy="5476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9700" tIns="54850" rIns="109700" bIns="54850" anchor="ctr"/>
            <a:lstStyle>
              <a:lvl1pPr>
                <a:defRPr>
                  <a:solidFill>
                    <a:schemeClr val="tx1"/>
                  </a:solidFill>
                  <a:latin typeface="Roboto Light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boto Light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boto Light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boto Light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boto Light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 Light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 Light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 Light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 Light" pitchFamily="2" charset="0"/>
                </a:defRPr>
              </a:lvl9pPr>
            </a:lstStyle>
            <a:p>
              <a:pPr eaLnBrk="1" hangingPunct="1">
                <a:defRPr/>
              </a:pPr>
              <a:endParaRPr lang="zh-CN" altLang="zh-CN">
                <a:solidFill>
                  <a:srgbClr val="FFFFFF"/>
                </a:solidFill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16" name="Shape 321"/>
            <p:cNvSpPr>
              <a:spLocks noChangeArrowheads="1"/>
            </p:cNvSpPr>
            <p:nvPr/>
          </p:nvSpPr>
          <p:spPr bwMode="auto">
            <a:xfrm rot="10800000" flipH="1">
              <a:off x="1920875" y="3899688"/>
              <a:ext cx="17463" cy="5476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9700" tIns="54850" rIns="109700" bIns="54850" anchor="ctr"/>
            <a:lstStyle>
              <a:lvl1pPr>
                <a:defRPr>
                  <a:solidFill>
                    <a:schemeClr val="tx1"/>
                  </a:solidFill>
                  <a:latin typeface="Roboto Light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boto Light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boto Light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boto Light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boto Light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 Light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 Light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 Light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 Light" pitchFamily="2" charset="0"/>
                </a:defRPr>
              </a:lvl9pPr>
            </a:lstStyle>
            <a:p>
              <a:pPr eaLnBrk="1" hangingPunct="1">
                <a:defRPr/>
              </a:pPr>
              <a:endParaRPr lang="zh-CN" altLang="zh-CN">
                <a:solidFill>
                  <a:srgbClr val="FFFFFF"/>
                </a:solidFill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18" name="Shape 323"/>
            <p:cNvSpPr>
              <a:spLocks noChangeArrowheads="1"/>
            </p:cNvSpPr>
            <p:nvPr/>
          </p:nvSpPr>
          <p:spPr bwMode="auto">
            <a:xfrm rot="10800000" flipH="1">
              <a:off x="1922463" y="4702219"/>
              <a:ext cx="17462" cy="5476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9700" tIns="54850" rIns="109700" bIns="54850" anchor="ctr"/>
            <a:lstStyle>
              <a:lvl1pPr>
                <a:defRPr>
                  <a:solidFill>
                    <a:schemeClr val="tx1"/>
                  </a:solidFill>
                  <a:latin typeface="Roboto Light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boto Light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boto Light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boto Light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boto Light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 Light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 Light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 Light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 Light" pitchFamily="2" charset="0"/>
                </a:defRPr>
              </a:lvl9pPr>
            </a:lstStyle>
            <a:p>
              <a:pPr eaLnBrk="1" hangingPunct="1">
                <a:defRPr/>
              </a:pPr>
              <a:endParaRPr lang="zh-CN" altLang="zh-CN">
                <a:solidFill>
                  <a:srgbClr val="FFFFFF"/>
                </a:solidFill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189423" y="2233893"/>
              <a:ext cx="8464045" cy="7001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Click here to add content, content to match the title. Click here to add content, content to match the title. </a:t>
              </a:r>
              <a:endParaRPr lang="zh-CN" alt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189423" y="3060487"/>
              <a:ext cx="8464045" cy="7001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Click here to add content, content to match the title. Click here to add content, content to match the title. </a:t>
              </a:r>
              <a:endParaRPr lang="zh-CN" alt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189423" y="3799070"/>
              <a:ext cx="8464045" cy="7001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Click here to add content, content to match the title. Click here to add content, content to match the title. </a:t>
              </a:r>
              <a:endParaRPr lang="zh-CN" alt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189423" y="4601600"/>
              <a:ext cx="8464045" cy="7001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Click here to add content, content to match the title. Click here to add content, content to match the title. </a:t>
              </a:r>
              <a:endParaRPr lang="zh-CN" alt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37621">
            <a:off x="-3546827" y="-3181138"/>
            <a:ext cx="9991481" cy="98706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37621" flipH="1" flipV="1">
            <a:off x="5711472" y="228811"/>
            <a:ext cx="9991481" cy="9870648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/>
        </p:nvSpPr>
        <p:spPr>
          <a:xfrm>
            <a:off x="1575912" y="1674674"/>
            <a:ext cx="9131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PART 04</a:t>
            </a:r>
            <a:endParaRPr lang="zh-CN" altLang="en-US" sz="96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2556987" y="3429000"/>
            <a:ext cx="7169150" cy="1796892"/>
            <a:chOff x="2556987" y="3327400"/>
            <a:chExt cx="7169150" cy="1796892"/>
          </a:xfrm>
        </p:grpSpPr>
        <p:sp>
          <p:nvSpPr>
            <p:cNvPr id="7" name="文本框 6"/>
            <p:cNvSpPr txBox="1"/>
            <p:nvPr/>
          </p:nvSpPr>
          <p:spPr>
            <a:xfrm>
              <a:off x="2556987" y="3327400"/>
              <a:ext cx="716915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6600" b="1">
                  <a:cs typeface="+mn-ea"/>
                </a:defRPr>
              </a:lvl1pPr>
            </a:lstStyle>
            <a:p>
              <a:r>
                <a:rPr lang="en-US" altLang="zh-CN" dirty="0">
                  <a:sym typeface="+mn-lt"/>
                </a:rPr>
                <a:t>Add title text</a:t>
              </a:r>
              <a:endParaRPr lang="zh-CN" altLang="en-US" dirty="0"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732881" y="4338949"/>
              <a:ext cx="6726238" cy="7853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 </a:t>
              </a:r>
              <a:endParaRPr lang="zh-CN" altLang="en-US" sz="16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" t="33860" r="41062" b="22532"/>
          <a:stretch>
            <a:fillRect/>
          </a:stretch>
        </p:blipFill>
        <p:spPr>
          <a:xfrm rot="16865302" flipH="1" flipV="1">
            <a:off x="10833142" y="5540515"/>
            <a:ext cx="1901512" cy="15866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24877" y="321754"/>
            <a:ext cx="5896569" cy="743742"/>
            <a:chOff x="934452" y="344468"/>
            <a:chExt cx="5896569" cy="743742"/>
          </a:xfrm>
        </p:grpSpPr>
        <p:sp>
          <p:nvSpPr>
            <p:cNvPr id="7" name="文本框 6"/>
            <p:cNvSpPr txBox="1"/>
            <p:nvPr/>
          </p:nvSpPr>
          <p:spPr>
            <a:xfrm>
              <a:off x="934452" y="344468"/>
              <a:ext cx="5896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 b="1" spc="600">
                  <a:latin typeface="Arial"/>
                  <a:ea typeface="微软雅黑"/>
                </a:defRPr>
              </a:lvl1pPr>
            </a:lstStyle>
            <a:p>
              <a:r>
                <a:rPr lang="en-US" altLang="zh-CN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934452" y="782036"/>
              <a:ext cx="4961523" cy="306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390579" y="1945775"/>
            <a:ext cx="9431935" cy="3250554"/>
            <a:chOff x="1380032" y="1967820"/>
            <a:chExt cx="9431935" cy="3250554"/>
          </a:xfrm>
        </p:grpSpPr>
        <p:grpSp>
          <p:nvGrpSpPr>
            <p:cNvPr id="5" name="组合 4"/>
            <p:cNvGrpSpPr/>
            <p:nvPr/>
          </p:nvGrpSpPr>
          <p:grpSpPr>
            <a:xfrm>
              <a:off x="1380032" y="1967820"/>
              <a:ext cx="9431935" cy="3250554"/>
              <a:chOff x="2209628" y="1928028"/>
              <a:chExt cx="7965885" cy="2745305"/>
            </a:xfrm>
          </p:grpSpPr>
          <p:sp>
            <p:nvSpPr>
              <p:cNvPr id="38" name="椭圆 37"/>
              <p:cNvSpPr/>
              <p:nvPr/>
            </p:nvSpPr>
            <p:spPr>
              <a:xfrm>
                <a:off x="4819918" y="1928028"/>
                <a:ext cx="2745305" cy="2745305"/>
              </a:xfrm>
              <a:prstGeom prst="ellipse">
                <a:avLst/>
              </a:prstGeom>
              <a:noFill/>
              <a:ln>
                <a:solidFill>
                  <a:srgbClr val="4370D5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2209628" y="1928028"/>
                <a:ext cx="2745305" cy="2745305"/>
              </a:xfrm>
              <a:prstGeom prst="ellipse">
                <a:avLst/>
              </a:prstGeom>
              <a:noFill/>
              <a:ln>
                <a:solidFill>
                  <a:srgbClr val="DA4A6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7430208" y="1928028"/>
                <a:ext cx="2745305" cy="2745305"/>
              </a:xfrm>
              <a:prstGeom prst="ellipse">
                <a:avLst/>
              </a:prstGeom>
              <a:noFill/>
              <a:ln>
                <a:solidFill>
                  <a:srgbClr val="DA4A6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2378242" y="2164150"/>
                <a:ext cx="393948" cy="393948"/>
              </a:xfrm>
              <a:prstGeom prst="ellipse">
                <a:avLst/>
              </a:prstGeom>
              <a:solidFill>
                <a:srgbClr val="DA4A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>
                    <a:cs typeface="+mn-ea"/>
                    <a:sym typeface="+mn-lt"/>
                  </a:rPr>
                  <a:t>1</a:t>
                </a: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2" name="椭圆 41"/>
              <p:cNvSpPr/>
              <p:nvPr/>
            </p:nvSpPr>
            <p:spPr>
              <a:xfrm>
                <a:off x="4988532" y="2164150"/>
                <a:ext cx="393948" cy="393948"/>
              </a:xfrm>
              <a:prstGeom prst="ellipse">
                <a:avLst/>
              </a:prstGeom>
              <a:solidFill>
                <a:srgbClr val="4370D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>
                    <a:cs typeface="+mn-ea"/>
                    <a:sym typeface="+mn-lt"/>
                  </a:rPr>
                  <a:t>2</a:t>
                </a: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3" name="椭圆 42"/>
              <p:cNvSpPr/>
              <p:nvPr/>
            </p:nvSpPr>
            <p:spPr>
              <a:xfrm>
                <a:off x="7598822" y="2164150"/>
                <a:ext cx="393948" cy="393948"/>
              </a:xfrm>
              <a:prstGeom prst="ellipse">
                <a:avLst/>
              </a:prstGeom>
              <a:solidFill>
                <a:srgbClr val="DA4A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>
                    <a:cs typeface="+mn-ea"/>
                    <a:sym typeface="+mn-lt"/>
                  </a:rPr>
                  <a:t>3</a:t>
                </a:r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1812903" y="2513794"/>
              <a:ext cx="2415529" cy="1824835"/>
              <a:chOff x="1812903" y="2513794"/>
              <a:chExt cx="2415529" cy="1824835"/>
            </a:xfrm>
          </p:grpSpPr>
          <p:sp>
            <p:nvSpPr>
              <p:cNvPr id="44" name="文本框 43"/>
              <p:cNvSpPr txBox="1"/>
              <p:nvPr/>
            </p:nvSpPr>
            <p:spPr>
              <a:xfrm>
                <a:off x="1886266" y="2513794"/>
                <a:ext cx="218230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000" b="1" dirty="0">
                    <a:solidFill>
                      <a:srgbClr val="DA4A62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solidFill>
                    <a:srgbClr val="DA4A6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5" name="矩形 44"/>
              <p:cNvSpPr/>
              <p:nvPr/>
            </p:nvSpPr>
            <p:spPr>
              <a:xfrm>
                <a:off x="1812903" y="2904069"/>
                <a:ext cx="2415529" cy="14345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6" name="组合 45"/>
            <p:cNvGrpSpPr/>
            <p:nvPr/>
          </p:nvGrpSpPr>
          <p:grpSpPr>
            <a:xfrm>
              <a:off x="7994284" y="2504125"/>
              <a:ext cx="2488890" cy="1824835"/>
              <a:chOff x="1812903" y="2513794"/>
              <a:chExt cx="2488890" cy="1824835"/>
            </a:xfrm>
          </p:grpSpPr>
          <p:sp>
            <p:nvSpPr>
              <p:cNvPr id="47" name="文本框 46"/>
              <p:cNvSpPr txBox="1"/>
              <p:nvPr/>
            </p:nvSpPr>
            <p:spPr>
              <a:xfrm>
                <a:off x="1886265" y="2513794"/>
                <a:ext cx="24155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000" b="1" dirty="0">
                    <a:solidFill>
                      <a:srgbClr val="DA4A62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solidFill>
                    <a:srgbClr val="DA4A6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矩形 47"/>
              <p:cNvSpPr/>
              <p:nvPr/>
            </p:nvSpPr>
            <p:spPr>
              <a:xfrm>
                <a:off x="1812903" y="2904069"/>
                <a:ext cx="2415529" cy="14345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9" name="组合 48"/>
            <p:cNvGrpSpPr/>
            <p:nvPr/>
          </p:nvGrpSpPr>
          <p:grpSpPr>
            <a:xfrm>
              <a:off x="4784918" y="2504125"/>
              <a:ext cx="2564922" cy="1824835"/>
              <a:chOff x="1663510" y="2513794"/>
              <a:chExt cx="2564922" cy="1824835"/>
            </a:xfrm>
          </p:grpSpPr>
          <p:sp>
            <p:nvSpPr>
              <p:cNvPr id="50" name="文本框 49"/>
              <p:cNvSpPr txBox="1"/>
              <p:nvPr/>
            </p:nvSpPr>
            <p:spPr>
              <a:xfrm>
                <a:off x="1663510" y="2513794"/>
                <a:ext cx="253420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000" b="1" dirty="0">
                    <a:solidFill>
                      <a:srgbClr val="4370D5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solidFill>
                    <a:srgbClr val="4370D5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1812903" y="2904069"/>
                <a:ext cx="2415529" cy="14345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55384">
            <a:off x="-2075916" y="1329816"/>
            <a:ext cx="8245980" cy="824598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436306" y="2043065"/>
            <a:ext cx="38752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cs typeface="+mn-ea"/>
                <a:sym typeface="+mn-lt"/>
              </a:rPr>
              <a:t>CONTENT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5974018" y="1028778"/>
            <a:ext cx="5152868" cy="4712205"/>
            <a:chOff x="6001179" y="994782"/>
            <a:chExt cx="5152868" cy="4712205"/>
          </a:xfrm>
        </p:grpSpPr>
        <p:sp>
          <p:nvSpPr>
            <p:cNvPr id="9" name="矩形: 圆角 8"/>
            <p:cNvSpPr/>
            <p:nvPr/>
          </p:nvSpPr>
          <p:spPr>
            <a:xfrm>
              <a:off x="6001179" y="1114000"/>
              <a:ext cx="522178" cy="522178"/>
            </a:xfrm>
            <a:prstGeom prst="roundRect">
              <a:avLst>
                <a:gd name="adj" fmla="val 9523"/>
              </a:avLst>
            </a:prstGeom>
            <a:solidFill>
              <a:srgbClr val="DA4A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1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0" name="矩形: 圆角 9"/>
            <p:cNvSpPr/>
            <p:nvPr/>
          </p:nvSpPr>
          <p:spPr>
            <a:xfrm>
              <a:off x="6001179" y="2439719"/>
              <a:ext cx="522178" cy="522178"/>
            </a:xfrm>
            <a:prstGeom prst="roundRect">
              <a:avLst>
                <a:gd name="adj" fmla="val 9523"/>
              </a:avLst>
            </a:prstGeom>
            <a:solidFill>
              <a:srgbClr val="4370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2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1" name="矩形: 圆角 10"/>
            <p:cNvSpPr/>
            <p:nvPr/>
          </p:nvSpPr>
          <p:spPr>
            <a:xfrm>
              <a:off x="6001179" y="3765438"/>
              <a:ext cx="522178" cy="522178"/>
            </a:xfrm>
            <a:prstGeom prst="roundRect">
              <a:avLst>
                <a:gd name="adj" fmla="val 9523"/>
              </a:avLst>
            </a:prstGeom>
            <a:solidFill>
              <a:srgbClr val="DA4A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3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2" name="矩形: 圆角 11"/>
            <p:cNvSpPr/>
            <p:nvPr/>
          </p:nvSpPr>
          <p:spPr>
            <a:xfrm>
              <a:off x="6001179" y="5091157"/>
              <a:ext cx="522178" cy="522178"/>
            </a:xfrm>
            <a:prstGeom prst="roundRect">
              <a:avLst>
                <a:gd name="adj" fmla="val 9523"/>
              </a:avLst>
            </a:prstGeom>
            <a:solidFill>
              <a:srgbClr val="4370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4</a:t>
              </a:r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6708796" y="994782"/>
              <a:ext cx="4445251" cy="698014"/>
              <a:chOff x="6726724" y="990424"/>
              <a:chExt cx="4445251" cy="698014"/>
            </a:xfrm>
          </p:grpSpPr>
          <p:sp>
            <p:nvSpPr>
              <p:cNvPr id="13" name="文本框 12"/>
              <p:cNvSpPr txBox="1"/>
              <p:nvPr/>
            </p:nvSpPr>
            <p:spPr>
              <a:xfrm>
                <a:off x="6726724" y="990424"/>
                <a:ext cx="44452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 spc="600" dirty="0">
                    <a:cs typeface="+mn-ea"/>
                    <a:sym typeface="+mn-lt"/>
                  </a:rPr>
                  <a:t>Add title text</a:t>
                </a:r>
                <a:endParaRPr lang="zh-CN" altLang="en-US" sz="2800" b="1" spc="600" dirty="0">
                  <a:cs typeface="+mn-ea"/>
                  <a:sym typeface="+mn-lt"/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6788179" y="1353282"/>
                <a:ext cx="4012605" cy="3351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6708795" y="2354010"/>
              <a:ext cx="4445251" cy="698014"/>
              <a:chOff x="6726724" y="990424"/>
              <a:chExt cx="4445251" cy="698014"/>
            </a:xfrm>
          </p:grpSpPr>
          <p:sp>
            <p:nvSpPr>
              <p:cNvPr id="17" name="文本框 16"/>
              <p:cNvSpPr txBox="1"/>
              <p:nvPr/>
            </p:nvSpPr>
            <p:spPr>
              <a:xfrm>
                <a:off x="6726724" y="990424"/>
                <a:ext cx="44452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 spc="600" dirty="0">
                    <a:cs typeface="+mn-ea"/>
                    <a:sym typeface="+mn-lt"/>
                  </a:rPr>
                  <a:t>Add title text</a:t>
                </a:r>
                <a:endParaRPr lang="zh-CN" altLang="en-US" sz="2800" b="1" spc="600" dirty="0">
                  <a:cs typeface="+mn-ea"/>
                  <a:sym typeface="+mn-lt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6788179" y="1353282"/>
                <a:ext cx="4012605" cy="3351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6708796" y="3689227"/>
              <a:ext cx="4445251" cy="698014"/>
              <a:chOff x="6726724" y="990424"/>
              <a:chExt cx="4445251" cy="698014"/>
            </a:xfrm>
          </p:grpSpPr>
          <p:sp>
            <p:nvSpPr>
              <p:cNvPr id="20" name="文本框 19"/>
              <p:cNvSpPr txBox="1"/>
              <p:nvPr/>
            </p:nvSpPr>
            <p:spPr>
              <a:xfrm>
                <a:off x="6726724" y="990424"/>
                <a:ext cx="44452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 spc="600" dirty="0">
                    <a:cs typeface="+mn-ea"/>
                    <a:sym typeface="+mn-lt"/>
                  </a:rPr>
                  <a:t>Add title text</a:t>
                </a:r>
                <a:endParaRPr lang="zh-CN" altLang="en-US" sz="2800" b="1" spc="600" dirty="0">
                  <a:cs typeface="+mn-ea"/>
                  <a:sym typeface="+mn-lt"/>
                </a:endParaRP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6788179" y="1353282"/>
                <a:ext cx="4012605" cy="3351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6708795" y="5008973"/>
              <a:ext cx="4445251" cy="698014"/>
              <a:chOff x="6726724" y="990424"/>
              <a:chExt cx="4445251" cy="698014"/>
            </a:xfrm>
          </p:grpSpPr>
          <p:sp>
            <p:nvSpPr>
              <p:cNvPr id="23" name="文本框 22"/>
              <p:cNvSpPr txBox="1"/>
              <p:nvPr/>
            </p:nvSpPr>
            <p:spPr>
              <a:xfrm>
                <a:off x="6726724" y="990424"/>
                <a:ext cx="44452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 spc="600" dirty="0">
                    <a:cs typeface="+mn-ea"/>
                    <a:sym typeface="+mn-lt"/>
                  </a:rPr>
                  <a:t>Add title text</a:t>
                </a:r>
                <a:endParaRPr lang="zh-CN" altLang="en-US" sz="2800" b="1" spc="600" dirty="0">
                  <a:cs typeface="+mn-ea"/>
                  <a:sym typeface="+mn-lt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6788179" y="1353282"/>
                <a:ext cx="4012605" cy="3351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6" name="TextBox 4">
            <a:extLst>
              <a:ext uri="{FF2B5EF4-FFF2-40B4-BE49-F238E27FC236}">
                <a16:creationId xmlns:a16="http://schemas.microsoft.com/office/drawing/2014/main" id="{EB684C7E-20A7-9694-F2D4-694B922B40F4}"/>
              </a:ext>
            </a:extLst>
          </p:cNvPr>
          <p:cNvSpPr txBox="1"/>
          <p:nvPr/>
        </p:nvSpPr>
        <p:spPr>
          <a:xfrm>
            <a:off x="0" y="0"/>
            <a:ext cx="45365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http://www.1ppt.com/hangye/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" t="33860" r="41062" b="22532"/>
          <a:stretch>
            <a:fillRect/>
          </a:stretch>
        </p:blipFill>
        <p:spPr>
          <a:xfrm rot="16865302" flipH="1" flipV="1">
            <a:off x="10833142" y="5540515"/>
            <a:ext cx="1901512" cy="15866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24877" y="321754"/>
            <a:ext cx="5896569" cy="743742"/>
            <a:chOff x="934452" y="344468"/>
            <a:chExt cx="5896569" cy="743742"/>
          </a:xfrm>
        </p:grpSpPr>
        <p:sp>
          <p:nvSpPr>
            <p:cNvPr id="7" name="文本框 6"/>
            <p:cNvSpPr txBox="1"/>
            <p:nvPr/>
          </p:nvSpPr>
          <p:spPr>
            <a:xfrm>
              <a:off x="934452" y="344468"/>
              <a:ext cx="5896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 b="1" spc="600">
                  <a:latin typeface="Arial"/>
                  <a:ea typeface="微软雅黑"/>
                </a:defRPr>
              </a:lvl1pPr>
            </a:lstStyle>
            <a:p>
              <a:r>
                <a:rPr lang="en-US" altLang="zh-CN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934452" y="782036"/>
              <a:ext cx="4961523" cy="306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037806" y="1582142"/>
            <a:ext cx="8281851" cy="3919433"/>
            <a:chOff x="2031307" y="1500661"/>
            <a:chExt cx="8281851" cy="3919433"/>
          </a:xfrm>
        </p:grpSpPr>
        <p:grpSp>
          <p:nvGrpSpPr>
            <p:cNvPr id="3" name="组合 2"/>
            <p:cNvGrpSpPr/>
            <p:nvPr/>
          </p:nvGrpSpPr>
          <p:grpSpPr>
            <a:xfrm>
              <a:off x="4656751" y="2036985"/>
              <a:ext cx="2878498" cy="2851250"/>
              <a:chOff x="4400488" y="1786051"/>
              <a:chExt cx="3391023" cy="3358923"/>
            </a:xfrm>
          </p:grpSpPr>
          <p:grpSp>
            <p:nvGrpSpPr>
              <p:cNvPr id="2" name="组合 1"/>
              <p:cNvGrpSpPr/>
              <p:nvPr/>
            </p:nvGrpSpPr>
            <p:grpSpPr>
              <a:xfrm>
                <a:off x="4400488" y="1786051"/>
                <a:ext cx="3391023" cy="3358923"/>
                <a:chOff x="2937285" y="898163"/>
                <a:chExt cx="3197576" cy="3167308"/>
              </a:xfrm>
            </p:grpSpPr>
            <p:grpSp>
              <p:nvGrpSpPr>
                <p:cNvPr id="10" name="组合 9"/>
                <p:cNvGrpSpPr/>
                <p:nvPr/>
              </p:nvGrpSpPr>
              <p:grpSpPr>
                <a:xfrm rot="2700000">
                  <a:off x="2952419" y="883029"/>
                  <a:ext cx="3167308" cy="3197576"/>
                  <a:chOff x="1932258" y="760101"/>
                  <a:chExt cx="3767316" cy="3803319"/>
                </a:xfrm>
              </p:grpSpPr>
              <p:sp>
                <p:nvSpPr>
                  <p:cNvPr id="11" name="椭圆 168"/>
                  <p:cNvSpPr/>
                  <p:nvPr/>
                </p:nvSpPr>
                <p:spPr>
                  <a:xfrm>
                    <a:off x="2710237" y="760101"/>
                    <a:ext cx="2207694" cy="2207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07694" h="2207694">
                        <a:moveTo>
                          <a:pt x="1240201" y="2198410"/>
                        </a:moveTo>
                        <a:cubicBezTo>
                          <a:pt x="1195601" y="2204855"/>
                          <a:pt x="1150057" y="2207694"/>
                          <a:pt x="1103851" y="2207694"/>
                        </a:cubicBezTo>
                        <a:close/>
                        <a:moveTo>
                          <a:pt x="1396176" y="2167304"/>
                        </a:moveTo>
                        <a:cubicBezTo>
                          <a:pt x="1355911" y="2179613"/>
                          <a:pt x="1314389" y="2188486"/>
                          <a:pt x="1271865" y="2193577"/>
                        </a:cubicBezTo>
                        <a:close/>
                        <a:moveTo>
                          <a:pt x="7872" y="976750"/>
                        </a:moveTo>
                        <a:lnTo>
                          <a:pt x="1" y="1103847"/>
                        </a:lnTo>
                        <a:cubicBezTo>
                          <a:pt x="1" y="1713485"/>
                          <a:pt x="494210" y="2207694"/>
                          <a:pt x="1103848" y="2207694"/>
                        </a:cubicBezTo>
                        <a:cubicBezTo>
                          <a:pt x="494209" y="2207694"/>
                          <a:pt x="0" y="1713485"/>
                          <a:pt x="0" y="1103847"/>
                        </a:cubicBezTo>
                        <a:cubicBezTo>
                          <a:pt x="0" y="1060839"/>
                          <a:pt x="2460" y="1018405"/>
                          <a:pt x="7872" y="976750"/>
                        </a:cubicBezTo>
                        <a:close/>
                        <a:moveTo>
                          <a:pt x="1103847" y="0"/>
                        </a:moveTo>
                        <a:cubicBezTo>
                          <a:pt x="1713485" y="0"/>
                          <a:pt x="2207694" y="494209"/>
                          <a:pt x="2207694" y="1103847"/>
                        </a:cubicBezTo>
                        <a:cubicBezTo>
                          <a:pt x="2207694" y="1612162"/>
                          <a:pt x="1864110" y="2040229"/>
                          <a:pt x="1396188" y="2167301"/>
                        </a:cubicBezTo>
                        <a:cubicBezTo>
                          <a:pt x="1418536" y="2082435"/>
                          <a:pt x="1429716" y="1993353"/>
                          <a:pt x="1429716" y="1901660"/>
                        </a:cubicBezTo>
                        <a:cubicBezTo>
                          <a:pt x="1429716" y="1292022"/>
                          <a:pt x="935507" y="797813"/>
                          <a:pt x="325869" y="797813"/>
                        </a:cubicBezTo>
                        <a:cubicBezTo>
                          <a:pt x="224547" y="797813"/>
                          <a:pt x="126413" y="811464"/>
                          <a:pt x="33529" y="838206"/>
                        </a:cubicBezTo>
                        <a:cubicBezTo>
                          <a:pt x="23934" y="874644"/>
                          <a:pt x="16397" y="911859"/>
                          <a:pt x="11973" y="949877"/>
                        </a:cubicBezTo>
                        <a:cubicBezTo>
                          <a:pt x="85667" y="413031"/>
                          <a:pt x="546523" y="0"/>
                          <a:pt x="1103847" y="0"/>
                        </a:cubicBezTo>
                        <a:close/>
                      </a:path>
                    </a:pathLst>
                  </a:custGeom>
                  <a:solidFill>
                    <a:srgbClr val="4370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2" name="椭圆 161"/>
                  <p:cNvSpPr/>
                  <p:nvPr/>
                </p:nvSpPr>
                <p:spPr>
                  <a:xfrm>
                    <a:off x="1932258" y="1557914"/>
                    <a:ext cx="2207690" cy="220769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07690" h="2207691">
                        <a:moveTo>
                          <a:pt x="967503" y="2198411"/>
                        </a:moveTo>
                        <a:lnTo>
                          <a:pt x="1103795" y="2207691"/>
                        </a:lnTo>
                        <a:cubicBezTo>
                          <a:pt x="1057608" y="2207692"/>
                          <a:pt x="1012085" y="2204853"/>
                          <a:pt x="967503" y="2198411"/>
                        </a:cubicBezTo>
                        <a:close/>
                        <a:moveTo>
                          <a:pt x="811529" y="2167307"/>
                        </a:moveTo>
                        <a:lnTo>
                          <a:pt x="935821" y="2193576"/>
                        </a:lnTo>
                        <a:cubicBezTo>
                          <a:pt x="893304" y="2188486"/>
                          <a:pt x="851788" y="2179614"/>
                          <a:pt x="811529" y="2167307"/>
                        </a:cubicBezTo>
                        <a:close/>
                        <a:moveTo>
                          <a:pt x="2199826" y="976772"/>
                        </a:moveTo>
                        <a:cubicBezTo>
                          <a:pt x="2205232" y="1018393"/>
                          <a:pt x="2207691" y="1060793"/>
                          <a:pt x="2207690" y="1103766"/>
                        </a:cubicBezTo>
                        <a:close/>
                        <a:moveTo>
                          <a:pt x="2174170" y="838223"/>
                        </a:moveTo>
                        <a:cubicBezTo>
                          <a:pt x="2184491" y="874470"/>
                          <a:pt x="2191713" y="911752"/>
                          <a:pt x="2195714" y="949832"/>
                        </a:cubicBezTo>
                        <a:close/>
                        <a:moveTo>
                          <a:pt x="1103847" y="0"/>
                        </a:moveTo>
                        <a:cubicBezTo>
                          <a:pt x="1621792" y="0"/>
                          <a:pt x="2056420" y="356726"/>
                          <a:pt x="2174166" y="838207"/>
                        </a:cubicBezTo>
                        <a:cubicBezTo>
                          <a:pt x="2081282" y="811466"/>
                          <a:pt x="1983150" y="797814"/>
                          <a:pt x="1881827" y="797814"/>
                        </a:cubicBezTo>
                        <a:cubicBezTo>
                          <a:pt x="1272189" y="797814"/>
                          <a:pt x="777980" y="1292023"/>
                          <a:pt x="777980" y="1901661"/>
                        </a:cubicBezTo>
                        <a:cubicBezTo>
                          <a:pt x="777980" y="1993354"/>
                          <a:pt x="789160" y="2082435"/>
                          <a:pt x="811508" y="2167301"/>
                        </a:cubicBezTo>
                        <a:cubicBezTo>
                          <a:pt x="343585" y="2040230"/>
                          <a:pt x="0" y="1612163"/>
                          <a:pt x="0" y="1103847"/>
                        </a:cubicBezTo>
                        <a:cubicBezTo>
                          <a:pt x="0" y="494209"/>
                          <a:pt x="494209" y="0"/>
                          <a:pt x="1103847" y="0"/>
                        </a:cubicBezTo>
                        <a:close/>
                      </a:path>
                    </a:pathLst>
                  </a:custGeom>
                  <a:solidFill>
                    <a:srgbClr val="DA4A6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3" name="椭圆 162"/>
                  <p:cNvSpPr/>
                  <p:nvPr/>
                </p:nvSpPr>
                <p:spPr>
                  <a:xfrm>
                    <a:off x="3491880" y="1557913"/>
                    <a:ext cx="2207694" cy="2207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07694" h="2207694">
                        <a:moveTo>
                          <a:pt x="1269814" y="13804"/>
                        </a:moveTo>
                        <a:cubicBezTo>
                          <a:pt x="1800820" y="92567"/>
                          <a:pt x="2207694" y="550692"/>
                          <a:pt x="2207694" y="1103847"/>
                        </a:cubicBezTo>
                        <a:cubicBezTo>
                          <a:pt x="2207694" y="1713485"/>
                          <a:pt x="1713485" y="2207694"/>
                          <a:pt x="1103847" y="2207694"/>
                        </a:cubicBezTo>
                        <a:cubicBezTo>
                          <a:pt x="546709" y="2207694"/>
                          <a:pt x="85975" y="1794939"/>
                          <a:pt x="12055" y="1258354"/>
                        </a:cubicBezTo>
                        <a:lnTo>
                          <a:pt x="33789" y="1370498"/>
                        </a:lnTo>
                        <a:cubicBezTo>
                          <a:pt x="125494" y="1396610"/>
                          <a:pt x="222299" y="1409882"/>
                          <a:pt x="322205" y="1409882"/>
                        </a:cubicBezTo>
                        <a:cubicBezTo>
                          <a:pt x="931843" y="1409882"/>
                          <a:pt x="1426052" y="915673"/>
                          <a:pt x="1426052" y="306035"/>
                        </a:cubicBezTo>
                        <a:cubicBezTo>
                          <a:pt x="1426052" y="213979"/>
                          <a:pt x="1414784" y="124554"/>
                          <a:pt x="1392265" y="39385"/>
                        </a:cubicBezTo>
                        <a:cubicBezTo>
                          <a:pt x="1352416" y="28038"/>
                          <a:pt x="1311604" y="19116"/>
                          <a:pt x="1269814" y="13804"/>
                        </a:cubicBezTo>
                        <a:close/>
                        <a:moveTo>
                          <a:pt x="1103847" y="0"/>
                        </a:moveTo>
                        <a:cubicBezTo>
                          <a:pt x="1149577" y="0"/>
                          <a:pt x="1194657" y="2781"/>
                          <a:pt x="1238818" y="9073"/>
                        </a:cubicBezTo>
                        <a:lnTo>
                          <a:pt x="1103848" y="1"/>
                        </a:lnTo>
                        <a:cubicBezTo>
                          <a:pt x="494210" y="1"/>
                          <a:pt x="1" y="494210"/>
                          <a:pt x="1" y="1103848"/>
                        </a:cubicBezTo>
                        <a:cubicBezTo>
                          <a:pt x="1" y="1146981"/>
                          <a:pt x="2475" y="1189536"/>
                          <a:pt x="7924" y="1231287"/>
                        </a:cubicBezTo>
                        <a:cubicBezTo>
                          <a:pt x="2473" y="1189523"/>
                          <a:pt x="0" y="1146974"/>
                          <a:pt x="0" y="1103847"/>
                        </a:cubicBezTo>
                        <a:cubicBezTo>
                          <a:pt x="0" y="494209"/>
                          <a:pt x="494209" y="0"/>
                          <a:pt x="1103847" y="0"/>
                        </a:cubicBezTo>
                        <a:close/>
                      </a:path>
                    </a:pathLst>
                  </a:custGeom>
                  <a:solidFill>
                    <a:srgbClr val="DA4A6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4" name="椭圆 163"/>
                  <p:cNvSpPr/>
                  <p:nvPr/>
                </p:nvSpPr>
                <p:spPr>
                  <a:xfrm>
                    <a:off x="2710237" y="2355728"/>
                    <a:ext cx="2207690" cy="220769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07690" h="2207692">
                        <a:moveTo>
                          <a:pt x="2195631" y="1258405"/>
                        </a:moveTo>
                        <a:cubicBezTo>
                          <a:pt x="2191595" y="1296645"/>
                          <a:pt x="2184315" y="1334081"/>
                          <a:pt x="2173913" y="1370472"/>
                        </a:cubicBezTo>
                        <a:close/>
                        <a:moveTo>
                          <a:pt x="2207690" y="1103924"/>
                        </a:moveTo>
                        <a:cubicBezTo>
                          <a:pt x="2207691" y="1147015"/>
                          <a:pt x="2205219" y="1189529"/>
                          <a:pt x="2199774" y="1231259"/>
                        </a:cubicBezTo>
                        <a:close/>
                        <a:moveTo>
                          <a:pt x="815432" y="39382"/>
                        </a:moveTo>
                        <a:cubicBezTo>
                          <a:pt x="792913" y="124550"/>
                          <a:pt x="781644" y="213975"/>
                          <a:pt x="781644" y="306031"/>
                        </a:cubicBezTo>
                        <a:cubicBezTo>
                          <a:pt x="781644" y="915669"/>
                          <a:pt x="1275853" y="1409878"/>
                          <a:pt x="1885491" y="1409878"/>
                        </a:cubicBezTo>
                        <a:cubicBezTo>
                          <a:pt x="1985397" y="1409878"/>
                          <a:pt x="2082202" y="1396606"/>
                          <a:pt x="2173907" y="1370494"/>
                        </a:cubicBezTo>
                        <a:cubicBezTo>
                          <a:pt x="2055810" y="1851467"/>
                          <a:pt x="1621429" y="2207692"/>
                          <a:pt x="1103847" y="2207692"/>
                        </a:cubicBezTo>
                        <a:cubicBezTo>
                          <a:pt x="494209" y="2207692"/>
                          <a:pt x="0" y="1713483"/>
                          <a:pt x="0" y="1103845"/>
                        </a:cubicBezTo>
                        <a:cubicBezTo>
                          <a:pt x="0" y="594112"/>
                          <a:pt x="345503" y="165076"/>
                          <a:pt x="815432" y="39382"/>
                        </a:cubicBezTo>
                        <a:close/>
                        <a:moveTo>
                          <a:pt x="937859" y="13805"/>
                        </a:moveTo>
                        <a:lnTo>
                          <a:pt x="815433" y="39382"/>
                        </a:lnTo>
                        <a:cubicBezTo>
                          <a:pt x="855095" y="27337"/>
                          <a:pt x="895991" y="18718"/>
                          <a:pt x="937859" y="13805"/>
                        </a:cubicBezTo>
                        <a:close/>
                        <a:moveTo>
                          <a:pt x="1103792" y="1"/>
                        </a:moveTo>
                        <a:lnTo>
                          <a:pt x="968896" y="9068"/>
                        </a:lnTo>
                        <a:cubicBezTo>
                          <a:pt x="1013034" y="2780"/>
                          <a:pt x="1058088" y="0"/>
                          <a:pt x="1103792" y="1"/>
                        </a:cubicBezTo>
                        <a:close/>
                      </a:path>
                    </a:pathLst>
                  </a:custGeom>
                  <a:solidFill>
                    <a:srgbClr val="4370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15" name="椭圆 14"/>
                <p:cNvSpPr/>
                <p:nvPr/>
              </p:nvSpPr>
              <p:spPr>
                <a:xfrm>
                  <a:off x="3755642" y="1707731"/>
                  <a:ext cx="1548172" cy="1548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8" name="KSO_Shape"/>
              <p:cNvSpPr/>
              <p:nvPr/>
            </p:nvSpPr>
            <p:spPr bwMode="auto">
              <a:xfrm>
                <a:off x="5687459" y="3184009"/>
                <a:ext cx="817082" cy="705415"/>
              </a:xfrm>
              <a:custGeom>
                <a:avLst/>
                <a:gdLst>
                  <a:gd name="T0" fmla="*/ 1814848 w 5325"/>
                  <a:gd name="T1" fmla="*/ 1012065 h 4595"/>
                  <a:gd name="T2" fmla="*/ 90510 w 5325"/>
                  <a:gd name="T3" fmla="*/ 0 h 4595"/>
                  <a:gd name="T4" fmla="*/ 0 w 5325"/>
                  <a:gd name="T5" fmla="*/ 1012065 h 4595"/>
                  <a:gd name="T6" fmla="*/ 459346 w 5325"/>
                  <a:gd name="T7" fmla="*/ 1169473 h 4595"/>
                  <a:gd name="T8" fmla="*/ 502276 w 5325"/>
                  <a:gd name="T9" fmla="*/ 1643845 h 4595"/>
                  <a:gd name="T10" fmla="*/ 630349 w 5325"/>
                  <a:gd name="T11" fmla="*/ 1169473 h 4595"/>
                  <a:gd name="T12" fmla="*/ 1275366 w 5325"/>
                  <a:gd name="T13" fmla="*/ 1169473 h 4595"/>
                  <a:gd name="T14" fmla="*/ 1403439 w 5325"/>
                  <a:gd name="T15" fmla="*/ 1643845 h 4595"/>
                  <a:gd name="T16" fmla="*/ 1446011 w 5325"/>
                  <a:gd name="T17" fmla="*/ 1169473 h 4595"/>
                  <a:gd name="T18" fmla="*/ 1905000 w 5325"/>
                  <a:gd name="T19" fmla="*/ 1012065 h 4595"/>
                  <a:gd name="T20" fmla="*/ 1653862 w 5325"/>
                  <a:gd name="T21" fmla="*/ 977363 h 4595"/>
                  <a:gd name="T22" fmla="*/ 1653504 w 5325"/>
                  <a:gd name="T23" fmla="*/ 984518 h 4595"/>
                  <a:gd name="T24" fmla="*/ 1651000 w 5325"/>
                  <a:gd name="T25" fmla="*/ 990958 h 4595"/>
                  <a:gd name="T26" fmla="*/ 1648138 w 5325"/>
                  <a:gd name="T27" fmla="*/ 996682 h 4595"/>
                  <a:gd name="T28" fmla="*/ 1643845 w 5325"/>
                  <a:gd name="T29" fmla="*/ 1002048 h 4595"/>
                  <a:gd name="T30" fmla="*/ 1638837 w 5325"/>
                  <a:gd name="T31" fmla="*/ 1005983 h 4595"/>
                  <a:gd name="T32" fmla="*/ 1632755 w 5325"/>
                  <a:gd name="T33" fmla="*/ 1009561 h 4595"/>
                  <a:gd name="T34" fmla="*/ 1626673 w 5325"/>
                  <a:gd name="T35" fmla="*/ 1011349 h 4595"/>
                  <a:gd name="T36" fmla="*/ 1619518 w 5325"/>
                  <a:gd name="T37" fmla="*/ 1012065 h 4595"/>
                  <a:gd name="T38" fmla="*/ 1149439 w 5325"/>
                  <a:gd name="T39" fmla="*/ 1012065 h 4595"/>
                  <a:gd name="T40" fmla="*/ 1142642 w 5325"/>
                  <a:gd name="T41" fmla="*/ 1011349 h 4595"/>
                  <a:gd name="T42" fmla="*/ 1135845 w 5325"/>
                  <a:gd name="T43" fmla="*/ 1009561 h 4595"/>
                  <a:gd name="T44" fmla="*/ 1130121 w 5325"/>
                  <a:gd name="T45" fmla="*/ 1005983 h 4595"/>
                  <a:gd name="T46" fmla="*/ 1125470 w 5325"/>
                  <a:gd name="T47" fmla="*/ 1002048 h 4595"/>
                  <a:gd name="T48" fmla="*/ 1120820 w 5325"/>
                  <a:gd name="T49" fmla="*/ 996682 h 4595"/>
                  <a:gd name="T50" fmla="*/ 1117958 w 5325"/>
                  <a:gd name="T51" fmla="*/ 990958 h 4595"/>
                  <a:gd name="T52" fmla="*/ 1115811 w 5325"/>
                  <a:gd name="T53" fmla="*/ 984518 h 4595"/>
                  <a:gd name="T54" fmla="*/ 1115454 w 5325"/>
                  <a:gd name="T55" fmla="*/ 977363 h 4595"/>
                  <a:gd name="T56" fmla="*/ 1115454 w 5325"/>
                  <a:gd name="T57" fmla="*/ 731592 h 4595"/>
                  <a:gd name="T58" fmla="*/ 1115811 w 5325"/>
                  <a:gd name="T59" fmla="*/ 724437 h 4595"/>
                  <a:gd name="T60" fmla="*/ 1117958 w 5325"/>
                  <a:gd name="T61" fmla="*/ 718355 h 4595"/>
                  <a:gd name="T62" fmla="*/ 1120820 w 5325"/>
                  <a:gd name="T63" fmla="*/ 712273 h 4595"/>
                  <a:gd name="T64" fmla="*/ 1125470 w 5325"/>
                  <a:gd name="T65" fmla="*/ 707265 h 4595"/>
                  <a:gd name="T66" fmla="*/ 1130121 w 5325"/>
                  <a:gd name="T67" fmla="*/ 702972 h 4595"/>
                  <a:gd name="T68" fmla="*/ 1135845 w 5325"/>
                  <a:gd name="T69" fmla="*/ 699752 h 4595"/>
                  <a:gd name="T70" fmla="*/ 1142642 w 5325"/>
                  <a:gd name="T71" fmla="*/ 697606 h 4595"/>
                  <a:gd name="T72" fmla="*/ 1149439 w 5325"/>
                  <a:gd name="T73" fmla="*/ 697248 h 4595"/>
                  <a:gd name="T74" fmla="*/ 1619518 w 5325"/>
                  <a:gd name="T75" fmla="*/ 697248 h 4595"/>
                  <a:gd name="T76" fmla="*/ 1626673 w 5325"/>
                  <a:gd name="T77" fmla="*/ 697606 h 4595"/>
                  <a:gd name="T78" fmla="*/ 1632755 w 5325"/>
                  <a:gd name="T79" fmla="*/ 699752 h 4595"/>
                  <a:gd name="T80" fmla="*/ 1638837 w 5325"/>
                  <a:gd name="T81" fmla="*/ 702972 h 4595"/>
                  <a:gd name="T82" fmla="*/ 1643845 w 5325"/>
                  <a:gd name="T83" fmla="*/ 707265 h 4595"/>
                  <a:gd name="T84" fmla="*/ 1648138 w 5325"/>
                  <a:gd name="T85" fmla="*/ 712273 h 4595"/>
                  <a:gd name="T86" fmla="*/ 1651000 w 5325"/>
                  <a:gd name="T87" fmla="*/ 718355 h 4595"/>
                  <a:gd name="T88" fmla="*/ 1653504 w 5325"/>
                  <a:gd name="T89" fmla="*/ 724437 h 4595"/>
                  <a:gd name="T90" fmla="*/ 1653862 w 5325"/>
                  <a:gd name="T91" fmla="*/ 731592 h 459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5325" h="4595">
                    <a:moveTo>
                      <a:pt x="5325" y="2829"/>
                    </a:moveTo>
                    <a:lnTo>
                      <a:pt x="5073" y="2829"/>
                    </a:lnTo>
                    <a:lnTo>
                      <a:pt x="5073" y="0"/>
                    </a:lnTo>
                    <a:lnTo>
                      <a:pt x="253" y="0"/>
                    </a:lnTo>
                    <a:lnTo>
                      <a:pt x="253" y="2829"/>
                    </a:lnTo>
                    <a:lnTo>
                      <a:pt x="0" y="2829"/>
                    </a:lnTo>
                    <a:lnTo>
                      <a:pt x="0" y="3269"/>
                    </a:lnTo>
                    <a:lnTo>
                      <a:pt x="1284" y="3269"/>
                    </a:lnTo>
                    <a:lnTo>
                      <a:pt x="926" y="4595"/>
                    </a:lnTo>
                    <a:lnTo>
                      <a:pt x="1404" y="4595"/>
                    </a:lnTo>
                    <a:lnTo>
                      <a:pt x="1762" y="3269"/>
                    </a:lnTo>
                    <a:lnTo>
                      <a:pt x="3565" y="3269"/>
                    </a:lnTo>
                    <a:lnTo>
                      <a:pt x="3764" y="4009"/>
                    </a:lnTo>
                    <a:lnTo>
                      <a:pt x="3923" y="4595"/>
                    </a:lnTo>
                    <a:lnTo>
                      <a:pt x="4400" y="4595"/>
                    </a:lnTo>
                    <a:lnTo>
                      <a:pt x="4042" y="3269"/>
                    </a:lnTo>
                    <a:lnTo>
                      <a:pt x="5325" y="3269"/>
                    </a:lnTo>
                    <a:lnTo>
                      <a:pt x="5325" y="2829"/>
                    </a:lnTo>
                    <a:close/>
                    <a:moveTo>
                      <a:pt x="4623" y="2732"/>
                    </a:moveTo>
                    <a:lnTo>
                      <a:pt x="4623" y="2732"/>
                    </a:lnTo>
                    <a:lnTo>
                      <a:pt x="4623" y="2742"/>
                    </a:lnTo>
                    <a:lnTo>
                      <a:pt x="4622" y="2752"/>
                    </a:lnTo>
                    <a:lnTo>
                      <a:pt x="4619" y="2760"/>
                    </a:lnTo>
                    <a:lnTo>
                      <a:pt x="4615" y="2770"/>
                    </a:lnTo>
                    <a:lnTo>
                      <a:pt x="4612" y="2779"/>
                    </a:lnTo>
                    <a:lnTo>
                      <a:pt x="4607" y="2786"/>
                    </a:lnTo>
                    <a:lnTo>
                      <a:pt x="4601" y="2794"/>
                    </a:lnTo>
                    <a:lnTo>
                      <a:pt x="4595" y="2801"/>
                    </a:lnTo>
                    <a:lnTo>
                      <a:pt x="4588" y="2807"/>
                    </a:lnTo>
                    <a:lnTo>
                      <a:pt x="4581" y="2812"/>
                    </a:lnTo>
                    <a:lnTo>
                      <a:pt x="4573" y="2817"/>
                    </a:lnTo>
                    <a:lnTo>
                      <a:pt x="4564" y="2822"/>
                    </a:lnTo>
                    <a:lnTo>
                      <a:pt x="4555" y="2824"/>
                    </a:lnTo>
                    <a:lnTo>
                      <a:pt x="4547" y="2827"/>
                    </a:lnTo>
                    <a:lnTo>
                      <a:pt x="4537" y="2828"/>
                    </a:lnTo>
                    <a:lnTo>
                      <a:pt x="4527" y="2829"/>
                    </a:lnTo>
                    <a:lnTo>
                      <a:pt x="3213" y="2829"/>
                    </a:lnTo>
                    <a:lnTo>
                      <a:pt x="3203" y="2828"/>
                    </a:lnTo>
                    <a:lnTo>
                      <a:pt x="3194" y="2827"/>
                    </a:lnTo>
                    <a:lnTo>
                      <a:pt x="3185" y="2824"/>
                    </a:lnTo>
                    <a:lnTo>
                      <a:pt x="3175" y="2822"/>
                    </a:lnTo>
                    <a:lnTo>
                      <a:pt x="3168" y="2817"/>
                    </a:lnTo>
                    <a:lnTo>
                      <a:pt x="3159" y="2812"/>
                    </a:lnTo>
                    <a:lnTo>
                      <a:pt x="3152" y="2807"/>
                    </a:lnTo>
                    <a:lnTo>
                      <a:pt x="3146" y="2801"/>
                    </a:lnTo>
                    <a:lnTo>
                      <a:pt x="3140" y="2794"/>
                    </a:lnTo>
                    <a:lnTo>
                      <a:pt x="3133" y="2786"/>
                    </a:lnTo>
                    <a:lnTo>
                      <a:pt x="3129" y="2779"/>
                    </a:lnTo>
                    <a:lnTo>
                      <a:pt x="3125" y="2770"/>
                    </a:lnTo>
                    <a:lnTo>
                      <a:pt x="3121" y="2760"/>
                    </a:lnTo>
                    <a:lnTo>
                      <a:pt x="3119" y="2752"/>
                    </a:lnTo>
                    <a:lnTo>
                      <a:pt x="3118" y="2742"/>
                    </a:lnTo>
                    <a:lnTo>
                      <a:pt x="3118" y="2732"/>
                    </a:lnTo>
                    <a:lnTo>
                      <a:pt x="3118" y="2045"/>
                    </a:lnTo>
                    <a:lnTo>
                      <a:pt x="3118" y="2035"/>
                    </a:lnTo>
                    <a:lnTo>
                      <a:pt x="3119" y="2025"/>
                    </a:lnTo>
                    <a:lnTo>
                      <a:pt x="3121" y="2016"/>
                    </a:lnTo>
                    <a:lnTo>
                      <a:pt x="3125" y="2008"/>
                    </a:lnTo>
                    <a:lnTo>
                      <a:pt x="3129" y="1999"/>
                    </a:lnTo>
                    <a:lnTo>
                      <a:pt x="3133" y="1991"/>
                    </a:lnTo>
                    <a:lnTo>
                      <a:pt x="3140" y="1983"/>
                    </a:lnTo>
                    <a:lnTo>
                      <a:pt x="3146" y="1977"/>
                    </a:lnTo>
                    <a:lnTo>
                      <a:pt x="3152" y="1971"/>
                    </a:lnTo>
                    <a:lnTo>
                      <a:pt x="3159" y="1965"/>
                    </a:lnTo>
                    <a:lnTo>
                      <a:pt x="3168" y="1960"/>
                    </a:lnTo>
                    <a:lnTo>
                      <a:pt x="3175" y="1956"/>
                    </a:lnTo>
                    <a:lnTo>
                      <a:pt x="3185" y="1953"/>
                    </a:lnTo>
                    <a:lnTo>
                      <a:pt x="3194" y="1950"/>
                    </a:lnTo>
                    <a:lnTo>
                      <a:pt x="3203" y="1949"/>
                    </a:lnTo>
                    <a:lnTo>
                      <a:pt x="3213" y="1949"/>
                    </a:lnTo>
                    <a:lnTo>
                      <a:pt x="4527" y="1949"/>
                    </a:lnTo>
                    <a:lnTo>
                      <a:pt x="4537" y="1949"/>
                    </a:lnTo>
                    <a:lnTo>
                      <a:pt x="4547" y="1950"/>
                    </a:lnTo>
                    <a:lnTo>
                      <a:pt x="4555" y="1953"/>
                    </a:lnTo>
                    <a:lnTo>
                      <a:pt x="4564" y="1956"/>
                    </a:lnTo>
                    <a:lnTo>
                      <a:pt x="4573" y="1960"/>
                    </a:lnTo>
                    <a:lnTo>
                      <a:pt x="4581" y="1965"/>
                    </a:lnTo>
                    <a:lnTo>
                      <a:pt x="4588" y="1971"/>
                    </a:lnTo>
                    <a:lnTo>
                      <a:pt x="4595" y="1977"/>
                    </a:lnTo>
                    <a:lnTo>
                      <a:pt x="4601" y="1983"/>
                    </a:lnTo>
                    <a:lnTo>
                      <a:pt x="4607" y="1991"/>
                    </a:lnTo>
                    <a:lnTo>
                      <a:pt x="4612" y="1999"/>
                    </a:lnTo>
                    <a:lnTo>
                      <a:pt x="4615" y="2008"/>
                    </a:lnTo>
                    <a:lnTo>
                      <a:pt x="4619" y="2016"/>
                    </a:lnTo>
                    <a:lnTo>
                      <a:pt x="4622" y="2025"/>
                    </a:lnTo>
                    <a:lnTo>
                      <a:pt x="4623" y="2035"/>
                    </a:lnTo>
                    <a:lnTo>
                      <a:pt x="4623" y="2045"/>
                    </a:lnTo>
                    <a:lnTo>
                      <a:pt x="4623" y="2732"/>
                    </a:lnTo>
                    <a:close/>
                  </a:path>
                </a:pathLst>
              </a:custGeom>
              <a:gradFill>
                <a:gsLst>
                  <a:gs pos="0">
                    <a:srgbClr val="4370D5"/>
                  </a:gs>
                  <a:gs pos="100000">
                    <a:srgbClr val="DA4A62"/>
                  </a:gs>
                </a:gsLst>
                <a:lin ang="9000000" scaled="0"/>
              </a:gradFill>
              <a:ln>
                <a:noFill/>
              </a:ln>
            </p:spPr>
            <p:txBody>
              <a:bodyPr bIns="720000"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zh-CN" altLang="en-US" dirty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7578132" y="1500661"/>
              <a:ext cx="2735026" cy="1053154"/>
              <a:chOff x="8004831" y="2561264"/>
              <a:chExt cx="2735026" cy="1053154"/>
            </a:xfrm>
          </p:grpSpPr>
          <p:sp>
            <p:nvSpPr>
              <p:cNvPr id="19" name="文本框 18"/>
              <p:cNvSpPr txBox="1"/>
              <p:nvPr/>
            </p:nvSpPr>
            <p:spPr>
              <a:xfrm>
                <a:off x="8015025" y="2561264"/>
                <a:ext cx="27248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8004831" y="2872355"/>
                <a:ext cx="2415529" cy="7420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7578132" y="4366940"/>
              <a:ext cx="2735026" cy="1053154"/>
              <a:chOff x="8004831" y="2561264"/>
              <a:chExt cx="2735026" cy="1053154"/>
            </a:xfrm>
          </p:grpSpPr>
          <p:sp>
            <p:nvSpPr>
              <p:cNvPr id="22" name="文本框 21"/>
              <p:cNvSpPr txBox="1"/>
              <p:nvPr/>
            </p:nvSpPr>
            <p:spPr>
              <a:xfrm>
                <a:off x="8015025" y="2561264"/>
                <a:ext cx="27248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8004831" y="2872355"/>
                <a:ext cx="2415529" cy="7420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2033688" y="1500661"/>
              <a:ext cx="2569562" cy="1053154"/>
              <a:chOff x="7850798" y="2561264"/>
              <a:chExt cx="2569562" cy="1053154"/>
            </a:xfrm>
          </p:grpSpPr>
          <p:sp>
            <p:nvSpPr>
              <p:cNvPr id="25" name="文本框 24"/>
              <p:cNvSpPr txBox="1"/>
              <p:nvPr/>
            </p:nvSpPr>
            <p:spPr>
              <a:xfrm>
                <a:off x="7850798" y="2561264"/>
                <a:ext cx="256956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8004831" y="2872355"/>
                <a:ext cx="2415529" cy="7420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2031307" y="4366940"/>
              <a:ext cx="2569562" cy="1053154"/>
              <a:chOff x="7850798" y="2561264"/>
              <a:chExt cx="2569562" cy="1053154"/>
            </a:xfrm>
          </p:grpSpPr>
          <p:sp>
            <p:nvSpPr>
              <p:cNvPr id="28" name="文本框 27"/>
              <p:cNvSpPr txBox="1"/>
              <p:nvPr/>
            </p:nvSpPr>
            <p:spPr>
              <a:xfrm>
                <a:off x="7850798" y="2561264"/>
                <a:ext cx="256956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8004831" y="2872355"/>
                <a:ext cx="2415529" cy="7420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" t="33860" r="41062" b="22532"/>
          <a:stretch>
            <a:fillRect/>
          </a:stretch>
        </p:blipFill>
        <p:spPr>
          <a:xfrm rot="16865302" flipH="1" flipV="1">
            <a:off x="10833142" y="5540515"/>
            <a:ext cx="1901512" cy="15866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24877" y="321754"/>
            <a:ext cx="5896569" cy="743742"/>
            <a:chOff x="934452" y="344468"/>
            <a:chExt cx="5896569" cy="743742"/>
          </a:xfrm>
        </p:grpSpPr>
        <p:sp>
          <p:nvSpPr>
            <p:cNvPr id="7" name="文本框 6"/>
            <p:cNvSpPr txBox="1"/>
            <p:nvPr/>
          </p:nvSpPr>
          <p:spPr>
            <a:xfrm>
              <a:off x="934452" y="344468"/>
              <a:ext cx="5896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600" dirty="0">
                  <a:cs typeface="+mn-ea"/>
                  <a:sym typeface="+mn-lt"/>
                </a:rPr>
                <a:t>Add title text</a:t>
              </a:r>
              <a:endParaRPr lang="zh-CN" altLang="en-US" sz="2800" b="1" spc="600" dirty="0"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934452" y="782036"/>
              <a:ext cx="4961523" cy="306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687891" y="1506462"/>
            <a:ext cx="8816217" cy="4128510"/>
            <a:chOff x="1724238" y="1428140"/>
            <a:chExt cx="8816217" cy="4128510"/>
          </a:xfrm>
        </p:grpSpPr>
        <p:grpSp>
          <p:nvGrpSpPr>
            <p:cNvPr id="3" name="组合 2"/>
            <p:cNvGrpSpPr/>
            <p:nvPr/>
          </p:nvGrpSpPr>
          <p:grpSpPr>
            <a:xfrm>
              <a:off x="4656563" y="2048209"/>
              <a:ext cx="2878873" cy="2834608"/>
              <a:chOff x="4642789" y="2095663"/>
              <a:chExt cx="2878873" cy="2834608"/>
            </a:xfrm>
          </p:grpSpPr>
          <p:sp>
            <p:nvSpPr>
              <p:cNvPr id="10" name="椭圆 68"/>
              <p:cNvSpPr/>
              <p:nvPr/>
            </p:nvSpPr>
            <p:spPr>
              <a:xfrm>
                <a:off x="5845901" y="3543627"/>
                <a:ext cx="1401767" cy="1386644"/>
              </a:xfrm>
              <a:custGeom>
                <a:avLst/>
                <a:gdLst/>
                <a:ahLst/>
                <a:cxnLst/>
                <a:rect l="l" t="t" r="r" b="b"/>
                <a:pathLst>
                  <a:path w="1401767" h="1386644">
                    <a:moveTo>
                      <a:pt x="233035" y="0"/>
                    </a:moveTo>
                    <a:lnTo>
                      <a:pt x="640881" y="0"/>
                    </a:lnTo>
                    <a:cubicBezTo>
                      <a:pt x="633096" y="19935"/>
                      <a:pt x="629318" y="41634"/>
                      <a:pt x="629318" y="64216"/>
                    </a:cubicBezTo>
                    <a:cubicBezTo>
                      <a:pt x="629318" y="173647"/>
                      <a:pt x="718028" y="262357"/>
                      <a:pt x="827459" y="262357"/>
                    </a:cubicBezTo>
                    <a:cubicBezTo>
                      <a:pt x="936890" y="262357"/>
                      <a:pt x="1025600" y="173647"/>
                      <a:pt x="1025600" y="64216"/>
                    </a:cubicBezTo>
                    <a:cubicBezTo>
                      <a:pt x="1025600" y="41634"/>
                      <a:pt x="1021823" y="19935"/>
                      <a:pt x="1014038" y="0"/>
                    </a:cubicBezTo>
                    <a:lnTo>
                      <a:pt x="1401767" y="0"/>
                    </a:lnTo>
                    <a:lnTo>
                      <a:pt x="1401767" y="1168732"/>
                    </a:lnTo>
                    <a:lnTo>
                      <a:pt x="956993" y="1168732"/>
                    </a:lnTo>
                    <a:cubicBezTo>
                      <a:pt x="968847" y="1188427"/>
                      <a:pt x="974696" y="1211557"/>
                      <a:pt x="974696" y="1236054"/>
                    </a:cubicBezTo>
                    <a:cubicBezTo>
                      <a:pt x="974696" y="1319223"/>
                      <a:pt x="907275" y="1386644"/>
                      <a:pt x="824106" y="1386644"/>
                    </a:cubicBezTo>
                    <a:cubicBezTo>
                      <a:pt x="740937" y="1386644"/>
                      <a:pt x="673516" y="1319223"/>
                      <a:pt x="673516" y="1236054"/>
                    </a:cubicBezTo>
                    <a:cubicBezTo>
                      <a:pt x="673516" y="1211557"/>
                      <a:pt x="679365" y="1188427"/>
                      <a:pt x="691220" y="1168732"/>
                    </a:cubicBezTo>
                    <a:lnTo>
                      <a:pt x="233035" y="1168732"/>
                    </a:lnTo>
                    <a:lnTo>
                      <a:pt x="233035" y="733499"/>
                    </a:lnTo>
                    <a:cubicBezTo>
                      <a:pt x="212516" y="743855"/>
                      <a:pt x="189291" y="749187"/>
                      <a:pt x="164821" y="749187"/>
                    </a:cubicBezTo>
                    <a:cubicBezTo>
                      <a:pt x="73793" y="749187"/>
                      <a:pt x="0" y="675395"/>
                      <a:pt x="0" y="584366"/>
                    </a:cubicBezTo>
                    <a:cubicBezTo>
                      <a:pt x="0" y="493338"/>
                      <a:pt x="73793" y="419545"/>
                      <a:pt x="164821" y="419545"/>
                    </a:cubicBezTo>
                    <a:cubicBezTo>
                      <a:pt x="189291" y="419545"/>
                      <a:pt x="212516" y="424878"/>
                      <a:pt x="233035" y="435233"/>
                    </a:cubicBezTo>
                    <a:close/>
                  </a:path>
                </a:pathLst>
              </a:custGeom>
              <a:solidFill>
                <a:srgbClr val="DA4A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" name="矩形 65"/>
              <p:cNvSpPr/>
              <p:nvPr/>
            </p:nvSpPr>
            <p:spPr>
              <a:xfrm>
                <a:off x="4662085" y="3319799"/>
                <a:ext cx="1406366" cy="1392560"/>
              </a:xfrm>
              <a:custGeom>
                <a:avLst/>
                <a:gdLst/>
                <a:ahLst/>
                <a:cxnLst/>
                <a:rect l="l" t="t" r="r" b="b"/>
                <a:pathLst>
                  <a:path w="1406366" h="1392560">
                    <a:moveTo>
                      <a:pt x="822000" y="0"/>
                    </a:moveTo>
                    <a:cubicBezTo>
                      <a:pt x="913029" y="0"/>
                      <a:pt x="986821" y="73793"/>
                      <a:pt x="986821" y="164821"/>
                    </a:cubicBezTo>
                    <a:cubicBezTo>
                      <a:pt x="986821" y="185675"/>
                      <a:pt x="982948" y="205623"/>
                      <a:pt x="975467" y="223828"/>
                    </a:cubicBezTo>
                    <a:lnTo>
                      <a:pt x="1406366" y="223828"/>
                    </a:lnTo>
                    <a:lnTo>
                      <a:pt x="1406366" y="633859"/>
                    </a:lnTo>
                    <a:cubicBezTo>
                      <a:pt x="1386081" y="625588"/>
                      <a:pt x="1363875" y="621361"/>
                      <a:pt x="1340681" y="621361"/>
                    </a:cubicBezTo>
                    <a:cubicBezTo>
                      <a:pt x="1237497" y="621361"/>
                      <a:pt x="1153848" y="705009"/>
                      <a:pt x="1153848" y="808194"/>
                    </a:cubicBezTo>
                    <a:cubicBezTo>
                      <a:pt x="1153848" y="911379"/>
                      <a:pt x="1237497" y="995027"/>
                      <a:pt x="1340681" y="995027"/>
                    </a:cubicBezTo>
                    <a:cubicBezTo>
                      <a:pt x="1363875" y="995027"/>
                      <a:pt x="1386081" y="990802"/>
                      <a:pt x="1406366" y="982530"/>
                    </a:cubicBezTo>
                    <a:lnTo>
                      <a:pt x="1406366" y="1392560"/>
                    </a:lnTo>
                    <a:lnTo>
                      <a:pt x="237634" y="1392560"/>
                    </a:lnTo>
                    <a:lnTo>
                      <a:pt x="237634" y="927784"/>
                    </a:lnTo>
                    <a:cubicBezTo>
                      <a:pt x="214351" y="948086"/>
                      <a:pt x="183720" y="958784"/>
                      <a:pt x="150590" y="958784"/>
                    </a:cubicBezTo>
                    <a:cubicBezTo>
                      <a:pt x="67421" y="958784"/>
                      <a:pt x="0" y="891363"/>
                      <a:pt x="0" y="808194"/>
                    </a:cubicBezTo>
                    <a:cubicBezTo>
                      <a:pt x="0" y="725025"/>
                      <a:pt x="67421" y="657604"/>
                      <a:pt x="150590" y="657604"/>
                    </a:cubicBezTo>
                    <a:cubicBezTo>
                      <a:pt x="183720" y="657604"/>
                      <a:pt x="214351" y="668302"/>
                      <a:pt x="237634" y="688604"/>
                    </a:cubicBezTo>
                    <a:lnTo>
                      <a:pt x="237634" y="223828"/>
                    </a:lnTo>
                    <a:lnTo>
                      <a:pt x="668533" y="223828"/>
                    </a:lnTo>
                    <a:cubicBezTo>
                      <a:pt x="661052" y="205623"/>
                      <a:pt x="657179" y="185675"/>
                      <a:pt x="657179" y="164821"/>
                    </a:cubicBezTo>
                    <a:cubicBezTo>
                      <a:pt x="657179" y="73793"/>
                      <a:pt x="730972" y="0"/>
                      <a:pt x="822000" y="0"/>
                    </a:cubicBezTo>
                    <a:close/>
                  </a:path>
                </a:pathLst>
              </a:custGeom>
              <a:solidFill>
                <a:srgbClr val="4370D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" name="椭圆 75"/>
              <p:cNvSpPr/>
              <p:nvPr/>
            </p:nvSpPr>
            <p:spPr>
              <a:xfrm>
                <a:off x="4899719" y="2095663"/>
                <a:ext cx="1425662" cy="1433908"/>
              </a:xfrm>
              <a:custGeom>
                <a:avLst/>
                <a:gdLst/>
                <a:ahLst/>
                <a:cxnLst/>
                <a:rect l="l" t="t" r="r" b="b"/>
                <a:pathLst>
                  <a:path w="1425662" h="1433908">
                    <a:moveTo>
                      <a:pt x="584366" y="0"/>
                    </a:moveTo>
                    <a:cubicBezTo>
                      <a:pt x="667535" y="0"/>
                      <a:pt x="734956" y="67421"/>
                      <a:pt x="734956" y="150590"/>
                    </a:cubicBezTo>
                    <a:cubicBezTo>
                      <a:pt x="734956" y="197370"/>
                      <a:pt x="713626" y="239167"/>
                      <a:pt x="678832" y="265176"/>
                    </a:cubicBezTo>
                    <a:lnTo>
                      <a:pt x="1168733" y="265176"/>
                    </a:lnTo>
                    <a:lnTo>
                      <a:pt x="1168733" y="716520"/>
                    </a:lnTo>
                    <a:cubicBezTo>
                      <a:pt x="1193634" y="695548"/>
                      <a:pt x="1225973" y="684721"/>
                      <a:pt x="1260841" y="684721"/>
                    </a:cubicBezTo>
                    <a:cubicBezTo>
                      <a:pt x="1351870" y="684721"/>
                      <a:pt x="1425662" y="758513"/>
                      <a:pt x="1425662" y="849542"/>
                    </a:cubicBezTo>
                    <a:cubicBezTo>
                      <a:pt x="1425662" y="940571"/>
                      <a:pt x="1351870" y="1014363"/>
                      <a:pt x="1260841" y="1014363"/>
                    </a:cubicBezTo>
                    <a:cubicBezTo>
                      <a:pt x="1225973" y="1014363"/>
                      <a:pt x="1193634" y="1003536"/>
                      <a:pt x="1168733" y="982566"/>
                    </a:cubicBezTo>
                    <a:lnTo>
                      <a:pt x="1168733" y="1433908"/>
                    </a:lnTo>
                    <a:lnTo>
                      <a:pt x="765724" y="1433908"/>
                    </a:lnTo>
                    <a:cubicBezTo>
                      <a:pt x="770905" y="1418114"/>
                      <a:pt x="773249" y="1401256"/>
                      <a:pt x="773249" y="1383851"/>
                    </a:cubicBezTo>
                    <a:cubicBezTo>
                      <a:pt x="773249" y="1279093"/>
                      <a:pt x="688325" y="1194168"/>
                      <a:pt x="583566" y="1194168"/>
                    </a:cubicBezTo>
                    <a:cubicBezTo>
                      <a:pt x="478807" y="1194168"/>
                      <a:pt x="393882" y="1279093"/>
                      <a:pt x="393882" y="1383851"/>
                    </a:cubicBezTo>
                    <a:cubicBezTo>
                      <a:pt x="393882" y="1401256"/>
                      <a:pt x="396227" y="1418114"/>
                      <a:pt x="401408" y="1433908"/>
                    </a:cubicBezTo>
                    <a:lnTo>
                      <a:pt x="0" y="1433908"/>
                    </a:lnTo>
                    <a:lnTo>
                      <a:pt x="0" y="265176"/>
                    </a:lnTo>
                    <a:lnTo>
                      <a:pt x="489901" y="265176"/>
                    </a:lnTo>
                    <a:cubicBezTo>
                      <a:pt x="455106" y="239167"/>
                      <a:pt x="433776" y="197370"/>
                      <a:pt x="433776" y="150590"/>
                    </a:cubicBezTo>
                    <a:cubicBezTo>
                      <a:pt x="433776" y="67421"/>
                      <a:pt x="501197" y="0"/>
                      <a:pt x="584366" y="0"/>
                    </a:cubicBezTo>
                    <a:close/>
                  </a:path>
                </a:pathLst>
              </a:custGeom>
              <a:solidFill>
                <a:srgbClr val="DA4A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" name="椭圆 76"/>
              <p:cNvSpPr/>
              <p:nvPr/>
            </p:nvSpPr>
            <p:spPr>
              <a:xfrm>
                <a:off x="6085641" y="2360839"/>
                <a:ext cx="1384756" cy="1408472"/>
              </a:xfrm>
              <a:custGeom>
                <a:avLst/>
                <a:gdLst/>
                <a:ahLst/>
                <a:cxnLst/>
                <a:rect l="l" t="t" r="r" b="b"/>
                <a:pathLst>
                  <a:path w="1384756" h="1408472">
                    <a:moveTo>
                      <a:pt x="0" y="0"/>
                    </a:moveTo>
                    <a:lnTo>
                      <a:pt x="1168732" y="0"/>
                    </a:lnTo>
                    <a:lnTo>
                      <a:pt x="1168732" y="450207"/>
                    </a:lnTo>
                    <a:cubicBezTo>
                      <a:pt x="1188073" y="439244"/>
                      <a:pt x="1210481" y="433776"/>
                      <a:pt x="1234166" y="433776"/>
                    </a:cubicBezTo>
                    <a:cubicBezTo>
                      <a:pt x="1317335" y="433776"/>
                      <a:pt x="1384756" y="501197"/>
                      <a:pt x="1384756" y="584366"/>
                    </a:cubicBezTo>
                    <a:cubicBezTo>
                      <a:pt x="1384756" y="667535"/>
                      <a:pt x="1317335" y="734956"/>
                      <a:pt x="1234166" y="734956"/>
                    </a:cubicBezTo>
                    <a:cubicBezTo>
                      <a:pt x="1210481" y="734956"/>
                      <a:pt x="1188073" y="729488"/>
                      <a:pt x="1168732" y="718526"/>
                    </a:cubicBezTo>
                    <a:lnTo>
                      <a:pt x="1168732" y="1168732"/>
                    </a:lnTo>
                    <a:lnTo>
                      <a:pt x="728979" y="1168732"/>
                    </a:lnTo>
                    <a:cubicBezTo>
                      <a:pt x="742528" y="1190517"/>
                      <a:pt x="749187" y="1216306"/>
                      <a:pt x="749187" y="1243651"/>
                    </a:cubicBezTo>
                    <a:cubicBezTo>
                      <a:pt x="749187" y="1334680"/>
                      <a:pt x="675394" y="1408472"/>
                      <a:pt x="584366" y="1408472"/>
                    </a:cubicBezTo>
                    <a:cubicBezTo>
                      <a:pt x="493337" y="1408472"/>
                      <a:pt x="419545" y="1334680"/>
                      <a:pt x="419545" y="1243651"/>
                    </a:cubicBezTo>
                    <a:cubicBezTo>
                      <a:pt x="419545" y="1216306"/>
                      <a:pt x="426204" y="1190517"/>
                      <a:pt x="439754" y="1168732"/>
                    </a:cubicBezTo>
                    <a:lnTo>
                      <a:pt x="0" y="1168732"/>
                    </a:lnTo>
                    <a:lnTo>
                      <a:pt x="0" y="761099"/>
                    </a:lnTo>
                    <a:cubicBezTo>
                      <a:pt x="24839" y="773303"/>
                      <a:pt x="52809" y="779836"/>
                      <a:pt x="82305" y="779836"/>
                    </a:cubicBezTo>
                    <a:cubicBezTo>
                      <a:pt x="190260" y="779836"/>
                      <a:pt x="277774" y="692321"/>
                      <a:pt x="277774" y="584366"/>
                    </a:cubicBezTo>
                    <a:cubicBezTo>
                      <a:pt x="277774" y="476411"/>
                      <a:pt x="190260" y="388896"/>
                      <a:pt x="82305" y="388896"/>
                    </a:cubicBezTo>
                    <a:cubicBezTo>
                      <a:pt x="52809" y="388896"/>
                      <a:pt x="24839" y="395429"/>
                      <a:pt x="0" y="407633"/>
                    </a:cubicBezTo>
                    <a:close/>
                  </a:path>
                </a:pathLst>
              </a:custGeom>
              <a:solidFill>
                <a:srgbClr val="4370D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" name="文本框 1"/>
              <p:cNvSpPr txBox="1"/>
              <p:nvPr/>
            </p:nvSpPr>
            <p:spPr>
              <a:xfrm>
                <a:off x="4779849" y="2767567"/>
                <a:ext cx="142566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keyword</a:t>
                </a:r>
                <a:endParaRPr lang="zh-CN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6096000" y="2767567"/>
                <a:ext cx="142566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keyword</a:t>
                </a:r>
                <a:endParaRPr lang="zh-CN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文本框 20"/>
              <p:cNvSpPr txBox="1"/>
              <p:nvPr/>
            </p:nvSpPr>
            <p:spPr>
              <a:xfrm>
                <a:off x="4642789" y="3937557"/>
                <a:ext cx="142566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keyword</a:t>
                </a:r>
                <a:endParaRPr lang="zh-CN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5945857" y="3937557"/>
                <a:ext cx="142566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keyword</a:t>
                </a:r>
                <a:endParaRPr lang="zh-CN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3" name="矩形 22"/>
            <p:cNvSpPr/>
            <p:nvPr/>
          </p:nvSpPr>
          <p:spPr>
            <a:xfrm>
              <a:off x="1724238" y="1428140"/>
              <a:ext cx="2932325" cy="11310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1742481" y="4425571"/>
              <a:ext cx="2932325" cy="11310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7589887" y="1428140"/>
              <a:ext cx="2932325" cy="11310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7608130" y="4425571"/>
              <a:ext cx="2932325" cy="11310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" t="33860" r="41062" b="22532"/>
          <a:stretch>
            <a:fillRect/>
          </a:stretch>
        </p:blipFill>
        <p:spPr>
          <a:xfrm rot="16865302" flipH="1" flipV="1">
            <a:off x="10833142" y="5540515"/>
            <a:ext cx="1901512" cy="15866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24877" y="321754"/>
            <a:ext cx="5896569" cy="743742"/>
            <a:chOff x="934452" y="344468"/>
            <a:chExt cx="5896569" cy="743742"/>
          </a:xfrm>
        </p:grpSpPr>
        <p:sp>
          <p:nvSpPr>
            <p:cNvPr id="7" name="文本框 6"/>
            <p:cNvSpPr txBox="1"/>
            <p:nvPr/>
          </p:nvSpPr>
          <p:spPr>
            <a:xfrm>
              <a:off x="934452" y="344468"/>
              <a:ext cx="5896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600" dirty="0">
                  <a:cs typeface="+mn-ea"/>
                  <a:sym typeface="+mn-lt"/>
                </a:rPr>
                <a:t>Add title text</a:t>
              </a:r>
              <a:endParaRPr lang="zh-CN" altLang="en-US" sz="2800" b="1" spc="600" dirty="0"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934452" y="782036"/>
              <a:ext cx="4961523" cy="306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0" y="2151948"/>
            <a:ext cx="12192000" cy="3531152"/>
            <a:chOff x="0" y="2151948"/>
            <a:chExt cx="12192000" cy="3531152"/>
          </a:xfrm>
        </p:grpSpPr>
        <p:grpSp>
          <p:nvGrpSpPr>
            <p:cNvPr id="2" name="组合 1"/>
            <p:cNvGrpSpPr/>
            <p:nvPr/>
          </p:nvGrpSpPr>
          <p:grpSpPr>
            <a:xfrm>
              <a:off x="0" y="2151948"/>
              <a:ext cx="12192000" cy="3531152"/>
              <a:chOff x="-1941517" y="2151948"/>
              <a:chExt cx="11103624" cy="3215927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-1941517" y="2235559"/>
                <a:ext cx="6621634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112366" y="2989393"/>
                <a:ext cx="3567751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112366" y="5250894"/>
                <a:ext cx="8049741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/>
              <p:cNvCxnSpPr/>
              <p:nvPr/>
            </p:nvCxnSpPr>
            <p:spPr>
              <a:xfrm>
                <a:off x="1112366" y="3743227"/>
                <a:ext cx="3567751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>
                <a:off x="1124722" y="4497061"/>
                <a:ext cx="3567751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椭圆 14"/>
              <p:cNvSpPr/>
              <p:nvPr/>
            </p:nvSpPr>
            <p:spPr>
              <a:xfrm>
                <a:off x="4236466" y="2151948"/>
                <a:ext cx="938706" cy="93870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DA4A6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 sz="1200" b="1">
                  <a:solidFill>
                    <a:srgbClr val="1A7BA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636066" y="2905398"/>
                <a:ext cx="938706" cy="93870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4370D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 sz="1200" b="1" dirty="0">
                  <a:solidFill>
                    <a:srgbClr val="1A7BA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4236466" y="3675719"/>
                <a:ext cx="938706" cy="93870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DA4A6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 sz="1200" b="1">
                  <a:solidFill>
                    <a:srgbClr val="1A7BA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636066" y="4429169"/>
                <a:ext cx="938706" cy="93870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4370D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 sz="1200" b="1">
                  <a:solidFill>
                    <a:srgbClr val="1A7BA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7" name="文本框 26"/>
            <p:cNvSpPr txBox="1"/>
            <p:nvPr/>
          </p:nvSpPr>
          <p:spPr>
            <a:xfrm>
              <a:off x="6688326" y="2508752"/>
              <a:ext cx="1221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b="1" dirty="0">
                  <a:cs typeface="+mn-ea"/>
                  <a:sym typeface="+mn-lt"/>
                </a:rPr>
                <a:t>keyword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1955549" y="2278619"/>
              <a:ext cx="4785172" cy="3958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6768894" y="4218062"/>
              <a:ext cx="10307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b="1" dirty="0">
                  <a:cs typeface="+mn-ea"/>
                  <a:sym typeface="+mn-lt"/>
                </a:rPr>
                <a:t>keyword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2583019" y="3359703"/>
              <a:ext cx="15675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b="1" dirty="0">
                  <a:cs typeface="+mn-ea"/>
                  <a:sym typeface="+mn-lt"/>
                </a:rPr>
                <a:t>keyword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2851431" y="4967849"/>
              <a:ext cx="10307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b="1" dirty="0">
                  <a:cs typeface="+mn-ea"/>
                  <a:sym typeface="+mn-lt"/>
                </a:rPr>
                <a:t>keyword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3845424" y="3066942"/>
              <a:ext cx="4785172" cy="3958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1955549" y="3935118"/>
              <a:ext cx="4785172" cy="3958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3845424" y="4734121"/>
              <a:ext cx="4785172" cy="3958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92309" y="-1052209"/>
            <a:ext cx="8617176" cy="8962418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121604" y="2371608"/>
            <a:ext cx="68199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8800" b="1" dirty="0">
                <a:cs typeface="+mn-ea"/>
                <a:sym typeface="+mn-lt"/>
              </a:rPr>
              <a:t>THANKS </a:t>
            </a:r>
            <a:endParaRPr lang="zh-CN" altLang="en-US" sz="8800" b="1" dirty="0"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059488" y="3818158"/>
            <a:ext cx="4846864" cy="78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Click here to add text content, such as keywords, some brief introductions, etc. </a:t>
            </a:r>
            <a:endParaRPr lang="zh-CN" altLang="en-US" sz="16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2ECD50C5-F69C-0B60-AB38-59222470A576}"/>
              </a:ext>
            </a:extLst>
          </p:cNvPr>
          <p:cNvSpPr txBox="1"/>
          <p:nvPr/>
        </p:nvSpPr>
        <p:spPr>
          <a:xfrm>
            <a:off x="9109356" y="4948810"/>
            <a:ext cx="2617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cs typeface="+mn-ea"/>
                <a:sym typeface="+mn-lt"/>
              </a:rPr>
              <a:t>Time </a:t>
            </a:r>
            <a:r>
              <a:rPr lang="zh-CN" altLang="en-US" sz="1600" dirty="0">
                <a:cs typeface="+mn-ea"/>
                <a:sym typeface="+mn-lt"/>
              </a:rPr>
              <a:t>：</a:t>
            </a:r>
            <a:r>
              <a:rPr lang="en-US" altLang="zh-CN" sz="1600" dirty="0">
                <a:cs typeface="+mn-ea"/>
                <a:sym typeface="+mn-lt"/>
              </a:rPr>
              <a:t>2030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17B5495-F5DC-A0C0-94C1-3FB1B4B5F628}"/>
              </a:ext>
            </a:extLst>
          </p:cNvPr>
          <p:cNvSpPr txBox="1"/>
          <p:nvPr/>
        </p:nvSpPr>
        <p:spPr>
          <a:xfrm>
            <a:off x="6240774" y="4948810"/>
            <a:ext cx="2534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cs typeface="+mn-ea"/>
                <a:sym typeface="+mn-lt"/>
              </a:rPr>
              <a:t>Report </a:t>
            </a:r>
            <a:r>
              <a:rPr lang="zh-CN" altLang="en-US" sz="1600" dirty="0">
                <a:cs typeface="+mn-ea"/>
                <a:sym typeface="+mn-lt"/>
              </a:rPr>
              <a:t>：</a:t>
            </a:r>
            <a:r>
              <a:rPr lang="en-US" altLang="zh-CN" sz="1600" dirty="0">
                <a:cs typeface="+mn-ea"/>
                <a:sym typeface="+mn-lt"/>
              </a:rPr>
              <a:t>freeppt7.com</a:t>
            </a:r>
            <a:endParaRPr lang="zh-CN" altLang="en-US" sz="1600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0" name="Google Shape;2260;p61"/>
          <p:cNvSpPr txBox="1">
            <a:spLocks noGrp="1"/>
          </p:cNvSpPr>
          <p:nvPr>
            <p:ph type="title" idx="4294967295"/>
          </p:nvPr>
        </p:nvSpPr>
        <p:spPr>
          <a:xfrm>
            <a:off x="1054030" y="711137"/>
            <a:ext cx="9394825" cy="642938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buClr>
                <a:srgbClr val="000000"/>
              </a:buClr>
              <a:buSzPts val="1100"/>
            </a:pPr>
            <a:r>
              <a:rPr lang="en-GB" dirty="0">
                <a:solidFill>
                  <a:srgbClr val="7030A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Fonts &amp; </a:t>
            </a:r>
            <a:r>
              <a:rPr lang="en-GB" dirty="0" err="1">
                <a:solidFill>
                  <a:srgbClr val="7030A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colors</a:t>
            </a:r>
            <a:r>
              <a:rPr lang="en-GB" dirty="0">
                <a:solidFill>
                  <a:srgbClr val="7030A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used</a:t>
            </a:r>
            <a:endParaRPr dirty="0">
              <a:solidFill>
                <a:srgbClr val="7030A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2261" name="Google Shape;2261;p61"/>
          <p:cNvSpPr txBox="1">
            <a:spLocks noGrp="1"/>
          </p:cNvSpPr>
          <p:nvPr>
            <p:ph type="body" idx="4294967295"/>
          </p:nvPr>
        </p:nvSpPr>
        <p:spPr>
          <a:xfrm>
            <a:off x="1270857" y="1563475"/>
            <a:ext cx="9676705" cy="587375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ctr">
              <a:buNone/>
            </a:pPr>
            <a:r>
              <a:rPr lang="en-GB" dirty="0">
                <a:solidFill>
                  <a:srgbClr val="7030A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This presentation has been made using the following fonts:</a:t>
            </a:r>
            <a:endParaRPr dirty="0">
              <a:solidFill>
                <a:srgbClr val="7030A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indent="0">
              <a:buNone/>
            </a:pPr>
            <a:endParaRPr dirty="0">
              <a:solidFill>
                <a:srgbClr val="7030A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2262" name="Google Shape;2262;p61"/>
          <p:cNvSpPr txBox="1">
            <a:spLocks noGrp="1"/>
          </p:cNvSpPr>
          <p:nvPr>
            <p:ph type="body" idx="4294967295"/>
          </p:nvPr>
        </p:nvSpPr>
        <p:spPr>
          <a:xfrm>
            <a:off x="1270857" y="2542213"/>
            <a:ext cx="9243529" cy="1673225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 algn="ctr">
              <a:buNone/>
            </a:pPr>
            <a:r>
              <a:rPr lang="en-GB" sz="2000" b="1" dirty="0">
                <a:solidFill>
                  <a:srgbClr val="7030A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Krona One</a:t>
            </a:r>
            <a:endParaRPr sz="2000" b="1" dirty="0">
              <a:solidFill>
                <a:srgbClr val="7030A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indent="0" algn="ctr">
              <a:buNone/>
            </a:pPr>
            <a:r>
              <a:rPr lang="en-GB" sz="1800" dirty="0">
                <a:solidFill>
                  <a:srgbClr val="7030A0"/>
                </a:solidFill>
                <a:uFill>
                  <a:noFill/>
                </a:u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(https://fonts.google.com/specimen/Krona+One)</a:t>
            </a:r>
            <a:endParaRPr sz="1800" dirty="0">
              <a:solidFill>
                <a:srgbClr val="7030A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indent="0" algn="ctr">
              <a:buNone/>
            </a:pPr>
            <a:endParaRPr sz="1065" dirty="0">
              <a:solidFill>
                <a:srgbClr val="7030A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indent="0" algn="ctr">
              <a:buNone/>
            </a:pPr>
            <a:r>
              <a:rPr lang="en-GB" sz="2000" b="1" dirty="0">
                <a:solidFill>
                  <a:srgbClr val="7030A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Ubuntu</a:t>
            </a:r>
            <a:endParaRPr sz="2000" b="1" dirty="0">
              <a:solidFill>
                <a:srgbClr val="7030A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indent="0" algn="ctr">
              <a:buClr>
                <a:schemeClr val="dk1"/>
              </a:buClr>
              <a:buNone/>
            </a:pPr>
            <a:r>
              <a:rPr lang="en-GB" sz="1800" dirty="0">
                <a:solidFill>
                  <a:srgbClr val="7030A0"/>
                </a:solidFill>
                <a:uFill>
                  <a:noFill/>
                </a:u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(https://fonts.google.com/specimen/Ubuntu)</a:t>
            </a:r>
            <a:endParaRPr sz="1800" dirty="0">
              <a:solidFill>
                <a:srgbClr val="7030A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2263" name="Google Shape;2263;p61"/>
          <p:cNvSpPr/>
          <p:nvPr/>
        </p:nvSpPr>
        <p:spPr>
          <a:xfrm>
            <a:off x="8379440" y="4594436"/>
            <a:ext cx="1055200" cy="1005600"/>
          </a:xfrm>
          <a:prstGeom prst="roundRect">
            <a:avLst>
              <a:gd name="adj" fmla="val 16667"/>
            </a:avLst>
          </a:prstGeom>
          <a:solidFill>
            <a:srgbClr val="336574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5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sp>
        <p:nvSpPr>
          <p:cNvPr id="2264" name="Google Shape;2264;p61"/>
          <p:cNvSpPr/>
          <p:nvPr/>
        </p:nvSpPr>
        <p:spPr>
          <a:xfrm>
            <a:off x="9795199" y="4594436"/>
            <a:ext cx="1055200" cy="1005600"/>
          </a:xfrm>
          <a:prstGeom prst="roundRect">
            <a:avLst>
              <a:gd name="adj" fmla="val 16667"/>
            </a:avLst>
          </a:prstGeom>
          <a:solidFill>
            <a:srgbClr val="1F424C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5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sp>
        <p:nvSpPr>
          <p:cNvPr id="2265" name="Google Shape;2265;p61"/>
          <p:cNvSpPr/>
          <p:nvPr/>
        </p:nvSpPr>
        <p:spPr>
          <a:xfrm>
            <a:off x="6963673" y="4594436"/>
            <a:ext cx="1055200" cy="1005600"/>
          </a:xfrm>
          <a:prstGeom prst="roundRect">
            <a:avLst>
              <a:gd name="adj" fmla="val 16667"/>
            </a:avLst>
          </a:prstGeom>
          <a:solidFill>
            <a:srgbClr val="00ABB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5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sp>
        <p:nvSpPr>
          <p:cNvPr id="2266" name="Google Shape;2266;p61"/>
          <p:cNvSpPr txBox="1"/>
          <p:nvPr/>
        </p:nvSpPr>
        <p:spPr>
          <a:xfrm>
            <a:off x="8379440" y="4803836"/>
            <a:ext cx="1055200" cy="5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GB" sz="1335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rPr>
              <a:t>#336574</a:t>
            </a:r>
            <a:endParaRPr kumimoji="0" sz="133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sp>
        <p:nvSpPr>
          <p:cNvPr id="2267" name="Google Shape;2267;p61"/>
          <p:cNvSpPr txBox="1"/>
          <p:nvPr/>
        </p:nvSpPr>
        <p:spPr>
          <a:xfrm>
            <a:off x="9795207" y="4803836"/>
            <a:ext cx="1055200" cy="5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GB" sz="1335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rPr>
              <a:t>#1f424c</a:t>
            </a:r>
            <a:endParaRPr kumimoji="0" sz="133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sp>
        <p:nvSpPr>
          <p:cNvPr id="2268" name="Google Shape;2268;p61"/>
          <p:cNvSpPr txBox="1"/>
          <p:nvPr/>
        </p:nvSpPr>
        <p:spPr>
          <a:xfrm>
            <a:off x="6963673" y="4803836"/>
            <a:ext cx="1055200" cy="5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GB" sz="1335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rPr>
              <a:t>#00abbf</a:t>
            </a:r>
            <a:endParaRPr kumimoji="0" sz="133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2269" name="Google Shape;2269;p61"/>
          <p:cNvGrpSpPr/>
          <p:nvPr/>
        </p:nvGrpSpPr>
        <p:grpSpPr>
          <a:xfrm>
            <a:off x="1334323" y="4594436"/>
            <a:ext cx="5302500" cy="1005600"/>
            <a:chOff x="2052655" y="3498875"/>
            <a:chExt cx="3976875" cy="754200"/>
          </a:xfrm>
        </p:grpSpPr>
        <p:sp>
          <p:nvSpPr>
            <p:cNvPr id="2270" name="Google Shape;2270;p61"/>
            <p:cNvSpPr/>
            <p:nvPr/>
          </p:nvSpPr>
          <p:spPr>
            <a:xfrm>
              <a:off x="3114480" y="3498875"/>
              <a:ext cx="791400" cy="754200"/>
            </a:xfrm>
            <a:prstGeom prst="roundRect">
              <a:avLst>
                <a:gd name="adj" fmla="val 16667"/>
              </a:avLst>
            </a:prstGeom>
            <a:solidFill>
              <a:srgbClr val="CEB20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271" name="Google Shape;2271;p61"/>
            <p:cNvSpPr/>
            <p:nvPr/>
          </p:nvSpPr>
          <p:spPr>
            <a:xfrm>
              <a:off x="4176300" y="3498875"/>
              <a:ext cx="791400" cy="754200"/>
            </a:xfrm>
            <a:prstGeom prst="roundRect">
              <a:avLst>
                <a:gd name="adj" fmla="val 16667"/>
              </a:avLst>
            </a:prstGeom>
            <a:solidFill>
              <a:srgbClr val="E83D3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272" name="Google Shape;2272;p61"/>
            <p:cNvSpPr/>
            <p:nvPr/>
          </p:nvSpPr>
          <p:spPr>
            <a:xfrm>
              <a:off x="5238120" y="3498875"/>
              <a:ext cx="791400" cy="754200"/>
            </a:xfrm>
            <a:prstGeom prst="roundRect">
              <a:avLst>
                <a:gd name="adj" fmla="val 16667"/>
              </a:avLst>
            </a:prstGeom>
            <a:solidFill>
              <a:srgbClr val="B2322E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273" name="Google Shape;2273;p61"/>
            <p:cNvSpPr/>
            <p:nvPr/>
          </p:nvSpPr>
          <p:spPr>
            <a:xfrm>
              <a:off x="2052655" y="3498875"/>
              <a:ext cx="791400" cy="754200"/>
            </a:xfrm>
            <a:prstGeom prst="roundRect">
              <a:avLst>
                <a:gd name="adj" fmla="val 16667"/>
              </a:avLst>
            </a:prstGeom>
            <a:solidFill>
              <a:srgbClr val="F4D00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274" name="Google Shape;2274;p61"/>
            <p:cNvSpPr txBox="1"/>
            <p:nvPr/>
          </p:nvSpPr>
          <p:spPr>
            <a:xfrm>
              <a:off x="3114480" y="3655925"/>
              <a:ext cx="7914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GB" sz="1335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rPr>
                <a:t>#ceb200</a:t>
              </a:r>
              <a:endParaRPr kumimoji="0" sz="1335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275" name="Google Shape;2275;p61"/>
            <p:cNvSpPr txBox="1"/>
            <p:nvPr/>
          </p:nvSpPr>
          <p:spPr>
            <a:xfrm>
              <a:off x="4176305" y="3655925"/>
              <a:ext cx="7914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GB" sz="1335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rPr>
                <a:t>#e83d3d</a:t>
              </a:r>
              <a:endParaRPr kumimoji="0" sz="1335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276" name="Google Shape;2276;p61"/>
            <p:cNvSpPr txBox="1"/>
            <p:nvPr/>
          </p:nvSpPr>
          <p:spPr>
            <a:xfrm>
              <a:off x="5238130" y="3655925"/>
              <a:ext cx="7914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GB" sz="1335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rPr>
                <a:t>#b2322e</a:t>
              </a:r>
              <a:endParaRPr kumimoji="0" sz="1335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277" name="Google Shape;2277;p61"/>
            <p:cNvSpPr txBox="1"/>
            <p:nvPr/>
          </p:nvSpPr>
          <p:spPr>
            <a:xfrm>
              <a:off x="2052655" y="3655925"/>
              <a:ext cx="7914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GB" sz="133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rPr>
                <a:t>#f4d000</a:t>
              </a:r>
              <a:endParaRPr kumimoji="0" sz="133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pic>
        <p:nvPicPr>
          <p:cNvPr id="2" name="图片 1">
            <a:extLst>
              <a:ext uri="{FF2B5EF4-FFF2-40B4-BE49-F238E27FC236}">
                <a16:creationId xmlns:a16="http://schemas.microsoft.com/office/drawing/2014/main" id="{10E325A7-D78A-ADA4-8D6A-49DA7196EFB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E43E27-F1B0-02E8-1946-73FF63AFFE33}"/>
              </a:ext>
            </a:extLst>
          </p:cNvPr>
          <p:cNvGrpSpPr/>
          <p:nvPr/>
        </p:nvGrpSpPr>
        <p:grpSpPr>
          <a:xfrm>
            <a:off x="1659925" y="1576395"/>
            <a:ext cx="8872151" cy="3560070"/>
            <a:chOff x="1659925" y="1622451"/>
            <a:chExt cx="8872151" cy="356007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D85D155-BED2-ACEB-3769-8DCFF91CDB3A}"/>
                </a:ext>
              </a:extLst>
            </p:cNvPr>
            <p:cNvSpPr txBox="1"/>
            <p:nvPr/>
          </p:nvSpPr>
          <p:spPr>
            <a:xfrm>
              <a:off x="1659925" y="1622451"/>
              <a:ext cx="887215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We respect your valuable time with </a:t>
              </a:r>
              <a:r>
                <a:rPr kumimoji="0" lang="en-US" altLang="zh-CN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freeppt7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!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If you have any questions, please reach us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45DEF97-E3F3-DD1E-C544-B2026124D939}"/>
                </a:ext>
              </a:extLst>
            </p:cNvPr>
            <p:cNvGrpSpPr/>
            <p:nvPr/>
          </p:nvGrpSpPr>
          <p:grpSpPr>
            <a:xfrm>
              <a:off x="4744357" y="2961726"/>
              <a:ext cx="2878228" cy="444237"/>
              <a:chOff x="3649099" y="2657323"/>
              <a:chExt cx="4767227" cy="735794"/>
            </a:xfrm>
          </p:grpSpPr>
          <p:pic>
            <p:nvPicPr>
              <p:cNvPr id="8" name="Picture 4" descr="Facebook icon circle Logo PNG Vector (EPS) Free Download">
                <a:hlinkClick r:id="rId2"/>
                <a:extLst>
                  <a:ext uri="{FF2B5EF4-FFF2-40B4-BE49-F238E27FC236}">
                    <a16:creationId xmlns:a16="http://schemas.microsoft.com/office/drawing/2014/main" id="{602876B6-B1F8-A41A-F81C-A10A3E7EDB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9099" y="2657323"/>
                <a:ext cx="730592" cy="730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nstagram Logo Icon Png #96303 - Free Icons Library">
                <a:hlinkClick r:id="rId4"/>
                <a:extLst>
                  <a:ext uri="{FF2B5EF4-FFF2-40B4-BE49-F238E27FC236}">
                    <a16:creationId xmlns:a16="http://schemas.microsoft.com/office/drawing/2014/main" id="{6041D0AE-538D-F0DF-C0B2-6B86D00F12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0569" y="2657323"/>
                <a:ext cx="730592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8" descr="Youtube PNG images free download">
                <a:hlinkClick r:id="rId6"/>
                <a:extLst>
                  <a:ext uri="{FF2B5EF4-FFF2-40B4-BE49-F238E27FC236}">
                    <a16:creationId xmlns:a16="http://schemas.microsoft.com/office/drawing/2014/main" id="{6D36331A-0349-69CC-F35A-C6E152B11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7912" y="2671927"/>
                <a:ext cx="1019843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10" descr="Download Twitter Logo Png Transparent Background - Logo Twitter Png PNG  Image with No Background - PNGkey.com">
                <a:hlinkClick r:id="rId8"/>
                <a:extLst>
                  <a:ext uri="{FF2B5EF4-FFF2-40B4-BE49-F238E27FC236}">
                    <a16:creationId xmlns:a16="http://schemas.microsoft.com/office/drawing/2014/main" id="{DEFC2ED4-7A85-4B63-AA58-3742E8C4C6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7455" y="2671928"/>
                <a:ext cx="715988" cy="715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12" descr="LinkedIn Logo – Free PNG format download (2022)">
                <a:hlinkClick r:id="rId10"/>
                <a:extLst>
                  <a:ext uri="{FF2B5EF4-FFF2-40B4-BE49-F238E27FC236}">
                    <a16:creationId xmlns:a16="http://schemas.microsoft.com/office/drawing/2014/main" id="{6305F8BE-4A1B-D495-8890-5153C8455B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2895" y="2663501"/>
                <a:ext cx="1293431" cy="7275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923B166-2FB1-3537-5651-CEDA59A06144}"/>
                </a:ext>
              </a:extLst>
            </p:cNvPr>
            <p:cNvSpPr/>
            <p:nvPr/>
          </p:nvSpPr>
          <p:spPr>
            <a:xfrm>
              <a:off x="2668859" y="4659301"/>
              <a:ext cx="685428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CREDIT: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Freeppt7.com created this PowerPoint template.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Let this slide be kept for attribution.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D92F99-F9BB-4F0B-8C48-7B2315895202}"/>
                </a:ext>
              </a:extLst>
            </p:cNvPr>
            <p:cNvSpPr/>
            <p:nvPr/>
          </p:nvSpPr>
          <p:spPr>
            <a:xfrm>
              <a:off x="2129246" y="4098910"/>
              <a:ext cx="82557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Do you have a design request, please visit our </a:t>
              </a:r>
              <a:r>
                <a:rPr kumimoji="0" lang="en-US" b="1" i="0" u="sng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  <a:hlinkClick r:id="rId1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redesign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page.</a:t>
              </a:r>
            </a:p>
          </p:txBody>
        </p:sp>
      </p:grpSp>
      <p:sp>
        <p:nvSpPr>
          <p:cNvPr id="13" name="TextBox 3">
            <a:hlinkClick r:id="rId13"/>
            <a:extLst>
              <a:ext uri="{FF2B5EF4-FFF2-40B4-BE49-F238E27FC236}">
                <a16:creationId xmlns:a16="http://schemas.microsoft.com/office/drawing/2014/main" id="{BD3C2092-DA25-3AA4-C25B-983997217607}"/>
              </a:ext>
            </a:extLst>
          </p:cNvPr>
          <p:cNvSpPr txBox="1"/>
          <p:nvPr/>
        </p:nvSpPr>
        <p:spPr>
          <a:xfrm>
            <a:off x="3672301" y="5669848"/>
            <a:ext cx="5169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lang="ko-KR" altLang="en-US" sz="2400" dirty="0">
              <a:cs typeface="Arial" panose="020B0604020202020204" pitchFamily="34" charset="0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3CE85260-73C3-E6A8-DE28-D814932AB514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96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37621">
            <a:off x="-3546827" y="-3181138"/>
            <a:ext cx="9991481" cy="98706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37621" flipH="1" flipV="1">
            <a:off x="5711472" y="228811"/>
            <a:ext cx="9991481" cy="987064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575912" y="1674674"/>
            <a:ext cx="91313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96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PART 01</a:t>
            </a:r>
            <a:endParaRPr lang="zh-CN" altLang="en-US" dirty="0"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2556987" y="3429000"/>
            <a:ext cx="7169150" cy="1796892"/>
            <a:chOff x="2556987" y="3327400"/>
            <a:chExt cx="7169150" cy="1796892"/>
          </a:xfrm>
        </p:grpSpPr>
        <p:sp>
          <p:nvSpPr>
            <p:cNvPr id="7" name="文本框 6"/>
            <p:cNvSpPr txBox="1"/>
            <p:nvPr/>
          </p:nvSpPr>
          <p:spPr>
            <a:xfrm>
              <a:off x="2556987" y="3327400"/>
              <a:ext cx="716915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600" b="1" dirty="0">
                  <a:cs typeface="+mn-ea"/>
                  <a:sym typeface="+mn-lt"/>
                </a:rPr>
                <a:t>Add title text</a:t>
              </a:r>
              <a:endParaRPr lang="zh-CN" altLang="en-US" sz="6600" b="1" dirty="0"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732881" y="4338949"/>
              <a:ext cx="6726238" cy="7853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 </a:t>
              </a:r>
              <a:endParaRPr lang="zh-CN" altLang="en-US" sz="16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" t="33860" r="41062" b="22532"/>
          <a:stretch>
            <a:fillRect/>
          </a:stretch>
        </p:blipFill>
        <p:spPr>
          <a:xfrm rot="16865302" flipH="1" flipV="1">
            <a:off x="10833142" y="5540515"/>
            <a:ext cx="1901512" cy="15866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24877" y="321754"/>
            <a:ext cx="5896569" cy="743742"/>
            <a:chOff x="934452" y="344468"/>
            <a:chExt cx="5896569" cy="743742"/>
          </a:xfrm>
        </p:grpSpPr>
        <p:sp>
          <p:nvSpPr>
            <p:cNvPr id="7" name="文本框 6"/>
            <p:cNvSpPr txBox="1"/>
            <p:nvPr/>
          </p:nvSpPr>
          <p:spPr>
            <a:xfrm>
              <a:off x="934452" y="344468"/>
              <a:ext cx="5896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 b="1" spc="600">
                  <a:latin typeface="Arial"/>
                  <a:ea typeface="微软雅黑"/>
                </a:defRPr>
              </a:lvl1pPr>
            </a:lstStyle>
            <a:p>
              <a:r>
                <a:rPr lang="en-US" altLang="zh-CN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934452" y="782036"/>
              <a:ext cx="4961523" cy="306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1359220" y="1834314"/>
            <a:ext cx="9497924" cy="3238754"/>
            <a:chOff x="1359220" y="1834314"/>
            <a:chExt cx="9497924" cy="3238754"/>
          </a:xfrm>
        </p:grpSpPr>
        <p:grpSp>
          <p:nvGrpSpPr>
            <p:cNvPr id="29" name="组合 28"/>
            <p:cNvGrpSpPr/>
            <p:nvPr/>
          </p:nvGrpSpPr>
          <p:grpSpPr>
            <a:xfrm>
              <a:off x="4375259" y="1928028"/>
              <a:ext cx="3441481" cy="3145040"/>
              <a:chOff x="4080314" y="1977531"/>
              <a:chExt cx="4004667" cy="3659715"/>
            </a:xfrm>
          </p:grpSpPr>
          <p:sp>
            <p:nvSpPr>
              <p:cNvPr id="11" name="圆角矩形 8"/>
              <p:cNvSpPr/>
              <p:nvPr/>
            </p:nvSpPr>
            <p:spPr>
              <a:xfrm>
                <a:off x="5370256" y="3202180"/>
                <a:ext cx="1268580" cy="1268745"/>
              </a:xfrm>
              <a:prstGeom prst="roundRect">
                <a:avLst>
                  <a:gd name="adj" fmla="val 12663"/>
                </a:avLst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900000" scaled="1"/>
                <a:tileRect/>
              </a:gradFill>
              <a:ln w="12700">
                <a:solidFill>
                  <a:schemeClr val="bg1"/>
                </a:solidFill>
              </a:ln>
              <a:effectLst>
                <a:outerShdw blurRad="152400" dist="63500" dir="8100000" algn="tr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3" name="组合 12"/>
              <p:cNvGrpSpPr/>
              <p:nvPr/>
            </p:nvGrpSpPr>
            <p:grpSpPr>
              <a:xfrm>
                <a:off x="4364969" y="1977531"/>
                <a:ext cx="2304751" cy="1045633"/>
                <a:chOff x="3417367" y="1348728"/>
                <a:chExt cx="1728788" cy="784225"/>
              </a:xfrm>
              <a:solidFill>
                <a:srgbClr val="4370D5"/>
              </a:solidFill>
            </p:grpSpPr>
            <p:sp>
              <p:nvSpPr>
                <p:cNvPr id="14" name="Freeform 8"/>
                <p:cNvSpPr/>
                <p:nvPr/>
              </p:nvSpPr>
              <p:spPr bwMode="auto">
                <a:xfrm>
                  <a:off x="3417367" y="1348728"/>
                  <a:ext cx="1728788" cy="784225"/>
                </a:xfrm>
                <a:custGeom>
                  <a:avLst/>
                  <a:gdLst>
                    <a:gd name="T0" fmla="*/ 331 w 461"/>
                    <a:gd name="T1" fmla="*/ 0 h 209"/>
                    <a:gd name="T2" fmla="*/ 201 w 461"/>
                    <a:gd name="T3" fmla="*/ 24 h 209"/>
                    <a:gd name="T4" fmla="*/ 187 w 461"/>
                    <a:gd name="T5" fmla="*/ 29 h 209"/>
                    <a:gd name="T6" fmla="*/ 174 w 461"/>
                    <a:gd name="T7" fmla="*/ 35 h 209"/>
                    <a:gd name="T8" fmla="*/ 0 w 461"/>
                    <a:gd name="T9" fmla="*/ 209 h 209"/>
                    <a:gd name="T10" fmla="*/ 174 w 461"/>
                    <a:gd name="T11" fmla="*/ 209 h 209"/>
                    <a:gd name="T12" fmla="*/ 187 w 461"/>
                    <a:gd name="T13" fmla="*/ 209 h 209"/>
                    <a:gd name="T14" fmla="*/ 201 w 461"/>
                    <a:gd name="T15" fmla="*/ 209 h 209"/>
                    <a:gd name="T16" fmla="*/ 461 w 461"/>
                    <a:gd name="T17" fmla="*/ 209 h 209"/>
                    <a:gd name="T18" fmla="*/ 461 w 461"/>
                    <a:gd name="T19" fmla="*/ 24 h 209"/>
                    <a:gd name="T20" fmla="*/ 331 w 461"/>
                    <a:gd name="T21" fmla="*/ 0 h 2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61" h="209">
                      <a:moveTo>
                        <a:pt x="331" y="0"/>
                      </a:moveTo>
                      <a:cubicBezTo>
                        <a:pt x="285" y="0"/>
                        <a:pt x="241" y="8"/>
                        <a:pt x="201" y="24"/>
                      </a:cubicBezTo>
                      <a:cubicBezTo>
                        <a:pt x="196" y="26"/>
                        <a:pt x="192" y="27"/>
                        <a:pt x="187" y="29"/>
                      </a:cubicBezTo>
                      <a:cubicBezTo>
                        <a:pt x="183" y="31"/>
                        <a:pt x="178" y="33"/>
                        <a:pt x="174" y="35"/>
                      </a:cubicBezTo>
                      <a:cubicBezTo>
                        <a:pt x="98" y="71"/>
                        <a:pt x="36" y="133"/>
                        <a:pt x="0" y="209"/>
                      </a:cubicBezTo>
                      <a:cubicBezTo>
                        <a:pt x="174" y="209"/>
                        <a:pt x="174" y="209"/>
                        <a:pt x="174" y="209"/>
                      </a:cubicBezTo>
                      <a:cubicBezTo>
                        <a:pt x="187" y="209"/>
                        <a:pt x="187" y="209"/>
                        <a:pt x="187" y="209"/>
                      </a:cubicBezTo>
                      <a:cubicBezTo>
                        <a:pt x="201" y="209"/>
                        <a:pt x="201" y="209"/>
                        <a:pt x="201" y="209"/>
                      </a:cubicBezTo>
                      <a:cubicBezTo>
                        <a:pt x="461" y="209"/>
                        <a:pt x="461" y="209"/>
                        <a:pt x="461" y="209"/>
                      </a:cubicBezTo>
                      <a:cubicBezTo>
                        <a:pt x="461" y="24"/>
                        <a:pt x="461" y="24"/>
                        <a:pt x="461" y="24"/>
                      </a:cubicBezTo>
                      <a:cubicBezTo>
                        <a:pt x="420" y="8"/>
                        <a:pt x="377" y="0"/>
                        <a:pt x="331" y="0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4800"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标题层"/>
                <p:cNvSpPr txBox="1"/>
                <p:nvPr/>
              </p:nvSpPr>
              <p:spPr bwMode="auto">
                <a:xfrm>
                  <a:off x="4434768" y="1518855"/>
                  <a:ext cx="617718" cy="456633"/>
                </a:xfrm>
                <a:prstGeom prst="rect">
                  <a:avLst/>
                </a:prstGeom>
                <a:noFill/>
                <a:effectLst>
                  <a:outerShdw blurRad="12700" dist="12700" dir="438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defTabSz="1218565">
                    <a:defRPr/>
                  </a:pPr>
                  <a:r>
                    <a:rPr lang="en-US" altLang="zh-CN" sz="2800" kern="0" dirty="0">
                      <a:solidFill>
                        <a:sysClr val="window" lastClr="FFFFFF"/>
                      </a:solidFill>
                      <a:cs typeface="+mn-ea"/>
                      <a:sym typeface="+mn-lt"/>
                    </a:rPr>
                    <a:t>01</a:t>
                  </a:r>
                  <a:endParaRPr lang="zh-CN" altLang="en-US" sz="2800" kern="0" dirty="0">
                    <a:solidFill>
                      <a:sysClr val="window" lastClr="FFFFFF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6" name="组合 15"/>
              <p:cNvGrpSpPr/>
              <p:nvPr/>
            </p:nvGrpSpPr>
            <p:grpSpPr>
              <a:xfrm>
                <a:off x="6780863" y="2174578"/>
                <a:ext cx="1043380" cy="2300817"/>
                <a:chOff x="5229523" y="1496513"/>
                <a:chExt cx="782637" cy="1725613"/>
              </a:xfrm>
              <a:solidFill>
                <a:srgbClr val="DA4A62"/>
              </a:solidFill>
            </p:grpSpPr>
            <p:sp>
              <p:nvSpPr>
                <p:cNvPr id="17" name="Freeform 6"/>
                <p:cNvSpPr/>
                <p:nvPr/>
              </p:nvSpPr>
              <p:spPr bwMode="auto">
                <a:xfrm rot="16200000">
                  <a:off x="4758035" y="1968001"/>
                  <a:ext cx="1725613" cy="782637"/>
                </a:xfrm>
                <a:custGeom>
                  <a:avLst/>
                  <a:gdLst>
                    <a:gd name="T0" fmla="*/ 287 w 460"/>
                    <a:gd name="T1" fmla="*/ 0 h 209"/>
                    <a:gd name="T2" fmla="*/ 273 w 460"/>
                    <a:gd name="T3" fmla="*/ 0 h 209"/>
                    <a:gd name="T4" fmla="*/ 260 w 460"/>
                    <a:gd name="T5" fmla="*/ 0 h 209"/>
                    <a:gd name="T6" fmla="*/ 0 w 460"/>
                    <a:gd name="T7" fmla="*/ 0 h 209"/>
                    <a:gd name="T8" fmla="*/ 0 w 460"/>
                    <a:gd name="T9" fmla="*/ 185 h 209"/>
                    <a:gd name="T10" fmla="*/ 130 w 460"/>
                    <a:gd name="T11" fmla="*/ 209 h 209"/>
                    <a:gd name="T12" fmla="*/ 260 w 460"/>
                    <a:gd name="T13" fmla="*/ 185 h 209"/>
                    <a:gd name="T14" fmla="*/ 273 w 460"/>
                    <a:gd name="T15" fmla="*/ 179 h 209"/>
                    <a:gd name="T16" fmla="*/ 287 w 460"/>
                    <a:gd name="T17" fmla="*/ 173 h 209"/>
                    <a:gd name="T18" fmla="*/ 460 w 460"/>
                    <a:gd name="T19" fmla="*/ 0 h 209"/>
                    <a:gd name="T20" fmla="*/ 287 w 460"/>
                    <a:gd name="T21" fmla="*/ 0 h 2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60" h="209">
                      <a:moveTo>
                        <a:pt x="287" y="0"/>
                      </a:moveTo>
                      <a:cubicBezTo>
                        <a:pt x="273" y="0"/>
                        <a:pt x="273" y="0"/>
                        <a:pt x="273" y="0"/>
                      </a:cubicBezTo>
                      <a:cubicBezTo>
                        <a:pt x="260" y="0"/>
                        <a:pt x="260" y="0"/>
                        <a:pt x="26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85"/>
                        <a:pt x="0" y="185"/>
                        <a:pt x="0" y="185"/>
                      </a:cubicBezTo>
                      <a:cubicBezTo>
                        <a:pt x="40" y="200"/>
                        <a:pt x="84" y="209"/>
                        <a:pt x="130" y="209"/>
                      </a:cubicBezTo>
                      <a:cubicBezTo>
                        <a:pt x="176" y="209"/>
                        <a:pt x="219" y="200"/>
                        <a:pt x="260" y="185"/>
                      </a:cubicBezTo>
                      <a:cubicBezTo>
                        <a:pt x="264" y="183"/>
                        <a:pt x="269" y="181"/>
                        <a:pt x="273" y="179"/>
                      </a:cubicBezTo>
                      <a:cubicBezTo>
                        <a:pt x="278" y="178"/>
                        <a:pt x="282" y="176"/>
                        <a:pt x="287" y="173"/>
                      </a:cubicBezTo>
                      <a:cubicBezTo>
                        <a:pt x="363" y="137"/>
                        <a:pt x="424" y="76"/>
                        <a:pt x="460" y="0"/>
                      </a:cubicBezTo>
                      <a:lnTo>
                        <a:pt x="287" y="0"/>
                      </a:lnTo>
                      <a:close/>
                    </a:path>
                  </a:pathLst>
                </a:custGeom>
                <a:grpFill/>
                <a:ln w="952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4800"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标题层"/>
                <p:cNvSpPr txBox="1"/>
                <p:nvPr/>
              </p:nvSpPr>
              <p:spPr bwMode="auto">
                <a:xfrm>
                  <a:off x="5290900" y="2696602"/>
                  <a:ext cx="617718" cy="456632"/>
                </a:xfrm>
                <a:prstGeom prst="rect">
                  <a:avLst/>
                </a:prstGeom>
                <a:noFill/>
                <a:effectLst>
                  <a:outerShdw blurRad="12700" dist="12700" dir="438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defTabSz="1218565">
                    <a:defRPr/>
                  </a:pPr>
                  <a:r>
                    <a:rPr lang="en-US" altLang="zh-CN" sz="2800" kern="0" dirty="0">
                      <a:solidFill>
                        <a:sysClr val="window" lastClr="FFFFFF"/>
                      </a:solidFill>
                      <a:cs typeface="+mn-ea"/>
                      <a:sym typeface="+mn-lt"/>
                    </a:rPr>
                    <a:t>02</a:t>
                  </a:r>
                  <a:endParaRPr lang="zh-CN" altLang="en-US" sz="2800" kern="0" dirty="0">
                    <a:solidFill>
                      <a:sysClr val="window" lastClr="FFFFFF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9" name="组合 18"/>
              <p:cNvGrpSpPr/>
              <p:nvPr/>
            </p:nvGrpSpPr>
            <p:grpSpPr>
              <a:xfrm>
                <a:off x="5370256" y="4593730"/>
                <a:ext cx="2300518" cy="1043516"/>
                <a:chOff x="4171430" y="3310878"/>
                <a:chExt cx="1725613" cy="782637"/>
              </a:xfrm>
              <a:solidFill>
                <a:srgbClr val="4370D5"/>
              </a:solidFill>
            </p:grpSpPr>
            <p:sp>
              <p:nvSpPr>
                <p:cNvPr id="20" name="Freeform 6"/>
                <p:cNvSpPr/>
                <p:nvPr/>
              </p:nvSpPr>
              <p:spPr bwMode="auto">
                <a:xfrm>
                  <a:off x="4171430" y="3310878"/>
                  <a:ext cx="1725613" cy="782637"/>
                </a:xfrm>
                <a:custGeom>
                  <a:avLst/>
                  <a:gdLst>
                    <a:gd name="T0" fmla="*/ 287 w 460"/>
                    <a:gd name="T1" fmla="*/ 0 h 209"/>
                    <a:gd name="T2" fmla="*/ 273 w 460"/>
                    <a:gd name="T3" fmla="*/ 0 h 209"/>
                    <a:gd name="T4" fmla="*/ 260 w 460"/>
                    <a:gd name="T5" fmla="*/ 0 h 209"/>
                    <a:gd name="T6" fmla="*/ 0 w 460"/>
                    <a:gd name="T7" fmla="*/ 0 h 209"/>
                    <a:gd name="T8" fmla="*/ 0 w 460"/>
                    <a:gd name="T9" fmla="*/ 185 h 209"/>
                    <a:gd name="T10" fmla="*/ 130 w 460"/>
                    <a:gd name="T11" fmla="*/ 209 h 209"/>
                    <a:gd name="T12" fmla="*/ 260 w 460"/>
                    <a:gd name="T13" fmla="*/ 185 h 209"/>
                    <a:gd name="T14" fmla="*/ 273 w 460"/>
                    <a:gd name="T15" fmla="*/ 179 h 209"/>
                    <a:gd name="T16" fmla="*/ 287 w 460"/>
                    <a:gd name="T17" fmla="*/ 173 h 209"/>
                    <a:gd name="T18" fmla="*/ 460 w 460"/>
                    <a:gd name="T19" fmla="*/ 0 h 209"/>
                    <a:gd name="T20" fmla="*/ 287 w 460"/>
                    <a:gd name="T21" fmla="*/ 0 h 2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60" h="209">
                      <a:moveTo>
                        <a:pt x="287" y="0"/>
                      </a:moveTo>
                      <a:cubicBezTo>
                        <a:pt x="273" y="0"/>
                        <a:pt x="273" y="0"/>
                        <a:pt x="273" y="0"/>
                      </a:cubicBezTo>
                      <a:cubicBezTo>
                        <a:pt x="260" y="0"/>
                        <a:pt x="260" y="0"/>
                        <a:pt x="26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85"/>
                        <a:pt x="0" y="185"/>
                        <a:pt x="0" y="185"/>
                      </a:cubicBezTo>
                      <a:cubicBezTo>
                        <a:pt x="40" y="200"/>
                        <a:pt x="84" y="209"/>
                        <a:pt x="130" y="209"/>
                      </a:cubicBezTo>
                      <a:cubicBezTo>
                        <a:pt x="176" y="209"/>
                        <a:pt x="219" y="200"/>
                        <a:pt x="260" y="185"/>
                      </a:cubicBezTo>
                      <a:cubicBezTo>
                        <a:pt x="264" y="183"/>
                        <a:pt x="269" y="181"/>
                        <a:pt x="273" y="179"/>
                      </a:cubicBezTo>
                      <a:cubicBezTo>
                        <a:pt x="278" y="178"/>
                        <a:pt x="282" y="176"/>
                        <a:pt x="287" y="173"/>
                      </a:cubicBezTo>
                      <a:cubicBezTo>
                        <a:pt x="363" y="137"/>
                        <a:pt x="424" y="76"/>
                        <a:pt x="460" y="0"/>
                      </a:cubicBezTo>
                      <a:lnTo>
                        <a:pt x="287" y="0"/>
                      </a:lnTo>
                      <a:close/>
                    </a:path>
                  </a:pathLst>
                </a:custGeom>
                <a:grpFill/>
                <a:ln w="952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4800"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标题层"/>
                <p:cNvSpPr txBox="1"/>
                <p:nvPr/>
              </p:nvSpPr>
              <p:spPr bwMode="auto">
                <a:xfrm>
                  <a:off x="4171430" y="3440586"/>
                  <a:ext cx="617718" cy="456632"/>
                </a:xfrm>
                <a:prstGeom prst="rect">
                  <a:avLst/>
                </a:prstGeom>
                <a:noFill/>
                <a:effectLst>
                  <a:outerShdw blurRad="12700" dist="12700" dir="438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defTabSz="1218565">
                    <a:defRPr/>
                  </a:pPr>
                  <a:r>
                    <a:rPr lang="en-US" altLang="zh-CN" sz="2800" kern="0" dirty="0">
                      <a:solidFill>
                        <a:sysClr val="window" lastClr="FFFFFF"/>
                      </a:solidFill>
                      <a:cs typeface="+mn-ea"/>
                      <a:sym typeface="+mn-lt"/>
                    </a:rPr>
                    <a:t>03</a:t>
                  </a:r>
                  <a:endParaRPr lang="zh-CN" altLang="en-US" sz="2800" kern="0" dirty="0">
                    <a:solidFill>
                      <a:sysClr val="window" lastClr="FFFFFF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2" name="组合 21"/>
              <p:cNvGrpSpPr/>
              <p:nvPr/>
            </p:nvGrpSpPr>
            <p:grpSpPr>
              <a:xfrm>
                <a:off x="4204026" y="3152414"/>
                <a:ext cx="1043380" cy="2300817"/>
                <a:chOff x="3296644" y="2229890"/>
                <a:chExt cx="782637" cy="1725613"/>
              </a:xfrm>
              <a:solidFill>
                <a:srgbClr val="DA4A62"/>
              </a:solidFill>
            </p:grpSpPr>
            <p:sp>
              <p:nvSpPr>
                <p:cNvPr id="23" name="Freeform 6"/>
                <p:cNvSpPr/>
                <p:nvPr/>
              </p:nvSpPr>
              <p:spPr bwMode="auto">
                <a:xfrm rot="5400000">
                  <a:off x="2825156" y="2701378"/>
                  <a:ext cx="1725613" cy="782637"/>
                </a:xfrm>
                <a:custGeom>
                  <a:avLst/>
                  <a:gdLst>
                    <a:gd name="T0" fmla="*/ 287 w 460"/>
                    <a:gd name="T1" fmla="*/ 0 h 209"/>
                    <a:gd name="T2" fmla="*/ 273 w 460"/>
                    <a:gd name="T3" fmla="*/ 0 h 209"/>
                    <a:gd name="T4" fmla="*/ 260 w 460"/>
                    <a:gd name="T5" fmla="*/ 0 h 209"/>
                    <a:gd name="T6" fmla="*/ 0 w 460"/>
                    <a:gd name="T7" fmla="*/ 0 h 209"/>
                    <a:gd name="T8" fmla="*/ 0 w 460"/>
                    <a:gd name="T9" fmla="*/ 185 h 209"/>
                    <a:gd name="T10" fmla="*/ 130 w 460"/>
                    <a:gd name="T11" fmla="*/ 209 h 209"/>
                    <a:gd name="T12" fmla="*/ 260 w 460"/>
                    <a:gd name="T13" fmla="*/ 185 h 209"/>
                    <a:gd name="T14" fmla="*/ 273 w 460"/>
                    <a:gd name="T15" fmla="*/ 179 h 209"/>
                    <a:gd name="T16" fmla="*/ 287 w 460"/>
                    <a:gd name="T17" fmla="*/ 173 h 209"/>
                    <a:gd name="T18" fmla="*/ 460 w 460"/>
                    <a:gd name="T19" fmla="*/ 0 h 209"/>
                    <a:gd name="T20" fmla="*/ 287 w 460"/>
                    <a:gd name="T21" fmla="*/ 0 h 2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60" h="209">
                      <a:moveTo>
                        <a:pt x="287" y="0"/>
                      </a:moveTo>
                      <a:cubicBezTo>
                        <a:pt x="273" y="0"/>
                        <a:pt x="273" y="0"/>
                        <a:pt x="273" y="0"/>
                      </a:cubicBezTo>
                      <a:cubicBezTo>
                        <a:pt x="260" y="0"/>
                        <a:pt x="260" y="0"/>
                        <a:pt x="26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85"/>
                        <a:pt x="0" y="185"/>
                        <a:pt x="0" y="185"/>
                      </a:cubicBezTo>
                      <a:cubicBezTo>
                        <a:pt x="40" y="200"/>
                        <a:pt x="84" y="209"/>
                        <a:pt x="130" y="209"/>
                      </a:cubicBezTo>
                      <a:cubicBezTo>
                        <a:pt x="176" y="209"/>
                        <a:pt x="219" y="200"/>
                        <a:pt x="260" y="185"/>
                      </a:cubicBezTo>
                      <a:cubicBezTo>
                        <a:pt x="264" y="183"/>
                        <a:pt x="269" y="181"/>
                        <a:pt x="273" y="179"/>
                      </a:cubicBezTo>
                      <a:cubicBezTo>
                        <a:pt x="278" y="178"/>
                        <a:pt x="282" y="176"/>
                        <a:pt x="287" y="173"/>
                      </a:cubicBezTo>
                      <a:cubicBezTo>
                        <a:pt x="363" y="137"/>
                        <a:pt x="424" y="76"/>
                        <a:pt x="460" y="0"/>
                      </a:cubicBezTo>
                      <a:lnTo>
                        <a:pt x="287" y="0"/>
                      </a:lnTo>
                      <a:close/>
                    </a:path>
                  </a:pathLst>
                </a:custGeom>
                <a:grpFill/>
                <a:ln w="952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4800"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标题层"/>
                <p:cNvSpPr txBox="1"/>
                <p:nvPr/>
              </p:nvSpPr>
              <p:spPr bwMode="auto">
                <a:xfrm>
                  <a:off x="3417367" y="2229890"/>
                  <a:ext cx="617718" cy="456632"/>
                </a:xfrm>
                <a:prstGeom prst="rect">
                  <a:avLst/>
                </a:prstGeom>
                <a:noFill/>
                <a:effectLst>
                  <a:outerShdw blurRad="12700" dist="12700" dir="438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defTabSz="1218565">
                    <a:defRPr/>
                  </a:pPr>
                  <a:r>
                    <a:rPr lang="en-US" altLang="zh-CN" sz="2800" kern="0" dirty="0">
                      <a:solidFill>
                        <a:sysClr val="window" lastClr="FFFFFF"/>
                      </a:solidFill>
                      <a:cs typeface="+mn-ea"/>
                      <a:sym typeface="+mn-lt"/>
                    </a:rPr>
                    <a:t>04</a:t>
                  </a:r>
                  <a:endParaRPr lang="zh-CN" altLang="en-US" sz="2800" kern="0" dirty="0">
                    <a:solidFill>
                      <a:sysClr val="window" lastClr="FFFFFF"/>
                    </a:solidFill>
                    <a:cs typeface="+mn-ea"/>
                    <a:sym typeface="+mn-lt"/>
                  </a:endParaRPr>
                </a:p>
              </p:txBody>
            </p:sp>
          </p:grpSp>
          <p:cxnSp>
            <p:nvCxnSpPr>
              <p:cNvPr id="25" name="直接连接符 24"/>
              <p:cNvCxnSpPr/>
              <p:nvPr/>
            </p:nvCxnSpPr>
            <p:spPr>
              <a:xfrm>
                <a:off x="4080314" y="2694079"/>
                <a:ext cx="82841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65000"/>
                  </a:schemeClr>
                </a:solidFill>
                <a:prstDash val="sysDash"/>
                <a:headEnd type="oval"/>
                <a:tailEnd type="oval"/>
              </a:ln>
              <a:effectLst/>
            </p:spPr>
          </p:cxnSp>
          <p:cxnSp>
            <p:nvCxnSpPr>
              <p:cNvPr id="26" name="直接连接符 25"/>
              <p:cNvCxnSpPr/>
              <p:nvPr/>
            </p:nvCxnSpPr>
            <p:spPr>
              <a:xfrm>
                <a:off x="7256565" y="2694079"/>
                <a:ext cx="82841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65000"/>
                  </a:schemeClr>
                </a:solidFill>
                <a:prstDash val="sysDash"/>
                <a:headEnd type="oval"/>
                <a:tailEnd type="oval"/>
              </a:ln>
              <a:effectLst/>
            </p:spPr>
          </p:cxnSp>
          <p:cxnSp>
            <p:nvCxnSpPr>
              <p:cNvPr id="27" name="直接连接符 26"/>
              <p:cNvCxnSpPr/>
              <p:nvPr/>
            </p:nvCxnSpPr>
            <p:spPr>
              <a:xfrm>
                <a:off x="7256565" y="4787088"/>
                <a:ext cx="82841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65000"/>
                  </a:schemeClr>
                </a:solidFill>
                <a:prstDash val="sysDash"/>
                <a:headEnd type="oval"/>
                <a:tailEnd type="oval"/>
              </a:ln>
              <a:effectLst/>
            </p:spPr>
          </p:cxnSp>
          <p:cxnSp>
            <p:nvCxnSpPr>
              <p:cNvPr id="28" name="直接连接符 27"/>
              <p:cNvCxnSpPr/>
              <p:nvPr/>
            </p:nvCxnSpPr>
            <p:spPr>
              <a:xfrm>
                <a:off x="4080314" y="4787088"/>
                <a:ext cx="82841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65000"/>
                  </a:schemeClr>
                </a:solidFill>
                <a:prstDash val="sysDash"/>
                <a:headEnd type="oval"/>
                <a:tailEnd type="oval"/>
              </a:ln>
              <a:effectLst/>
            </p:spPr>
          </p:cxnSp>
        </p:grpSp>
        <p:grpSp>
          <p:nvGrpSpPr>
            <p:cNvPr id="32" name="组合 31"/>
            <p:cNvGrpSpPr/>
            <p:nvPr/>
          </p:nvGrpSpPr>
          <p:grpSpPr>
            <a:xfrm>
              <a:off x="8001473" y="1834314"/>
              <a:ext cx="2855671" cy="1065875"/>
              <a:chOff x="8560766" y="2081646"/>
              <a:chExt cx="2855671" cy="1065875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8560767" y="2081646"/>
                <a:ext cx="28556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8560766" y="2405458"/>
                <a:ext cx="2855671" cy="7420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8001473" y="3632978"/>
              <a:ext cx="2855671" cy="1065875"/>
              <a:chOff x="8560766" y="2081646"/>
              <a:chExt cx="2855671" cy="1065875"/>
            </a:xfrm>
          </p:grpSpPr>
          <p:sp>
            <p:nvSpPr>
              <p:cNvPr id="34" name="文本框 33"/>
              <p:cNvSpPr txBox="1"/>
              <p:nvPr/>
            </p:nvSpPr>
            <p:spPr>
              <a:xfrm>
                <a:off x="8560767" y="2081646"/>
                <a:ext cx="2821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35" name="矩形 34"/>
              <p:cNvSpPr/>
              <p:nvPr/>
            </p:nvSpPr>
            <p:spPr>
              <a:xfrm>
                <a:off x="8560766" y="2405458"/>
                <a:ext cx="2855671" cy="7420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1359220" y="1834314"/>
              <a:ext cx="2861509" cy="1065875"/>
              <a:chOff x="8554928" y="2081646"/>
              <a:chExt cx="2861509" cy="1065875"/>
            </a:xfrm>
          </p:grpSpPr>
          <p:sp>
            <p:nvSpPr>
              <p:cNvPr id="37" name="文本框 36"/>
              <p:cNvSpPr txBox="1"/>
              <p:nvPr/>
            </p:nvSpPr>
            <p:spPr>
              <a:xfrm>
                <a:off x="8554928" y="2081646"/>
                <a:ext cx="285567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38" name="矩形 37"/>
              <p:cNvSpPr/>
              <p:nvPr/>
            </p:nvSpPr>
            <p:spPr>
              <a:xfrm>
                <a:off x="8560766" y="2405458"/>
                <a:ext cx="2855671" cy="7420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9" name="组合 38"/>
            <p:cNvGrpSpPr/>
            <p:nvPr/>
          </p:nvGrpSpPr>
          <p:grpSpPr>
            <a:xfrm>
              <a:off x="1359220" y="3632978"/>
              <a:ext cx="2861510" cy="1065875"/>
              <a:chOff x="8554928" y="2081646"/>
              <a:chExt cx="2861510" cy="1065875"/>
            </a:xfrm>
          </p:grpSpPr>
          <p:sp>
            <p:nvSpPr>
              <p:cNvPr id="40" name="文本框 39"/>
              <p:cNvSpPr txBox="1"/>
              <p:nvPr/>
            </p:nvSpPr>
            <p:spPr>
              <a:xfrm>
                <a:off x="8554928" y="2081646"/>
                <a:ext cx="286151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41" name="矩形 40"/>
              <p:cNvSpPr/>
              <p:nvPr/>
            </p:nvSpPr>
            <p:spPr>
              <a:xfrm>
                <a:off x="8560766" y="2405458"/>
                <a:ext cx="2855671" cy="7420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altLang="zh-CN" sz="1500" dirty="0"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500" dirty="0">
                  <a:cs typeface="+mn-ea"/>
                  <a:sym typeface="+mn-lt"/>
                </a:endParaRPr>
              </a:p>
            </p:txBody>
          </p:sp>
        </p:grpSp>
        <p:sp>
          <p:nvSpPr>
            <p:cNvPr id="42" name="KSO_Shape"/>
            <p:cNvSpPr/>
            <p:nvPr/>
          </p:nvSpPr>
          <p:spPr>
            <a:xfrm flipH="1">
              <a:off x="5714690" y="3300283"/>
              <a:ext cx="612395" cy="433780"/>
            </a:xfrm>
            <a:custGeom>
              <a:avLst/>
              <a:gdLst>
                <a:gd name="connsiteX0" fmla="*/ 7782622 w 7782622"/>
                <a:gd name="connsiteY0" fmla="*/ 1956116 h 5514836"/>
                <a:gd name="connsiteX1" fmla="*/ 1120218 w 7782622"/>
                <a:gd name="connsiteY1" fmla="*/ 1956116 h 5514836"/>
                <a:gd name="connsiteX2" fmla="*/ 4 w 7782622"/>
                <a:gd name="connsiteY2" fmla="*/ 5514836 h 5514836"/>
                <a:gd name="connsiteX3" fmla="*/ 6662408 w 7782622"/>
                <a:gd name="connsiteY3" fmla="*/ 5514836 h 5514836"/>
                <a:gd name="connsiteX4" fmla="*/ 2210075 w 7782622"/>
                <a:gd name="connsiteY4" fmla="*/ 0 h 5514836"/>
                <a:gd name="connsiteX5" fmla="*/ 0 w 7782622"/>
                <a:gd name="connsiteY5" fmla="*/ 0 h 5514836"/>
                <a:gd name="connsiteX6" fmla="*/ 0 w 7782622"/>
                <a:gd name="connsiteY6" fmla="*/ 1356040 h 5514836"/>
                <a:gd name="connsiteX7" fmla="*/ 2 w 7782622"/>
                <a:gd name="connsiteY7" fmla="*/ 1356040 h 5514836"/>
                <a:gd name="connsiteX8" fmla="*/ 2 w 7782622"/>
                <a:gd name="connsiteY8" fmla="*/ 4425111 h 5514836"/>
                <a:gd name="connsiteX9" fmla="*/ 872566 w 7782622"/>
                <a:gd name="connsiteY9" fmla="*/ 1653131 h 5514836"/>
                <a:gd name="connsiteX10" fmla="*/ 6705945 w 7782622"/>
                <a:gd name="connsiteY10" fmla="*/ 1653131 h 5514836"/>
                <a:gd name="connsiteX11" fmla="*/ 6705945 w 7782622"/>
                <a:gd name="connsiteY11" fmla="*/ 984566 h 5514836"/>
                <a:gd name="connsiteX12" fmla="*/ 2611236 w 7782622"/>
                <a:gd name="connsiteY12" fmla="*/ 984566 h 5514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782622" h="5514836">
                  <a:moveTo>
                    <a:pt x="7782622" y="1956116"/>
                  </a:moveTo>
                  <a:lnTo>
                    <a:pt x="1120218" y="1956116"/>
                  </a:lnTo>
                  <a:lnTo>
                    <a:pt x="4" y="5514836"/>
                  </a:lnTo>
                  <a:lnTo>
                    <a:pt x="6662408" y="5514836"/>
                  </a:lnTo>
                  <a:close/>
                  <a:moveTo>
                    <a:pt x="2210075" y="0"/>
                  </a:moveTo>
                  <a:lnTo>
                    <a:pt x="0" y="0"/>
                  </a:lnTo>
                  <a:lnTo>
                    <a:pt x="0" y="1356040"/>
                  </a:lnTo>
                  <a:lnTo>
                    <a:pt x="2" y="1356040"/>
                  </a:lnTo>
                  <a:lnTo>
                    <a:pt x="2" y="4425111"/>
                  </a:lnTo>
                  <a:lnTo>
                    <a:pt x="872566" y="1653131"/>
                  </a:lnTo>
                  <a:lnTo>
                    <a:pt x="6705945" y="1653131"/>
                  </a:lnTo>
                  <a:lnTo>
                    <a:pt x="6705945" y="984566"/>
                  </a:lnTo>
                  <a:lnTo>
                    <a:pt x="2611236" y="984566"/>
                  </a:lnTo>
                  <a:close/>
                </a:path>
              </a:pathLst>
            </a:custGeom>
            <a:gradFill>
              <a:gsLst>
                <a:gs pos="0">
                  <a:srgbClr val="4370D5"/>
                </a:gs>
                <a:gs pos="100000">
                  <a:srgbClr val="DA4A6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" t="33860" r="41062" b="22532"/>
          <a:stretch>
            <a:fillRect/>
          </a:stretch>
        </p:blipFill>
        <p:spPr>
          <a:xfrm rot="16865302" flipH="1" flipV="1">
            <a:off x="10833142" y="5540515"/>
            <a:ext cx="1901512" cy="15866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24877" y="321754"/>
            <a:ext cx="5896569" cy="743742"/>
            <a:chOff x="934452" y="344468"/>
            <a:chExt cx="5896569" cy="743742"/>
          </a:xfrm>
        </p:grpSpPr>
        <p:sp>
          <p:nvSpPr>
            <p:cNvPr id="7" name="文本框 6"/>
            <p:cNvSpPr txBox="1"/>
            <p:nvPr/>
          </p:nvSpPr>
          <p:spPr>
            <a:xfrm>
              <a:off x="934452" y="344468"/>
              <a:ext cx="5896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 b="1" spc="600">
                  <a:latin typeface="Arial"/>
                  <a:ea typeface="微软雅黑"/>
                </a:defRPr>
              </a:lvl1pPr>
            </a:lstStyle>
            <a:p>
              <a:r>
                <a:rPr lang="en-US" altLang="zh-CN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934452" y="782036"/>
              <a:ext cx="4961523" cy="306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334988" y="2018598"/>
            <a:ext cx="9487526" cy="3677235"/>
            <a:chOff x="1256674" y="2056698"/>
            <a:chExt cx="9487526" cy="3677235"/>
          </a:xfrm>
        </p:grpSpPr>
        <p:grpSp>
          <p:nvGrpSpPr>
            <p:cNvPr id="2" name="组合 1"/>
            <p:cNvGrpSpPr/>
            <p:nvPr/>
          </p:nvGrpSpPr>
          <p:grpSpPr>
            <a:xfrm>
              <a:off x="1256674" y="2056698"/>
              <a:ext cx="5284569" cy="3677235"/>
              <a:chOff x="723273" y="2151948"/>
              <a:chExt cx="5639628" cy="3924300"/>
            </a:xfrm>
          </p:grpSpPr>
          <p:grpSp>
            <p:nvGrpSpPr>
              <p:cNvPr id="44" name="组合 43"/>
              <p:cNvGrpSpPr/>
              <p:nvPr/>
            </p:nvGrpSpPr>
            <p:grpSpPr>
              <a:xfrm>
                <a:off x="723273" y="2151948"/>
                <a:ext cx="5015847" cy="3924300"/>
                <a:chOff x="467545" y="2357983"/>
                <a:chExt cx="3762375" cy="2943225"/>
              </a:xfrm>
            </p:grpSpPr>
            <p:sp>
              <p:nvSpPr>
                <p:cNvPr id="45" name="椭圆 44"/>
                <p:cNvSpPr/>
                <p:nvPr/>
              </p:nvSpPr>
              <p:spPr>
                <a:xfrm flipH="1">
                  <a:off x="3403356" y="4943150"/>
                  <a:ext cx="358056" cy="358058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>
                    <a:lnSpc>
                      <a:spcPct val="120000"/>
                    </a:lnSpc>
                  </a:pPr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椭圆 45"/>
                <p:cNvSpPr/>
                <p:nvPr/>
              </p:nvSpPr>
              <p:spPr>
                <a:xfrm flipH="1">
                  <a:off x="1919590" y="4943150"/>
                  <a:ext cx="358056" cy="358058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>
                    <a:lnSpc>
                      <a:spcPct val="120000"/>
                    </a:lnSpc>
                  </a:pPr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任意多边形 5"/>
                <p:cNvSpPr/>
                <p:nvPr/>
              </p:nvSpPr>
              <p:spPr>
                <a:xfrm>
                  <a:off x="467545" y="2357983"/>
                  <a:ext cx="3762375" cy="2524125"/>
                </a:xfrm>
                <a:custGeom>
                  <a:avLst/>
                  <a:gdLst>
                    <a:gd name="connsiteX0" fmla="*/ 0 w 3762375"/>
                    <a:gd name="connsiteY0" fmla="*/ 0 h 2524125"/>
                    <a:gd name="connsiteX1" fmla="*/ 581025 w 3762375"/>
                    <a:gd name="connsiteY1" fmla="*/ 0 h 2524125"/>
                    <a:gd name="connsiteX2" fmla="*/ 1047750 w 3762375"/>
                    <a:gd name="connsiteY2" fmla="*/ 2524125 h 2524125"/>
                    <a:gd name="connsiteX3" fmla="*/ 3762375 w 3762375"/>
                    <a:gd name="connsiteY3" fmla="*/ 2524125 h 25241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762375" h="2524125">
                      <a:moveTo>
                        <a:pt x="0" y="0"/>
                      </a:moveTo>
                      <a:lnTo>
                        <a:pt x="581025" y="0"/>
                      </a:lnTo>
                      <a:lnTo>
                        <a:pt x="1047750" y="2524125"/>
                      </a:lnTo>
                      <a:lnTo>
                        <a:pt x="3762375" y="2524125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48" name="组合 47"/>
              <p:cNvGrpSpPr/>
              <p:nvPr/>
            </p:nvGrpSpPr>
            <p:grpSpPr>
              <a:xfrm>
                <a:off x="1700111" y="2293731"/>
                <a:ext cx="4479166" cy="682192"/>
                <a:chOff x="1200270" y="2464321"/>
                <a:chExt cx="3359812" cy="511644"/>
              </a:xfrm>
            </p:grpSpPr>
            <p:sp>
              <p:nvSpPr>
                <p:cNvPr id="49" name="矩形 4"/>
                <p:cNvSpPr/>
                <p:nvPr/>
              </p:nvSpPr>
              <p:spPr>
                <a:xfrm flipH="1">
                  <a:off x="1200270" y="2464321"/>
                  <a:ext cx="3359812" cy="5116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8554" h="720080">
                      <a:moveTo>
                        <a:pt x="0" y="0"/>
                      </a:moveTo>
                      <a:lnTo>
                        <a:pt x="4728554" y="0"/>
                      </a:lnTo>
                      <a:lnTo>
                        <a:pt x="4728554" y="10838"/>
                      </a:lnTo>
                      <a:lnTo>
                        <a:pt x="4587607" y="720080"/>
                      </a:lnTo>
                      <a:lnTo>
                        <a:pt x="134901" y="720080"/>
                      </a:lnTo>
                      <a:close/>
                    </a:path>
                  </a:pathLst>
                </a:custGeom>
                <a:solidFill>
                  <a:srgbClr val="4370D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>
                    <a:lnSpc>
                      <a:spcPct val="120000"/>
                    </a:lnSpc>
                  </a:pPr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TextBox 8"/>
                <p:cNvSpPr txBox="1"/>
                <p:nvPr/>
              </p:nvSpPr>
              <p:spPr>
                <a:xfrm>
                  <a:off x="2048564" y="2579961"/>
                  <a:ext cx="1332215" cy="3079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9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9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1" name="组合 50"/>
              <p:cNvGrpSpPr/>
              <p:nvPr/>
            </p:nvGrpSpPr>
            <p:grpSpPr>
              <a:xfrm>
                <a:off x="1838755" y="3117682"/>
                <a:ext cx="4199961" cy="682192"/>
                <a:chOff x="1304265" y="3082284"/>
                <a:chExt cx="3150381" cy="511644"/>
              </a:xfrm>
            </p:grpSpPr>
            <p:sp>
              <p:nvSpPr>
                <p:cNvPr id="52" name="矩形 8"/>
                <p:cNvSpPr/>
                <p:nvPr/>
              </p:nvSpPr>
              <p:spPr>
                <a:xfrm flipH="1">
                  <a:off x="1304265" y="3082284"/>
                  <a:ext cx="3150381" cy="5116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33803" h="720080">
                      <a:moveTo>
                        <a:pt x="0" y="0"/>
                      </a:moveTo>
                      <a:lnTo>
                        <a:pt x="4433803" y="0"/>
                      </a:lnTo>
                      <a:lnTo>
                        <a:pt x="4298902" y="720080"/>
                      </a:lnTo>
                      <a:lnTo>
                        <a:pt x="134901" y="720080"/>
                      </a:lnTo>
                      <a:close/>
                    </a:path>
                  </a:pathLst>
                </a:custGeom>
                <a:solidFill>
                  <a:srgbClr val="DA4A6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>
                    <a:lnSpc>
                      <a:spcPct val="120000"/>
                    </a:lnSpc>
                  </a:pPr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TextBox 11"/>
                <p:cNvSpPr txBox="1"/>
                <p:nvPr/>
              </p:nvSpPr>
              <p:spPr>
                <a:xfrm>
                  <a:off x="2048565" y="3176191"/>
                  <a:ext cx="1332215" cy="3079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9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9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4" name="组合 53"/>
              <p:cNvGrpSpPr/>
              <p:nvPr/>
            </p:nvGrpSpPr>
            <p:grpSpPr>
              <a:xfrm>
                <a:off x="1972955" y="3928933"/>
                <a:ext cx="3918830" cy="682192"/>
                <a:chOff x="1404929" y="3690722"/>
                <a:chExt cx="2939505" cy="511644"/>
              </a:xfrm>
            </p:grpSpPr>
            <p:sp>
              <p:nvSpPr>
                <p:cNvPr id="55" name="矩形 9"/>
                <p:cNvSpPr/>
                <p:nvPr/>
              </p:nvSpPr>
              <p:spPr>
                <a:xfrm flipH="1">
                  <a:off x="1404929" y="3690722"/>
                  <a:ext cx="2939505" cy="5116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37020" h="720080">
                      <a:moveTo>
                        <a:pt x="0" y="0"/>
                      </a:moveTo>
                      <a:lnTo>
                        <a:pt x="4137020" y="0"/>
                      </a:lnTo>
                      <a:lnTo>
                        <a:pt x="4002119" y="720080"/>
                      </a:lnTo>
                      <a:lnTo>
                        <a:pt x="134901" y="720080"/>
                      </a:lnTo>
                      <a:close/>
                    </a:path>
                  </a:pathLst>
                </a:custGeom>
                <a:solidFill>
                  <a:srgbClr val="4370D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>
                    <a:lnSpc>
                      <a:spcPct val="120000"/>
                    </a:lnSpc>
                  </a:pPr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6" name="TextBox 14"/>
                <p:cNvSpPr txBox="1"/>
                <p:nvPr/>
              </p:nvSpPr>
              <p:spPr>
                <a:xfrm>
                  <a:off x="2048565" y="3796673"/>
                  <a:ext cx="1332214" cy="3079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9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9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7" name="组合 56"/>
              <p:cNvGrpSpPr/>
              <p:nvPr/>
            </p:nvGrpSpPr>
            <p:grpSpPr>
              <a:xfrm>
                <a:off x="2119882" y="4721985"/>
                <a:ext cx="3637702" cy="682191"/>
                <a:chOff x="1515139" y="4285510"/>
                <a:chExt cx="2728632" cy="511643"/>
              </a:xfrm>
            </p:grpSpPr>
            <p:sp>
              <p:nvSpPr>
                <p:cNvPr id="58" name="矩形 10"/>
                <p:cNvSpPr/>
                <p:nvPr/>
              </p:nvSpPr>
              <p:spPr>
                <a:xfrm flipH="1">
                  <a:off x="1515139" y="4285510"/>
                  <a:ext cx="2728632" cy="5116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40239" h="720080">
                      <a:moveTo>
                        <a:pt x="0" y="0"/>
                      </a:moveTo>
                      <a:lnTo>
                        <a:pt x="3840239" y="0"/>
                      </a:lnTo>
                      <a:lnTo>
                        <a:pt x="3705338" y="720080"/>
                      </a:lnTo>
                      <a:lnTo>
                        <a:pt x="134901" y="720080"/>
                      </a:lnTo>
                      <a:close/>
                    </a:path>
                  </a:pathLst>
                </a:custGeom>
                <a:solidFill>
                  <a:srgbClr val="DA4A6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>
                    <a:lnSpc>
                      <a:spcPct val="120000"/>
                    </a:lnSpc>
                  </a:pPr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TextBox 17"/>
                <p:cNvSpPr txBox="1"/>
                <p:nvPr/>
              </p:nvSpPr>
              <p:spPr>
                <a:xfrm>
                  <a:off x="2048565" y="4375393"/>
                  <a:ext cx="1332215" cy="3079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9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9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60" name="组合 37"/>
              <p:cNvGrpSpPr/>
              <p:nvPr/>
            </p:nvGrpSpPr>
            <p:grpSpPr>
              <a:xfrm>
                <a:off x="6022208" y="2405653"/>
                <a:ext cx="340693" cy="472860"/>
                <a:chOff x="3645074" y="1981796"/>
                <a:chExt cx="311150" cy="431800"/>
              </a:xfrm>
            </p:grpSpPr>
            <p:sp>
              <p:nvSpPr>
                <p:cNvPr id="61" name="Line 18"/>
                <p:cNvSpPr>
                  <a:spLocks noChangeShapeType="1"/>
                </p:cNvSpPr>
                <p:nvPr/>
              </p:nvSpPr>
              <p:spPr bwMode="auto">
                <a:xfrm>
                  <a:off x="3645074" y="2197696"/>
                  <a:ext cx="311150" cy="0"/>
                </a:xfrm>
                <a:prstGeom prst="line">
                  <a:avLst/>
                </a:prstGeom>
                <a:noFill/>
                <a:ln w="9525" cmpd="sng">
                  <a:solidFill>
                    <a:schemeClr val="bg1">
                      <a:lumMod val="65000"/>
                    </a:schemeClr>
                  </a:solidFill>
                  <a:round/>
                  <a:head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1300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Line 19"/>
                <p:cNvSpPr>
                  <a:spLocks noChangeShapeType="1"/>
                </p:cNvSpPr>
                <p:nvPr/>
              </p:nvSpPr>
              <p:spPr bwMode="auto">
                <a:xfrm>
                  <a:off x="3956224" y="1981796"/>
                  <a:ext cx="0" cy="431800"/>
                </a:xfrm>
                <a:prstGeom prst="line">
                  <a:avLst/>
                </a:prstGeom>
                <a:noFill/>
                <a:ln w="9525" cmpd="sng">
                  <a:solidFill>
                    <a:schemeClr val="bg1">
                      <a:lumMod val="65000"/>
                    </a:schemeClr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1300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64" name="组合 63"/>
              <p:cNvGrpSpPr/>
              <p:nvPr/>
            </p:nvGrpSpPr>
            <p:grpSpPr>
              <a:xfrm>
                <a:off x="5818677" y="3221831"/>
                <a:ext cx="340693" cy="472860"/>
                <a:chOff x="3645074" y="1981796"/>
                <a:chExt cx="311150" cy="431800"/>
              </a:xfrm>
            </p:grpSpPr>
            <p:sp>
              <p:nvSpPr>
                <p:cNvPr id="65" name="Line 18"/>
                <p:cNvSpPr>
                  <a:spLocks noChangeShapeType="1"/>
                </p:cNvSpPr>
                <p:nvPr/>
              </p:nvSpPr>
              <p:spPr bwMode="auto">
                <a:xfrm>
                  <a:off x="3645074" y="2197696"/>
                  <a:ext cx="311150" cy="0"/>
                </a:xfrm>
                <a:prstGeom prst="line">
                  <a:avLst/>
                </a:prstGeom>
                <a:noFill/>
                <a:ln w="9525" cmpd="sng">
                  <a:solidFill>
                    <a:schemeClr val="bg1">
                      <a:lumMod val="50000"/>
                    </a:schemeClr>
                  </a:solidFill>
                  <a:round/>
                  <a:head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1300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Line 19"/>
                <p:cNvSpPr>
                  <a:spLocks noChangeShapeType="1"/>
                </p:cNvSpPr>
                <p:nvPr/>
              </p:nvSpPr>
              <p:spPr bwMode="auto">
                <a:xfrm>
                  <a:off x="3956224" y="1981796"/>
                  <a:ext cx="0" cy="431800"/>
                </a:xfrm>
                <a:prstGeom prst="line">
                  <a:avLst/>
                </a:prstGeom>
                <a:noFill/>
                <a:ln w="9525" cmpd="sng">
                  <a:solidFill>
                    <a:schemeClr val="bg1">
                      <a:lumMod val="65000"/>
                    </a:schemeClr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1300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68" name="组合 67"/>
              <p:cNvGrpSpPr/>
              <p:nvPr/>
            </p:nvGrpSpPr>
            <p:grpSpPr>
              <a:xfrm>
                <a:off x="5664381" y="4025308"/>
                <a:ext cx="340693" cy="472860"/>
                <a:chOff x="3645074" y="1981796"/>
                <a:chExt cx="311150" cy="431800"/>
              </a:xfrm>
            </p:grpSpPr>
            <p:sp>
              <p:nvSpPr>
                <p:cNvPr id="69" name="Line 18"/>
                <p:cNvSpPr>
                  <a:spLocks noChangeShapeType="1"/>
                </p:cNvSpPr>
                <p:nvPr/>
              </p:nvSpPr>
              <p:spPr bwMode="auto">
                <a:xfrm>
                  <a:off x="3645074" y="2197696"/>
                  <a:ext cx="311150" cy="0"/>
                </a:xfrm>
                <a:prstGeom prst="line">
                  <a:avLst/>
                </a:prstGeom>
                <a:noFill/>
                <a:ln w="9525" cmpd="sng">
                  <a:solidFill>
                    <a:schemeClr val="bg1">
                      <a:lumMod val="50000"/>
                    </a:schemeClr>
                  </a:solidFill>
                  <a:round/>
                  <a:head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1300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0" name="Line 19"/>
                <p:cNvSpPr>
                  <a:spLocks noChangeShapeType="1"/>
                </p:cNvSpPr>
                <p:nvPr/>
              </p:nvSpPr>
              <p:spPr bwMode="auto">
                <a:xfrm>
                  <a:off x="3956224" y="1981796"/>
                  <a:ext cx="0" cy="431800"/>
                </a:xfrm>
                <a:prstGeom prst="line">
                  <a:avLst/>
                </a:prstGeom>
                <a:noFill/>
                <a:ln w="9525" cmpd="sng">
                  <a:solidFill>
                    <a:schemeClr val="bg1">
                      <a:lumMod val="65000"/>
                    </a:schemeClr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1300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72" name="组合 71"/>
              <p:cNvGrpSpPr/>
              <p:nvPr/>
            </p:nvGrpSpPr>
            <p:grpSpPr>
              <a:xfrm>
                <a:off x="5568383" y="4810585"/>
                <a:ext cx="340693" cy="472860"/>
                <a:chOff x="3645074" y="1981796"/>
                <a:chExt cx="311150" cy="431800"/>
              </a:xfrm>
            </p:grpSpPr>
            <p:sp>
              <p:nvSpPr>
                <p:cNvPr id="73" name="Line 18"/>
                <p:cNvSpPr>
                  <a:spLocks noChangeShapeType="1"/>
                </p:cNvSpPr>
                <p:nvPr/>
              </p:nvSpPr>
              <p:spPr bwMode="auto">
                <a:xfrm>
                  <a:off x="3645074" y="2197696"/>
                  <a:ext cx="311150" cy="0"/>
                </a:xfrm>
                <a:prstGeom prst="line">
                  <a:avLst/>
                </a:prstGeom>
                <a:noFill/>
                <a:ln w="9525" cmpd="sng">
                  <a:solidFill>
                    <a:schemeClr val="bg1">
                      <a:lumMod val="50000"/>
                    </a:schemeClr>
                  </a:solidFill>
                  <a:round/>
                  <a:head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1300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4" name="Line 19"/>
                <p:cNvSpPr>
                  <a:spLocks noChangeShapeType="1"/>
                </p:cNvSpPr>
                <p:nvPr/>
              </p:nvSpPr>
              <p:spPr bwMode="auto">
                <a:xfrm>
                  <a:off x="3956224" y="1981796"/>
                  <a:ext cx="0" cy="431800"/>
                </a:xfrm>
                <a:prstGeom prst="line">
                  <a:avLst/>
                </a:prstGeom>
                <a:noFill/>
                <a:ln w="9525" cmpd="sng">
                  <a:solidFill>
                    <a:schemeClr val="bg1">
                      <a:lumMod val="65000"/>
                    </a:schemeClr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1300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76" name="矩形 75"/>
            <p:cNvSpPr/>
            <p:nvPr/>
          </p:nvSpPr>
          <p:spPr>
            <a:xfrm>
              <a:off x="6872072" y="2079875"/>
              <a:ext cx="3872128" cy="743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6691097" y="2896856"/>
              <a:ext cx="3872128" cy="743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6541243" y="3666967"/>
              <a:ext cx="3872128" cy="743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  <p:sp>
          <p:nvSpPr>
            <p:cNvPr id="79" name="矩形 78"/>
            <p:cNvSpPr/>
            <p:nvPr/>
          </p:nvSpPr>
          <p:spPr>
            <a:xfrm>
              <a:off x="6433726" y="4422308"/>
              <a:ext cx="3872128" cy="743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" t="33860" r="41062" b="22532"/>
          <a:stretch>
            <a:fillRect/>
          </a:stretch>
        </p:blipFill>
        <p:spPr>
          <a:xfrm rot="16865302" flipH="1" flipV="1">
            <a:off x="10833142" y="5540515"/>
            <a:ext cx="1901512" cy="15866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24877" y="321754"/>
            <a:ext cx="5896569" cy="743742"/>
            <a:chOff x="934452" y="344468"/>
            <a:chExt cx="5896569" cy="743742"/>
          </a:xfrm>
        </p:grpSpPr>
        <p:sp>
          <p:nvSpPr>
            <p:cNvPr id="7" name="文本框 6"/>
            <p:cNvSpPr txBox="1"/>
            <p:nvPr/>
          </p:nvSpPr>
          <p:spPr>
            <a:xfrm>
              <a:off x="934452" y="344468"/>
              <a:ext cx="5896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 b="1" spc="600">
                  <a:latin typeface="Arial"/>
                  <a:ea typeface="微软雅黑"/>
                </a:defRPr>
              </a:lvl1pPr>
            </a:lstStyle>
            <a:p>
              <a:r>
                <a:rPr lang="en-US" altLang="zh-CN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934452" y="782036"/>
              <a:ext cx="4961523" cy="306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838317" y="1796259"/>
            <a:ext cx="8515366" cy="5061741"/>
            <a:chOff x="1766147" y="1885909"/>
            <a:chExt cx="8515366" cy="5061741"/>
          </a:xfrm>
        </p:grpSpPr>
        <p:sp>
          <p:nvSpPr>
            <p:cNvPr id="10" name="Rounded Rectangle 49"/>
            <p:cNvSpPr/>
            <p:nvPr/>
          </p:nvSpPr>
          <p:spPr>
            <a:xfrm flipH="1">
              <a:off x="3440675" y="2360705"/>
              <a:ext cx="1831962" cy="770302"/>
            </a:xfrm>
            <a:prstGeom prst="roundRect">
              <a:avLst>
                <a:gd name="adj" fmla="val 10034"/>
              </a:avLst>
            </a:prstGeom>
            <a:solidFill>
              <a:srgbClr val="4370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tIns="182880" rIns="182880" bIns="182880" rtlCol="0" anchor="ctr"/>
            <a:lstStyle/>
            <a:p>
              <a:pPr algn="ctr">
                <a:lnSpc>
                  <a:spcPct val="130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1" name="Rounded Rectangle 50"/>
            <p:cNvSpPr/>
            <p:nvPr/>
          </p:nvSpPr>
          <p:spPr>
            <a:xfrm flipH="1">
              <a:off x="5106970" y="3839882"/>
              <a:ext cx="1831962" cy="770302"/>
            </a:xfrm>
            <a:prstGeom prst="roundRect">
              <a:avLst>
                <a:gd name="adj" fmla="val 10034"/>
              </a:avLst>
            </a:prstGeom>
            <a:solidFill>
              <a:srgbClr val="DA4A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tIns="182880" rIns="182880" bIns="182880" rtlCol="0" anchor="ctr"/>
            <a:lstStyle/>
            <a:p>
              <a:pPr algn="ctr">
                <a:lnSpc>
                  <a:spcPct val="130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2" name="Rounded Rectangle 51"/>
            <p:cNvSpPr/>
            <p:nvPr/>
          </p:nvSpPr>
          <p:spPr>
            <a:xfrm flipH="1">
              <a:off x="6821172" y="1885909"/>
              <a:ext cx="1831962" cy="923033"/>
            </a:xfrm>
            <a:prstGeom prst="roundRect">
              <a:avLst>
                <a:gd name="adj" fmla="val 10034"/>
              </a:avLst>
            </a:prstGeom>
            <a:solidFill>
              <a:srgbClr val="4370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tIns="182880" rIns="182880" bIns="182880" rtlCol="0" anchor="ctr"/>
            <a:lstStyle/>
            <a:p>
              <a:pPr algn="ctr">
                <a:lnSpc>
                  <a:spcPct val="130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3" name="Rounded Rectangle 52"/>
            <p:cNvSpPr/>
            <p:nvPr/>
          </p:nvSpPr>
          <p:spPr>
            <a:xfrm flipH="1">
              <a:off x="8449551" y="4225033"/>
              <a:ext cx="1831962" cy="770302"/>
            </a:xfrm>
            <a:prstGeom prst="roundRect">
              <a:avLst>
                <a:gd name="adj" fmla="val 10034"/>
              </a:avLst>
            </a:prstGeom>
            <a:solidFill>
              <a:srgbClr val="DA4A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tIns="182880" rIns="182880" bIns="182880" rtlCol="0" anchor="ctr"/>
            <a:lstStyle/>
            <a:p>
              <a:pPr algn="ctr">
                <a:lnSpc>
                  <a:spcPct val="130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4" name="Rounded Rectangle 53"/>
            <p:cNvSpPr/>
            <p:nvPr/>
          </p:nvSpPr>
          <p:spPr>
            <a:xfrm flipH="1">
              <a:off x="1766147" y="4062343"/>
              <a:ext cx="1831962" cy="770302"/>
            </a:xfrm>
            <a:prstGeom prst="roundRect">
              <a:avLst>
                <a:gd name="adj" fmla="val 10034"/>
              </a:avLst>
            </a:prstGeom>
            <a:solidFill>
              <a:srgbClr val="DA4A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tIns="182880" rIns="182880" bIns="182880" rtlCol="0" anchor="ctr"/>
            <a:lstStyle/>
            <a:p>
              <a:pPr algn="ctr">
                <a:lnSpc>
                  <a:spcPct val="130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grpSp>
          <p:nvGrpSpPr>
            <p:cNvPr id="15" name="Group 2"/>
            <p:cNvGrpSpPr/>
            <p:nvPr/>
          </p:nvGrpSpPr>
          <p:grpSpPr>
            <a:xfrm>
              <a:off x="4214164" y="3319565"/>
              <a:ext cx="284985" cy="3628085"/>
              <a:chOff x="4213918" y="3319563"/>
              <a:chExt cx="285022" cy="3628085"/>
            </a:xfrm>
          </p:grpSpPr>
          <p:cxnSp>
            <p:nvCxnSpPr>
              <p:cNvPr id="16" name="Straight Connector 54"/>
              <p:cNvCxnSpPr/>
              <p:nvPr/>
            </p:nvCxnSpPr>
            <p:spPr>
              <a:xfrm flipV="1">
                <a:off x="4356429" y="3462074"/>
                <a:ext cx="0" cy="3485574"/>
              </a:xfrm>
              <a:prstGeom prst="line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Oval 5"/>
              <p:cNvSpPr/>
              <p:nvPr/>
            </p:nvSpPr>
            <p:spPr>
              <a:xfrm>
                <a:off x="4213918" y="3319563"/>
                <a:ext cx="285022" cy="285022"/>
              </a:xfrm>
              <a:prstGeom prst="ellipse">
                <a:avLst/>
              </a:prstGeom>
              <a:noFill/>
              <a:ln w="254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28575" cmpd="sng">
                    <a:solidFill>
                      <a:schemeClr val="tx1"/>
                    </a:solidFill>
                  </a:ln>
                  <a:cs typeface="+mn-ea"/>
                  <a:sym typeface="+mn-lt"/>
                </a:endParaRPr>
              </a:p>
            </p:txBody>
          </p:sp>
        </p:grpSp>
        <p:grpSp>
          <p:nvGrpSpPr>
            <p:cNvPr id="18" name="Group 9"/>
            <p:cNvGrpSpPr/>
            <p:nvPr/>
          </p:nvGrpSpPr>
          <p:grpSpPr>
            <a:xfrm>
              <a:off x="7600187" y="3034543"/>
              <a:ext cx="284985" cy="3913107"/>
              <a:chOff x="7600381" y="3034541"/>
              <a:chExt cx="285022" cy="3913107"/>
            </a:xfrm>
          </p:grpSpPr>
          <p:cxnSp>
            <p:nvCxnSpPr>
              <p:cNvPr id="19" name="Straight Connector 62"/>
              <p:cNvCxnSpPr/>
              <p:nvPr/>
            </p:nvCxnSpPr>
            <p:spPr>
              <a:xfrm flipV="1">
                <a:off x="7742893" y="3177052"/>
                <a:ext cx="0" cy="3770596"/>
              </a:xfrm>
              <a:prstGeom prst="line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Oval 63"/>
              <p:cNvSpPr/>
              <p:nvPr/>
            </p:nvSpPr>
            <p:spPr>
              <a:xfrm>
                <a:off x="7600381" y="3034541"/>
                <a:ext cx="285022" cy="285022"/>
              </a:xfrm>
              <a:prstGeom prst="ellipse">
                <a:avLst/>
              </a:prstGeom>
              <a:noFill/>
              <a:ln w="254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28575" cmpd="sng">
                    <a:solidFill>
                      <a:schemeClr val="tx1"/>
                    </a:solidFill>
                  </a:ln>
                  <a:cs typeface="+mn-ea"/>
                  <a:sym typeface="+mn-lt"/>
                </a:endParaRPr>
              </a:p>
            </p:txBody>
          </p:sp>
        </p:grpSp>
        <p:grpSp>
          <p:nvGrpSpPr>
            <p:cNvPr id="21" name="Group 4"/>
            <p:cNvGrpSpPr/>
            <p:nvPr/>
          </p:nvGrpSpPr>
          <p:grpSpPr>
            <a:xfrm>
              <a:off x="5877985" y="4852824"/>
              <a:ext cx="284985" cy="2094824"/>
              <a:chOff x="5877955" y="4852824"/>
              <a:chExt cx="285022" cy="2094824"/>
            </a:xfrm>
          </p:grpSpPr>
          <p:cxnSp>
            <p:nvCxnSpPr>
              <p:cNvPr id="22" name="Straight Connector 64"/>
              <p:cNvCxnSpPr/>
              <p:nvPr/>
            </p:nvCxnSpPr>
            <p:spPr>
              <a:xfrm flipV="1">
                <a:off x="6020466" y="4995335"/>
                <a:ext cx="0" cy="1952313"/>
              </a:xfrm>
              <a:prstGeom prst="line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al 65"/>
              <p:cNvSpPr/>
              <p:nvPr/>
            </p:nvSpPr>
            <p:spPr>
              <a:xfrm>
                <a:off x="5877955" y="4852824"/>
                <a:ext cx="285022" cy="285022"/>
              </a:xfrm>
              <a:prstGeom prst="ellipse">
                <a:avLst/>
              </a:prstGeom>
              <a:noFill/>
              <a:ln w="254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28575" cmpd="sng">
                    <a:solidFill>
                      <a:schemeClr val="tx1"/>
                    </a:solidFill>
                  </a:ln>
                  <a:cs typeface="+mn-ea"/>
                  <a:sym typeface="+mn-lt"/>
                </a:endParaRPr>
              </a:p>
            </p:txBody>
          </p:sp>
        </p:grpSp>
        <p:grpSp>
          <p:nvGrpSpPr>
            <p:cNvPr id="24" name="Group 10"/>
            <p:cNvGrpSpPr/>
            <p:nvPr/>
          </p:nvGrpSpPr>
          <p:grpSpPr>
            <a:xfrm>
              <a:off x="9220223" y="5210843"/>
              <a:ext cx="284985" cy="1736807"/>
              <a:chOff x="9220628" y="5210841"/>
              <a:chExt cx="285022" cy="1736807"/>
            </a:xfrm>
          </p:grpSpPr>
          <p:cxnSp>
            <p:nvCxnSpPr>
              <p:cNvPr id="25" name="Straight Connector 66"/>
              <p:cNvCxnSpPr/>
              <p:nvPr/>
            </p:nvCxnSpPr>
            <p:spPr>
              <a:xfrm flipV="1">
                <a:off x="9363139" y="5353352"/>
                <a:ext cx="0" cy="1594296"/>
              </a:xfrm>
              <a:prstGeom prst="line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Oval 67"/>
              <p:cNvSpPr/>
              <p:nvPr/>
            </p:nvSpPr>
            <p:spPr>
              <a:xfrm>
                <a:off x="9220628" y="5210841"/>
                <a:ext cx="285022" cy="285022"/>
              </a:xfrm>
              <a:prstGeom prst="ellipse">
                <a:avLst/>
              </a:prstGeom>
              <a:noFill/>
              <a:ln w="254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28575" cmpd="sng">
                    <a:solidFill>
                      <a:schemeClr val="tx1"/>
                    </a:solidFill>
                  </a:ln>
                  <a:cs typeface="+mn-ea"/>
                  <a:sym typeface="+mn-lt"/>
                </a:endParaRPr>
              </a:p>
            </p:txBody>
          </p:sp>
        </p:grpSp>
        <p:grpSp>
          <p:nvGrpSpPr>
            <p:cNvPr id="27" name="Group 1"/>
            <p:cNvGrpSpPr/>
            <p:nvPr/>
          </p:nvGrpSpPr>
          <p:grpSpPr>
            <a:xfrm>
              <a:off x="2535746" y="5082931"/>
              <a:ext cx="284985" cy="1864719"/>
              <a:chOff x="2535281" y="5082929"/>
              <a:chExt cx="285022" cy="1864719"/>
            </a:xfrm>
          </p:grpSpPr>
          <p:cxnSp>
            <p:nvCxnSpPr>
              <p:cNvPr id="28" name="Straight Connector 96"/>
              <p:cNvCxnSpPr/>
              <p:nvPr/>
            </p:nvCxnSpPr>
            <p:spPr>
              <a:xfrm flipV="1">
                <a:off x="2677793" y="5225440"/>
                <a:ext cx="0" cy="1722208"/>
              </a:xfrm>
              <a:prstGeom prst="line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Oval 107"/>
              <p:cNvSpPr/>
              <p:nvPr/>
            </p:nvSpPr>
            <p:spPr>
              <a:xfrm>
                <a:off x="2535281" y="5082929"/>
                <a:ext cx="285022" cy="285022"/>
              </a:xfrm>
              <a:prstGeom prst="ellipse">
                <a:avLst/>
              </a:prstGeom>
              <a:noFill/>
              <a:ln w="254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28575" cmpd="sng">
                    <a:solidFill>
                      <a:schemeClr val="tx1"/>
                    </a:solidFill>
                  </a:ln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" t="33860" r="41062" b="22532"/>
          <a:stretch>
            <a:fillRect/>
          </a:stretch>
        </p:blipFill>
        <p:spPr>
          <a:xfrm rot="16865302" flipH="1" flipV="1">
            <a:off x="10833142" y="5540515"/>
            <a:ext cx="1901512" cy="15866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24877" y="321754"/>
            <a:ext cx="5896569" cy="743742"/>
            <a:chOff x="934452" y="344468"/>
            <a:chExt cx="5896569" cy="743742"/>
          </a:xfrm>
        </p:grpSpPr>
        <p:sp>
          <p:nvSpPr>
            <p:cNvPr id="7" name="文本框 6"/>
            <p:cNvSpPr txBox="1"/>
            <p:nvPr/>
          </p:nvSpPr>
          <p:spPr>
            <a:xfrm>
              <a:off x="934452" y="344468"/>
              <a:ext cx="5896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 b="1" spc="600">
                  <a:latin typeface="Arial"/>
                  <a:ea typeface="微软雅黑"/>
                </a:defRPr>
              </a:lvl1pPr>
            </a:lstStyle>
            <a:p>
              <a:r>
                <a:rPr lang="en-US" altLang="zh-CN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934452" y="782036"/>
              <a:ext cx="4961523" cy="306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222353" y="1707813"/>
            <a:ext cx="9747294" cy="3898439"/>
            <a:chOff x="1222353" y="1707813"/>
            <a:chExt cx="9747294" cy="3898439"/>
          </a:xfrm>
        </p:grpSpPr>
        <p:grpSp>
          <p:nvGrpSpPr>
            <p:cNvPr id="2" name="组合 1"/>
            <p:cNvGrpSpPr/>
            <p:nvPr/>
          </p:nvGrpSpPr>
          <p:grpSpPr>
            <a:xfrm>
              <a:off x="1287290" y="1707813"/>
              <a:ext cx="9617419" cy="3857535"/>
              <a:chOff x="627247" y="1393345"/>
              <a:chExt cx="10971372" cy="4400604"/>
            </a:xfrm>
          </p:grpSpPr>
          <p:sp>
            <p:nvSpPr>
              <p:cNvPr id="10" name="Freeform 3"/>
              <p:cNvSpPr/>
              <p:nvPr/>
            </p:nvSpPr>
            <p:spPr bwMode="gray">
              <a:xfrm rot="19490962">
                <a:off x="3975817" y="3595016"/>
                <a:ext cx="1819538" cy="2198933"/>
              </a:xfrm>
              <a:custGeom>
                <a:avLst/>
                <a:gdLst>
                  <a:gd name="T0" fmla="*/ 1219 w 1921"/>
                  <a:gd name="T1" fmla="*/ 3 h 1516"/>
                  <a:gd name="T2" fmla="*/ 1047 w 1921"/>
                  <a:gd name="T3" fmla="*/ 20 h 1516"/>
                  <a:gd name="T4" fmla="*/ 900 w 1921"/>
                  <a:gd name="T5" fmla="*/ 43 h 1516"/>
                  <a:gd name="T6" fmla="*/ 763 w 1921"/>
                  <a:gd name="T7" fmla="*/ 76 h 1516"/>
                  <a:gd name="T8" fmla="*/ 593 w 1921"/>
                  <a:gd name="T9" fmla="*/ 128 h 1516"/>
                  <a:gd name="T10" fmla="*/ 449 w 1921"/>
                  <a:gd name="T11" fmla="*/ 187 h 1516"/>
                  <a:gd name="T12" fmla="*/ 345 w 1921"/>
                  <a:gd name="T13" fmla="*/ 244 h 1516"/>
                  <a:gd name="T14" fmla="*/ 261 w 1921"/>
                  <a:gd name="T15" fmla="*/ 301 h 1516"/>
                  <a:gd name="T16" fmla="*/ 184 w 1921"/>
                  <a:gd name="T17" fmla="*/ 366 h 1516"/>
                  <a:gd name="T18" fmla="*/ 118 w 1921"/>
                  <a:gd name="T19" fmla="*/ 431 h 1516"/>
                  <a:gd name="T20" fmla="*/ 58 w 1921"/>
                  <a:gd name="T21" fmla="*/ 516 h 1516"/>
                  <a:gd name="T22" fmla="*/ 21 w 1921"/>
                  <a:gd name="T23" fmla="*/ 594 h 1516"/>
                  <a:gd name="T24" fmla="*/ 0 w 1921"/>
                  <a:gd name="T25" fmla="*/ 695 h 1516"/>
                  <a:gd name="T26" fmla="*/ 14 w 1921"/>
                  <a:gd name="T27" fmla="*/ 785 h 1516"/>
                  <a:gd name="T28" fmla="*/ 47 w 1921"/>
                  <a:gd name="T29" fmla="*/ 872 h 1516"/>
                  <a:gd name="T30" fmla="*/ 92 w 1921"/>
                  <a:gd name="T31" fmla="*/ 946 h 1516"/>
                  <a:gd name="T32" fmla="*/ 179 w 1921"/>
                  <a:gd name="T33" fmla="*/ 1041 h 1516"/>
                  <a:gd name="T34" fmla="*/ 271 w 1921"/>
                  <a:gd name="T35" fmla="*/ 1115 h 1516"/>
                  <a:gd name="T36" fmla="*/ 377 w 1921"/>
                  <a:gd name="T37" fmla="*/ 1176 h 1516"/>
                  <a:gd name="T38" fmla="*/ 512 w 1921"/>
                  <a:gd name="T39" fmla="*/ 1244 h 1516"/>
                  <a:gd name="T40" fmla="*/ 667 w 1921"/>
                  <a:gd name="T41" fmla="*/ 1302 h 1516"/>
                  <a:gd name="T42" fmla="*/ 978 w 1921"/>
                  <a:gd name="T43" fmla="*/ 1373 h 1516"/>
                  <a:gd name="T44" fmla="*/ 1248 w 1921"/>
                  <a:gd name="T45" fmla="*/ 1403 h 1516"/>
                  <a:gd name="T46" fmla="*/ 1403 w 1921"/>
                  <a:gd name="T47" fmla="*/ 1515 h 1516"/>
                  <a:gd name="T48" fmla="*/ 1397 w 1921"/>
                  <a:gd name="T49" fmla="*/ 1031 h 1516"/>
                  <a:gd name="T50" fmla="*/ 1243 w 1921"/>
                  <a:gd name="T51" fmla="*/ 1132 h 1516"/>
                  <a:gd name="T52" fmla="*/ 1007 w 1921"/>
                  <a:gd name="T53" fmla="*/ 1098 h 1516"/>
                  <a:gd name="T54" fmla="*/ 757 w 1921"/>
                  <a:gd name="T55" fmla="*/ 1025 h 1516"/>
                  <a:gd name="T56" fmla="*/ 619 w 1921"/>
                  <a:gd name="T57" fmla="*/ 957 h 1516"/>
                  <a:gd name="T58" fmla="*/ 506 w 1921"/>
                  <a:gd name="T59" fmla="*/ 888 h 1516"/>
                  <a:gd name="T60" fmla="*/ 417 w 1921"/>
                  <a:gd name="T61" fmla="*/ 806 h 1516"/>
                  <a:gd name="T62" fmla="*/ 348 w 1921"/>
                  <a:gd name="T63" fmla="*/ 708 h 1516"/>
                  <a:gd name="T64" fmla="*/ 319 w 1921"/>
                  <a:gd name="T65" fmla="*/ 610 h 1516"/>
                  <a:gd name="T66" fmla="*/ 321 w 1921"/>
                  <a:gd name="T67" fmla="*/ 522 h 1516"/>
                  <a:gd name="T68" fmla="*/ 348 w 1921"/>
                  <a:gd name="T69" fmla="*/ 437 h 1516"/>
                  <a:gd name="T70" fmla="*/ 401 w 1921"/>
                  <a:gd name="T71" fmla="*/ 351 h 1516"/>
                  <a:gd name="T72" fmla="*/ 509 w 1921"/>
                  <a:gd name="T73" fmla="*/ 251 h 1516"/>
                  <a:gd name="T74" fmla="*/ 643 w 1921"/>
                  <a:gd name="T75" fmla="*/ 169 h 1516"/>
                  <a:gd name="T76" fmla="*/ 778 w 1921"/>
                  <a:gd name="T77" fmla="*/ 110 h 1516"/>
                  <a:gd name="T78" fmla="*/ 913 w 1921"/>
                  <a:gd name="T79" fmla="*/ 68 h 1516"/>
                  <a:gd name="T80" fmla="*/ 1021 w 1921"/>
                  <a:gd name="T81" fmla="*/ 42 h 1516"/>
                  <a:gd name="T82" fmla="*/ 1150 w 1921"/>
                  <a:gd name="T83" fmla="*/ 25 h 1516"/>
                  <a:gd name="T84" fmla="*/ 1446 w 1921"/>
                  <a:gd name="T85" fmla="*/ 0 h 1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921" h="1516">
                    <a:moveTo>
                      <a:pt x="1446" y="0"/>
                    </a:moveTo>
                    <a:lnTo>
                      <a:pt x="1219" y="3"/>
                    </a:lnTo>
                    <a:lnTo>
                      <a:pt x="1142" y="9"/>
                    </a:lnTo>
                    <a:lnTo>
                      <a:pt x="1047" y="20"/>
                    </a:lnTo>
                    <a:lnTo>
                      <a:pt x="974" y="29"/>
                    </a:lnTo>
                    <a:lnTo>
                      <a:pt x="900" y="43"/>
                    </a:lnTo>
                    <a:lnTo>
                      <a:pt x="828" y="59"/>
                    </a:lnTo>
                    <a:lnTo>
                      <a:pt x="763" y="76"/>
                    </a:lnTo>
                    <a:lnTo>
                      <a:pt x="686" y="97"/>
                    </a:lnTo>
                    <a:lnTo>
                      <a:pt x="593" y="128"/>
                    </a:lnTo>
                    <a:lnTo>
                      <a:pt x="520" y="156"/>
                    </a:lnTo>
                    <a:lnTo>
                      <a:pt x="449" y="187"/>
                    </a:lnTo>
                    <a:lnTo>
                      <a:pt x="401" y="213"/>
                    </a:lnTo>
                    <a:lnTo>
                      <a:pt x="345" y="244"/>
                    </a:lnTo>
                    <a:lnTo>
                      <a:pt x="304" y="268"/>
                    </a:lnTo>
                    <a:lnTo>
                      <a:pt x="261" y="301"/>
                    </a:lnTo>
                    <a:lnTo>
                      <a:pt x="222" y="332"/>
                    </a:lnTo>
                    <a:lnTo>
                      <a:pt x="184" y="366"/>
                    </a:lnTo>
                    <a:lnTo>
                      <a:pt x="155" y="393"/>
                    </a:lnTo>
                    <a:lnTo>
                      <a:pt x="118" y="431"/>
                    </a:lnTo>
                    <a:lnTo>
                      <a:pt x="82" y="474"/>
                    </a:lnTo>
                    <a:lnTo>
                      <a:pt x="58" y="516"/>
                    </a:lnTo>
                    <a:lnTo>
                      <a:pt x="39" y="552"/>
                    </a:lnTo>
                    <a:lnTo>
                      <a:pt x="21" y="594"/>
                    </a:lnTo>
                    <a:lnTo>
                      <a:pt x="6" y="638"/>
                    </a:lnTo>
                    <a:lnTo>
                      <a:pt x="0" y="695"/>
                    </a:lnTo>
                    <a:lnTo>
                      <a:pt x="5" y="744"/>
                    </a:lnTo>
                    <a:lnTo>
                      <a:pt x="14" y="785"/>
                    </a:lnTo>
                    <a:lnTo>
                      <a:pt x="26" y="826"/>
                    </a:lnTo>
                    <a:lnTo>
                      <a:pt x="47" y="872"/>
                    </a:lnTo>
                    <a:lnTo>
                      <a:pt x="66" y="911"/>
                    </a:lnTo>
                    <a:lnTo>
                      <a:pt x="92" y="946"/>
                    </a:lnTo>
                    <a:lnTo>
                      <a:pt x="130" y="991"/>
                    </a:lnTo>
                    <a:lnTo>
                      <a:pt x="179" y="1041"/>
                    </a:lnTo>
                    <a:lnTo>
                      <a:pt x="229" y="1081"/>
                    </a:lnTo>
                    <a:lnTo>
                      <a:pt x="271" y="1115"/>
                    </a:lnTo>
                    <a:lnTo>
                      <a:pt x="325" y="1149"/>
                    </a:lnTo>
                    <a:lnTo>
                      <a:pt x="377" y="1176"/>
                    </a:lnTo>
                    <a:lnTo>
                      <a:pt x="437" y="1207"/>
                    </a:lnTo>
                    <a:lnTo>
                      <a:pt x="512" y="1244"/>
                    </a:lnTo>
                    <a:lnTo>
                      <a:pt x="585" y="1271"/>
                    </a:lnTo>
                    <a:lnTo>
                      <a:pt x="667" y="1302"/>
                    </a:lnTo>
                    <a:lnTo>
                      <a:pt x="836" y="1346"/>
                    </a:lnTo>
                    <a:lnTo>
                      <a:pt x="978" y="1373"/>
                    </a:lnTo>
                    <a:lnTo>
                      <a:pt x="1128" y="1393"/>
                    </a:lnTo>
                    <a:lnTo>
                      <a:pt x="1248" y="1403"/>
                    </a:lnTo>
                    <a:lnTo>
                      <a:pt x="1403" y="1410"/>
                    </a:lnTo>
                    <a:lnTo>
                      <a:pt x="1403" y="1515"/>
                    </a:lnTo>
                    <a:lnTo>
                      <a:pt x="1920" y="1275"/>
                    </a:lnTo>
                    <a:lnTo>
                      <a:pt x="1397" y="1031"/>
                    </a:lnTo>
                    <a:lnTo>
                      <a:pt x="1398" y="1139"/>
                    </a:lnTo>
                    <a:lnTo>
                      <a:pt x="1243" y="1132"/>
                    </a:lnTo>
                    <a:lnTo>
                      <a:pt x="1128" y="1119"/>
                    </a:lnTo>
                    <a:lnTo>
                      <a:pt x="1007" y="1098"/>
                    </a:lnTo>
                    <a:lnTo>
                      <a:pt x="836" y="1054"/>
                    </a:lnTo>
                    <a:lnTo>
                      <a:pt x="757" y="1025"/>
                    </a:lnTo>
                    <a:lnTo>
                      <a:pt x="681" y="993"/>
                    </a:lnTo>
                    <a:lnTo>
                      <a:pt x="619" y="957"/>
                    </a:lnTo>
                    <a:lnTo>
                      <a:pt x="556" y="922"/>
                    </a:lnTo>
                    <a:lnTo>
                      <a:pt x="506" y="888"/>
                    </a:lnTo>
                    <a:lnTo>
                      <a:pt x="464" y="850"/>
                    </a:lnTo>
                    <a:lnTo>
                      <a:pt x="417" y="806"/>
                    </a:lnTo>
                    <a:lnTo>
                      <a:pt x="377" y="755"/>
                    </a:lnTo>
                    <a:lnTo>
                      <a:pt x="348" y="708"/>
                    </a:lnTo>
                    <a:lnTo>
                      <a:pt x="333" y="664"/>
                    </a:lnTo>
                    <a:lnTo>
                      <a:pt x="319" y="610"/>
                    </a:lnTo>
                    <a:lnTo>
                      <a:pt x="317" y="558"/>
                    </a:lnTo>
                    <a:lnTo>
                      <a:pt x="321" y="522"/>
                    </a:lnTo>
                    <a:lnTo>
                      <a:pt x="329" y="483"/>
                    </a:lnTo>
                    <a:lnTo>
                      <a:pt x="348" y="437"/>
                    </a:lnTo>
                    <a:lnTo>
                      <a:pt x="372" y="393"/>
                    </a:lnTo>
                    <a:lnTo>
                      <a:pt x="401" y="351"/>
                    </a:lnTo>
                    <a:lnTo>
                      <a:pt x="440" y="310"/>
                    </a:lnTo>
                    <a:lnTo>
                      <a:pt x="509" y="251"/>
                    </a:lnTo>
                    <a:lnTo>
                      <a:pt x="567" y="211"/>
                    </a:lnTo>
                    <a:lnTo>
                      <a:pt x="643" y="169"/>
                    </a:lnTo>
                    <a:lnTo>
                      <a:pt x="720" y="133"/>
                    </a:lnTo>
                    <a:lnTo>
                      <a:pt x="778" y="110"/>
                    </a:lnTo>
                    <a:lnTo>
                      <a:pt x="847" y="86"/>
                    </a:lnTo>
                    <a:lnTo>
                      <a:pt x="913" y="68"/>
                    </a:lnTo>
                    <a:lnTo>
                      <a:pt x="966" y="54"/>
                    </a:lnTo>
                    <a:lnTo>
                      <a:pt x="1021" y="42"/>
                    </a:lnTo>
                    <a:lnTo>
                      <a:pt x="1089" y="32"/>
                    </a:lnTo>
                    <a:lnTo>
                      <a:pt x="1150" y="25"/>
                    </a:lnTo>
                    <a:lnTo>
                      <a:pt x="1234" y="15"/>
                    </a:lnTo>
                    <a:lnTo>
                      <a:pt x="1446" y="0"/>
                    </a:lnTo>
                  </a:path>
                </a:pathLst>
              </a:custGeom>
              <a:solidFill>
                <a:srgbClr val="DA4A62"/>
              </a:solidFill>
              <a:ln>
                <a:noFill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60954" tIns="59261" rIns="60954" bIns="59261" anchor="ctr" anchorCtr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" name="Freeform 4"/>
              <p:cNvSpPr/>
              <p:nvPr/>
            </p:nvSpPr>
            <p:spPr bwMode="gray">
              <a:xfrm rot="19490962" flipH="1" flipV="1">
                <a:off x="5972724" y="1393345"/>
                <a:ext cx="1819538" cy="2198933"/>
              </a:xfrm>
              <a:custGeom>
                <a:avLst/>
                <a:gdLst>
                  <a:gd name="T0" fmla="*/ 1219 w 1921"/>
                  <a:gd name="T1" fmla="*/ 3 h 1516"/>
                  <a:gd name="T2" fmla="*/ 1047 w 1921"/>
                  <a:gd name="T3" fmla="*/ 20 h 1516"/>
                  <a:gd name="T4" fmla="*/ 900 w 1921"/>
                  <a:gd name="T5" fmla="*/ 43 h 1516"/>
                  <a:gd name="T6" fmla="*/ 763 w 1921"/>
                  <a:gd name="T7" fmla="*/ 76 h 1516"/>
                  <a:gd name="T8" fmla="*/ 593 w 1921"/>
                  <a:gd name="T9" fmla="*/ 128 h 1516"/>
                  <a:gd name="T10" fmla="*/ 449 w 1921"/>
                  <a:gd name="T11" fmla="*/ 187 h 1516"/>
                  <a:gd name="T12" fmla="*/ 345 w 1921"/>
                  <a:gd name="T13" fmla="*/ 244 h 1516"/>
                  <a:gd name="T14" fmla="*/ 261 w 1921"/>
                  <a:gd name="T15" fmla="*/ 301 h 1516"/>
                  <a:gd name="T16" fmla="*/ 184 w 1921"/>
                  <a:gd name="T17" fmla="*/ 366 h 1516"/>
                  <a:gd name="T18" fmla="*/ 118 w 1921"/>
                  <a:gd name="T19" fmla="*/ 431 h 1516"/>
                  <a:gd name="T20" fmla="*/ 58 w 1921"/>
                  <a:gd name="T21" fmla="*/ 516 h 1516"/>
                  <a:gd name="T22" fmla="*/ 21 w 1921"/>
                  <a:gd name="T23" fmla="*/ 594 h 1516"/>
                  <a:gd name="T24" fmla="*/ 0 w 1921"/>
                  <a:gd name="T25" fmla="*/ 695 h 1516"/>
                  <a:gd name="T26" fmla="*/ 14 w 1921"/>
                  <a:gd name="T27" fmla="*/ 785 h 1516"/>
                  <a:gd name="T28" fmla="*/ 47 w 1921"/>
                  <a:gd name="T29" fmla="*/ 872 h 1516"/>
                  <a:gd name="T30" fmla="*/ 92 w 1921"/>
                  <a:gd name="T31" fmla="*/ 946 h 1516"/>
                  <a:gd name="T32" fmla="*/ 179 w 1921"/>
                  <a:gd name="T33" fmla="*/ 1041 h 1516"/>
                  <a:gd name="T34" fmla="*/ 271 w 1921"/>
                  <a:gd name="T35" fmla="*/ 1115 h 1516"/>
                  <a:gd name="T36" fmla="*/ 377 w 1921"/>
                  <a:gd name="T37" fmla="*/ 1176 h 1516"/>
                  <a:gd name="T38" fmla="*/ 512 w 1921"/>
                  <a:gd name="T39" fmla="*/ 1244 h 1516"/>
                  <a:gd name="T40" fmla="*/ 667 w 1921"/>
                  <a:gd name="T41" fmla="*/ 1302 h 1516"/>
                  <a:gd name="T42" fmla="*/ 978 w 1921"/>
                  <a:gd name="T43" fmla="*/ 1373 h 1516"/>
                  <a:gd name="T44" fmla="*/ 1248 w 1921"/>
                  <a:gd name="T45" fmla="*/ 1403 h 1516"/>
                  <a:gd name="T46" fmla="*/ 1403 w 1921"/>
                  <a:gd name="T47" fmla="*/ 1515 h 1516"/>
                  <a:gd name="T48" fmla="*/ 1397 w 1921"/>
                  <a:gd name="T49" fmla="*/ 1031 h 1516"/>
                  <a:gd name="T50" fmla="*/ 1243 w 1921"/>
                  <a:gd name="T51" fmla="*/ 1132 h 1516"/>
                  <a:gd name="T52" fmla="*/ 1007 w 1921"/>
                  <a:gd name="T53" fmla="*/ 1098 h 1516"/>
                  <a:gd name="T54" fmla="*/ 757 w 1921"/>
                  <a:gd name="T55" fmla="*/ 1025 h 1516"/>
                  <a:gd name="T56" fmla="*/ 619 w 1921"/>
                  <a:gd name="T57" fmla="*/ 957 h 1516"/>
                  <a:gd name="T58" fmla="*/ 506 w 1921"/>
                  <a:gd name="T59" fmla="*/ 888 h 1516"/>
                  <a:gd name="T60" fmla="*/ 417 w 1921"/>
                  <a:gd name="T61" fmla="*/ 806 h 1516"/>
                  <a:gd name="T62" fmla="*/ 348 w 1921"/>
                  <a:gd name="T63" fmla="*/ 708 h 1516"/>
                  <a:gd name="T64" fmla="*/ 319 w 1921"/>
                  <a:gd name="T65" fmla="*/ 610 h 1516"/>
                  <a:gd name="T66" fmla="*/ 321 w 1921"/>
                  <a:gd name="T67" fmla="*/ 522 h 1516"/>
                  <a:gd name="T68" fmla="*/ 348 w 1921"/>
                  <a:gd name="T69" fmla="*/ 437 h 1516"/>
                  <a:gd name="T70" fmla="*/ 401 w 1921"/>
                  <a:gd name="T71" fmla="*/ 351 h 1516"/>
                  <a:gd name="T72" fmla="*/ 509 w 1921"/>
                  <a:gd name="T73" fmla="*/ 251 h 1516"/>
                  <a:gd name="T74" fmla="*/ 643 w 1921"/>
                  <a:gd name="T75" fmla="*/ 169 h 1516"/>
                  <a:gd name="T76" fmla="*/ 778 w 1921"/>
                  <a:gd name="T77" fmla="*/ 110 h 1516"/>
                  <a:gd name="T78" fmla="*/ 913 w 1921"/>
                  <a:gd name="T79" fmla="*/ 68 h 1516"/>
                  <a:gd name="T80" fmla="*/ 1021 w 1921"/>
                  <a:gd name="T81" fmla="*/ 42 h 1516"/>
                  <a:gd name="T82" fmla="*/ 1150 w 1921"/>
                  <a:gd name="T83" fmla="*/ 25 h 1516"/>
                  <a:gd name="T84" fmla="*/ 1446 w 1921"/>
                  <a:gd name="T85" fmla="*/ 0 h 1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921" h="1516">
                    <a:moveTo>
                      <a:pt x="1446" y="0"/>
                    </a:moveTo>
                    <a:lnTo>
                      <a:pt x="1219" y="3"/>
                    </a:lnTo>
                    <a:lnTo>
                      <a:pt x="1142" y="9"/>
                    </a:lnTo>
                    <a:lnTo>
                      <a:pt x="1047" y="20"/>
                    </a:lnTo>
                    <a:lnTo>
                      <a:pt x="974" y="29"/>
                    </a:lnTo>
                    <a:lnTo>
                      <a:pt x="900" y="43"/>
                    </a:lnTo>
                    <a:lnTo>
                      <a:pt x="828" y="59"/>
                    </a:lnTo>
                    <a:lnTo>
                      <a:pt x="763" y="76"/>
                    </a:lnTo>
                    <a:lnTo>
                      <a:pt x="686" y="97"/>
                    </a:lnTo>
                    <a:lnTo>
                      <a:pt x="593" y="128"/>
                    </a:lnTo>
                    <a:lnTo>
                      <a:pt x="520" y="156"/>
                    </a:lnTo>
                    <a:lnTo>
                      <a:pt x="449" y="187"/>
                    </a:lnTo>
                    <a:lnTo>
                      <a:pt x="401" y="213"/>
                    </a:lnTo>
                    <a:lnTo>
                      <a:pt x="345" y="244"/>
                    </a:lnTo>
                    <a:lnTo>
                      <a:pt x="304" y="268"/>
                    </a:lnTo>
                    <a:lnTo>
                      <a:pt x="261" y="301"/>
                    </a:lnTo>
                    <a:lnTo>
                      <a:pt x="222" y="332"/>
                    </a:lnTo>
                    <a:lnTo>
                      <a:pt x="184" y="366"/>
                    </a:lnTo>
                    <a:lnTo>
                      <a:pt x="155" y="393"/>
                    </a:lnTo>
                    <a:lnTo>
                      <a:pt x="118" y="431"/>
                    </a:lnTo>
                    <a:lnTo>
                      <a:pt x="82" y="474"/>
                    </a:lnTo>
                    <a:lnTo>
                      <a:pt x="58" y="516"/>
                    </a:lnTo>
                    <a:lnTo>
                      <a:pt x="39" y="552"/>
                    </a:lnTo>
                    <a:lnTo>
                      <a:pt x="21" y="594"/>
                    </a:lnTo>
                    <a:lnTo>
                      <a:pt x="6" y="638"/>
                    </a:lnTo>
                    <a:lnTo>
                      <a:pt x="0" y="695"/>
                    </a:lnTo>
                    <a:lnTo>
                      <a:pt x="5" y="744"/>
                    </a:lnTo>
                    <a:lnTo>
                      <a:pt x="14" y="785"/>
                    </a:lnTo>
                    <a:lnTo>
                      <a:pt x="26" y="826"/>
                    </a:lnTo>
                    <a:lnTo>
                      <a:pt x="47" y="872"/>
                    </a:lnTo>
                    <a:lnTo>
                      <a:pt x="66" y="911"/>
                    </a:lnTo>
                    <a:lnTo>
                      <a:pt x="92" y="946"/>
                    </a:lnTo>
                    <a:lnTo>
                      <a:pt x="130" y="991"/>
                    </a:lnTo>
                    <a:lnTo>
                      <a:pt x="179" y="1041"/>
                    </a:lnTo>
                    <a:lnTo>
                      <a:pt x="229" y="1081"/>
                    </a:lnTo>
                    <a:lnTo>
                      <a:pt x="271" y="1115"/>
                    </a:lnTo>
                    <a:lnTo>
                      <a:pt x="325" y="1149"/>
                    </a:lnTo>
                    <a:lnTo>
                      <a:pt x="377" y="1176"/>
                    </a:lnTo>
                    <a:lnTo>
                      <a:pt x="437" y="1207"/>
                    </a:lnTo>
                    <a:lnTo>
                      <a:pt x="512" y="1244"/>
                    </a:lnTo>
                    <a:lnTo>
                      <a:pt x="585" y="1271"/>
                    </a:lnTo>
                    <a:lnTo>
                      <a:pt x="667" y="1302"/>
                    </a:lnTo>
                    <a:lnTo>
                      <a:pt x="836" y="1346"/>
                    </a:lnTo>
                    <a:lnTo>
                      <a:pt x="978" y="1373"/>
                    </a:lnTo>
                    <a:lnTo>
                      <a:pt x="1128" y="1393"/>
                    </a:lnTo>
                    <a:lnTo>
                      <a:pt x="1248" y="1403"/>
                    </a:lnTo>
                    <a:lnTo>
                      <a:pt x="1403" y="1410"/>
                    </a:lnTo>
                    <a:lnTo>
                      <a:pt x="1403" y="1515"/>
                    </a:lnTo>
                    <a:lnTo>
                      <a:pt x="1920" y="1275"/>
                    </a:lnTo>
                    <a:lnTo>
                      <a:pt x="1397" y="1031"/>
                    </a:lnTo>
                    <a:lnTo>
                      <a:pt x="1398" y="1139"/>
                    </a:lnTo>
                    <a:lnTo>
                      <a:pt x="1243" y="1132"/>
                    </a:lnTo>
                    <a:lnTo>
                      <a:pt x="1128" y="1119"/>
                    </a:lnTo>
                    <a:lnTo>
                      <a:pt x="1007" y="1098"/>
                    </a:lnTo>
                    <a:lnTo>
                      <a:pt x="836" y="1054"/>
                    </a:lnTo>
                    <a:lnTo>
                      <a:pt x="757" y="1025"/>
                    </a:lnTo>
                    <a:lnTo>
                      <a:pt x="681" y="993"/>
                    </a:lnTo>
                    <a:lnTo>
                      <a:pt x="619" y="957"/>
                    </a:lnTo>
                    <a:lnTo>
                      <a:pt x="556" y="922"/>
                    </a:lnTo>
                    <a:lnTo>
                      <a:pt x="506" y="888"/>
                    </a:lnTo>
                    <a:lnTo>
                      <a:pt x="464" y="850"/>
                    </a:lnTo>
                    <a:lnTo>
                      <a:pt x="417" y="806"/>
                    </a:lnTo>
                    <a:lnTo>
                      <a:pt x="377" y="755"/>
                    </a:lnTo>
                    <a:lnTo>
                      <a:pt x="348" y="708"/>
                    </a:lnTo>
                    <a:lnTo>
                      <a:pt x="333" y="664"/>
                    </a:lnTo>
                    <a:lnTo>
                      <a:pt x="319" y="610"/>
                    </a:lnTo>
                    <a:lnTo>
                      <a:pt x="317" y="558"/>
                    </a:lnTo>
                    <a:lnTo>
                      <a:pt x="321" y="522"/>
                    </a:lnTo>
                    <a:lnTo>
                      <a:pt x="329" y="483"/>
                    </a:lnTo>
                    <a:lnTo>
                      <a:pt x="348" y="437"/>
                    </a:lnTo>
                    <a:lnTo>
                      <a:pt x="372" y="393"/>
                    </a:lnTo>
                    <a:lnTo>
                      <a:pt x="401" y="351"/>
                    </a:lnTo>
                    <a:lnTo>
                      <a:pt x="440" y="310"/>
                    </a:lnTo>
                    <a:lnTo>
                      <a:pt x="509" y="251"/>
                    </a:lnTo>
                    <a:lnTo>
                      <a:pt x="567" y="211"/>
                    </a:lnTo>
                    <a:lnTo>
                      <a:pt x="643" y="169"/>
                    </a:lnTo>
                    <a:lnTo>
                      <a:pt x="720" y="133"/>
                    </a:lnTo>
                    <a:lnTo>
                      <a:pt x="778" y="110"/>
                    </a:lnTo>
                    <a:lnTo>
                      <a:pt x="847" y="86"/>
                    </a:lnTo>
                    <a:lnTo>
                      <a:pt x="913" y="68"/>
                    </a:lnTo>
                    <a:lnTo>
                      <a:pt x="966" y="54"/>
                    </a:lnTo>
                    <a:lnTo>
                      <a:pt x="1021" y="42"/>
                    </a:lnTo>
                    <a:lnTo>
                      <a:pt x="1089" y="32"/>
                    </a:lnTo>
                    <a:lnTo>
                      <a:pt x="1150" y="25"/>
                    </a:lnTo>
                    <a:lnTo>
                      <a:pt x="1234" y="15"/>
                    </a:lnTo>
                    <a:lnTo>
                      <a:pt x="1446" y="0"/>
                    </a:lnTo>
                  </a:path>
                </a:pathLst>
              </a:custGeom>
              <a:solidFill>
                <a:srgbClr val="4370D5"/>
              </a:solidFill>
              <a:ln>
                <a:noFill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60954" tIns="59261" rIns="60954" bIns="59261" anchor="ctr" anchorCtr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" name="Oval 5"/>
              <p:cNvSpPr>
                <a:spLocks noChangeArrowheads="1"/>
              </p:cNvSpPr>
              <p:nvPr/>
            </p:nvSpPr>
            <p:spPr bwMode="gray">
              <a:xfrm>
                <a:off x="4178923" y="2482603"/>
                <a:ext cx="1577921" cy="1578127"/>
              </a:xfrm>
              <a:prstGeom prst="ellipse">
                <a:avLst/>
              </a:prstGeom>
              <a:solidFill>
                <a:srgbClr val="4370D5"/>
              </a:solidFill>
              <a:ln>
                <a:noFill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60954" tIns="59261" rIns="60954" bIns="59261" anchor="ctr" anchorCtr="1"/>
              <a:lstStyle/>
              <a:p>
                <a:r>
                  <a:rPr lang="zh-CN" altLang="en-US" sz="27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标 题</a:t>
                </a:r>
              </a:p>
            </p:txBody>
          </p:sp>
          <p:sp>
            <p:nvSpPr>
              <p:cNvPr id="13" name="Oval 6"/>
              <p:cNvSpPr>
                <a:spLocks noChangeArrowheads="1"/>
              </p:cNvSpPr>
              <p:nvPr/>
            </p:nvSpPr>
            <p:spPr bwMode="gray">
              <a:xfrm>
                <a:off x="6062855" y="3583520"/>
                <a:ext cx="1577921" cy="1578127"/>
              </a:xfrm>
              <a:prstGeom prst="ellipse">
                <a:avLst/>
              </a:prstGeom>
              <a:solidFill>
                <a:srgbClr val="DA4A62"/>
              </a:solidFill>
              <a:ln>
                <a:noFill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60954" tIns="59261" rIns="60954" bIns="59261" anchor="ctr" anchorCtr="1"/>
              <a:lstStyle/>
              <a:p>
                <a:r>
                  <a:rPr lang="zh-CN" altLang="en-US" sz="27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标 题</a:t>
                </a:r>
              </a:p>
            </p:txBody>
          </p:sp>
          <p:cxnSp>
            <p:nvCxnSpPr>
              <p:cNvPr id="16" name="直接连接符 15"/>
              <p:cNvCxnSpPr/>
              <p:nvPr/>
            </p:nvCxnSpPr>
            <p:spPr>
              <a:xfrm>
                <a:off x="627247" y="2482603"/>
                <a:ext cx="4399273" cy="0"/>
              </a:xfrm>
              <a:prstGeom prst="line">
                <a:avLst/>
              </a:prstGeom>
              <a:noFill/>
              <a:ln>
                <a:solidFill>
                  <a:srgbClr val="414455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>
              <a:xfrm>
                <a:off x="7009476" y="5244576"/>
                <a:ext cx="4589143" cy="0"/>
              </a:xfrm>
              <a:prstGeom prst="line">
                <a:avLst/>
              </a:prstGeom>
              <a:noFill/>
              <a:ln>
                <a:solidFill>
                  <a:srgbClr val="414455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20" name="文本框 19"/>
            <p:cNvSpPr txBox="1"/>
            <p:nvPr/>
          </p:nvSpPr>
          <p:spPr>
            <a:xfrm>
              <a:off x="1277171" y="2194859"/>
              <a:ext cx="28552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222353" y="2725976"/>
              <a:ext cx="2511448" cy="21270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content, content to match the title. Click here to add content, content to match the title. Click here to add content, content to match the title. 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7197634" y="5206142"/>
              <a:ext cx="37720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2000" b="1" dirty="0"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8397521" y="2530911"/>
              <a:ext cx="2511448" cy="21270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500" dirty="0">
                  <a:cs typeface="+mn-ea"/>
                  <a:sym typeface="+mn-lt"/>
                </a:rPr>
                <a:t>Click here to add content, content to match the title. Click here to add content, content to match the title. Click here to add content, content to match the title. </a:t>
              </a:r>
              <a:endParaRPr lang="zh-CN" altLang="en-US" sz="15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37621">
            <a:off x="-3546827" y="-3181138"/>
            <a:ext cx="9991481" cy="9870648"/>
          </a:xfrm>
          <a:prstGeom prst="rect">
            <a:avLst/>
          </a:prstGeom>
          <a:noFill/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37621" flipH="1" flipV="1">
            <a:off x="5711472" y="228811"/>
            <a:ext cx="9991481" cy="987064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575912" y="1674674"/>
            <a:ext cx="91313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96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PART 02</a:t>
            </a:r>
            <a:endParaRPr lang="zh-CN" altLang="en-US" dirty="0"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2556987" y="3429000"/>
            <a:ext cx="7169150" cy="1796892"/>
            <a:chOff x="2556987" y="3327400"/>
            <a:chExt cx="7169150" cy="1796892"/>
          </a:xfrm>
        </p:grpSpPr>
        <p:sp>
          <p:nvSpPr>
            <p:cNvPr id="7" name="文本框 6"/>
            <p:cNvSpPr txBox="1"/>
            <p:nvPr/>
          </p:nvSpPr>
          <p:spPr>
            <a:xfrm>
              <a:off x="2556987" y="3327400"/>
              <a:ext cx="716915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6600" b="1">
                  <a:cs typeface="+mn-ea"/>
                </a:defRPr>
              </a:lvl1pPr>
            </a:lstStyle>
            <a:p>
              <a:r>
                <a:rPr lang="en-US" altLang="zh-CN" dirty="0">
                  <a:sym typeface="+mn-lt"/>
                </a:rPr>
                <a:t>Add title text</a:t>
              </a:r>
              <a:endParaRPr lang="zh-CN" altLang="en-US" dirty="0"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732881" y="4338949"/>
              <a:ext cx="6726238" cy="7853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 </a:t>
              </a:r>
              <a:endParaRPr lang="zh-CN" altLang="en-US" sz="16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" t="33860" r="41062" b="22532"/>
          <a:stretch>
            <a:fillRect/>
          </a:stretch>
        </p:blipFill>
        <p:spPr>
          <a:xfrm rot="16865302" flipH="1" flipV="1">
            <a:off x="10833142" y="5540515"/>
            <a:ext cx="1901512" cy="15866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7" t="60010" r="8255" b="20601"/>
          <a:stretch>
            <a:fillRect/>
          </a:stretch>
        </p:blipFill>
        <p:spPr>
          <a:xfrm rot="8238041" flipH="1" flipV="1">
            <a:off x="-939638" y="-173538"/>
            <a:ext cx="2412671" cy="173772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24877" y="321754"/>
            <a:ext cx="5896569" cy="743742"/>
            <a:chOff x="934452" y="344468"/>
            <a:chExt cx="5896569" cy="743742"/>
          </a:xfrm>
        </p:grpSpPr>
        <p:sp>
          <p:nvSpPr>
            <p:cNvPr id="7" name="文本框 6"/>
            <p:cNvSpPr txBox="1"/>
            <p:nvPr/>
          </p:nvSpPr>
          <p:spPr>
            <a:xfrm>
              <a:off x="934452" y="344468"/>
              <a:ext cx="5896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600" dirty="0">
                  <a:cs typeface="+mn-ea"/>
                  <a:sym typeface="+mn-lt"/>
                </a:rPr>
                <a:t>Add title text</a:t>
              </a:r>
              <a:endParaRPr lang="zh-CN" altLang="en-US" sz="2800" b="1" spc="600" dirty="0"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934452" y="782036"/>
              <a:ext cx="4961523" cy="306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1762535" y="1601712"/>
            <a:ext cx="9322860" cy="4380305"/>
            <a:chOff x="1272260" y="1506462"/>
            <a:chExt cx="9996730" cy="4696919"/>
          </a:xfrm>
        </p:grpSpPr>
        <p:grpSp>
          <p:nvGrpSpPr>
            <p:cNvPr id="5" name="组合 4"/>
            <p:cNvGrpSpPr/>
            <p:nvPr/>
          </p:nvGrpSpPr>
          <p:grpSpPr>
            <a:xfrm>
              <a:off x="1272260" y="1506462"/>
              <a:ext cx="9996730" cy="4696919"/>
              <a:chOff x="1236594" y="1302840"/>
              <a:chExt cx="10966768" cy="5152687"/>
            </a:xfrm>
          </p:grpSpPr>
          <p:grpSp>
            <p:nvGrpSpPr>
              <p:cNvPr id="24" name="组合 23"/>
              <p:cNvGrpSpPr/>
              <p:nvPr/>
            </p:nvGrpSpPr>
            <p:grpSpPr>
              <a:xfrm>
                <a:off x="4084311" y="2560910"/>
                <a:ext cx="3423536" cy="3452887"/>
                <a:chOff x="3868719" y="1776670"/>
                <a:chExt cx="2628619" cy="2628031"/>
              </a:xfrm>
              <a:solidFill>
                <a:srgbClr val="4370D5"/>
              </a:solidFill>
            </p:grpSpPr>
            <p:sp>
              <p:nvSpPr>
                <p:cNvPr id="25" name="Freeform 4"/>
                <p:cNvSpPr/>
                <p:nvPr/>
              </p:nvSpPr>
              <p:spPr bwMode="auto">
                <a:xfrm>
                  <a:off x="3868719" y="1776670"/>
                  <a:ext cx="2628619" cy="2628031"/>
                </a:xfrm>
                <a:custGeom>
                  <a:avLst/>
                  <a:gdLst>
                    <a:gd name="T0" fmla="*/ 800 w 1050"/>
                    <a:gd name="T1" fmla="*/ 903 h 1049"/>
                    <a:gd name="T2" fmla="*/ 766 w 1050"/>
                    <a:gd name="T3" fmla="*/ 996 h 1049"/>
                    <a:gd name="T4" fmla="*/ 671 w 1050"/>
                    <a:gd name="T5" fmla="*/ 969 h 1049"/>
                    <a:gd name="T6" fmla="*/ 625 w 1050"/>
                    <a:gd name="T7" fmla="*/ 1044 h 1049"/>
                    <a:gd name="T8" fmla="*/ 526 w 1050"/>
                    <a:gd name="T9" fmla="*/ 991 h 1049"/>
                    <a:gd name="T10" fmla="*/ 443 w 1050"/>
                    <a:gd name="T11" fmla="*/ 1047 h 1049"/>
                    <a:gd name="T12" fmla="*/ 381 w 1050"/>
                    <a:gd name="T13" fmla="*/ 969 h 1049"/>
                    <a:gd name="T14" fmla="*/ 301 w 1050"/>
                    <a:gd name="T15" fmla="*/ 1003 h 1049"/>
                    <a:gd name="T16" fmla="*/ 272 w 1050"/>
                    <a:gd name="T17" fmla="*/ 917 h 1049"/>
                    <a:gd name="T18" fmla="*/ 232 w 1050"/>
                    <a:gd name="T19" fmla="*/ 888 h 1049"/>
                    <a:gd name="T20" fmla="*/ 140 w 1050"/>
                    <a:gd name="T21" fmla="*/ 886 h 1049"/>
                    <a:gd name="T22" fmla="*/ 134 w 1050"/>
                    <a:gd name="T23" fmla="*/ 778 h 1049"/>
                    <a:gd name="T24" fmla="*/ 47 w 1050"/>
                    <a:gd name="T25" fmla="*/ 750 h 1049"/>
                    <a:gd name="T26" fmla="*/ 78 w 1050"/>
                    <a:gd name="T27" fmla="*/ 657 h 1049"/>
                    <a:gd name="T28" fmla="*/ 0 w 1050"/>
                    <a:gd name="T29" fmla="*/ 590 h 1049"/>
                    <a:gd name="T30" fmla="*/ 60 w 1050"/>
                    <a:gd name="T31" fmla="*/ 500 h 1049"/>
                    <a:gd name="T32" fmla="*/ 6 w 1050"/>
                    <a:gd name="T33" fmla="*/ 426 h 1049"/>
                    <a:gd name="T34" fmla="*/ 86 w 1050"/>
                    <a:gd name="T35" fmla="*/ 368 h 1049"/>
                    <a:gd name="T36" fmla="*/ 55 w 1050"/>
                    <a:gd name="T37" fmla="*/ 284 h 1049"/>
                    <a:gd name="T38" fmla="*/ 148 w 1050"/>
                    <a:gd name="T39" fmla="*/ 250 h 1049"/>
                    <a:gd name="T40" fmla="*/ 140 w 1050"/>
                    <a:gd name="T41" fmla="*/ 163 h 1049"/>
                    <a:gd name="T42" fmla="*/ 232 w 1050"/>
                    <a:gd name="T43" fmla="*/ 162 h 1049"/>
                    <a:gd name="T44" fmla="*/ 271 w 1050"/>
                    <a:gd name="T45" fmla="*/ 61 h 1049"/>
                    <a:gd name="T46" fmla="*/ 358 w 1050"/>
                    <a:gd name="T47" fmla="*/ 88 h 1049"/>
                    <a:gd name="T48" fmla="*/ 405 w 1050"/>
                    <a:gd name="T49" fmla="*/ 73 h 1049"/>
                    <a:gd name="T50" fmla="*/ 501 w 1050"/>
                    <a:gd name="T51" fmla="*/ 58 h 1049"/>
                    <a:gd name="T52" fmla="*/ 592 w 1050"/>
                    <a:gd name="T53" fmla="*/ 0 h 1049"/>
                    <a:gd name="T54" fmla="*/ 646 w 1050"/>
                    <a:gd name="T55" fmla="*/ 73 h 1049"/>
                    <a:gd name="T56" fmla="*/ 694 w 1050"/>
                    <a:gd name="T57" fmla="*/ 88 h 1049"/>
                    <a:gd name="T58" fmla="*/ 781 w 1050"/>
                    <a:gd name="T59" fmla="*/ 61 h 1049"/>
                    <a:gd name="T60" fmla="*/ 810 w 1050"/>
                    <a:gd name="T61" fmla="*/ 155 h 1049"/>
                    <a:gd name="T62" fmla="*/ 900 w 1050"/>
                    <a:gd name="T63" fmla="*/ 151 h 1049"/>
                    <a:gd name="T64" fmla="*/ 904 w 1050"/>
                    <a:gd name="T65" fmla="*/ 250 h 1049"/>
                    <a:gd name="T66" fmla="*/ 997 w 1050"/>
                    <a:gd name="T67" fmla="*/ 284 h 1049"/>
                    <a:gd name="T68" fmla="*/ 970 w 1050"/>
                    <a:gd name="T69" fmla="*/ 380 h 1049"/>
                    <a:gd name="T70" fmla="*/ 1045 w 1050"/>
                    <a:gd name="T71" fmla="*/ 426 h 1049"/>
                    <a:gd name="T72" fmla="*/ 993 w 1050"/>
                    <a:gd name="T73" fmla="*/ 524 h 1049"/>
                    <a:gd name="T74" fmla="*/ 1048 w 1050"/>
                    <a:gd name="T75" fmla="*/ 607 h 1049"/>
                    <a:gd name="T76" fmla="*/ 970 w 1050"/>
                    <a:gd name="T77" fmla="*/ 669 h 1049"/>
                    <a:gd name="T78" fmla="*/ 1005 w 1050"/>
                    <a:gd name="T79" fmla="*/ 750 h 1049"/>
                    <a:gd name="T80" fmla="*/ 918 w 1050"/>
                    <a:gd name="T81" fmla="*/ 778 h 1049"/>
                    <a:gd name="T82" fmla="*/ 889 w 1050"/>
                    <a:gd name="T83" fmla="*/ 818 h 1049"/>
                    <a:gd name="T84" fmla="*/ 888 w 1050"/>
                    <a:gd name="T85" fmla="*/ 911 h 10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050" h="1049">
                      <a:moveTo>
                        <a:pt x="888" y="911"/>
                      </a:moveTo>
                      <a:lnTo>
                        <a:pt x="820" y="888"/>
                      </a:lnTo>
                      <a:lnTo>
                        <a:pt x="800" y="903"/>
                      </a:lnTo>
                      <a:lnTo>
                        <a:pt x="780" y="917"/>
                      </a:lnTo>
                      <a:lnTo>
                        <a:pt x="781" y="988"/>
                      </a:lnTo>
                      <a:lnTo>
                        <a:pt x="766" y="996"/>
                      </a:lnTo>
                      <a:lnTo>
                        <a:pt x="751" y="1003"/>
                      </a:lnTo>
                      <a:lnTo>
                        <a:pt x="694" y="961"/>
                      </a:lnTo>
                      <a:lnTo>
                        <a:pt x="671" y="969"/>
                      </a:lnTo>
                      <a:lnTo>
                        <a:pt x="658" y="972"/>
                      </a:lnTo>
                      <a:lnTo>
                        <a:pt x="646" y="976"/>
                      </a:lnTo>
                      <a:lnTo>
                        <a:pt x="625" y="1044"/>
                      </a:lnTo>
                      <a:lnTo>
                        <a:pt x="592" y="1049"/>
                      </a:lnTo>
                      <a:lnTo>
                        <a:pt x="551" y="991"/>
                      </a:lnTo>
                      <a:lnTo>
                        <a:pt x="526" y="991"/>
                      </a:lnTo>
                      <a:lnTo>
                        <a:pt x="501" y="991"/>
                      </a:lnTo>
                      <a:lnTo>
                        <a:pt x="460" y="1049"/>
                      </a:lnTo>
                      <a:lnTo>
                        <a:pt x="443" y="1047"/>
                      </a:lnTo>
                      <a:lnTo>
                        <a:pt x="426" y="1044"/>
                      </a:lnTo>
                      <a:lnTo>
                        <a:pt x="405" y="976"/>
                      </a:lnTo>
                      <a:lnTo>
                        <a:pt x="381" y="969"/>
                      </a:lnTo>
                      <a:lnTo>
                        <a:pt x="369" y="965"/>
                      </a:lnTo>
                      <a:lnTo>
                        <a:pt x="358" y="961"/>
                      </a:lnTo>
                      <a:lnTo>
                        <a:pt x="301" y="1003"/>
                      </a:lnTo>
                      <a:lnTo>
                        <a:pt x="286" y="996"/>
                      </a:lnTo>
                      <a:lnTo>
                        <a:pt x="271" y="988"/>
                      </a:lnTo>
                      <a:lnTo>
                        <a:pt x="272" y="917"/>
                      </a:lnTo>
                      <a:lnTo>
                        <a:pt x="252" y="903"/>
                      </a:lnTo>
                      <a:lnTo>
                        <a:pt x="242" y="895"/>
                      </a:lnTo>
                      <a:lnTo>
                        <a:pt x="232" y="888"/>
                      </a:lnTo>
                      <a:lnTo>
                        <a:pt x="164" y="911"/>
                      </a:lnTo>
                      <a:lnTo>
                        <a:pt x="152" y="899"/>
                      </a:lnTo>
                      <a:lnTo>
                        <a:pt x="140" y="886"/>
                      </a:lnTo>
                      <a:lnTo>
                        <a:pt x="163" y="818"/>
                      </a:lnTo>
                      <a:lnTo>
                        <a:pt x="148" y="799"/>
                      </a:lnTo>
                      <a:lnTo>
                        <a:pt x="134" y="778"/>
                      </a:lnTo>
                      <a:lnTo>
                        <a:pt x="63" y="779"/>
                      </a:lnTo>
                      <a:lnTo>
                        <a:pt x="55" y="765"/>
                      </a:lnTo>
                      <a:lnTo>
                        <a:pt x="47" y="750"/>
                      </a:lnTo>
                      <a:lnTo>
                        <a:pt x="90" y="693"/>
                      </a:lnTo>
                      <a:lnTo>
                        <a:pt x="82" y="669"/>
                      </a:lnTo>
                      <a:lnTo>
                        <a:pt x="78" y="657"/>
                      </a:lnTo>
                      <a:lnTo>
                        <a:pt x="75" y="645"/>
                      </a:lnTo>
                      <a:lnTo>
                        <a:pt x="6" y="623"/>
                      </a:lnTo>
                      <a:lnTo>
                        <a:pt x="0" y="590"/>
                      </a:lnTo>
                      <a:lnTo>
                        <a:pt x="60" y="549"/>
                      </a:lnTo>
                      <a:lnTo>
                        <a:pt x="59" y="524"/>
                      </a:lnTo>
                      <a:lnTo>
                        <a:pt x="60" y="500"/>
                      </a:lnTo>
                      <a:lnTo>
                        <a:pt x="0" y="459"/>
                      </a:lnTo>
                      <a:lnTo>
                        <a:pt x="3" y="442"/>
                      </a:lnTo>
                      <a:lnTo>
                        <a:pt x="6" y="426"/>
                      </a:lnTo>
                      <a:lnTo>
                        <a:pt x="75" y="405"/>
                      </a:lnTo>
                      <a:lnTo>
                        <a:pt x="82" y="380"/>
                      </a:lnTo>
                      <a:lnTo>
                        <a:pt x="86" y="368"/>
                      </a:lnTo>
                      <a:lnTo>
                        <a:pt x="90" y="356"/>
                      </a:lnTo>
                      <a:lnTo>
                        <a:pt x="47" y="299"/>
                      </a:lnTo>
                      <a:lnTo>
                        <a:pt x="55" y="284"/>
                      </a:lnTo>
                      <a:lnTo>
                        <a:pt x="63" y="270"/>
                      </a:lnTo>
                      <a:lnTo>
                        <a:pt x="134" y="271"/>
                      </a:lnTo>
                      <a:lnTo>
                        <a:pt x="148" y="250"/>
                      </a:lnTo>
                      <a:lnTo>
                        <a:pt x="155" y="240"/>
                      </a:lnTo>
                      <a:lnTo>
                        <a:pt x="163" y="231"/>
                      </a:lnTo>
                      <a:lnTo>
                        <a:pt x="140" y="163"/>
                      </a:lnTo>
                      <a:lnTo>
                        <a:pt x="152" y="151"/>
                      </a:lnTo>
                      <a:lnTo>
                        <a:pt x="164" y="139"/>
                      </a:lnTo>
                      <a:lnTo>
                        <a:pt x="232" y="162"/>
                      </a:lnTo>
                      <a:lnTo>
                        <a:pt x="252" y="147"/>
                      </a:lnTo>
                      <a:lnTo>
                        <a:pt x="272" y="133"/>
                      </a:lnTo>
                      <a:lnTo>
                        <a:pt x="271" y="61"/>
                      </a:lnTo>
                      <a:lnTo>
                        <a:pt x="286" y="53"/>
                      </a:lnTo>
                      <a:lnTo>
                        <a:pt x="301" y="46"/>
                      </a:lnTo>
                      <a:lnTo>
                        <a:pt x="358" y="88"/>
                      </a:lnTo>
                      <a:lnTo>
                        <a:pt x="381" y="80"/>
                      </a:lnTo>
                      <a:lnTo>
                        <a:pt x="393" y="76"/>
                      </a:lnTo>
                      <a:lnTo>
                        <a:pt x="405" y="73"/>
                      </a:lnTo>
                      <a:lnTo>
                        <a:pt x="426" y="5"/>
                      </a:lnTo>
                      <a:lnTo>
                        <a:pt x="460" y="0"/>
                      </a:lnTo>
                      <a:lnTo>
                        <a:pt x="501" y="58"/>
                      </a:lnTo>
                      <a:lnTo>
                        <a:pt x="526" y="57"/>
                      </a:lnTo>
                      <a:lnTo>
                        <a:pt x="551" y="58"/>
                      </a:lnTo>
                      <a:lnTo>
                        <a:pt x="592" y="0"/>
                      </a:lnTo>
                      <a:lnTo>
                        <a:pt x="608" y="2"/>
                      </a:lnTo>
                      <a:lnTo>
                        <a:pt x="625" y="5"/>
                      </a:lnTo>
                      <a:lnTo>
                        <a:pt x="646" y="73"/>
                      </a:lnTo>
                      <a:lnTo>
                        <a:pt x="671" y="80"/>
                      </a:lnTo>
                      <a:lnTo>
                        <a:pt x="682" y="84"/>
                      </a:lnTo>
                      <a:lnTo>
                        <a:pt x="694" y="88"/>
                      </a:lnTo>
                      <a:lnTo>
                        <a:pt x="751" y="46"/>
                      </a:lnTo>
                      <a:lnTo>
                        <a:pt x="766" y="53"/>
                      </a:lnTo>
                      <a:lnTo>
                        <a:pt x="781" y="61"/>
                      </a:lnTo>
                      <a:lnTo>
                        <a:pt x="780" y="133"/>
                      </a:lnTo>
                      <a:lnTo>
                        <a:pt x="800" y="147"/>
                      </a:lnTo>
                      <a:lnTo>
                        <a:pt x="810" y="155"/>
                      </a:lnTo>
                      <a:lnTo>
                        <a:pt x="820" y="162"/>
                      </a:lnTo>
                      <a:lnTo>
                        <a:pt x="888" y="139"/>
                      </a:lnTo>
                      <a:lnTo>
                        <a:pt x="900" y="151"/>
                      </a:lnTo>
                      <a:lnTo>
                        <a:pt x="912" y="163"/>
                      </a:lnTo>
                      <a:lnTo>
                        <a:pt x="889" y="231"/>
                      </a:lnTo>
                      <a:lnTo>
                        <a:pt x="904" y="250"/>
                      </a:lnTo>
                      <a:lnTo>
                        <a:pt x="918" y="271"/>
                      </a:lnTo>
                      <a:lnTo>
                        <a:pt x="989" y="270"/>
                      </a:lnTo>
                      <a:lnTo>
                        <a:pt x="997" y="284"/>
                      </a:lnTo>
                      <a:lnTo>
                        <a:pt x="1005" y="299"/>
                      </a:lnTo>
                      <a:lnTo>
                        <a:pt x="962" y="356"/>
                      </a:lnTo>
                      <a:lnTo>
                        <a:pt x="970" y="380"/>
                      </a:lnTo>
                      <a:lnTo>
                        <a:pt x="974" y="393"/>
                      </a:lnTo>
                      <a:lnTo>
                        <a:pt x="977" y="405"/>
                      </a:lnTo>
                      <a:lnTo>
                        <a:pt x="1045" y="426"/>
                      </a:lnTo>
                      <a:lnTo>
                        <a:pt x="1050" y="459"/>
                      </a:lnTo>
                      <a:lnTo>
                        <a:pt x="992" y="500"/>
                      </a:lnTo>
                      <a:lnTo>
                        <a:pt x="993" y="524"/>
                      </a:lnTo>
                      <a:lnTo>
                        <a:pt x="992" y="549"/>
                      </a:lnTo>
                      <a:lnTo>
                        <a:pt x="1050" y="590"/>
                      </a:lnTo>
                      <a:lnTo>
                        <a:pt x="1048" y="607"/>
                      </a:lnTo>
                      <a:lnTo>
                        <a:pt x="1045" y="623"/>
                      </a:lnTo>
                      <a:lnTo>
                        <a:pt x="977" y="645"/>
                      </a:lnTo>
                      <a:lnTo>
                        <a:pt x="970" y="669"/>
                      </a:lnTo>
                      <a:lnTo>
                        <a:pt x="966" y="681"/>
                      </a:lnTo>
                      <a:lnTo>
                        <a:pt x="962" y="693"/>
                      </a:lnTo>
                      <a:lnTo>
                        <a:pt x="1005" y="750"/>
                      </a:lnTo>
                      <a:lnTo>
                        <a:pt x="997" y="765"/>
                      </a:lnTo>
                      <a:lnTo>
                        <a:pt x="989" y="779"/>
                      </a:lnTo>
                      <a:lnTo>
                        <a:pt x="918" y="778"/>
                      </a:lnTo>
                      <a:lnTo>
                        <a:pt x="904" y="799"/>
                      </a:lnTo>
                      <a:lnTo>
                        <a:pt x="897" y="809"/>
                      </a:lnTo>
                      <a:lnTo>
                        <a:pt x="889" y="818"/>
                      </a:lnTo>
                      <a:lnTo>
                        <a:pt x="912" y="886"/>
                      </a:lnTo>
                      <a:lnTo>
                        <a:pt x="900" y="899"/>
                      </a:lnTo>
                      <a:lnTo>
                        <a:pt x="888" y="911"/>
                      </a:lnTo>
                      <a:close/>
                    </a:path>
                  </a:pathLst>
                </a:custGeom>
                <a:grpFill/>
                <a:ln w="3175" cap="flat" cmpd="sng" algn="ctr">
                  <a:noFill/>
                  <a:prstDash val="solid"/>
                </a:ln>
                <a:effectLst/>
              </p:spPr>
              <p:txBody>
                <a:bodyPr lIns="0" rIns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1194435" fontAlgn="base">
                    <a:lnSpc>
                      <a:spcPct val="120000"/>
                    </a:lnSpc>
                    <a:spcBef>
                      <a:spcPts val="785"/>
                    </a:spcBef>
                    <a:spcAft>
                      <a:spcPts val="785"/>
                    </a:spcAft>
                    <a:defRPr/>
                  </a:pPr>
                  <a:endParaRPr lang="en-US" sz="3700" kern="0" dirty="0">
                    <a:solidFill>
                      <a:srgbClr val="5A5959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Oval 5"/>
                <p:cNvSpPr>
                  <a:spLocks noChangeArrowheads="1"/>
                </p:cNvSpPr>
                <p:nvPr/>
              </p:nvSpPr>
              <p:spPr bwMode="auto">
                <a:xfrm>
                  <a:off x="4274765" y="2177285"/>
                  <a:ext cx="1821868" cy="1826802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noFill/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anchor="ctr" anchorCtr="0"/>
                <a:lstStyle/>
                <a:p>
                  <a:pPr algn="ctr" defTabSz="1194435">
                    <a:lnSpc>
                      <a:spcPct val="150000"/>
                    </a:lnSpc>
                  </a:pPr>
                  <a:r>
                    <a:rPr lang="en-US" altLang="zh-CN" sz="1400" dirty="0">
                      <a:cs typeface="+mn-ea"/>
                      <a:sym typeface="+mn-lt"/>
                    </a:rPr>
                    <a:t>Fill in the description</a:t>
                  </a:r>
                </a:p>
                <a:p>
                  <a:pPr algn="ctr" defTabSz="1194435">
                    <a:lnSpc>
                      <a:spcPct val="150000"/>
                    </a:lnSpc>
                  </a:pPr>
                  <a:r>
                    <a:rPr lang="zh-CN" altLang="en-US" sz="1400" dirty="0">
                      <a:cs typeface="+mn-ea"/>
                      <a:sym typeface="+mn-lt"/>
                    </a:rPr>
                    <a:t> </a:t>
                  </a:r>
                  <a:endParaRPr lang="en-US" sz="1400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7" name="组合 26"/>
              <p:cNvGrpSpPr/>
              <p:nvPr/>
            </p:nvGrpSpPr>
            <p:grpSpPr>
              <a:xfrm>
                <a:off x="7098178" y="1927713"/>
                <a:ext cx="2331813" cy="2351804"/>
                <a:chOff x="6012485" y="1170407"/>
                <a:chExt cx="1487948" cy="1487615"/>
              </a:xfrm>
              <a:solidFill>
                <a:srgbClr val="DA4A62"/>
              </a:solidFill>
            </p:grpSpPr>
            <p:sp>
              <p:nvSpPr>
                <p:cNvPr id="28" name="Freeform 6"/>
                <p:cNvSpPr/>
                <p:nvPr/>
              </p:nvSpPr>
              <p:spPr bwMode="auto">
                <a:xfrm>
                  <a:off x="6012485" y="1170407"/>
                  <a:ext cx="1487948" cy="1487615"/>
                </a:xfrm>
                <a:custGeom>
                  <a:avLst/>
                  <a:gdLst>
                    <a:gd name="T0" fmla="*/ 441 w 637"/>
                    <a:gd name="T1" fmla="*/ 550 h 638"/>
                    <a:gd name="T2" fmla="*/ 420 w 637"/>
                    <a:gd name="T3" fmla="*/ 560 h 638"/>
                    <a:gd name="T4" fmla="*/ 397 w 637"/>
                    <a:gd name="T5" fmla="*/ 568 h 638"/>
                    <a:gd name="T6" fmla="*/ 362 w 637"/>
                    <a:gd name="T7" fmla="*/ 636 h 638"/>
                    <a:gd name="T8" fmla="*/ 312 w 637"/>
                    <a:gd name="T9" fmla="*/ 579 h 638"/>
                    <a:gd name="T10" fmla="*/ 288 w 637"/>
                    <a:gd name="T11" fmla="*/ 577 h 638"/>
                    <a:gd name="T12" fmla="*/ 264 w 637"/>
                    <a:gd name="T13" fmla="*/ 573 h 638"/>
                    <a:gd name="T14" fmla="*/ 209 w 637"/>
                    <a:gd name="T15" fmla="*/ 619 h 638"/>
                    <a:gd name="T16" fmla="*/ 181 w 637"/>
                    <a:gd name="T17" fmla="*/ 608 h 638"/>
                    <a:gd name="T18" fmla="*/ 174 w 637"/>
                    <a:gd name="T19" fmla="*/ 533 h 638"/>
                    <a:gd name="T20" fmla="*/ 155 w 637"/>
                    <a:gd name="T21" fmla="*/ 519 h 638"/>
                    <a:gd name="T22" fmla="*/ 79 w 637"/>
                    <a:gd name="T23" fmla="*/ 531 h 638"/>
                    <a:gd name="T24" fmla="*/ 56 w 637"/>
                    <a:gd name="T25" fmla="*/ 502 h 638"/>
                    <a:gd name="T26" fmla="*/ 89 w 637"/>
                    <a:gd name="T27" fmla="*/ 432 h 638"/>
                    <a:gd name="T28" fmla="*/ 78 w 637"/>
                    <a:gd name="T29" fmla="*/ 410 h 638"/>
                    <a:gd name="T30" fmla="*/ 6 w 637"/>
                    <a:gd name="T31" fmla="*/ 383 h 638"/>
                    <a:gd name="T32" fmla="*/ 0 w 637"/>
                    <a:gd name="T33" fmla="*/ 346 h 638"/>
                    <a:gd name="T34" fmla="*/ 64 w 637"/>
                    <a:gd name="T35" fmla="*/ 301 h 638"/>
                    <a:gd name="T36" fmla="*/ 67 w 637"/>
                    <a:gd name="T37" fmla="*/ 276 h 638"/>
                    <a:gd name="T38" fmla="*/ 17 w 637"/>
                    <a:gd name="T39" fmla="*/ 215 h 638"/>
                    <a:gd name="T40" fmla="*/ 30 w 637"/>
                    <a:gd name="T41" fmla="*/ 182 h 638"/>
                    <a:gd name="T42" fmla="*/ 109 w 637"/>
                    <a:gd name="T43" fmla="*/ 175 h 638"/>
                    <a:gd name="T44" fmla="*/ 124 w 637"/>
                    <a:gd name="T45" fmla="*/ 155 h 638"/>
                    <a:gd name="T46" fmla="*/ 111 w 637"/>
                    <a:gd name="T47" fmla="*/ 76 h 638"/>
                    <a:gd name="T48" fmla="*/ 138 w 637"/>
                    <a:gd name="T49" fmla="*/ 55 h 638"/>
                    <a:gd name="T50" fmla="*/ 211 w 637"/>
                    <a:gd name="T51" fmla="*/ 88 h 638"/>
                    <a:gd name="T52" fmla="*/ 234 w 637"/>
                    <a:gd name="T53" fmla="*/ 79 h 638"/>
                    <a:gd name="T54" fmla="*/ 261 w 637"/>
                    <a:gd name="T55" fmla="*/ 4 h 638"/>
                    <a:gd name="T56" fmla="*/ 279 w 637"/>
                    <a:gd name="T57" fmla="*/ 1 h 638"/>
                    <a:gd name="T58" fmla="*/ 330 w 637"/>
                    <a:gd name="T59" fmla="*/ 64 h 638"/>
                    <a:gd name="T60" fmla="*/ 355 w 637"/>
                    <a:gd name="T61" fmla="*/ 66 h 638"/>
                    <a:gd name="T62" fmla="*/ 379 w 637"/>
                    <a:gd name="T63" fmla="*/ 70 h 638"/>
                    <a:gd name="T64" fmla="*/ 436 w 637"/>
                    <a:gd name="T65" fmla="*/ 21 h 638"/>
                    <a:gd name="T66" fmla="*/ 461 w 637"/>
                    <a:gd name="T67" fmla="*/ 32 h 638"/>
                    <a:gd name="T68" fmla="*/ 468 w 637"/>
                    <a:gd name="T69" fmla="*/ 110 h 638"/>
                    <a:gd name="T70" fmla="*/ 488 w 637"/>
                    <a:gd name="T71" fmla="*/ 125 h 638"/>
                    <a:gd name="T72" fmla="*/ 562 w 637"/>
                    <a:gd name="T73" fmla="*/ 112 h 638"/>
                    <a:gd name="T74" fmla="*/ 579 w 637"/>
                    <a:gd name="T75" fmla="*/ 136 h 638"/>
                    <a:gd name="T76" fmla="*/ 548 w 637"/>
                    <a:gd name="T77" fmla="*/ 201 h 638"/>
                    <a:gd name="T78" fmla="*/ 554 w 637"/>
                    <a:gd name="T79" fmla="*/ 213 h 638"/>
                    <a:gd name="T80" fmla="*/ 563 w 637"/>
                    <a:gd name="T81" fmla="*/ 235 h 638"/>
                    <a:gd name="T82" fmla="*/ 632 w 637"/>
                    <a:gd name="T83" fmla="*/ 261 h 638"/>
                    <a:gd name="T84" fmla="*/ 637 w 637"/>
                    <a:gd name="T85" fmla="*/ 301 h 638"/>
                    <a:gd name="T86" fmla="*/ 577 w 637"/>
                    <a:gd name="T87" fmla="*/ 344 h 638"/>
                    <a:gd name="T88" fmla="*/ 574 w 637"/>
                    <a:gd name="T89" fmla="*/ 367 h 638"/>
                    <a:gd name="T90" fmla="*/ 620 w 637"/>
                    <a:gd name="T91" fmla="*/ 424 h 638"/>
                    <a:gd name="T92" fmla="*/ 604 w 637"/>
                    <a:gd name="T93" fmla="*/ 462 h 638"/>
                    <a:gd name="T94" fmla="*/ 532 w 637"/>
                    <a:gd name="T95" fmla="*/ 469 h 638"/>
                    <a:gd name="T96" fmla="*/ 518 w 637"/>
                    <a:gd name="T97" fmla="*/ 488 h 638"/>
                    <a:gd name="T98" fmla="*/ 529 w 637"/>
                    <a:gd name="T99" fmla="*/ 559 h 638"/>
                    <a:gd name="T100" fmla="*/ 505 w 637"/>
                    <a:gd name="T101" fmla="*/ 579 h 6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637" h="638">
                      <a:moveTo>
                        <a:pt x="496" y="585"/>
                      </a:moveTo>
                      <a:lnTo>
                        <a:pt x="441" y="550"/>
                      </a:lnTo>
                      <a:lnTo>
                        <a:pt x="431" y="555"/>
                      </a:lnTo>
                      <a:lnTo>
                        <a:pt x="420" y="560"/>
                      </a:lnTo>
                      <a:lnTo>
                        <a:pt x="409" y="564"/>
                      </a:lnTo>
                      <a:lnTo>
                        <a:pt x="397" y="568"/>
                      </a:lnTo>
                      <a:lnTo>
                        <a:pt x="382" y="633"/>
                      </a:lnTo>
                      <a:lnTo>
                        <a:pt x="362" y="636"/>
                      </a:lnTo>
                      <a:lnTo>
                        <a:pt x="342" y="638"/>
                      </a:lnTo>
                      <a:lnTo>
                        <a:pt x="312" y="579"/>
                      </a:lnTo>
                      <a:lnTo>
                        <a:pt x="300" y="579"/>
                      </a:lnTo>
                      <a:lnTo>
                        <a:pt x="288" y="577"/>
                      </a:lnTo>
                      <a:lnTo>
                        <a:pt x="275" y="576"/>
                      </a:lnTo>
                      <a:lnTo>
                        <a:pt x="264" y="573"/>
                      </a:lnTo>
                      <a:lnTo>
                        <a:pt x="219" y="622"/>
                      </a:lnTo>
                      <a:lnTo>
                        <a:pt x="209" y="619"/>
                      </a:lnTo>
                      <a:lnTo>
                        <a:pt x="200" y="616"/>
                      </a:lnTo>
                      <a:lnTo>
                        <a:pt x="181" y="608"/>
                      </a:lnTo>
                      <a:lnTo>
                        <a:pt x="184" y="540"/>
                      </a:lnTo>
                      <a:lnTo>
                        <a:pt x="174" y="533"/>
                      </a:lnTo>
                      <a:lnTo>
                        <a:pt x="164" y="526"/>
                      </a:lnTo>
                      <a:lnTo>
                        <a:pt x="155" y="519"/>
                      </a:lnTo>
                      <a:lnTo>
                        <a:pt x="146" y="511"/>
                      </a:lnTo>
                      <a:lnTo>
                        <a:pt x="79" y="531"/>
                      </a:lnTo>
                      <a:lnTo>
                        <a:pt x="67" y="517"/>
                      </a:lnTo>
                      <a:lnTo>
                        <a:pt x="56" y="502"/>
                      </a:lnTo>
                      <a:lnTo>
                        <a:pt x="94" y="443"/>
                      </a:lnTo>
                      <a:lnTo>
                        <a:pt x="89" y="432"/>
                      </a:lnTo>
                      <a:lnTo>
                        <a:pt x="83" y="421"/>
                      </a:lnTo>
                      <a:lnTo>
                        <a:pt x="78" y="410"/>
                      </a:lnTo>
                      <a:lnTo>
                        <a:pt x="74" y="398"/>
                      </a:lnTo>
                      <a:lnTo>
                        <a:pt x="6" y="383"/>
                      </a:lnTo>
                      <a:lnTo>
                        <a:pt x="3" y="364"/>
                      </a:lnTo>
                      <a:lnTo>
                        <a:pt x="0" y="346"/>
                      </a:lnTo>
                      <a:lnTo>
                        <a:pt x="63" y="314"/>
                      </a:lnTo>
                      <a:lnTo>
                        <a:pt x="64" y="301"/>
                      </a:lnTo>
                      <a:lnTo>
                        <a:pt x="65" y="288"/>
                      </a:lnTo>
                      <a:lnTo>
                        <a:pt x="67" y="276"/>
                      </a:lnTo>
                      <a:lnTo>
                        <a:pt x="69" y="264"/>
                      </a:lnTo>
                      <a:lnTo>
                        <a:pt x="17" y="215"/>
                      </a:lnTo>
                      <a:lnTo>
                        <a:pt x="23" y="198"/>
                      </a:lnTo>
                      <a:lnTo>
                        <a:pt x="30" y="182"/>
                      </a:lnTo>
                      <a:lnTo>
                        <a:pt x="102" y="185"/>
                      </a:lnTo>
                      <a:lnTo>
                        <a:pt x="109" y="175"/>
                      </a:lnTo>
                      <a:lnTo>
                        <a:pt x="117" y="165"/>
                      </a:lnTo>
                      <a:lnTo>
                        <a:pt x="124" y="155"/>
                      </a:lnTo>
                      <a:lnTo>
                        <a:pt x="133" y="146"/>
                      </a:lnTo>
                      <a:lnTo>
                        <a:pt x="111" y="76"/>
                      </a:lnTo>
                      <a:lnTo>
                        <a:pt x="124" y="65"/>
                      </a:lnTo>
                      <a:lnTo>
                        <a:pt x="138" y="55"/>
                      </a:lnTo>
                      <a:lnTo>
                        <a:pt x="200" y="94"/>
                      </a:lnTo>
                      <a:lnTo>
                        <a:pt x="211" y="88"/>
                      </a:lnTo>
                      <a:lnTo>
                        <a:pt x="222" y="83"/>
                      </a:lnTo>
                      <a:lnTo>
                        <a:pt x="234" y="79"/>
                      </a:lnTo>
                      <a:lnTo>
                        <a:pt x="246" y="75"/>
                      </a:lnTo>
                      <a:lnTo>
                        <a:pt x="261" y="4"/>
                      </a:lnTo>
                      <a:lnTo>
                        <a:pt x="270" y="3"/>
                      </a:lnTo>
                      <a:lnTo>
                        <a:pt x="279" y="1"/>
                      </a:lnTo>
                      <a:lnTo>
                        <a:pt x="297" y="0"/>
                      </a:lnTo>
                      <a:lnTo>
                        <a:pt x="330" y="64"/>
                      </a:lnTo>
                      <a:lnTo>
                        <a:pt x="343" y="65"/>
                      </a:lnTo>
                      <a:lnTo>
                        <a:pt x="355" y="66"/>
                      </a:lnTo>
                      <a:lnTo>
                        <a:pt x="367" y="68"/>
                      </a:lnTo>
                      <a:lnTo>
                        <a:pt x="379" y="70"/>
                      </a:lnTo>
                      <a:lnTo>
                        <a:pt x="427" y="18"/>
                      </a:lnTo>
                      <a:lnTo>
                        <a:pt x="436" y="21"/>
                      </a:lnTo>
                      <a:lnTo>
                        <a:pt x="444" y="25"/>
                      </a:lnTo>
                      <a:lnTo>
                        <a:pt x="461" y="32"/>
                      </a:lnTo>
                      <a:lnTo>
                        <a:pt x="458" y="103"/>
                      </a:lnTo>
                      <a:lnTo>
                        <a:pt x="468" y="110"/>
                      </a:lnTo>
                      <a:lnTo>
                        <a:pt x="478" y="117"/>
                      </a:lnTo>
                      <a:lnTo>
                        <a:pt x="488" y="125"/>
                      </a:lnTo>
                      <a:lnTo>
                        <a:pt x="497" y="134"/>
                      </a:lnTo>
                      <a:lnTo>
                        <a:pt x="562" y="112"/>
                      </a:lnTo>
                      <a:lnTo>
                        <a:pt x="574" y="128"/>
                      </a:lnTo>
                      <a:lnTo>
                        <a:pt x="579" y="136"/>
                      </a:lnTo>
                      <a:lnTo>
                        <a:pt x="586" y="144"/>
                      </a:lnTo>
                      <a:lnTo>
                        <a:pt x="548" y="201"/>
                      </a:lnTo>
                      <a:lnTo>
                        <a:pt x="551" y="206"/>
                      </a:lnTo>
                      <a:lnTo>
                        <a:pt x="554" y="213"/>
                      </a:lnTo>
                      <a:lnTo>
                        <a:pt x="559" y="224"/>
                      </a:lnTo>
                      <a:lnTo>
                        <a:pt x="563" y="235"/>
                      </a:lnTo>
                      <a:lnTo>
                        <a:pt x="567" y="247"/>
                      </a:lnTo>
                      <a:lnTo>
                        <a:pt x="632" y="261"/>
                      </a:lnTo>
                      <a:lnTo>
                        <a:pt x="635" y="280"/>
                      </a:lnTo>
                      <a:lnTo>
                        <a:pt x="637" y="301"/>
                      </a:lnTo>
                      <a:lnTo>
                        <a:pt x="578" y="332"/>
                      </a:lnTo>
                      <a:lnTo>
                        <a:pt x="577" y="344"/>
                      </a:lnTo>
                      <a:lnTo>
                        <a:pt x="576" y="356"/>
                      </a:lnTo>
                      <a:lnTo>
                        <a:pt x="574" y="367"/>
                      </a:lnTo>
                      <a:lnTo>
                        <a:pt x="571" y="380"/>
                      </a:lnTo>
                      <a:lnTo>
                        <a:pt x="620" y="424"/>
                      </a:lnTo>
                      <a:lnTo>
                        <a:pt x="613" y="443"/>
                      </a:lnTo>
                      <a:lnTo>
                        <a:pt x="604" y="462"/>
                      </a:lnTo>
                      <a:lnTo>
                        <a:pt x="539" y="458"/>
                      </a:lnTo>
                      <a:lnTo>
                        <a:pt x="532" y="469"/>
                      </a:lnTo>
                      <a:lnTo>
                        <a:pt x="525" y="479"/>
                      </a:lnTo>
                      <a:lnTo>
                        <a:pt x="518" y="488"/>
                      </a:lnTo>
                      <a:lnTo>
                        <a:pt x="510" y="497"/>
                      </a:lnTo>
                      <a:lnTo>
                        <a:pt x="529" y="559"/>
                      </a:lnTo>
                      <a:lnTo>
                        <a:pt x="513" y="573"/>
                      </a:lnTo>
                      <a:lnTo>
                        <a:pt x="505" y="579"/>
                      </a:lnTo>
                      <a:lnTo>
                        <a:pt x="496" y="585"/>
                      </a:lnTo>
                      <a:close/>
                    </a:path>
                  </a:pathLst>
                </a:custGeom>
                <a:solidFill>
                  <a:srgbClr val="DA4A62"/>
                </a:solidFill>
                <a:ln w="3175" cap="flat" cmpd="sng" algn="ctr">
                  <a:noFill/>
                  <a:prstDash val="solid"/>
                </a:ln>
                <a:effectLst/>
              </p:spPr>
              <p:txBody>
                <a:bodyPr lIns="0" rIns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1194435" fontAlgn="base">
                    <a:lnSpc>
                      <a:spcPct val="120000"/>
                    </a:lnSpc>
                    <a:spcBef>
                      <a:spcPts val="785"/>
                    </a:spcBef>
                    <a:spcAft>
                      <a:spcPts val="785"/>
                    </a:spcAft>
                    <a:defRPr/>
                  </a:pPr>
                  <a:endParaRPr lang="en-US" sz="3700" kern="0" dirty="0">
                    <a:solidFill>
                      <a:srgbClr val="5A5959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Oval 7"/>
                <p:cNvSpPr>
                  <a:spLocks noChangeArrowheads="1"/>
                </p:cNvSpPr>
                <p:nvPr/>
              </p:nvSpPr>
              <p:spPr bwMode="auto">
                <a:xfrm>
                  <a:off x="6307671" y="1468197"/>
                  <a:ext cx="897577" cy="892035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noFill/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anchor="ctr" anchorCtr="0"/>
                <a:lstStyle/>
                <a:p>
                  <a:pPr algn="ctr" defTabSz="1194435">
                    <a:lnSpc>
                      <a:spcPct val="150000"/>
                    </a:lnSpc>
                  </a:pPr>
                  <a:r>
                    <a:rPr lang="en-US" altLang="zh-CN" sz="1400" dirty="0">
                      <a:cs typeface="+mn-ea"/>
                      <a:sym typeface="+mn-lt"/>
                    </a:rPr>
                    <a:t>keyword</a:t>
                  </a:r>
                </a:p>
              </p:txBody>
            </p:sp>
          </p:grpSp>
          <p:grpSp>
            <p:nvGrpSpPr>
              <p:cNvPr id="30" name="组合 29"/>
              <p:cNvGrpSpPr/>
              <p:nvPr/>
            </p:nvGrpSpPr>
            <p:grpSpPr>
              <a:xfrm>
                <a:off x="1568539" y="2279740"/>
                <a:ext cx="2703340" cy="2733536"/>
                <a:chOff x="2057536" y="1194444"/>
                <a:chExt cx="2075647" cy="2080525"/>
              </a:xfrm>
              <a:solidFill>
                <a:srgbClr val="DA4A62"/>
              </a:solidFill>
            </p:grpSpPr>
            <p:sp>
              <p:nvSpPr>
                <p:cNvPr id="31" name="Freeform 8"/>
                <p:cNvSpPr/>
                <p:nvPr/>
              </p:nvSpPr>
              <p:spPr bwMode="auto">
                <a:xfrm>
                  <a:off x="2057536" y="1194444"/>
                  <a:ext cx="2075647" cy="2080525"/>
                </a:xfrm>
                <a:custGeom>
                  <a:avLst/>
                  <a:gdLst>
                    <a:gd name="T0" fmla="*/ 587 w 808"/>
                    <a:gd name="T1" fmla="*/ 691 h 810"/>
                    <a:gd name="T2" fmla="*/ 553 w 808"/>
                    <a:gd name="T3" fmla="*/ 710 h 810"/>
                    <a:gd name="T4" fmla="*/ 535 w 808"/>
                    <a:gd name="T5" fmla="*/ 789 h 810"/>
                    <a:gd name="T6" fmla="*/ 509 w 808"/>
                    <a:gd name="T7" fmla="*/ 797 h 810"/>
                    <a:gd name="T8" fmla="*/ 450 w 808"/>
                    <a:gd name="T9" fmla="*/ 741 h 810"/>
                    <a:gd name="T10" fmla="*/ 425 w 808"/>
                    <a:gd name="T11" fmla="*/ 744 h 810"/>
                    <a:gd name="T12" fmla="*/ 378 w 808"/>
                    <a:gd name="T13" fmla="*/ 810 h 810"/>
                    <a:gd name="T14" fmla="*/ 351 w 808"/>
                    <a:gd name="T15" fmla="*/ 807 h 810"/>
                    <a:gd name="T16" fmla="*/ 317 w 808"/>
                    <a:gd name="T17" fmla="*/ 733 h 810"/>
                    <a:gd name="T18" fmla="*/ 292 w 808"/>
                    <a:gd name="T19" fmla="*/ 726 h 810"/>
                    <a:gd name="T20" fmla="*/ 225 w 808"/>
                    <a:gd name="T21" fmla="*/ 769 h 810"/>
                    <a:gd name="T22" fmla="*/ 199 w 808"/>
                    <a:gd name="T23" fmla="*/ 755 h 810"/>
                    <a:gd name="T24" fmla="*/ 197 w 808"/>
                    <a:gd name="T25" fmla="*/ 675 h 810"/>
                    <a:gd name="T26" fmla="*/ 177 w 808"/>
                    <a:gd name="T27" fmla="*/ 658 h 810"/>
                    <a:gd name="T28" fmla="*/ 99 w 808"/>
                    <a:gd name="T29" fmla="*/ 672 h 810"/>
                    <a:gd name="T30" fmla="*/ 81 w 808"/>
                    <a:gd name="T31" fmla="*/ 649 h 810"/>
                    <a:gd name="T32" fmla="*/ 103 w 808"/>
                    <a:gd name="T33" fmla="*/ 563 h 810"/>
                    <a:gd name="T34" fmla="*/ 92 w 808"/>
                    <a:gd name="T35" fmla="*/ 540 h 810"/>
                    <a:gd name="T36" fmla="*/ 16 w 808"/>
                    <a:gd name="T37" fmla="*/ 521 h 810"/>
                    <a:gd name="T38" fmla="*/ 67 w 808"/>
                    <a:gd name="T39" fmla="*/ 461 h 810"/>
                    <a:gd name="T40" fmla="*/ 64 w 808"/>
                    <a:gd name="T41" fmla="*/ 436 h 810"/>
                    <a:gd name="T42" fmla="*/ 62 w 808"/>
                    <a:gd name="T43" fmla="*/ 410 h 810"/>
                    <a:gd name="T44" fmla="*/ 1 w 808"/>
                    <a:gd name="T45" fmla="*/ 362 h 810"/>
                    <a:gd name="T46" fmla="*/ 70 w 808"/>
                    <a:gd name="T47" fmla="*/ 328 h 810"/>
                    <a:gd name="T48" fmla="*/ 78 w 808"/>
                    <a:gd name="T49" fmla="*/ 303 h 810"/>
                    <a:gd name="T50" fmla="*/ 86 w 808"/>
                    <a:gd name="T51" fmla="*/ 278 h 810"/>
                    <a:gd name="T52" fmla="*/ 48 w 808"/>
                    <a:gd name="T53" fmla="*/ 212 h 810"/>
                    <a:gd name="T54" fmla="*/ 125 w 808"/>
                    <a:gd name="T55" fmla="*/ 206 h 810"/>
                    <a:gd name="T56" fmla="*/ 140 w 808"/>
                    <a:gd name="T57" fmla="*/ 186 h 810"/>
                    <a:gd name="T58" fmla="*/ 157 w 808"/>
                    <a:gd name="T59" fmla="*/ 166 h 810"/>
                    <a:gd name="T60" fmla="*/ 148 w 808"/>
                    <a:gd name="T61" fmla="*/ 91 h 810"/>
                    <a:gd name="T62" fmla="*/ 221 w 808"/>
                    <a:gd name="T63" fmla="*/ 114 h 810"/>
                    <a:gd name="T64" fmla="*/ 255 w 808"/>
                    <a:gd name="T65" fmla="*/ 95 h 810"/>
                    <a:gd name="T66" fmla="*/ 272 w 808"/>
                    <a:gd name="T67" fmla="*/ 21 h 810"/>
                    <a:gd name="T68" fmla="*/ 302 w 808"/>
                    <a:gd name="T69" fmla="*/ 12 h 810"/>
                    <a:gd name="T70" fmla="*/ 358 w 808"/>
                    <a:gd name="T71" fmla="*/ 63 h 810"/>
                    <a:gd name="T72" fmla="*/ 383 w 808"/>
                    <a:gd name="T73" fmla="*/ 61 h 810"/>
                    <a:gd name="T74" fmla="*/ 427 w 808"/>
                    <a:gd name="T75" fmla="*/ 0 h 810"/>
                    <a:gd name="T76" fmla="*/ 459 w 808"/>
                    <a:gd name="T77" fmla="*/ 3 h 810"/>
                    <a:gd name="T78" fmla="*/ 491 w 808"/>
                    <a:gd name="T79" fmla="*/ 71 h 810"/>
                    <a:gd name="T80" fmla="*/ 515 w 808"/>
                    <a:gd name="T81" fmla="*/ 78 h 810"/>
                    <a:gd name="T82" fmla="*/ 579 w 808"/>
                    <a:gd name="T83" fmla="*/ 39 h 810"/>
                    <a:gd name="T84" fmla="*/ 607 w 808"/>
                    <a:gd name="T85" fmla="*/ 54 h 810"/>
                    <a:gd name="T86" fmla="*/ 611 w 808"/>
                    <a:gd name="T87" fmla="*/ 130 h 810"/>
                    <a:gd name="T88" fmla="*/ 630 w 808"/>
                    <a:gd name="T89" fmla="*/ 146 h 810"/>
                    <a:gd name="T90" fmla="*/ 705 w 808"/>
                    <a:gd name="T91" fmla="*/ 134 h 810"/>
                    <a:gd name="T92" fmla="*/ 725 w 808"/>
                    <a:gd name="T93" fmla="*/ 158 h 810"/>
                    <a:gd name="T94" fmla="*/ 705 w 808"/>
                    <a:gd name="T95" fmla="*/ 241 h 810"/>
                    <a:gd name="T96" fmla="*/ 716 w 808"/>
                    <a:gd name="T97" fmla="*/ 264 h 810"/>
                    <a:gd name="T98" fmla="*/ 791 w 808"/>
                    <a:gd name="T99" fmla="*/ 285 h 810"/>
                    <a:gd name="T100" fmla="*/ 740 w 808"/>
                    <a:gd name="T101" fmla="*/ 343 h 810"/>
                    <a:gd name="T102" fmla="*/ 744 w 808"/>
                    <a:gd name="T103" fmla="*/ 368 h 810"/>
                    <a:gd name="T104" fmla="*/ 745 w 808"/>
                    <a:gd name="T105" fmla="*/ 395 h 810"/>
                    <a:gd name="T106" fmla="*/ 807 w 808"/>
                    <a:gd name="T107" fmla="*/ 442 h 810"/>
                    <a:gd name="T108" fmla="*/ 737 w 808"/>
                    <a:gd name="T109" fmla="*/ 477 h 810"/>
                    <a:gd name="T110" fmla="*/ 730 w 808"/>
                    <a:gd name="T111" fmla="*/ 502 h 810"/>
                    <a:gd name="T112" fmla="*/ 722 w 808"/>
                    <a:gd name="T113" fmla="*/ 526 h 810"/>
                    <a:gd name="T114" fmla="*/ 762 w 808"/>
                    <a:gd name="T115" fmla="*/ 595 h 810"/>
                    <a:gd name="T116" fmla="*/ 683 w 808"/>
                    <a:gd name="T117" fmla="*/ 599 h 810"/>
                    <a:gd name="T118" fmla="*/ 668 w 808"/>
                    <a:gd name="T119" fmla="*/ 620 h 810"/>
                    <a:gd name="T120" fmla="*/ 651 w 808"/>
                    <a:gd name="T121" fmla="*/ 639 h 810"/>
                    <a:gd name="T122" fmla="*/ 662 w 808"/>
                    <a:gd name="T123" fmla="*/ 718 h 8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808" h="810">
                      <a:moveTo>
                        <a:pt x="651" y="726"/>
                      </a:moveTo>
                      <a:lnTo>
                        <a:pt x="587" y="691"/>
                      </a:lnTo>
                      <a:lnTo>
                        <a:pt x="565" y="704"/>
                      </a:lnTo>
                      <a:lnTo>
                        <a:pt x="553" y="710"/>
                      </a:lnTo>
                      <a:lnTo>
                        <a:pt x="542" y="716"/>
                      </a:lnTo>
                      <a:lnTo>
                        <a:pt x="535" y="789"/>
                      </a:lnTo>
                      <a:lnTo>
                        <a:pt x="522" y="794"/>
                      </a:lnTo>
                      <a:lnTo>
                        <a:pt x="509" y="797"/>
                      </a:lnTo>
                      <a:lnTo>
                        <a:pt x="462" y="739"/>
                      </a:lnTo>
                      <a:lnTo>
                        <a:pt x="450" y="741"/>
                      </a:lnTo>
                      <a:lnTo>
                        <a:pt x="437" y="743"/>
                      </a:lnTo>
                      <a:lnTo>
                        <a:pt x="425" y="744"/>
                      </a:lnTo>
                      <a:lnTo>
                        <a:pt x="412" y="744"/>
                      </a:lnTo>
                      <a:lnTo>
                        <a:pt x="378" y="810"/>
                      </a:lnTo>
                      <a:lnTo>
                        <a:pt x="364" y="809"/>
                      </a:lnTo>
                      <a:lnTo>
                        <a:pt x="351" y="807"/>
                      </a:lnTo>
                      <a:lnTo>
                        <a:pt x="329" y="736"/>
                      </a:lnTo>
                      <a:lnTo>
                        <a:pt x="317" y="733"/>
                      </a:lnTo>
                      <a:lnTo>
                        <a:pt x="304" y="730"/>
                      </a:lnTo>
                      <a:lnTo>
                        <a:pt x="292" y="726"/>
                      </a:lnTo>
                      <a:lnTo>
                        <a:pt x="280" y="721"/>
                      </a:lnTo>
                      <a:lnTo>
                        <a:pt x="225" y="769"/>
                      </a:lnTo>
                      <a:lnTo>
                        <a:pt x="212" y="763"/>
                      </a:lnTo>
                      <a:lnTo>
                        <a:pt x="199" y="755"/>
                      </a:lnTo>
                      <a:lnTo>
                        <a:pt x="207" y="683"/>
                      </a:lnTo>
                      <a:lnTo>
                        <a:pt x="197" y="675"/>
                      </a:lnTo>
                      <a:lnTo>
                        <a:pt x="187" y="667"/>
                      </a:lnTo>
                      <a:lnTo>
                        <a:pt x="177" y="658"/>
                      </a:lnTo>
                      <a:lnTo>
                        <a:pt x="168" y="650"/>
                      </a:lnTo>
                      <a:lnTo>
                        <a:pt x="99" y="672"/>
                      </a:lnTo>
                      <a:lnTo>
                        <a:pt x="90" y="661"/>
                      </a:lnTo>
                      <a:lnTo>
                        <a:pt x="81" y="649"/>
                      </a:lnTo>
                      <a:lnTo>
                        <a:pt x="116" y="586"/>
                      </a:lnTo>
                      <a:lnTo>
                        <a:pt x="103" y="563"/>
                      </a:lnTo>
                      <a:lnTo>
                        <a:pt x="97" y="552"/>
                      </a:lnTo>
                      <a:lnTo>
                        <a:pt x="92" y="540"/>
                      </a:lnTo>
                      <a:lnTo>
                        <a:pt x="20" y="534"/>
                      </a:lnTo>
                      <a:lnTo>
                        <a:pt x="16" y="521"/>
                      </a:lnTo>
                      <a:lnTo>
                        <a:pt x="12" y="507"/>
                      </a:lnTo>
                      <a:lnTo>
                        <a:pt x="67" y="461"/>
                      </a:lnTo>
                      <a:lnTo>
                        <a:pt x="65" y="449"/>
                      </a:lnTo>
                      <a:lnTo>
                        <a:pt x="64" y="436"/>
                      </a:lnTo>
                      <a:lnTo>
                        <a:pt x="63" y="423"/>
                      </a:lnTo>
                      <a:lnTo>
                        <a:pt x="62" y="410"/>
                      </a:lnTo>
                      <a:lnTo>
                        <a:pt x="0" y="378"/>
                      </a:lnTo>
                      <a:lnTo>
                        <a:pt x="1" y="362"/>
                      </a:lnTo>
                      <a:lnTo>
                        <a:pt x="3" y="348"/>
                      </a:lnTo>
                      <a:lnTo>
                        <a:pt x="70" y="328"/>
                      </a:lnTo>
                      <a:lnTo>
                        <a:pt x="73" y="316"/>
                      </a:lnTo>
                      <a:lnTo>
                        <a:pt x="78" y="303"/>
                      </a:lnTo>
                      <a:lnTo>
                        <a:pt x="82" y="291"/>
                      </a:lnTo>
                      <a:lnTo>
                        <a:pt x="86" y="278"/>
                      </a:lnTo>
                      <a:lnTo>
                        <a:pt x="41" y="225"/>
                      </a:lnTo>
                      <a:lnTo>
                        <a:pt x="48" y="212"/>
                      </a:lnTo>
                      <a:lnTo>
                        <a:pt x="55" y="199"/>
                      </a:lnTo>
                      <a:lnTo>
                        <a:pt x="125" y="206"/>
                      </a:lnTo>
                      <a:lnTo>
                        <a:pt x="132" y="196"/>
                      </a:lnTo>
                      <a:lnTo>
                        <a:pt x="140" y="186"/>
                      </a:lnTo>
                      <a:lnTo>
                        <a:pt x="148" y="175"/>
                      </a:lnTo>
                      <a:lnTo>
                        <a:pt x="157" y="166"/>
                      </a:lnTo>
                      <a:lnTo>
                        <a:pt x="136" y="101"/>
                      </a:lnTo>
                      <a:lnTo>
                        <a:pt x="148" y="91"/>
                      </a:lnTo>
                      <a:lnTo>
                        <a:pt x="160" y="80"/>
                      </a:lnTo>
                      <a:lnTo>
                        <a:pt x="221" y="114"/>
                      </a:lnTo>
                      <a:lnTo>
                        <a:pt x="243" y="101"/>
                      </a:lnTo>
                      <a:lnTo>
                        <a:pt x="255" y="95"/>
                      </a:lnTo>
                      <a:lnTo>
                        <a:pt x="266" y="90"/>
                      </a:lnTo>
                      <a:lnTo>
                        <a:pt x="272" y="21"/>
                      </a:lnTo>
                      <a:lnTo>
                        <a:pt x="287" y="16"/>
                      </a:lnTo>
                      <a:lnTo>
                        <a:pt x="302" y="12"/>
                      </a:lnTo>
                      <a:lnTo>
                        <a:pt x="345" y="65"/>
                      </a:lnTo>
                      <a:lnTo>
                        <a:pt x="358" y="63"/>
                      </a:lnTo>
                      <a:lnTo>
                        <a:pt x="371" y="62"/>
                      </a:lnTo>
                      <a:lnTo>
                        <a:pt x="383" y="61"/>
                      </a:lnTo>
                      <a:lnTo>
                        <a:pt x="396" y="60"/>
                      </a:lnTo>
                      <a:lnTo>
                        <a:pt x="427" y="0"/>
                      </a:lnTo>
                      <a:lnTo>
                        <a:pt x="443" y="1"/>
                      </a:lnTo>
                      <a:lnTo>
                        <a:pt x="459" y="3"/>
                      </a:lnTo>
                      <a:lnTo>
                        <a:pt x="479" y="68"/>
                      </a:lnTo>
                      <a:lnTo>
                        <a:pt x="491" y="71"/>
                      </a:lnTo>
                      <a:lnTo>
                        <a:pt x="503" y="75"/>
                      </a:lnTo>
                      <a:lnTo>
                        <a:pt x="515" y="78"/>
                      </a:lnTo>
                      <a:lnTo>
                        <a:pt x="527" y="83"/>
                      </a:lnTo>
                      <a:lnTo>
                        <a:pt x="579" y="39"/>
                      </a:lnTo>
                      <a:lnTo>
                        <a:pt x="593" y="46"/>
                      </a:lnTo>
                      <a:lnTo>
                        <a:pt x="607" y="54"/>
                      </a:lnTo>
                      <a:lnTo>
                        <a:pt x="599" y="122"/>
                      </a:lnTo>
                      <a:lnTo>
                        <a:pt x="611" y="130"/>
                      </a:lnTo>
                      <a:lnTo>
                        <a:pt x="621" y="138"/>
                      </a:lnTo>
                      <a:lnTo>
                        <a:pt x="630" y="146"/>
                      </a:lnTo>
                      <a:lnTo>
                        <a:pt x="640" y="155"/>
                      </a:lnTo>
                      <a:lnTo>
                        <a:pt x="705" y="134"/>
                      </a:lnTo>
                      <a:lnTo>
                        <a:pt x="715" y="146"/>
                      </a:lnTo>
                      <a:lnTo>
                        <a:pt x="725" y="158"/>
                      </a:lnTo>
                      <a:lnTo>
                        <a:pt x="692" y="219"/>
                      </a:lnTo>
                      <a:lnTo>
                        <a:pt x="705" y="241"/>
                      </a:lnTo>
                      <a:lnTo>
                        <a:pt x="710" y="252"/>
                      </a:lnTo>
                      <a:lnTo>
                        <a:pt x="716" y="264"/>
                      </a:lnTo>
                      <a:lnTo>
                        <a:pt x="786" y="270"/>
                      </a:lnTo>
                      <a:lnTo>
                        <a:pt x="791" y="285"/>
                      </a:lnTo>
                      <a:lnTo>
                        <a:pt x="795" y="300"/>
                      </a:lnTo>
                      <a:lnTo>
                        <a:pt x="740" y="343"/>
                      </a:lnTo>
                      <a:lnTo>
                        <a:pt x="742" y="356"/>
                      </a:lnTo>
                      <a:lnTo>
                        <a:pt x="744" y="368"/>
                      </a:lnTo>
                      <a:lnTo>
                        <a:pt x="745" y="382"/>
                      </a:lnTo>
                      <a:lnTo>
                        <a:pt x="745" y="395"/>
                      </a:lnTo>
                      <a:lnTo>
                        <a:pt x="808" y="427"/>
                      </a:lnTo>
                      <a:lnTo>
                        <a:pt x="807" y="442"/>
                      </a:lnTo>
                      <a:lnTo>
                        <a:pt x="805" y="457"/>
                      </a:lnTo>
                      <a:lnTo>
                        <a:pt x="737" y="477"/>
                      </a:lnTo>
                      <a:lnTo>
                        <a:pt x="734" y="490"/>
                      </a:lnTo>
                      <a:lnTo>
                        <a:pt x="730" y="502"/>
                      </a:lnTo>
                      <a:lnTo>
                        <a:pt x="726" y="514"/>
                      </a:lnTo>
                      <a:lnTo>
                        <a:pt x="722" y="526"/>
                      </a:lnTo>
                      <a:lnTo>
                        <a:pt x="769" y="582"/>
                      </a:lnTo>
                      <a:lnTo>
                        <a:pt x="762" y="595"/>
                      </a:lnTo>
                      <a:lnTo>
                        <a:pt x="756" y="607"/>
                      </a:lnTo>
                      <a:lnTo>
                        <a:pt x="683" y="599"/>
                      </a:lnTo>
                      <a:lnTo>
                        <a:pt x="676" y="609"/>
                      </a:lnTo>
                      <a:lnTo>
                        <a:pt x="668" y="620"/>
                      </a:lnTo>
                      <a:lnTo>
                        <a:pt x="659" y="629"/>
                      </a:lnTo>
                      <a:lnTo>
                        <a:pt x="651" y="639"/>
                      </a:lnTo>
                      <a:lnTo>
                        <a:pt x="673" y="709"/>
                      </a:lnTo>
                      <a:lnTo>
                        <a:pt x="662" y="718"/>
                      </a:lnTo>
                      <a:lnTo>
                        <a:pt x="651" y="726"/>
                      </a:lnTo>
                      <a:close/>
                    </a:path>
                  </a:pathLst>
                </a:custGeom>
                <a:grpFill/>
                <a:ln w="3175" cap="flat" cmpd="sng" algn="ctr">
                  <a:noFill/>
                  <a:prstDash val="solid"/>
                </a:ln>
                <a:effectLst/>
              </p:spPr>
              <p:txBody>
                <a:bodyPr lIns="0" rIns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1194435" fontAlgn="base">
                    <a:lnSpc>
                      <a:spcPct val="120000"/>
                    </a:lnSpc>
                    <a:spcBef>
                      <a:spcPts val="785"/>
                    </a:spcBef>
                    <a:spcAft>
                      <a:spcPts val="785"/>
                    </a:spcAft>
                    <a:defRPr/>
                  </a:pPr>
                  <a:endParaRPr lang="en-US" sz="3700" kern="0" dirty="0">
                    <a:solidFill>
                      <a:srgbClr val="5A5959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Oval 9"/>
                <p:cNvSpPr>
                  <a:spLocks noChangeArrowheads="1"/>
                </p:cNvSpPr>
                <p:nvPr/>
              </p:nvSpPr>
              <p:spPr bwMode="auto">
                <a:xfrm>
                  <a:off x="2404813" y="1544314"/>
                  <a:ext cx="1378422" cy="1378114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noFill/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1194435">
                    <a:lnSpc>
                      <a:spcPct val="150000"/>
                    </a:lnSpc>
                    <a:defRPr/>
                  </a:pPr>
                  <a:r>
                    <a:rPr lang="en-US" altLang="zh-CN" sz="1400" dirty="0">
                      <a:cs typeface="+mn-ea"/>
                      <a:sym typeface="+mn-lt"/>
                    </a:rPr>
                    <a:t>Fill in the description</a:t>
                  </a:r>
                  <a:endParaRPr lang="en-US" sz="1400" kern="0" dirty="0">
                    <a:solidFill>
                      <a:srgbClr val="5A5959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3" name="Freeform 10"/>
              <p:cNvSpPr/>
              <p:nvPr/>
            </p:nvSpPr>
            <p:spPr bwMode="auto">
              <a:xfrm>
                <a:off x="2355348" y="6009880"/>
                <a:ext cx="6412170" cy="445647"/>
              </a:xfrm>
              <a:custGeom>
                <a:avLst/>
                <a:gdLst>
                  <a:gd name="T0" fmla="*/ 0 w 3686"/>
                  <a:gd name="T1" fmla="*/ 85 h 254"/>
                  <a:gd name="T2" fmla="*/ 129 w 3686"/>
                  <a:gd name="T3" fmla="*/ 85 h 254"/>
                  <a:gd name="T4" fmla="*/ 185 w 3686"/>
                  <a:gd name="T5" fmla="*/ 0 h 254"/>
                  <a:gd name="T6" fmla="*/ 279 w 3686"/>
                  <a:gd name="T7" fmla="*/ 0 h 254"/>
                  <a:gd name="T8" fmla="*/ 336 w 3686"/>
                  <a:gd name="T9" fmla="*/ 85 h 254"/>
                  <a:gd name="T10" fmla="*/ 421 w 3686"/>
                  <a:gd name="T11" fmla="*/ 85 h 254"/>
                  <a:gd name="T12" fmla="*/ 477 w 3686"/>
                  <a:gd name="T13" fmla="*/ 0 h 254"/>
                  <a:gd name="T14" fmla="*/ 571 w 3686"/>
                  <a:gd name="T15" fmla="*/ 0 h 254"/>
                  <a:gd name="T16" fmla="*/ 629 w 3686"/>
                  <a:gd name="T17" fmla="*/ 85 h 254"/>
                  <a:gd name="T18" fmla="*/ 709 w 3686"/>
                  <a:gd name="T19" fmla="*/ 85 h 254"/>
                  <a:gd name="T20" fmla="*/ 764 w 3686"/>
                  <a:gd name="T21" fmla="*/ 0 h 254"/>
                  <a:gd name="T22" fmla="*/ 862 w 3686"/>
                  <a:gd name="T23" fmla="*/ 0 h 254"/>
                  <a:gd name="T24" fmla="*/ 916 w 3686"/>
                  <a:gd name="T25" fmla="*/ 85 h 254"/>
                  <a:gd name="T26" fmla="*/ 1001 w 3686"/>
                  <a:gd name="T27" fmla="*/ 85 h 254"/>
                  <a:gd name="T28" fmla="*/ 1058 w 3686"/>
                  <a:gd name="T29" fmla="*/ 0 h 254"/>
                  <a:gd name="T30" fmla="*/ 1154 w 3686"/>
                  <a:gd name="T31" fmla="*/ 0 h 254"/>
                  <a:gd name="T32" fmla="*/ 1208 w 3686"/>
                  <a:gd name="T33" fmla="*/ 85 h 254"/>
                  <a:gd name="T34" fmla="*/ 1299 w 3686"/>
                  <a:gd name="T35" fmla="*/ 85 h 254"/>
                  <a:gd name="T36" fmla="*/ 1353 w 3686"/>
                  <a:gd name="T37" fmla="*/ 0 h 254"/>
                  <a:gd name="T38" fmla="*/ 1449 w 3686"/>
                  <a:gd name="T39" fmla="*/ 0 h 254"/>
                  <a:gd name="T40" fmla="*/ 1507 w 3686"/>
                  <a:gd name="T41" fmla="*/ 85 h 254"/>
                  <a:gd name="T42" fmla="*/ 1591 w 3686"/>
                  <a:gd name="T43" fmla="*/ 85 h 254"/>
                  <a:gd name="T44" fmla="*/ 1645 w 3686"/>
                  <a:gd name="T45" fmla="*/ 0 h 254"/>
                  <a:gd name="T46" fmla="*/ 1743 w 3686"/>
                  <a:gd name="T47" fmla="*/ 0 h 254"/>
                  <a:gd name="T48" fmla="*/ 1799 w 3686"/>
                  <a:gd name="T49" fmla="*/ 85 h 254"/>
                  <a:gd name="T50" fmla="*/ 1890 w 3686"/>
                  <a:gd name="T51" fmla="*/ 85 h 254"/>
                  <a:gd name="T52" fmla="*/ 1946 w 3686"/>
                  <a:gd name="T53" fmla="*/ 0 h 254"/>
                  <a:gd name="T54" fmla="*/ 2044 w 3686"/>
                  <a:gd name="T55" fmla="*/ 0 h 254"/>
                  <a:gd name="T56" fmla="*/ 2099 w 3686"/>
                  <a:gd name="T57" fmla="*/ 85 h 254"/>
                  <a:gd name="T58" fmla="*/ 2184 w 3686"/>
                  <a:gd name="T59" fmla="*/ 85 h 254"/>
                  <a:gd name="T60" fmla="*/ 2240 w 3686"/>
                  <a:gd name="T61" fmla="*/ 0 h 254"/>
                  <a:gd name="T62" fmla="*/ 2336 w 3686"/>
                  <a:gd name="T63" fmla="*/ 0 h 254"/>
                  <a:gd name="T64" fmla="*/ 2391 w 3686"/>
                  <a:gd name="T65" fmla="*/ 85 h 254"/>
                  <a:gd name="T66" fmla="*/ 2472 w 3686"/>
                  <a:gd name="T67" fmla="*/ 85 h 254"/>
                  <a:gd name="T68" fmla="*/ 2529 w 3686"/>
                  <a:gd name="T69" fmla="*/ 0 h 254"/>
                  <a:gd name="T70" fmla="*/ 2623 w 3686"/>
                  <a:gd name="T71" fmla="*/ 0 h 254"/>
                  <a:gd name="T72" fmla="*/ 2681 w 3686"/>
                  <a:gd name="T73" fmla="*/ 85 h 254"/>
                  <a:gd name="T74" fmla="*/ 2765 w 3686"/>
                  <a:gd name="T75" fmla="*/ 85 h 254"/>
                  <a:gd name="T76" fmla="*/ 2821 w 3686"/>
                  <a:gd name="T77" fmla="*/ 0 h 254"/>
                  <a:gd name="T78" fmla="*/ 2917 w 3686"/>
                  <a:gd name="T79" fmla="*/ 0 h 254"/>
                  <a:gd name="T80" fmla="*/ 2973 w 3686"/>
                  <a:gd name="T81" fmla="*/ 85 h 254"/>
                  <a:gd name="T82" fmla="*/ 3062 w 3686"/>
                  <a:gd name="T83" fmla="*/ 85 h 254"/>
                  <a:gd name="T84" fmla="*/ 3118 w 3686"/>
                  <a:gd name="T85" fmla="*/ 0 h 254"/>
                  <a:gd name="T86" fmla="*/ 3214 w 3686"/>
                  <a:gd name="T87" fmla="*/ 0 h 254"/>
                  <a:gd name="T88" fmla="*/ 3269 w 3686"/>
                  <a:gd name="T89" fmla="*/ 85 h 254"/>
                  <a:gd name="T90" fmla="*/ 3356 w 3686"/>
                  <a:gd name="T91" fmla="*/ 85 h 254"/>
                  <a:gd name="T92" fmla="*/ 3410 w 3686"/>
                  <a:gd name="T93" fmla="*/ 0 h 254"/>
                  <a:gd name="T94" fmla="*/ 3506 w 3686"/>
                  <a:gd name="T95" fmla="*/ 0 h 254"/>
                  <a:gd name="T96" fmla="*/ 3561 w 3686"/>
                  <a:gd name="T97" fmla="*/ 85 h 254"/>
                  <a:gd name="T98" fmla="*/ 3686 w 3686"/>
                  <a:gd name="T99" fmla="*/ 85 h 254"/>
                  <a:gd name="T100" fmla="*/ 3686 w 3686"/>
                  <a:gd name="T101" fmla="*/ 254 h 254"/>
                  <a:gd name="T102" fmla="*/ 0 w 3686"/>
                  <a:gd name="T103" fmla="*/ 254 h 254"/>
                  <a:gd name="T104" fmla="*/ 0 w 3686"/>
                  <a:gd name="T105" fmla="*/ 85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686" h="254">
                    <a:moveTo>
                      <a:pt x="0" y="85"/>
                    </a:moveTo>
                    <a:lnTo>
                      <a:pt x="129" y="85"/>
                    </a:lnTo>
                    <a:lnTo>
                      <a:pt x="185" y="0"/>
                    </a:lnTo>
                    <a:lnTo>
                      <a:pt x="279" y="0"/>
                    </a:lnTo>
                    <a:lnTo>
                      <a:pt x="336" y="85"/>
                    </a:lnTo>
                    <a:lnTo>
                      <a:pt x="421" y="85"/>
                    </a:lnTo>
                    <a:lnTo>
                      <a:pt x="477" y="0"/>
                    </a:lnTo>
                    <a:lnTo>
                      <a:pt x="571" y="0"/>
                    </a:lnTo>
                    <a:lnTo>
                      <a:pt x="629" y="85"/>
                    </a:lnTo>
                    <a:lnTo>
                      <a:pt x="709" y="85"/>
                    </a:lnTo>
                    <a:lnTo>
                      <a:pt x="764" y="0"/>
                    </a:lnTo>
                    <a:lnTo>
                      <a:pt x="862" y="0"/>
                    </a:lnTo>
                    <a:lnTo>
                      <a:pt x="916" y="85"/>
                    </a:lnTo>
                    <a:lnTo>
                      <a:pt x="1001" y="85"/>
                    </a:lnTo>
                    <a:lnTo>
                      <a:pt x="1058" y="0"/>
                    </a:lnTo>
                    <a:lnTo>
                      <a:pt x="1154" y="0"/>
                    </a:lnTo>
                    <a:lnTo>
                      <a:pt x="1208" y="85"/>
                    </a:lnTo>
                    <a:lnTo>
                      <a:pt x="1299" y="85"/>
                    </a:lnTo>
                    <a:lnTo>
                      <a:pt x="1353" y="0"/>
                    </a:lnTo>
                    <a:lnTo>
                      <a:pt x="1449" y="0"/>
                    </a:lnTo>
                    <a:lnTo>
                      <a:pt x="1507" y="85"/>
                    </a:lnTo>
                    <a:lnTo>
                      <a:pt x="1591" y="85"/>
                    </a:lnTo>
                    <a:lnTo>
                      <a:pt x="1645" y="0"/>
                    </a:lnTo>
                    <a:lnTo>
                      <a:pt x="1743" y="0"/>
                    </a:lnTo>
                    <a:lnTo>
                      <a:pt x="1799" y="85"/>
                    </a:lnTo>
                    <a:lnTo>
                      <a:pt x="1890" y="85"/>
                    </a:lnTo>
                    <a:lnTo>
                      <a:pt x="1946" y="0"/>
                    </a:lnTo>
                    <a:lnTo>
                      <a:pt x="2044" y="0"/>
                    </a:lnTo>
                    <a:lnTo>
                      <a:pt x="2099" y="85"/>
                    </a:lnTo>
                    <a:lnTo>
                      <a:pt x="2184" y="85"/>
                    </a:lnTo>
                    <a:lnTo>
                      <a:pt x="2240" y="0"/>
                    </a:lnTo>
                    <a:lnTo>
                      <a:pt x="2336" y="0"/>
                    </a:lnTo>
                    <a:lnTo>
                      <a:pt x="2391" y="85"/>
                    </a:lnTo>
                    <a:lnTo>
                      <a:pt x="2472" y="85"/>
                    </a:lnTo>
                    <a:lnTo>
                      <a:pt x="2529" y="0"/>
                    </a:lnTo>
                    <a:lnTo>
                      <a:pt x="2623" y="0"/>
                    </a:lnTo>
                    <a:lnTo>
                      <a:pt x="2681" y="85"/>
                    </a:lnTo>
                    <a:lnTo>
                      <a:pt x="2765" y="85"/>
                    </a:lnTo>
                    <a:lnTo>
                      <a:pt x="2821" y="0"/>
                    </a:lnTo>
                    <a:lnTo>
                      <a:pt x="2917" y="0"/>
                    </a:lnTo>
                    <a:lnTo>
                      <a:pt x="2973" y="85"/>
                    </a:lnTo>
                    <a:lnTo>
                      <a:pt x="3062" y="85"/>
                    </a:lnTo>
                    <a:lnTo>
                      <a:pt x="3118" y="0"/>
                    </a:lnTo>
                    <a:lnTo>
                      <a:pt x="3214" y="0"/>
                    </a:lnTo>
                    <a:lnTo>
                      <a:pt x="3269" y="85"/>
                    </a:lnTo>
                    <a:lnTo>
                      <a:pt x="3356" y="85"/>
                    </a:lnTo>
                    <a:lnTo>
                      <a:pt x="3410" y="0"/>
                    </a:lnTo>
                    <a:lnTo>
                      <a:pt x="3506" y="0"/>
                    </a:lnTo>
                    <a:lnTo>
                      <a:pt x="3561" y="85"/>
                    </a:lnTo>
                    <a:lnTo>
                      <a:pt x="3686" y="85"/>
                    </a:lnTo>
                    <a:lnTo>
                      <a:pt x="3686" y="254"/>
                    </a:lnTo>
                    <a:lnTo>
                      <a:pt x="0" y="254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 cap="rnd">
                <a:noFill/>
                <a:prstDash val="solid"/>
                <a:round/>
              </a:ln>
            </p:spPr>
            <p:txBody>
              <a:bodyPr vert="eaVert" lIns="119466" tIns="59733" rIns="119466" bIns="59733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1194435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 dirty="0">
                  <a:solidFill>
                    <a:sysClr val="window" lastClr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TextBox 53"/>
              <p:cNvSpPr txBox="1">
                <a:spLocks noChangeArrowheads="1"/>
              </p:cNvSpPr>
              <p:nvPr/>
            </p:nvSpPr>
            <p:spPr bwMode="auto">
              <a:xfrm>
                <a:off x="1236594" y="1682730"/>
                <a:ext cx="3088211" cy="576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19466" tIns="59733" rIns="119466" bIns="59733" numCol="1" anchor="t" anchorCtr="0" compatLnSpc="1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194435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2400" b="1" kern="0" dirty="0">
                    <a:solidFill>
                      <a:srgbClr val="5A5959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3200" kern="0" dirty="0">
                  <a:solidFill>
                    <a:srgbClr val="5A5959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37" name="组合 36"/>
              <p:cNvGrpSpPr/>
              <p:nvPr/>
            </p:nvGrpSpPr>
            <p:grpSpPr>
              <a:xfrm>
                <a:off x="9054854" y="3139095"/>
                <a:ext cx="2157028" cy="2181122"/>
                <a:chOff x="2057536" y="1194444"/>
                <a:chExt cx="2075647" cy="2080525"/>
              </a:xfrm>
              <a:solidFill>
                <a:srgbClr val="4370D5"/>
              </a:solidFill>
            </p:grpSpPr>
            <p:sp>
              <p:nvSpPr>
                <p:cNvPr id="38" name="Freeform 8"/>
                <p:cNvSpPr/>
                <p:nvPr/>
              </p:nvSpPr>
              <p:spPr bwMode="auto">
                <a:xfrm>
                  <a:off x="2057536" y="1194444"/>
                  <a:ext cx="2075647" cy="2080525"/>
                </a:xfrm>
                <a:custGeom>
                  <a:avLst/>
                  <a:gdLst>
                    <a:gd name="T0" fmla="*/ 587 w 808"/>
                    <a:gd name="T1" fmla="*/ 691 h 810"/>
                    <a:gd name="T2" fmla="*/ 553 w 808"/>
                    <a:gd name="T3" fmla="*/ 710 h 810"/>
                    <a:gd name="T4" fmla="*/ 535 w 808"/>
                    <a:gd name="T5" fmla="*/ 789 h 810"/>
                    <a:gd name="T6" fmla="*/ 509 w 808"/>
                    <a:gd name="T7" fmla="*/ 797 h 810"/>
                    <a:gd name="T8" fmla="*/ 450 w 808"/>
                    <a:gd name="T9" fmla="*/ 741 h 810"/>
                    <a:gd name="T10" fmla="*/ 425 w 808"/>
                    <a:gd name="T11" fmla="*/ 744 h 810"/>
                    <a:gd name="T12" fmla="*/ 378 w 808"/>
                    <a:gd name="T13" fmla="*/ 810 h 810"/>
                    <a:gd name="T14" fmla="*/ 351 w 808"/>
                    <a:gd name="T15" fmla="*/ 807 h 810"/>
                    <a:gd name="T16" fmla="*/ 317 w 808"/>
                    <a:gd name="T17" fmla="*/ 733 h 810"/>
                    <a:gd name="T18" fmla="*/ 292 w 808"/>
                    <a:gd name="T19" fmla="*/ 726 h 810"/>
                    <a:gd name="T20" fmla="*/ 225 w 808"/>
                    <a:gd name="T21" fmla="*/ 769 h 810"/>
                    <a:gd name="T22" fmla="*/ 199 w 808"/>
                    <a:gd name="T23" fmla="*/ 755 h 810"/>
                    <a:gd name="T24" fmla="*/ 197 w 808"/>
                    <a:gd name="T25" fmla="*/ 675 h 810"/>
                    <a:gd name="T26" fmla="*/ 177 w 808"/>
                    <a:gd name="T27" fmla="*/ 658 h 810"/>
                    <a:gd name="T28" fmla="*/ 99 w 808"/>
                    <a:gd name="T29" fmla="*/ 672 h 810"/>
                    <a:gd name="T30" fmla="*/ 81 w 808"/>
                    <a:gd name="T31" fmla="*/ 649 h 810"/>
                    <a:gd name="T32" fmla="*/ 103 w 808"/>
                    <a:gd name="T33" fmla="*/ 563 h 810"/>
                    <a:gd name="T34" fmla="*/ 92 w 808"/>
                    <a:gd name="T35" fmla="*/ 540 h 810"/>
                    <a:gd name="T36" fmla="*/ 16 w 808"/>
                    <a:gd name="T37" fmla="*/ 521 h 810"/>
                    <a:gd name="T38" fmla="*/ 67 w 808"/>
                    <a:gd name="T39" fmla="*/ 461 h 810"/>
                    <a:gd name="T40" fmla="*/ 64 w 808"/>
                    <a:gd name="T41" fmla="*/ 436 h 810"/>
                    <a:gd name="T42" fmla="*/ 62 w 808"/>
                    <a:gd name="T43" fmla="*/ 410 h 810"/>
                    <a:gd name="T44" fmla="*/ 1 w 808"/>
                    <a:gd name="T45" fmla="*/ 362 h 810"/>
                    <a:gd name="T46" fmla="*/ 70 w 808"/>
                    <a:gd name="T47" fmla="*/ 328 h 810"/>
                    <a:gd name="T48" fmla="*/ 78 w 808"/>
                    <a:gd name="T49" fmla="*/ 303 h 810"/>
                    <a:gd name="T50" fmla="*/ 86 w 808"/>
                    <a:gd name="T51" fmla="*/ 278 h 810"/>
                    <a:gd name="T52" fmla="*/ 48 w 808"/>
                    <a:gd name="T53" fmla="*/ 212 h 810"/>
                    <a:gd name="T54" fmla="*/ 125 w 808"/>
                    <a:gd name="T55" fmla="*/ 206 h 810"/>
                    <a:gd name="T56" fmla="*/ 140 w 808"/>
                    <a:gd name="T57" fmla="*/ 186 h 810"/>
                    <a:gd name="T58" fmla="*/ 157 w 808"/>
                    <a:gd name="T59" fmla="*/ 166 h 810"/>
                    <a:gd name="T60" fmla="*/ 148 w 808"/>
                    <a:gd name="T61" fmla="*/ 91 h 810"/>
                    <a:gd name="T62" fmla="*/ 221 w 808"/>
                    <a:gd name="T63" fmla="*/ 114 h 810"/>
                    <a:gd name="T64" fmla="*/ 255 w 808"/>
                    <a:gd name="T65" fmla="*/ 95 h 810"/>
                    <a:gd name="T66" fmla="*/ 272 w 808"/>
                    <a:gd name="T67" fmla="*/ 21 h 810"/>
                    <a:gd name="T68" fmla="*/ 302 w 808"/>
                    <a:gd name="T69" fmla="*/ 12 h 810"/>
                    <a:gd name="T70" fmla="*/ 358 w 808"/>
                    <a:gd name="T71" fmla="*/ 63 h 810"/>
                    <a:gd name="T72" fmla="*/ 383 w 808"/>
                    <a:gd name="T73" fmla="*/ 61 h 810"/>
                    <a:gd name="T74" fmla="*/ 427 w 808"/>
                    <a:gd name="T75" fmla="*/ 0 h 810"/>
                    <a:gd name="T76" fmla="*/ 459 w 808"/>
                    <a:gd name="T77" fmla="*/ 3 h 810"/>
                    <a:gd name="T78" fmla="*/ 491 w 808"/>
                    <a:gd name="T79" fmla="*/ 71 h 810"/>
                    <a:gd name="T80" fmla="*/ 515 w 808"/>
                    <a:gd name="T81" fmla="*/ 78 h 810"/>
                    <a:gd name="T82" fmla="*/ 579 w 808"/>
                    <a:gd name="T83" fmla="*/ 39 h 810"/>
                    <a:gd name="T84" fmla="*/ 607 w 808"/>
                    <a:gd name="T85" fmla="*/ 54 h 810"/>
                    <a:gd name="T86" fmla="*/ 611 w 808"/>
                    <a:gd name="T87" fmla="*/ 130 h 810"/>
                    <a:gd name="T88" fmla="*/ 630 w 808"/>
                    <a:gd name="T89" fmla="*/ 146 h 810"/>
                    <a:gd name="T90" fmla="*/ 705 w 808"/>
                    <a:gd name="T91" fmla="*/ 134 h 810"/>
                    <a:gd name="T92" fmla="*/ 725 w 808"/>
                    <a:gd name="T93" fmla="*/ 158 h 810"/>
                    <a:gd name="T94" fmla="*/ 705 w 808"/>
                    <a:gd name="T95" fmla="*/ 241 h 810"/>
                    <a:gd name="T96" fmla="*/ 716 w 808"/>
                    <a:gd name="T97" fmla="*/ 264 h 810"/>
                    <a:gd name="T98" fmla="*/ 791 w 808"/>
                    <a:gd name="T99" fmla="*/ 285 h 810"/>
                    <a:gd name="T100" fmla="*/ 740 w 808"/>
                    <a:gd name="T101" fmla="*/ 343 h 810"/>
                    <a:gd name="T102" fmla="*/ 744 w 808"/>
                    <a:gd name="T103" fmla="*/ 368 h 810"/>
                    <a:gd name="T104" fmla="*/ 745 w 808"/>
                    <a:gd name="T105" fmla="*/ 395 h 810"/>
                    <a:gd name="T106" fmla="*/ 807 w 808"/>
                    <a:gd name="T107" fmla="*/ 442 h 810"/>
                    <a:gd name="T108" fmla="*/ 737 w 808"/>
                    <a:gd name="T109" fmla="*/ 477 h 810"/>
                    <a:gd name="T110" fmla="*/ 730 w 808"/>
                    <a:gd name="T111" fmla="*/ 502 h 810"/>
                    <a:gd name="T112" fmla="*/ 722 w 808"/>
                    <a:gd name="T113" fmla="*/ 526 h 810"/>
                    <a:gd name="T114" fmla="*/ 762 w 808"/>
                    <a:gd name="T115" fmla="*/ 595 h 810"/>
                    <a:gd name="T116" fmla="*/ 683 w 808"/>
                    <a:gd name="T117" fmla="*/ 599 h 810"/>
                    <a:gd name="T118" fmla="*/ 668 w 808"/>
                    <a:gd name="T119" fmla="*/ 620 h 810"/>
                    <a:gd name="T120" fmla="*/ 651 w 808"/>
                    <a:gd name="T121" fmla="*/ 639 h 810"/>
                    <a:gd name="T122" fmla="*/ 662 w 808"/>
                    <a:gd name="T123" fmla="*/ 718 h 8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808" h="810">
                      <a:moveTo>
                        <a:pt x="651" y="726"/>
                      </a:moveTo>
                      <a:lnTo>
                        <a:pt x="587" y="691"/>
                      </a:lnTo>
                      <a:lnTo>
                        <a:pt x="565" y="704"/>
                      </a:lnTo>
                      <a:lnTo>
                        <a:pt x="553" y="710"/>
                      </a:lnTo>
                      <a:lnTo>
                        <a:pt x="542" y="716"/>
                      </a:lnTo>
                      <a:lnTo>
                        <a:pt x="535" y="789"/>
                      </a:lnTo>
                      <a:lnTo>
                        <a:pt x="522" y="794"/>
                      </a:lnTo>
                      <a:lnTo>
                        <a:pt x="509" y="797"/>
                      </a:lnTo>
                      <a:lnTo>
                        <a:pt x="462" y="739"/>
                      </a:lnTo>
                      <a:lnTo>
                        <a:pt x="450" y="741"/>
                      </a:lnTo>
                      <a:lnTo>
                        <a:pt x="437" y="743"/>
                      </a:lnTo>
                      <a:lnTo>
                        <a:pt x="425" y="744"/>
                      </a:lnTo>
                      <a:lnTo>
                        <a:pt x="412" y="744"/>
                      </a:lnTo>
                      <a:lnTo>
                        <a:pt x="378" y="810"/>
                      </a:lnTo>
                      <a:lnTo>
                        <a:pt x="364" y="809"/>
                      </a:lnTo>
                      <a:lnTo>
                        <a:pt x="351" y="807"/>
                      </a:lnTo>
                      <a:lnTo>
                        <a:pt x="329" y="736"/>
                      </a:lnTo>
                      <a:lnTo>
                        <a:pt x="317" y="733"/>
                      </a:lnTo>
                      <a:lnTo>
                        <a:pt x="304" y="730"/>
                      </a:lnTo>
                      <a:lnTo>
                        <a:pt x="292" y="726"/>
                      </a:lnTo>
                      <a:lnTo>
                        <a:pt x="280" y="721"/>
                      </a:lnTo>
                      <a:lnTo>
                        <a:pt x="225" y="769"/>
                      </a:lnTo>
                      <a:lnTo>
                        <a:pt x="212" y="763"/>
                      </a:lnTo>
                      <a:lnTo>
                        <a:pt x="199" y="755"/>
                      </a:lnTo>
                      <a:lnTo>
                        <a:pt x="207" y="683"/>
                      </a:lnTo>
                      <a:lnTo>
                        <a:pt x="197" y="675"/>
                      </a:lnTo>
                      <a:lnTo>
                        <a:pt x="187" y="667"/>
                      </a:lnTo>
                      <a:lnTo>
                        <a:pt x="177" y="658"/>
                      </a:lnTo>
                      <a:lnTo>
                        <a:pt x="168" y="650"/>
                      </a:lnTo>
                      <a:lnTo>
                        <a:pt x="99" y="672"/>
                      </a:lnTo>
                      <a:lnTo>
                        <a:pt x="90" y="661"/>
                      </a:lnTo>
                      <a:lnTo>
                        <a:pt x="81" y="649"/>
                      </a:lnTo>
                      <a:lnTo>
                        <a:pt x="116" y="586"/>
                      </a:lnTo>
                      <a:lnTo>
                        <a:pt x="103" y="563"/>
                      </a:lnTo>
                      <a:lnTo>
                        <a:pt x="97" y="552"/>
                      </a:lnTo>
                      <a:lnTo>
                        <a:pt x="92" y="540"/>
                      </a:lnTo>
                      <a:lnTo>
                        <a:pt x="20" y="534"/>
                      </a:lnTo>
                      <a:lnTo>
                        <a:pt x="16" y="521"/>
                      </a:lnTo>
                      <a:lnTo>
                        <a:pt x="12" y="507"/>
                      </a:lnTo>
                      <a:lnTo>
                        <a:pt x="67" y="461"/>
                      </a:lnTo>
                      <a:lnTo>
                        <a:pt x="65" y="449"/>
                      </a:lnTo>
                      <a:lnTo>
                        <a:pt x="64" y="436"/>
                      </a:lnTo>
                      <a:lnTo>
                        <a:pt x="63" y="423"/>
                      </a:lnTo>
                      <a:lnTo>
                        <a:pt x="62" y="410"/>
                      </a:lnTo>
                      <a:lnTo>
                        <a:pt x="0" y="378"/>
                      </a:lnTo>
                      <a:lnTo>
                        <a:pt x="1" y="362"/>
                      </a:lnTo>
                      <a:lnTo>
                        <a:pt x="3" y="348"/>
                      </a:lnTo>
                      <a:lnTo>
                        <a:pt x="70" y="328"/>
                      </a:lnTo>
                      <a:lnTo>
                        <a:pt x="73" y="316"/>
                      </a:lnTo>
                      <a:lnTo>
                        <a:pt x="78" y="303"/>
                      </a:lnTo>
                      <a:lnTo>
                        <a:pt x="82" y="291"/>
                      </a:lnTo>
                      <a:lnTo>
                        <a:pt x="86" y="278"/>
                      </a:lnTo>
                      <a:lnTo>
                        <a:pt x="41" y="225"/>
                      </a:lnTo>
                      <a:lnTo>
                        <a:pt x="48" y="212"/>
                      </a:lnTo>
                      <a:lnTo>
                        <a:pt x="55" y="199"/>
                      </a:lnTo>
                      <a:lnTo>
                        <a:pt x="125" y="206"/>
                      </a:lnTo>
                      <a:lnTo>
                        <a:pt x="132" y="196"/>
                      </a:lnTo>
                      <a:lnTo>
                        <a:pt x="140" y="186"/>
                      </a:lnTo>
                      <a:lnTo>
                        <a:pt x="148" y="175"/>
                      </a:lnTo>
                      <a:lnTo>
                        <a:pt x="157" y="166"/>
                      </a:lnTo>
                      <a:lnTo>
                        <a:pt x="136" y="101"/>
                      </a:lnTo>
                      <a:lnTo>
                        <a:pt x="148" y="91"/>
                      </a:lnTo>
                      <a:lnTo>
                        <a:pt x="160" y="80"/>
                      </a:lnTo>
                      <a:lnTo>
                        <a:pt x="221" y="114"/>
                      </a:lnTo>
                      <a:lnTo>
                        <a:pt x="243" y="101"/>
                      </a:lnTo>
                      <a:lnTo>
                        <a:pt x="255" y="95"/>
                      </a:lnTo>
                      <a:lnTo>
                        <a:pt x="266" y="90"/>
                      </a:lnTo>
                      <a:lnTo>
                        <a:pt x="272" y="21"/>
                      </a:lnTo>
                      <a:lnTo>
                        <a:pt x="287" y="16"/>
                      </a:lnTo>
                      <a:lnTo>
                        <a:pt x="302" y="12"/>
                      </a:lnTo>
                      <a:lnTo>
                        <a:pt x="345" y="65"/>
                      </a:lnTo>
                      <a:lnTo>
                        <a:pt x="358" y="63"/>
                      </a:lnTo>
                      <a:lnTo>
                        <a:pt x="371" y="62"/>
                      </a:lnTo>
                      <a:lnTo>
                        <a:pt x="383" y="61"/>
                      </a:lnTo>
                      <a:lnTo>
                        <a:pt x="396" y="60"/>
                      </a:lnTo>
                      <a:lnTo>
                        <a:pt x="427" y="0"/>
                      </a:lnTo>
                      <a:lnTo>
                        <a:pt x="443" y="1"/>
                      </a:lnTo>
                      <a:lnTo>
                        <a:pt x="459" y="3"/>
                      </a:lnTo>
                      <a:lnTo>
                        <a:pt x="479" y="68"/>
                      </a:lnTo>
                      <a:lnTo>
                        <a:pt x="491" y="71"/>
                      </a:lnTo>
                      <a:lnTo>
                        <a:pt x="503" y="75"/>
                      </a:lnTo>
                      <a:lnTo>
                        <a:pt x="515" y="78"/>
                      </a:lnTo>
                      <a:lnTo>
                        <a:pt x="527" y="83"/>
                      </a:lnTo>
                      <a:lnTo>
                        <a:pt x="579" y="39"/>
                      </a:lnTo>
                      <a:lnTo>
                        <a:pt x="593" y="46"/>
                      </a:lnTo>
                      <a:lnTo>
                        <a:pt x="607" y="54"/>
                      </a:lnTo>
                      <a:lnTo>
                        <a:pt x="599" y="122"/>
                      </a:lnTo>
                      <a:lnTo>
                        <a:pt x="611" y="130"/>
                      </a:lnTo>
                      <a:lnTo>
                        <a:pt x="621" y="138"/>
                      </a:lnTo>
                      <a:lnTo>
                        <a:pt x="630" y="146"/>
                      </a:lnTo>
                      <a:lnTo>
                        <a:pt x="640" y="155"/>
                      </a:lnTo>
                      <a:lnTo>
                        <a:pt x="705" y="134"/>
                      </a:lnTo>
                      <a:lnTo>
                        <a:pt x="715" y="146"/>
                      </a:lnTo>
                      <a:lnTo>
                        <a:pt x="725" y="158"/>
                      </a:lnTo>
                      <a:lnTo>
                        <a:pt x="692" y="219"/>
                      </a:lnTo>
                      <a:lnTo>
                        <a:pt x="705" y="241"/>
                      </a:lnTo>
                      <a:lnTo>
                        <a:pt x="710" y="252"/>
                      </a:lnTo>
                      <a:lnTo>
                        <a:pt x="716" y="264"/>
                      </a:lnTo>
                      <a:lnTo>
                        <a:pt x="786" y="270"/>
                      </a:lnTo>
                      <a:lnTo>
                        <a:pt x="791" y="285"/>
                      </a:lnTo>
                      <a:lnTo>
                        <a:pt x="795" y="300"/>
                      </a:lnTo>
                      <a:lnTo>
                        <a:pt x="740" y="343"/>
                      </a:lnTo>
                      <a:lnTo>
                        <a:pt x="742" y="356"/>
                      </a:lnTo>
                      <a:lnTo>
                        <a:pt x="744" y="368"/>
                      </a:lnTo>
                      <a:lnTo>
                        <a:pt x="745" y="382"/>
                      </a:lnTo>
                      <a:lnTo>
                        <a:pt x="745" y="395"/>
                      </a:lnTo>
                      <a:lnTo>
                        <a:pt x="808" y="427"/>
                      </a:lnTo>
                      <a:lnTo>
                        <a:pt x="807" y="442"/>
                      </a:lnTo>
                      <a:lnTo>
                        <a:pt x="805" y="457"/>
                      </a:lnTo>
                      <a:lnTo>
                        <a:pt x="737" y="477"/>
                      </a:lnTo>
                      <a:lnTo>
                        <a:pt x="734" y="490"/>
                      </a:lnTo>
                      <a:lnTo>
                        <a:pt x="730" y="502"/>
                      </a:lnTo>
                      <a:lnTo>
                        <a:pt x="726" y="514"/>
                      </a:lnTo>
                      <a:lnTo>
                        <a:pt x="722" y="526"/>
                      </a:lnTo>
                      <a:lnTo>
                        <a:pt x="769" y="582"/>
                      </a:lnTo>
                      <a:lnTo>
                        <a:pt x="762" y="595"/>
                      </a:lnTo>
                      <a:lnTo>
                        <a:pt x="756" y="607"/>
                      </a:lnTo>
                      <a:lnTo>
                        <a:pt x="683" y="599"/>
                      </a:lnTo>
                      <a:lnTo>
                        <a:pt x="676" y="609"/>
                      </a:lnTo>
                      <a:lnTo>
                        <a:pt x="668" y="620"/>
                      </a:lnTo>
                      <a:lnTo>
                        <a:pt x="659" y="629"/>
                      </a:lnTo>
                      <a:lnTo>
                        <a:pt x="651" y="639"/>
                      </a:lnTo>
                      <a:lnTo>
                        <a:pt x="673" y="709"/>
                      </a:lnTo>
                      <a:lnTo>
                        <a:pt x="662" y="718"/>
                      </a:lnTo>
                      <a:lnTo>
                        <a:pt x="651" y="726"/>
                      </a:lnTo>
                      <a:close/>
                    </a:path>
                  </a:pathLst>
                </a:custGeom>
                <a:grpFill/>
                <a:ln w="3175" cap="flat" cmpd="sng" algn="ctr">
                  <a:noFill/>
                  <a:prstDash val="solid"/>
                </a:ln>
                <a:effectLst/>
              </p:spPr>
              <p:txBody>
                <a:bodyPr lIns="0" rIns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1194435" fontAlgn="base">
                    <a:lnSpc>
                      <a:spcPct val="120000"/>
                    </a:lnSpc>
                    <a:spcBef>
                      <a:spcPts val="785"/>
                    </a:spcBef>
                    <a:spcAft>
                      <a:spcPts val="785"/>
                    </a:spcAft>
                    <a:defRPr/>
                  </a:pPr>
                  <a:endParaRPr lang="en-US" sz="3700" kern="0" dirty="0">
                    <a:solidFill>
                      <a:srgbClr val="5A5959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Oval 9"/>
                <p:cNvSpPr>
                  <a:spLocks noChangeArrowheads="1"/>
                </p:cNvSpPr>
                <p:nvPr/>
              </p:nvSpPr>
              <p:spPr bwMode="auto">
                <a:xfrm>
                  <a:off x="2404813" y="1544314"/>
                  <a:ext cx="1378422" cy="1378114"/>
                </a:xfrm>
                <a:prstGeom prst="ellipse">
                  <a:avLst/>
                </a:prstGeom>
                <a:solidFill>
                  <a:schemeClr val="bg1"/>
                </a:solidFill>
                <a:ln w="22225">
                  <a:noFill/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anchor="ctr" anchorCtr="0"/>
                <a:lstStyle/>
                <a:p>
                  <a:pPr algn="ctr" defTabSz="1194435">
                    <a:lnSpc>
                      <a:spcPct val="150000"/>
                    </a:lnSpc>
                  </a:pPr>
                  <a:r>
                    <a:rPr lang="en-US" altLang="zh-CN" sz="1400" dirty="0">
                      <a:cs typeface="+mn-ea"/>
                      <a:sym typeface="+mn-lt"/>
                    </a:rPr>
                    <a:t>keyword</a:t>
                  </a:r>
                  <a:r>
                    <a:rPr lang="zh-CN" altLang="en-US" sz="1400" dirty="0">
                      <a:cs typeface="+mn-ea"/>
                      <a:sym typeface="+mn-lt"/>
                    </a:rPr>
                    <a:t> </a:t>
                  </a:r>
                  <a:endParaRPr lang="en-US" sz="1400"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41" name="TextBox 53"/>
              <p:cNvSpPr txBox="1">
                <a:spLocks noChangeArrowheads="1"/>
              </p:cNvSpPr>
              <p:nvPr/>
            </p:nvSpPr>
            <p:spPr bwMode="auto">
              <a:xfrm>
                <a:off x="4324805" y="1977101"/>
                <a:ext cx="2826298" cy="576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19466" tIns="59733" rIns="119466" bIns="59733" numCol="1" anchor="t" anchorCtr="0" compatLnSpc="1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194435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2400" b="1" kern="0" dirty="0">
                    <a:solidFill>
                      <a:srgbClr val="5A5959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3200" kern="0" dirty="0">
                  <a:solidFill>
                    <a:srgbClr val="5A5959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" name="TextBox 53"/>
              <p:cNvSpPr txBox="1">
                <a:spLocks noChangeArrowheads="1"/>
              </p:cNvSpPr>
              <p:nvPr/>
            </p:nvSpPr>
            <p:spPr bwMode="auto">
              <a:xfrm>
                <a:off x="6717015" y="1302840"/>
                <a:ext cx="2826298" cy="576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19466" tIns="59733" rIns="119466" bIns="59733" numCol="1" anchor="t" anchorCtr="0" compatLnSpc="1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194435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2400" b="1" kern="0" dirty="0">
                    <a:solidFill>
                      <a:srgbClr val="5A5959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3200" kern="0" dirty="0">
                  <a:solidFill>
                    <a:srgbClr val="5A5959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TextBox 53"/>
              <p:cNvSpPr txBox="1">
                <a:spLocks noChangeArrowheads="1"/>
              </p:cNvSpPr>
              <p:nvPr/>
            </p:nvSpPr>
            <p:spPr bwMode="auto">
              <a:xfrm>
                <a:off x="9237403" y="2549300"/>
                <a:ext cx="2965959" cy="576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19466" tIns="59733" rIns="119466" bIns="59733" numCol="1" anchor="t" anchorCtr="0" compatLnSpc="1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194435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2400" b="1" kern="0" dirty="0">
                    <a:solidFill>
                      <a:srgbClr val="5A5959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3200" kern="0" dirty="0">
                  <a:solidFill>
                    <a:srgbClr val="5A5959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4" name="Freeform 10"/>
            <p:cNvSpPr/>
            <p:nvPr/>
          </p:nvSpPr>
          <p:spPr bwMode="auto">
            <a:xfrm>
              <a:off x="3692873" y="5797153"/>
              <a:ext cx="5844997" cy="406228"/>
            </a:xfrm>
            <a:custGeom>
              <a:avLst/>
              <a:gdLst>
                <a:gd name="T0" fmla="*/ 0 w 3686"/>
                <a:gd name="T1" fmla="*/ 85 h 254"/>
                <a:gd name="T2" fmla="*/ 129 w 3686"/>
                <a:gd name="T3" fmla="*/ 85 h 254"/>
                <a:gd name="T4" fmla="*/ 185 w 3686"/>
                <a:gd name="T5" fmla="*/ 0 h 254"/>
                <a:gd name="T6" fmla="*/ 279 w 3686"/>
                <a:gd name="T7" fmla="*/ 0 h 254"/>
                <a:gd name="T8" fmla="*/ 336 w 3686"/>
                <a:gd name="T9" fmla="*/ 85 h 254"/>
                <a:gd name="T10" fmla="*/ 421 w 3686"/>
                <a:gd name="T11" fmla="*/ 85 h 254"/>
                <a:gd name="T12" fmla="*/ 477 w 3686"/>
                <a:gd name="T13" fmla="*/ 0 h 254"/>
                <a:gd name="T14" fmla="*/ 571 w 3686"/>
                <a:gd name="T15" fmla="*/ 0 h 254"/>
                <a:gd name="T16" fmla="*/ 629 w 3686"/>
                <a:gd name="T17" fmla="*/ 85 h 254"/>
                <a:gd name="T18" fmla="*/ 709 w 3686"/>
                <a:gd name="T19" fmla="*/ 85 h 254"/>
                <a:gd name="T20" fmla="*/ 764 w 3686"/>
                <a:gd name="T21" fmla="*/ 0 h 254"/>
                <a:gd name="T22" fmla="*/ 862 w 3686"/>
                <a:gd name="T23" fmla="*/ 0 h 254"/>
                <a:gd name="T24" fmla="*/ 916 w 3686"/>
                <a:gd name="T25" fmla="*/ 85 h 254"/>
                <a:gd name="T26" fmla="*/ 1001 w 3686"/>
                <a:gd name="T27" fmla="*/ 85 h 254"/>
                <a:gd name="T28" fmla="*/ 1058 w 3686"/>
                <a:gd name="T29" fmla="*/ 0 h 254"/>
                <a:gd name="T30" fmla="*/ 1154 w 3686"/>
                <a:gd name="T31" fmla="*/ 0 h 254"/>
                <a:gd name="T32" fmla="*/ 1208 w 3686"/>
                <a:gd name="T33" fmla="*/ 85 h 254"/>
                <a:gd name="T34" fmla="*/ 1299 w 3686"/>
                <a:gd name="T35" fmla="*/ 85 h 254"/>
                <a:gd name="T36" fmla="*/ 1353 w 3686"/>
                <a:gd name="T37" fmla="*/ 0 h 254"/>
                <a:gd name="T38" fmla="*/ 1449 w 3686"/>
                <a:gd name="T39" fmla="*/ 0 h 254"/>
                <a:gd name="T40" fmla="*/ 1507 w 3686"/>
                <a:gd name="T41" fmla="*/ 85 h 254"/>
                <a:gd name="T42" fmla="*/ 1591 w 3686"/>
                <a:gd name="T43" fmla="*/ 85 h 254"/>
                <a:gd name="T44" fmla="*/ 1645 w 3686"/>
                <a:gd name="T45" fmla="*/ 0 h 254"/>
                <a:gd name="T46" fmla="*/ 1743 w 3686"/>
                <a:gd name="T47" fmla="*/ 0 h 254"/>
                <a:gd name="T48" fmla="*/ 1799 w 3686"/>
                <a:gd name="T49" fmla="*/ 85 h 254"/>
                <a:gd name="T50" fmla="*/ 1890 w 3686"/>
                <a:gd name="T51" fmla="*/ 85 h 254"/>
                <a:gd name="T52" fmla="*/ 1946 w 3686"/>
                <a:gd name="T53" fmla="*/ 0 h 254"/>
                <a:gd name="T54" fmla="*/ 2044 w 3686"/>
                <a:gd name="T55" fmla="*/ 0 h 254"/>
                <a:gd name="T56" fmla="*/ 2099 w 3686"/>
                <a:gd name="T57" fmla="*/ 85 h 254"/>
                <a:gd name="T58" fmla="*/ 2184 w 3686"/>
                <a:gd name="T59" fmla="*/ 85 h 254"/>
                <a:gd name="T60" fmla="*/ 2240 w 3686"/>
                <a:gd name="T61" fmla="*/ 0 h 254"/>
                <a:gd name="T62" fmla="*/ 2336 w 3686"/>
                <a:gd name="T63" fmla="*/ 0 h 254"/>
                <a:gd name="T64" fmla="*/ 2391 w 3686"/>
                <a:gd name="T65" fmla="*/ 85 h 254"/>
                <a:gd name="T66" fmla="*/ 2472 w 3686"/>
                <a:gd name="T67" fmla="*/ 85 h 254"/>
                <a:gd name="T68" fmla="*/ 2529 w 3686"/>
                <a:gd name="T69" fmla="*/ 0 h 254"/>
                <a:gd name="T70" fmla="*/ 2623 w 3686"/>
                <a:gd name="T71" fmla="*/ 0 h 254"/>
                <a:gd name="T72" fmla="*/ 2681 w 3686"/>
                <a:gd name="T73" fmla="*/ 85 h 254"/>
                <a:gd name="T74" fmla="*/ 2765 w 3686"/>
                <a:gd name="T75" fmla="*/ 85 h 254"/>
                <a:gd name="T76" fmla="*/ 2821 w 3686"/>
                <a:gd name="T77" fmla="*/ 0 h 254"/>
                <a:gd name="T78" fmla="*/ 2917 w 3686"/>
                <a:gd name="T79" fmla="*/ 0 h 254"/>
                <a:gd name="T80" fmla="*/ 2973 w 3686"/>
                <a:gd name="T81" fmla="*/ 85 h 254"/>
                <a:gd name="T82" fmla="*/ 3062 w 3686"/>
                <a:gd name="T83" fmla="*/ 85 h 254"/>
                <a:gd name="T84" fmla="*/ 3118 w 3686"/>
                <a:gd name="T85" fmla="*/ 0 h 254"/>
                <a:gd name="T86" fmla="*/ 3214 w 3686"/>
                <a:gd name="T87" fmla="*/ 0 h 254"/>
                <a:gd name="T88" fmla="*/ 3269 w 3686"/>
                <a:gd name="T89" fmla="*/ 85 h 254"/>
                <a:gd name="T90" fmla="*/ 3356 w 3686"/>
                <a:gd name="T91" fmla="*/ 85 h 254"/>
                <a:gd name="T92" fmla="*/ 3410 w 3686"/>
                <a:gd name="T93" fmla="*/ 0 h 254"/>
                <a:gd name="T94" fmla="*/ 3506 w 3686"/>
                <a:gd name="T95" fmla="*/ 0 h 254"/>
                <a:gd name="T96" fmla="*/ 3561 w 3686"/>
                <a:gd name="T97" fmla="*/ 85 h 254"/>
                <a:gd name="T98" fmla="*/ 3686 w 3686"/>
                <a:gd name="T99" fmla="*/ 85 h 254"/>
                <a:gd name="T100" fmla="*/ 3686 w 3686"/>
                <a:gd name="T101" fmla="*/ 254 h 254"/>
                <a:gd name="T102" fmla="*/ 0 w 3686"/>
                <a:gd name="T103" fmla="*/ 254 h 254"/>
                <a:gd name="T104" fmla="*/ 0 w 3686"/>
                <a:gd name="T105" fmla="*/ 85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686" h="254">
                  <a:moveTo>
                    <a:pt x="0" y="85"/>
                  </a:moveTo>
                  <a:lnTo>
                    <a:pt x="129" y="85"/>
                  </a:lnTo>
                  <a:lnTo>
                    <a:pt x="185" y="0"/>
                  </a:lnTo>
                  <a:lnTo>
                    <a:pt x="279" y="0"/>
                  </a:lnTo>
                  <a:lnTo>
                    <a:pt x="336" y="85"/>
                  </a:lnTo>
                  <a:lnTo>
                    <a:pt x="421" y="85"/>
                  </a:lnTo>
                  <a:lnTo>
                    <a:pt x="477" y="0"/>
                  </a:lnTo>
                  <a:lnTo>
                    <a:pt x="571" y="0"/>
                  </a:lnTo>
                  <a:lnTo>
                    <a:pt x="629" y="85"/>
                  </a:lnTo>
                  <a:lnTo>
                    <a:pt x="709" y="85"/>
                  </a:lnTo>
                  <a:lnTo>
                    <a:pt x="764" y="0"/>
                  </a:lnTo>
                  <a:lnTo>
                    <a:pt x="862" y="0"/>
                  </a:lnTo>
                  <a:lnTo>
                    <a:pt x="916" y="85"/>
                  </a:lnTo>
                  <a:lnTo>
                    <a:pt x="1001" y="85"/>
                  </a:lnTo>
                  <a:lnTo>
                    <a:pt x="1058" y="0"/>
                  </a:lnTo>
                  <a:lnTo>
                    <a:pt x="1154" y="0"/>
                  </a:lnTo>
                  <a:lnTo>
                    <a:pt x="1208" y="85"/>
                  </a:lnTo>
                  <a:lnTo>
                    <a:pt x="1299" y="85"/>
                  </a:lnTo>
                  <a:lnTo>
                    <a:pt x="1353" y="0"/>
                  </a:lnTo>
                  <a:lnTo>
                    <a:pt x="1449" y="0"/>
                  </a:lnTo>
                  <a:lnTo>
                    <a:pt x="1507" y="85"/>
                  </a:lnTo>
                  <a:lnTo>
                    <a:pt x="1591" y="85"/>
                  </a:lnTo>
                  <a:lnTo>
                    <a:pt x="1645" y="0"/>
                  </a:lnTo>
                  <a:lnTo>
                    <a:pt x="1743" y="0"/>
                  </a:lnTo>
                  <a:lnTo>
                    <a:pt x="1799" y="85"/>
                  </a:lnTo>
                  <a:lnTo>
                    <a:pt x="1890" y="85"/>
                  </a:lnTo>
                  <a:lnTo>
                    <a:pt x="1946" y="0"/>
                  </a:lnTo>
                  <a:lnTo>
                    <a:pt x="2044" y="0"/>
                  </a:lnTo>
                  <a:lnTo>
                    <a:pt x="2099" y="85"/>
                  </a:lnTo>
                  <a:lnTo>
                    <a:pt x="2184" y="85"/>
                  </a:lnTo>
                  <a:lnTo>
                    <a:pt x="2240" y="0"/>
                  </a:lnTo>
                  <a:lnTo>
                    <a:pt x="2336" y="0"/>
                  </a:lnTo>
                  <a:lnTo>
                    <a:pt x="2391" y="85"/>
                  </a:lnTo>
                  <a:lnTo>
                    <a:pt x="2472" y="85"/>
                  </a:lnTo>
                  <a:lnTo>
                    <a:pt x="2529" y="0"/>
                  </a:lnTo>
                  <a:lnTo>
                    <a:pt x="2623" y="0"/>
                  </a:lnTo>
                  <a:lnTo>
                    <a:pt x="2681" y="85"/>
                  </a:lnTo>
                  <a:lnTo>
                    <a:pt x="2765" y="85"/>
                  </a:lnTo>
                  <a:lnTo>
                    <a:pt x="2821" y="0"/>
                  </a:lnTo>
                  <a:lnTo>
                    <a:pt x="2917" y="0"/>
                  </a:lnTo>
                  <a:lnTo>
                    <a:pt x="2973" y="85"/>
                  </a:lnTo>
                  <a:lnTo>
                    <a:pt x="3062" y="85"/>
                  </a:lnTo>
                  <a:lnTo>
                    <a:pt x="3118" y="0"/>
                  </a:lnTo>
                  <a:lnTo>
                    <a:pt x="3214" y="0"/>
                  </a:lnTo>
                  <a:lnTo>
                    <a:pt x="3269" y="85"/>
                  </a:lnTo>
                  <a:lnTo>
                    <a:pt x="3356" y="85"/>
                  </a:lnTo>
                  <a:lnTo>
                    <a:pt x="3410" y="0"/>
                  </a:lnTo>
                  <a:lnTo>
                    <a:pt x="3506" y="0"/>
                  </a:lnTo>
                  <a:lnTo>
                    <a:pt x="3561" y="85"/>
                  </a:lnTo>
                  <a:lnTo>
                    <a:pt x="3686" y="85"/>
                  </a:lnTo>
                  <a:lnTo>
                    <a:pt x="3686" y="254"/>
                  </a:lnTo>
                  <a:lnTo>
                    <a:pt x="0" y="254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rnd">
              <a:noFill/>
              <a:prstDash val="solid"/>
              <a:round/>
            </a:ln>
          </p:spPr>
          <p:txBody>
            <a:bodyPr vert="eaVert" lIns="119466" tIns="59733" rIns="119466" bIns="59733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194435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3aqids2j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3aqids2j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1504</Words>
  <Application>Microsoft Office PowerPoint</Application>
  <PresentationFormat>宽屏</PresentationFormat>
  <Paragraphs>218</Paragraphs>
  <Slides>25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1" baseType="lpstr">
      <vt:lpstr>等线</vt:lpstr>
      <vt:lpstr>微软雅黑</vt:lpstr>
      <vt:lpstr>Arial</vt:lpstr>
      <vt:lpstr>MS Reference Sans Serif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Fonts &amp; colors used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商务汇报</dc:title>
  <dc:creator>第一PPT</dc:creator>
  <cp:keywords>www.1ppt.com</cp:keywords>
  <dc:description>www.1ppt.com</dc:description>
  <cp:lastModifiedBy>之灵</cp:lastModifiedBy>
  <cp:revision>48</cp:revision>
  <dcterms:created xsi:type="dcterms:W3CDTF">2019-05-25T04:02:00Z</dcterms:created>
  <dcterms:modified xsi:type="dcterms:W3CDTF">2023-09-10T03:42:36Z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BE215C68F807439990DDDD07B4441BF1_12</vt:lpwstr>
  </property>
  <property fmtid="{D5CDD505-2E9C-101B-9397-08002B2CF9AE}" pid="3" name="KSOProductBuildVer">
    <vt:lpwstr>2052-12.1.0.15120</vt:lpwstr>
  </property>
</Properties>
</file>