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37" r:id="rId2"/>
  </p:sldMasterIdLst>
  <p:notesMasterIdLst>
    <p:notesMasterId r:id="rId28"/>
  </p:notesMasterIdLst>
  <p:sldIdLst>
    <p:sldId id="377" r:id="rId3"/>
    <p:sldId id="378" r:id="rId4"/>
    <p:sldId id="379" r:id="rId5"/>
    <p:sldId id="293" r:id="rId6"/>
    <p:sldId id="277" r:id="rId7"/>
    <p:sldId id="264" r:id="rId8"/>
    <p:sldId id="265" r:id="rId9"/>
    <p:sldId id="380" r:id="rId10"/>
    <p:sldId id="276" r:id="rId11"/>
    <p:sldId id="287" r:id="rId12"/>
    <p:sldId id="274" r:id="rId13"/>
    <p:sldId id="301" r:id="rId14"/>
    <p:sldId id="382" r:id="rId15"/>
    <p:sldId id="285" r:id="rId16"/>
    <p:sldId id="273" r:id="rId17"/>
    <p:sldId id="290" r:id="rId18"/>
    <p:sldId id="323" r:id="rId19"/>
    <p:sldId id="381" r:id="rId20"/>
    <p:sldId id="324" r:id="rId21"/>
    <p:sldId id="297" r:id="rId22"/>
    <p:sldId id="325" r:id="rId23"/>
    <p:sldId id="296" r:id="rId24"/>
    <p:sldId id="294" r:id="rId25"/>
    <p:sldId id="383" r:id="rId26"/>
    <p:sldId id="321" r:id="rId27"/>
  </p:sldIdLst>
  <p:sldSz cx="9144000" cy="5143500" type="screen16x9"/>
  <p:notesSz cx="6858000" cy="9144000"/>
  <p:defaultTextStyle>
    <a:defPPr>
      <a:defRPr lang="en-US"/>
    </a:defPPr>
    <a:lvl1pPr marL="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66" userDrawn="1">
          <p15:clr>
            <a:srgbClr val="A4A3A4"/>
          </p15:clr>
        </p15:guide>
        <p15:guide id="2" pos="223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4151"/>
    <a:srgbClr val="3DC6BE"/>
    <a:srgbClr val="FBD5AC"/>
    <a:srgbClr val="51201D"/>
    <a:srgbClr val="FCE4CA"/>
    <a:srgbClr val="652A24"/>
    <a:srgbClr val="0DCD9C"/>
    <a:srgbClr val="0F7ABF"/>
    <a:srgbClr val="8CBAAE"/>
    <a:srgbClr val="FDFA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810" y="84"/>
      </p:cViewPr>
      <p:guideLst>
        <p:guide orient="horz" pos="1566"/>
        <p:guide pos="223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bubble3D val="0"/>
            <c:spPr>
              <a:solidFill>
                <a:srgbClr val="FE027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AD4-46F0-AFD9-CB954C21997B}"/>
              </c:ext>
            </c:extLst>
          </c:dPt>
          <c:dPt>
            <c:idx val="1"/>
            <c:bubble3D val="0"/>
            <c:spPr>
              <a:noFill/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AD4-46F0-AFD9-CB954C21997B}"/>
              </c:ext>
            </c:extLst>
          </c:dPt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45</c:v>
                </c:pt>
                <c:pt idx="1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AD4-46F0-AFD9-CB954C2199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3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lang="zh-CN">
          <a:latin typeface="+mn-lt"/>
          <a:ea typeface="+mn-ea"/>
          <a:cs typeface="+mn-ea"/>
          <a:sym typeface="+mn-lt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bubble3D val="0"/>
            <c:spPr>
              <a:solidFill>
                <a:srgbClr val="FE027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BD8-4DF4-8B65-AEAB29B25106}"/>
              </c:ext>
            </c:extLst>
          </c:dPt>
          <c:dPt>
            <c:idx val="1"/>
            <c:bubble3D val="0"/>
            <c:spPr>
              <a:noFill/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BD8-4DF4-8B65-AEAB29B25106}"/>
              </c:ext>
            </c:extLst>
          </c:dPt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66</c:v>
                </c:pt>
                <c:pt idx="1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BD8-4DF4-8B65-AEAB29B251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3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lang="zh-CN">
          <a:latin typeface="+mn-lt"/>
          <a:ea typeface="+mn-ea"/>
          <a:cs typeface="+mn-ea"/>
          <a:sym typeface="+mn-lt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bubble3D val="0"/>
            <c:spPr>
              <a:solidFill>
                <a:srgbClr val="FE027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E37-4288-8446-7AACC70AAECE}"/>
              </c:ext>
            </c:extLst>
          </c:dPt>
          <c:dPt>
            <c:idx val="1"/>
            <c:bubble3D val="0"/>
            <c:spPr>
              <a:noFill/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E37-4288-8446-7AACC70AAECE}"/>
              </c:ext>
            </c:extLst>
          </c:dPt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58</c:v>
                </c:pt>
                <c:pt idx="1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E37-4288-8446-7AACC70AAE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3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lang="zh-CN">
          <a:latin typeface="+mn-lt"/>
          <a:ea typeface="+mn-ea"/>
          <a:cs typeface="+mn-ea"/>
          <a:sym typeface="+mn-lt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bubble3D val="0"/>
            <c:spPr>
              <a:solidFill>
                <a:srgbClr val="FE027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6A1-4A96-A655-C665B87121A3}"/>
              </c:ext>
            </c:extLst>
          </c:dPt>
          <c:dPt>
            <c:idx val="1"/>
            <c:bubble3D val="0"/>
            <c:spPr>
              <a:noFill/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6A1-4A96-A655-C665B87121A3}"/>
              </c:ext>
            </c:extLst>
          </c:dPt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78</c:v>
                </c:pt>
                <c:pt idx="1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6A1-4A96-A655-C665B87121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3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lang="zh-CN">
          <a:latin typeface="+mn-lt"/>
          <a:ea typeface="+mn-ea"/>
          <a:cs typeface="+mn-ea"/>
          <a:sym typeface="+mn-lt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3BBE5-0BEA-4494-9BEF-C8C2F48C9E2D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B8912-F0BA-4AD8-8415-DA1F26BCB0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20342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模板来自于： 第一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https://www.1ppt.com/</a:t>
            </a:r>
            <a:endParaRPr lang="zh-CN" altLang="en-US" dirty="0"/>
          </a:p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hangye/" TargetMode="External"/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1420920"/>
      </p:ext>
    </p:extLst>
  </p:cSld>
  <p:clrMapOvr>
    <a:masterClrMapping/>
  </p:clrMapOvr>
  <p:hf sldNum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8714471"/>
      </p:ext>
    </p:extLst>
  </p:cSld>
  <p:clrMapOvr>
    <a:masterClrMapping/>
  </p:clrMapOvr>
  <p:hf sldNum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1065883"/>
      </p:ext>
    </p:extLst>
  </p:cSld>
  <p:clrMapOvr>
    <a:masterClrMapping/>
  </p:clrMapOvr>
  <p:hf sldNum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29406"/>
      </p:ext>
    </p:extLst>
  </p:cSld>
  <p:clrMapOvr>
    <a:masterClrMapping/>
  </p:clrMapOvr>
  <p:hf sldNum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5172131"/>
      </p:ext>
    </p:extLst>
  </p:cSld>
  <p:clrMapOvr>
    <a:masterClrMapping/>
  </p:clrMapOvr>
  <p:hf sldNum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468415"/>
      </p:ext>
    </p:extLst>
  </p:cSld>
  <p:clrMapOvr>
    <a:masterClrMapping/>
  </p:clrMapOvr>
  <p:hf sldNum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3680046"/>
      </p:ext>
    </p:extLst>
  </p:cSld>
  <p:clrMapOvr>
    <a:masterClrMapping/>
  </p:clrMapOvr>
  <p:hf sldNum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9607708"/>
      </p:ext>
    </p:extLst>
  </p:cSld>
  <p:clrMapOvr>
    <a:masterClrMapping/>
  </p:clrMapOvr>
  <p:hf sldNum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627972"/>
      </p:ext>
    </p:extLst>
  </p:cSld>
  <p:clrMapOvr>
    <a:masterClrMapping/>
  </p:clrMapOvr>
  <p:hf sldNum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395717"/>
      </p:ext>
    </p:extLst>
  </p:cSld>
  <p:clrMapOvr>
    <a:masterClrMapping/>
  </p:clrMapOvr>
  <p:hf sldNum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ww.freeppt7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4488020"/>
      </p:ext>
    </p:extLst>
  </p:cSld>
  <p:clrMapOvr>
    <a:masterClrMapping/>
  </p:clrMapOvr>
  <p:hf sldNum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5672222"/>
      </p:ext>
    </p:extLst>
  </p:cSld>
  <p:clrMapOvr>
    <a:masterClrMapping/>
  </p:clrMapOvr>
  <p:hf sldNum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1334629"/>
      </p:ext>
    </p:extLst>
  </p:cSld>
  <p:clrMapOvr>
    <a:masterClrMapping/>
  </p:clrMapOvr>
  <p:hf sldNum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7657715"/>
      </p:ext>
    </p:extLst>
  </p:cSld>
  <p:clrMapOvr>
    <a:masterClrMapping/>
  </p:clrMapOvr>
  <p:hf sldNum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8793727"/>
      </p:ext>
    </p:extLst>
  </p:cSld>
  <p:clrMapOvr>
    <a:masterClrMapping/>
  </p:clrMapOvr>
  <p:hf sldNum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8755860"/>
      </p:ext>
    </p:extLst>
  </p:cSld>
  <p:clrMapOvr>
    <a:masterClrMapping/>
  </p:clrMapOvr>
  <p:hf sldNum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8133796"/>
      </p:ext>
    </p:extLst>
  </p:cSld>
  <p:clrMapOvr>
    <a:masterClrMapping/>
  </p:clrMapOvr>
  <p:hf sldNum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4817238"/>
      </p:ext>
    </p:extLst>
  </p:cSld>
  <p:clrMapOvr>
    <a:masterClrMapping/>
  </p:clrMapOvr>
  <p:hf sldNum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8860568"/>
      </p:ext>
    </p:extLst>
  </p:cSld>
  <p:clrMapOvr>
    <a:masterClrMapping/>
  </p:clrMapOvr>
  <p:hf sldNum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4931222"/>
      </p:ext>
    </p:extLst>
  </p:cSld>
  <p:clrMapOvr>
    <a:masterClrMapping/>
  </p:clrMapOvr>
  <p:hf sldNum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2097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6984375"/>
      </p:ext>
    </p:extLst>
  </p:cSld>
  <p:clrMapOvr>
    <a:masterClrMapping/>
  </p:clrMapOvr>
  <p:hf sldNum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0161018"/>
      </p:ext>
    </p:extLst>
  </p:cSld>
  <p:clrMapOvr>
    <a:masterClrMapping/>
  </p:clrMapOvr>
  <p:hf sldNum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1290026"/>
      </p:ext>
    </p:extLst>
  </p:cSld>
  <p:clrMapOvr>
    <a:masterClrMapping/>
  </p:clrMapOvr>
  <p:hf sldNum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6630497"/>
      </p:ext>
    </p:extLst>
  </p:cSld>
  <p:clrMapOvr>
    <a:masterClrMapping/>
  </p:clrMapOvr>
  <p:hf sldNum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471030"/>
      </p:ext>
    </p:extLst>
  </p:cSld>
  <p:clrMapOvr>
    <a:masterClrMapping/>
  </p:clrMapOvr>
  <p:hf sldNum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7947086"/>
      </p:ext>
    </p:extLst>
  </p:cSld>
  <p:clrMapOvr>
    <a:masterClrMapping/>
  </p:clrMapOvr>
  <p:hf sldNum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7754563"/>
      </p:ext>
    </p:extLst>
  </p:cSld>
  <p:clrMapOvr>
    <a:masterClrMapping/>
  </p:clrMapOvr>
  <p:hf sldNum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770048"/>
      </p:ext>
    </p:extLst>
  </p:cSld>
  <p:clrMapOvr>
    <a:masterClrMapping/>
  </p:clrMapOvr>
  <p:hf sldNum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8318596"/>
      </p:ext>
    </p:extLst>
  </p:cSld>
  <p:clrMapOvr>
    <a:masterClrMapping/>
  </p:clrMapOvr>
  <p:hf sldNum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6379369"/>
      </p:ext>
    </p:extLst>
  </p:cSld>
  <p:clrMapOvr>
    <a:masterClrMapping/>
  </p:clrMapOvr>
  <p:hf sldNum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9878981"/>
      </p:ext>
    </p:extLst>
  </p:cSld>
  <p:clrMapOvr>
    <a:masterClrMapping/>
  </p:clrMapOvr>
  <p:hf sldNum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8994421"/>
      </p:ext>
    </p:extLst>
  </p:cSld>
  <p:clrMapOvr>
    <a:masterClrMapping/>
  </p:clrMapOvr>
  <p:hf sldNum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8065575"/>
      </p:ext>
    </p:extLst>
  </p:cSld>
  <p:clrMapOvr>
    <a:masterClrMapping/>
  </p:clrMapOvr>
  <p:hf sldNum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0494116"/>
      </p:ext>
    </p:extLst>
  </p:cSld>
  <p:clrMapOvr>
    <a:masterClrMapping/>
  </p:clrMapOvr>
  <p:hf sldNum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0610072"/>
      </p:ext>
    </p:extLst>
  </p:cSld>
  <p:clrMapOvr>
    <a:masterClrMapping/>
  </p:clrMapOvr>
  <p:hf sldNum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1458490"/>
      </p:ext>
    </p:extLst>
  </p:cSld>
  <p:clrMapOvr>
    <a:masterClrMapping/>
  </p:clrMapOvr>
  <p:hf sldNum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3058643"/>
      </p:ext>
    </p:extLst>
  </p:cSld>
  <p:clrMapOvr>
    <a:masterClrMapping/>
  </p:clrMapOvr>
  <p:hf sldNum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8501679"/>
      </p:ext>
    </p:extLst>
  </p:cSld>
  <p:clrMapOvr>
    <a:masterClrMapping/>
  </p:clrMapOvr>
  <p:hf sldNum="0" ft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681766"/>
      </p:ext>
    </p:extLst>
  </p:cSld>
  <p:clrMapOvr>
    <a:masterClrMapping/>
  </p:clrMapOvr>
  <p:hf sldNum="0" ftr="0" dt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9673803"/>
      </p:ext>
    </p:extLst>
  </p:cSld>
  <p:clrMapOvr>
    <a:masterClrMapping/>
  </p:clrMapOvr>
  <p:hf sldNum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0922823"/>
      </p:ext>
    </p:extLst>
  </p:cSld>
  <p:clrMapOvr>
    <a:masterClrMapping/>
  </p:clrMapOvr>
  <p:hf sldNum="0" ft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0956297"/>
      </p:ext>
    </p:extLst>
  </p:cSld>
  <p:clrMapOvr>
    <a:masterClrMapping/>
  </p:clrMapOvr>
  <p:hf sldNum="0" ft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4489040"/>
      </p:ext>
    </p:extLst>
  </p:cSld>
  <p:clrMapOvr>
    <a:masterClrMapping/>
  </p:clrMapOvr>
  <p:hf sldNum="0" ftr="0" dt="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0904347"/>
      </p:ext>
    </p:extLst>
  </p:cSld>
  <p:clrMapOvr>
    <a:masterClrMapping/>
  </p:clrMapOvr>
  <p:hf sldNum="0" ft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8394060"/>
      </p:ext>
    </p:extLst>
  </p:cSld>
  <p:clrMapOvr>
    <a:masterClrMapping/>
  </p:clrMapOvr>
  <p:hf sldNum="0" ftr="0" dt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5855953"/>
      </p:ext>
    </p:extLst>
  </p:cSld>
  <p:clrMapOvr>
    <a:masterClrMapping/>
  </p:clrMapOvr>
  <p:hf sldNum="0" ft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3969554"/>
      </p:ext>
    </p:extLst>
  </p:cSld>
  <p:clrMapOvr>
    <a:masterClrMapping/>
  </p:clrMapOvr>
  <p:hf sldNum="0" ft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1568090"/>
      </p:ext>
    </p:extLst>
  </p:cSld>
  <p:clrMapOvr>
    <a:masterClrMapping/>
  </p:clrMapOvr>
  <p:hf sldNum="0" ftr="0" dt="0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6632571"/>
      </p:ext>
    </p:extLst>
  </p:cSld>
  <p:clrMapOvr>
    <a:masterClrMapping/>
  </p:clrMapOvr>
  <p:hf sldNum="0" ftr="0" dt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8340850"/>
      </p:ext>
    </p:extLst>
  </p:cSld>
  <p:clrMapOvr>
    <a:masterClrMapping/>
  </p:clrMapOvr>
  <p:hf sldNum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4600103"/>
      </p:ext>
    </p:extLst>
  </p:cSld>
  <p:clrMapOvr>
    <a:masterClrMapping/>
  </p:clrMapOvr>
  <p:hf sldNum="0" ftr="0" dt="0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589516"/>
      </p:ext>
    </p:extLst>
  </p:cSld>
  <p:clrMapOvr>
    <a:masterClrMapping/>
  </p:clrMapOvr>
  <p:hf sldNum="0" ftr="0" dt="0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7171859"/>
      </p:ext>
    </p:extLst>
  </p:cSld>
  <p:clrMapOvr>
    <a:masterClrMapping/>
  </p:clrMapOvr>
  <p:hf sldNum="0" ftr="0" dt="0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3283883"/>
      </p:ext>
    </p:extLst>
  </p:cSld>
  <p:clrMapOvr>
    <a:masterClrMapping/>
  </p:clrMapOvr>
  <p:hf sldNum="0" ftr="0" dt="0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4710914"/>
      </p:ext>
    </p:extLst>
  </p:cSld>
  <p:clrMapOvr>
    <a:masterClrMapping/>
  </p:clrMapOvr>
  <p:hf sldNum="0" ftr="0" dt="0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4600259"/>
      </p:ext>
    </p:extLst>
  </p:cSld>
  <p:clrMapOvr>
    <a:masterClrMapping/>
  </p:clrMapOvr>
  <p:hf sldNum="0" ftr="0" dt="0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6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2356798"/>
      </p:ext>
    </p:extLst>
  </p:cSld>
  <p:clrMapOvr>
    <a:masterClrMapping/>
  </p:clrMapOvr>
  <p:hf sldNum="0" ftr="0" dt="0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6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0087016"/>
      </p:ext>
    </p:extLst>
  </p:cSld>
  <p:clrMapOvr>
    <a:masterClrMapping/>
  </p:clrMapOvr>
  <p:hf sldNum="0" ftr="0" dt="0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6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6157891"/>
      </p:ext>
    </p:extLst>
  </p:cSld>
  <p:clrMapOvr>
    <a:masterClrMapping/>
  </p:clrMapOvr>
  <p:hf sldNum="0" ftr="0" dt="0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6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0648034"/>
      </p:ext>
    </p:extLst>
  </p:cSld>
  <p:clrMapOvr>
    <a:masterClrMapping/>
  </p:clrMapOvr>
  <p:hf sldNum="0" ftr="0" dt="0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6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7029475"/>
      </p:ext>
    </p:extLst>
  </p:cSld>
  <p:clrMapOvr>
    <a:masterClrMapping/>
  </p:clrMapOvr>
  <p:hf sldNum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5594455"/>
      </p:ext>
    </p:extLst>
  </p:cSld>
  <p:clrMapOvr>
    <a:masterClrMapping/>
  </p:clrMapOvr>
  <p:hf sldNum="0" ftr="0" dt="0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6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3675550"/>
      </p:ext>
    </p:extLst>
  </p:cSld>
  <p:clrMapOvr>
    <a:masterClrMapping/>
  </p:clrMapOvr>
  <p:hf sldNum="0" ftr="0" dt="0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6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9558550"/>
      </p:ext>
    </p:extLst>
  </p:cSld>
  <p:clrMapOvr>
    <a:masterClrMapping/>
  </p:clrMapOvr>
  <p:hf sldNum="0" ftr="0" dt="0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6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2176808"/>
      </p:ext>
    </p:extLst>
  </p:cSld>
  <p:clrMapOvr>
    <a:masterClrMapping/>
  </p:clrMapOvr>
  <p:hf sldNum="0" ftr="0" dt="0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6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4565238"/>
      </p:ext>
    </p:extLst>
  </p:cSld>
  <p:clrMapOvr>
    <a:masterClrMapping/>
  </p:clrMapOvr>
  <p:hf sldNum="0" ftr="0" dt="0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6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6452057"/>
      </p:ext>
    </p:extLst>
  </p:cSld>
  <p:clrMapOvr>
    <a:masterClrMapping/>
  </p:clrMapOvr>
  <p:hf sldNum="0" ftr="0" dt="0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7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0706880"/>
      </p:ext>
    </p:extLst>
  </p:cSld>
  <p:clrMapOvr>
    <a:masterClrMapping/>
  </p:clrMapOvr>
  <p:hf sldNum="0" ftr="0" dt="0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7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7491136"/>
      </p:ext>
    </p:extLst>
  </p:cSld>
  <p:clrMapOvr>
    <a:masterClrMapping/>
  </p:clrMapOvr>
  <p:hf sldNum="0" ftr="0" dt="0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7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7189952"/>
      </p:ext>
    </p:extLst>
  </p:cSld>
  <p:clrMapOvr>
    <a:masterClrMapping/>
  </p:clrMapOvr>
  <p:hf sldNum="0" ftr="0" dt="0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7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1377889"/>
      </p:ext>
    </p:extLst>
  </p:cSld>
  <p:clrMapOvr>
    <a:masterClrMapping/>
  </p:clrMapOvr>
  <p:hf sldNum="0" ftr="0" dt="0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7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6217296"/>
      </p:ext>
    </p:extLst>
  </p:cSld>
  <p:clrMapOvr>
    <a:masterClrMapping/>
  </p:clrMapOvr>
  <p:hf sldNum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10905"/>
      </p:ext>
    </p:extLst>
  </p:cSld>
  <p:clrMapOvr>
    <a:masterClrMapping/>
  </p:clrMapOvr>
  <p:hf sldNum="0" ftr="0" dt="0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7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6491595"/>
      </p:ext>
    </p:extLst>
  </p:cSld>
  <p:clrMapOvr>
    <a:masterClrMapping/>
  </p:clrMapOvr>
  <p:hf sldNum="0" ftr="0" dt="0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7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453650" y="0"/>
            <a:ext cx="54006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行业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</a:p>
        </p:txBody>
      </p:sp>
    </p:spTree>
    <p:extLst>
      <p:ext uri="{BB962C8B-B14F-4D97-AF65-F5344CB8AC3E}">
        <p14:creationId xmlns:p14="http://schemas.microsoft.com/office/powerpoint/2010/main" val="734683234"/>
      </p:ext>
    </p:extLst>
  </p:cSld>
  <p:clrMapOvr>
    <a:masterClrMapping/>
  </p:clrMapOvr>
  <p:hf sldNum="0" ftr="0" dt="0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7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1073409"/>
      </p:ext>
    </p:extLst>
  </p:cSld>
  <p:clrMapOvr>
    <a:masterClrMapping/>
  </p:clrMapOvr>
  <p:hf sldNum="0" ftr="0" dt="0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7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3630298"/>
      </p:ext>
    </p:extLst>
  </p:cSld>
  <p:clrMapOvr>
    <a:masterClrMapping/>
  </p:clrMapOvr>
  <p:hf sldNum="0" ftr="0" dt="0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3124012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342901"/>
            <a:ext cx="4629150" cy="4052888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3124012" cy="2858691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273844"/>
            <a:ext cx="7886700" cy="435887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E11ECF-D4C8-74D4-A731-3B62D4500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624D-FE2D-4597-B311-55080AF4239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85B175-83FF-DAAA-E479-2028076C0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6CACBA-1D1C-50B8-579A-DFC0D210C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ED9A-F093-4465-B20F-8EFB89AAA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274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034"/>
            <a:ext cx="3655181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0233936"/>
      </p:ext>
    </p:extLst>
  </p:cSld>
  <p:clrMapOvr>
    <a:masterClrMapping/>
  </p:clrMapOvr>
  <p:hf sldNum="0" ftr="0" dt="0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2E3AAC11-D570-4EA9-AFC0-30FB72BA45EB}" type="datetimeFigureOut">
              <a:rPr lang="zh-CN" altLang="en-US" sz="1800" smtClean="0">
                <a:solidFill>
                  <a:prstClr val="black"/>
                </a:solidFill>
              </a:rPr>
              <a:pPr defTabSz="914400"/>
              <a:t>2023/9/24</a:t>
            </a:fld>
            <a:endParaRPr lang="zh-CN" altLang="en-US" sz="180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914400"/>
            <a:endParaRPr lang="zh-CN" altLang="en-US" sz="180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55ECCFAA-F4FB-487C-9F1E-C8836D0C3DC9}" type="slidenum">
              <a:rPr lang="zh-CN" altLang="en-US" sz="1800" smtClean="0">
                <a:solidFill>
                  <a:prstClr val="black"/>
                </a:solidFill>
              </a:rPr>
              <a:pPr defTabSz="914400"/>
              <a:t>‹#›</a:t>
            </a:fld>
            <a:endParaRPr lang="zh-CN" altLang="en-US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06998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2E3AAC11-D570-4EA9-AFC0-30FB72BA45EB}" type="datetimeFigureOut">
              <a:rPr lang="zh-CN" altLang="en-US" sz="1800" smtClean="0">
                <a:solidFill>
                  <a:prstClr val="black"/>
                </a:solidFill>
              </a:rPr>
              <a:pPr defTabSz="914400"/>
              <a:t>2023/9/24</a:t>
            </a:fld>
            <a:endParaRPr lang="zh-CN" altLang="en-US" sz="180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914400"/>
            <a:endParaRPr lang="zh-CN" altLang="en-US" sz="180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55ECCFAA-F4FB-487C-9F1E-C8836D0C3DC9}" type="slidenum">
              <a:rPr lang="zh-CN" altLang="en-US" sz="1800" smtClean="0">
                <a:solidFill>
                  <a:prstClr val="black"/>
                </a:solidFill>
              </a:rPr>
              <a:pPr defTabSz="914400"/>
              <a:t>‹#›</a:t>
            </a:fld>
            <a:endParaRPr lang="zh-CN" altLang="en-US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87062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9923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5" Type="http://schemas.openxmlformats.org/officeDocument/2006/relationships/slideLayout" Target="../slideLayouts/slideLayout5.xml"/><Relationship Id="rId90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slideLayout" Target="../slideLayouts/slideLayout77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slideLayout" Target="../slideLayouts/slideLayout87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19" Type="http://schemas.openxmlformats.org/officeDocument/2006/relationships/slideLayout" Target="../slideLayouts/slideLayout1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2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4000">
              <a:srgbClr val="3DC6BE"/>
            </a:gs>
            <a:gs pos="49000">
              <a:srgbClr val="304151"/>
            </a:gs>
          </a:gsLst>
          <a:lin ang="18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 userDrawn="1"/>
        </p:nvSpPr>
        <p:spPr>
          <a:xfrm>
            <a:off x="-391477" y="-773430"/>
            <a:ext cx="2815114" cy="2777014"/>
          </a:xfrm>
          <a:prstGeom prst="ellipse">
            <a:avLst/>
          </a:prstGeom>
          <a:gradFill>
            <a:gsLst>
              <a:gs pos="0">
                <a:srgbClr val="3DC6BE"/>
              </a:gs>
              <a:gs pos="51000">
                <a:srgbClr val="304151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椭圆 7"/>
          <p:cNvSpPr/>
          <p:nvPr userDrawn="1"/>
        </p:nvSpPr>
        <p:spPr>
          <a:xfrm>
            <a:off x="6712744" y="3348038"/>
            <a:ext cx="2815114" cy="2777014"/>
          </a:xfrm>
          <a:prstGeom prst="ellipse">
            <a:avLst/>
          </a:prstGeom>
          <a:gradFill>
            <a:gsLst>
              <a:gs pos="0">
                <a:srgbClr val="3DC6BE"/>
              </a:gs>
              <a:gs pos="51000">
                <a:srgbClr val="304151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9" name="圆角矩形 8"/>
          <p:cNvSpPr/>
          <p:nvPr userDrawn="1"/>
        </p:nvSpPr>
        <p:spPr>
          <a:xfrm>
            <a:off x="380524" y="369094"/>
            <a:ext cx="8321993" cy="4433888"/>
          </a:xfrm>
          <a:prstGeom prst="roundRect">
            <a:avLst>
              <a:gd name="adj" fmla="val 94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  <p:sldLayoutId id="2147483679" r:id="rId26"/>
    <p:sldLayoutId id="2147483680" r:id="rId27"/>
    <p:sldLayoutId id="2147483681" r:id="rId28"/>
    <p:sldLayoutId id="2147483682" r:id="rId29"/>
    <p:sldLayoutId id="2147483683" r:id="rId30"/>
    <p:sldLayoutId id="2147483684" r:id="rId31"/>
    <p:sldLayoutId id="2147483685" r:id="rId32"/>
    <p:sldLayoutId id="2147483686" r:id="rId33"/>
    <p:sldLayoutId id="2147483687" r:id="rId34"/>
    <p:sldLayoutId id="2147483688" r:id="rId35"/>
    <p:sldLayoutId id="2147483689" r:id="rId36"/>
    <p:sldLayoutId id="2147483690" r:id="rId37"/>
    <p:sldLayoutId id="2147483691" r:id="rId38"/>
    <p:sldLayoutId id="2147483692" r:id="rId39"/>
    <p:sldLayoutId id="2147483693" r:id="rId40"/>
    <p:sldLayoutId id="2147483694" r:id="rId41"/>
    <p:sldLayoutId id="2147483695" r:id="rId42"/>
    <p:sldLayoutId id="2147483696" r:id="rId43"/>
    <p:sldLayoutId id="2147483697" r:id="rId44"/>
    <p:sldLayoutId id="2147483698" r:id="rId45"/>
    <p:sldLayoutId id="2147483699" r:id="rId46"/>
    <p:sldLayoutId id="2147483700" r:id="rId47"/>
    <p:sldLayoutId id="2147483701" r:id="rId48"/>
    <p:sldLayoutId id="2147483702" r:id="rId49"/>
    <p:sldLayoutId id="2147483703" r:id="rId50"/>
    <p:sldLayoutId id="2147483704" r:id="rId51"/>
    <p:sldLayoutId id="2147483705" r:id="rId52"/>
    <p:sldLayoutId id="2147483706" r:id="rId53"/>
    <p:sldLayoutId id="2147483707" r:id="rId54"/>
    <p:sldLayoutId id="2147483708" r:id="rId55"/>
    <p:sldLayoutId id="2147483709" r:id="rId56"/>
    <p:sldLayoutId id="2147483710" r:id="rId57"/>
    <p:sldLayoutId id="2147483711" r:id="rId58"/>
    <p:sldLayoutId id="2147483712" r:id="rId59"/>
    <p:sldLayoutId id="2147483713" r:id="rId60"/>
    <p:sldLayoutId id="2147483714" r:id="rId61"/>
    <p:sldLayoutId id="2147483715" r:id="rId62"/>
    <p:sldLayoutId id="2147483716" r:id="rId63"/>
    <p:sldLayoutId id="2147483717" r:id="rId64"/>
    <p:sldLayoutId id="2147483718" r:id="rId65"/>
    <p:sldLayoutId id="2147483719" r:id="rId66"/>
    <p:sldLayoutId id="2147483720" r:id="rId67"/>
    <p:sldLayoutId id="2147483721" r:id="rId68"/>
    <p:sldLayoutId id="2147483722" r:id="rId69"/>
    <p:sldLayoutId id="2147483723" r:id="rId70"/>
    <p:sldLayoutId id="2147483724" r:id="rId71"/>
    <p:sldLayoutId id="2147483725" r:id="rId72"/>
    <p:sldLayoutId id="2147483726" r:id="rId73"/>
    <p:sldLayoutId id="2147483727" r:id="rId74"/>
    <p:sldLayoutId id="2147483728" r:id="rId75"/>
    <p:sldLayoutId id="2147483729" r:id="rId76"/>
    <p:sldLayoutId id="2147483730" r:id="rId77"/>
    <p:sldLayoutId id="2147483731" r:id="rId78"/>
    <p:sldLayoutId id="2147483732" r:id="rId79"/>
    <p:sldLayoutId id="2147483733" r:id="rId80"/>
    <p:sldLayoutId id="2147483734" r:id="rId81"/>
    <p:sldLayoutId id="2147483735" r:id="rId82"/>
    <p:sldLayoutId id="2147483736" r:id="rId83"/>
    <p:sldLayoutId id="2147483654" r:id="rId84"/>
    <p:sldLayoutId id="2147483655" r:id="rId85"/>
    <p:sldLayoutId id="2147483656" r:id="rId86"/>
    <p:sldLayoutId id="2147483657" r:id="rId87"/>
    <p:sldLayoutId id="2147483658" r:id="rId88"/>
    <p:sldLayoutId id="2147483741" r:id="rId89"/>
  </p:sldLayoutIdLst>
  <p:hf sldNum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2588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5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freeppt7_com" TargetMode="External"/><Relationship Id="rId13" Type="http://schemas.openxmlformats.org/officeDocument/2006/relationships/hyperlink" Target="https://www.freeppt7.com/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hyperlink" Target="https://www.freeppt7.com/ggslide-school/" TargetMode="External"/><Relationship Id="rId2" Type="http://schemas.openxmlformats.org/officeDocument/2006/relationships/hyperlink" Target="https://www.facebook.com/freeppt7/" TargetMode="External"/><Relationship Id="rId1" Type="http://schemas.openxmlformats.org/officeDocument/2006/relationships/slideLayout" Target="../slideLayouts/slideLayout89.xml"/><Relationship Id="rId6" Type="http://schemas.openxmlformats.org/officeDocument/2006/relationships/hyperlink" Target="https://www.youtube.com/@Slidestemplatesfree" TargetMode="Externa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hyperlink" Target="https://www.linkedin.com/in/liu-kaiwei-b180991a9/" TargetMode="External"/><Relationship Id="rId4" Type="http://schemas.openxmlformats.org/officeDocument/2006/relationships/hyperlink" Target="https://www.instagram.com/slidesfree/" TargetMode="External"/><Relationship Id="rId9" Type="http://schemas.openxmlformats.org/officeDocument/2006/relationships/image" Target="../media/image4.png"/><Relationship Id="rId14" Type="http://schemas.openxmlformats.org/officeDocument/2006/relationships/hyperlink" Target="http://www.freeppt7.co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4000">
              <a:srgbClr val="3DC6BE"/>
            </a:gs>
            <a:gs pos="52000">
              <a:srgbClr val="304151"/>
            </a:gs>
          </a:gsLst>
          <a:lin ang="18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-819150" y="-437674"/>
            <a:ext cx="4329589" cy="2563654"/>
          </a:xfrm>
          <a:prstGeom prst="ellipse">
            <a:avLst/>
          </a:prstGeom>
          <a:gradFill>
            <a:gsLst>
              <a:gs pos="44000">
                <a:srgbClr val="304151"/>
              </a:gs>
              <a:gs pos="100000">
                <a:srgbClr val="3DC6BE"/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+mn-ea"/>
              <a:sym typeface="+mn-lt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5519738" y="3320415"/>
            <a:ext cx="4329589" cy="2563654"/>
          </a:xfrm>
          <a:prstGeom prst="ellipse">
            <a:avLst/>
          </a:prstGeom>
          <a:gradFill>
            <a:gsLst>
              <a:gs pos="44000">
                <a:srgbClr val="304151"/>
              </a:gs>
              <a:gs pos="100000">
                <a:srgbClr val="3DC6BE"/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+mn-ea"/>
              <a:sym typeface="+mn-lt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904875" y="701040"/>
            <a:ext cx="7334250" cy="3740944"/>
          </a:xfrm>
          <a:prstGeom prst="roundRect">
            <a:avLst>
              <a:gd name="adj" fmla="val 13201"/>
            </a:avLst>
          </a:prstGeom>
          <a:gradFill>
            <a:gsLst>
              <a:gs pos="44000">
                <a:srgbClr val="304151"/>
              </a:gs>
              <a:gs pos="100000">
                <a:srgbClr val="3DC6BE"/>
              </a:gs>
            </a:gsLst>
            <a:lin ang="18000000" scaled="0"/>
          </a:gradFill>
          <a:ln>
            <a:noFill/>
          </a:ln>
          <a:effectLst>
            <a:outerShdw blurRad="88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+mn-ea"/>
              <a:sym typeface="+mn-lt"/>
            </a:endParaRPr>
          </a:p>
        </p:txBody>
      </p:sp>
      <p:cxnSp>
        <p:nvCxnSpPr>
          <p:cNvPr id="8" name="直接连接符 7"/>
          <p:cNvCxnSpPr/>
          <p:nvPr/>
        </p:nvCxnSpPr>
        <p:spPr>
          <a:xfrm flipV="1">
            <a:off x="1507331" y="1155383"/>
            <a:ext cx="2257425" cy="47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1504474" y="2174081"/>
            <a:ext cx="213883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504474" y="1153954"/>
            <a:ext cx="2858" cy="10215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3642836" y="1886426"/>
            <a:ext cx="476" cy="29194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646170" y="1074420"/>
            <a:ext cx="476" cy="33432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1461611" y="1164590"/>
            <a:ext cx="22245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b="1" dirty="0">
                <a:solidFill>
                  <a:srgbClr val="3DC6BE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2030</a:t>
            </a:r>
          </a:p>
        </p:txBody>
      </p:sp>
      <p:cxnSp>
        <p:nvCxnSpPr>
          <p:cNvPr id="15" name="直接连接符 14"/>
          <p:cNvCxnSpPr/>
          <p:nvPr/>
        </p:nvCxnSpPr>
        <p:spPr>
          <a:xfrm>
            <a:off x="6118384" y="2555558"/>
            <a:ext cx="155876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V="1">
            <a:off x="7683341" y="2555558"/>
            <a:ext cx="2381" cy="137064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V="1">
            <a:off x="2496503" y="3926205"/>
            <a:ext cx="5189220" cy="1000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3764756" y="1155859"/>
            <a:ext cx="3428048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bg1"/>
                </a:solidFill>
                <a:uFillTx/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POWERPOINT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960596" y="2376011"/>
            <a:ext cx="5195888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800" dirty="0">
                <a:solidFill>
                  <a:schemeClr val="bg1"/>
                </a:solidFill>
                <a:cs typeface="+mn-ea"/>
                <a:sym typeface="+mn-lt"/>
              </a:rPr>
              <a:t>Report </a:t>
            </a:r>
            <a:r>
              <a:rPr lang="zh-CN" altLang="en-US" sz="1800" dirty="0">
                <a:solidFill>
                  <a:schemeClr val="bg1"/>
                </a:solidFill>
                <a:cs typeface="+mn-ea"/>
                <a:sym typeface="+mn-lt"/>
              </a:rPr>
              <a:t>：</a:t>
            </a:r>
            <a:r>
              <a:rPr lang="en-US" altLang="zh-CN" sz="1800" dirty="0">
                <a:solidFill>
                  <a:schemeClr val="bg1"/>
                </a:solidFill>
                <a:cs typeface="+mn-ea"/>
                <a:sym typeface="+mn-lt"/>
              </a:rPr>
              <a:t>freeppt7     Time </a:t>
            </a:r>
            <a:r>
              <a:rPr lang="zh-CN" altLang="en-US" sz="1800" dirty="0">
                <a:solidFill>
                  <a:schemeClr val="bg1"/>
                </a:solidFill>
                <a:cs typeface="+mn-ea"/>
                <a:sym typeface="+mn-lt"/>
              </a:rPr>
              <a:t>：</a:t>
            </a:r>
            <a:r>
              <a:rPr lang="en-US" altLang="zh-CN" sz="1800" dirty="0">
                <a:solidFill>
                  <a:schemeClr val="bg1"/>
                </a:solidFill>
                <a:cs typeface="+mn-ea"/>
                <a:sym typeface="+mn-lt"/>
              </a:rPr>
              <a:t>20XX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2199509" y="2776127"/>
            <a:ext cx="54705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4000" dirty="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cs typeface="+mn-ea"/>
                <a:sym typeface="+mn-lt"/>
              </a:rPr>
              <a:t>FREE PPT TEMPLATES</a:t>
            </a:r>
            <a:endParaRPr lang="zh-CN" altLang="en-US" sz="4000" dirty="0">
              <a:solidFill>
                <a:schemeClr val="bg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+mn-lt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2304098" y="3454241"/>
            <a:ext cx="5192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800" dirty="0">
                <a:solidFill>
                  <a:schemeClr val="bg1"/>
                </a:solidFill>
                <a:cs typeface="+mn-ea"/>
                <a:sym typeface="+mn-lt"/>
              </a:rPr>
              <a:t>Insert the Subtitle of Your 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  <p:bldP spid="20" grpId="0"/>
      <p:bldP spid="2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924065" y="1714636"/>
            <a:ext cx="2219045" cy="1334892"/>
            <a:chOff x="1232087" y="2286180"/>
            <a:chExt cx="2958726" cy="1779857"/>
          </a:xfrm>
        </p:grpSpPr>
        <p:sp>
          <p:nvSpPr>
            <p:cNvPr id="2" name="椭圆 1"/>
            <p:cNvSpPr/>
            <p:nvPr/>
          </p:nvSpPr>
          <p:spPr>
            <a:xfrm>
              <a:off x="2420865" y="2286180"/>
              <a:ext cx="568104" cy="568104"/>
            </a:xfrm>
            <a:prstGeom prst="ellipse">
              <a:avLst/>
            </a:pr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Oval 2"/>
            <p:cNvSpPr/>
            <p:nvPr/>
          </p:nvSpPr>
          <p:spPr>
            <a:xfrm>
              <a:off x="2560453" y="2425987"/>
              <a:ext cx="288928" cy="288491"/>
            </a:xfrm>
            <a:custGeom>
              <a:avLst/>
              <a:gdLst>
                <a:gd name="connsiteX0" fmla="*/ 103079 w 607639"/>
                <a:gd name="connsiteY0" fmla="*/ 426216 h 606722"/>
                <a:gd name="connsiteX1" fmla="*/ 138329 w 607639"/>
                <a:gd name="connsiteY1" fmla="*/ 468610 h 606722"/>
                <a:gd name="connsiteX2" fmla="*/ 180789 w 607639"/>
                <a:gd name="connsiteY2" fmla="*/ 503716 h 606722"/>
                <a:gd name="connsiteX3" fmla="*/ 93732 w 607639"/>
                <a:gd name="connsiteY3" fmla="*/ 590636 h 606722"/>
                <a:gd name="connsiteX4" fmla="*/ 54922 w 607639"/>
                <a:gd name="connsiteY4" fmla="*/ 606722 h 606722"/>
                <a:gd name="connsiteX5" fmla="*/ 16112 w 607639"/>
                <a:gd name="connsiteY5" fmla="*/ 590636 h 606722"/>
                <a:gd name="connsiteX6" fmla="*/ 0 w 607639"/>
                <a:gd name="connsiteY6" fmla="*/ 551886 h 606722"/>
                <a:gd name="connsiteX7" fmla="*/ 16112 w 607639"/>
                <a:gd name="connsiteY7" fmla="*/ 513136 h 606722"/>
                <a:gd name="connsiteX8" fmla="*/ 365600 w 607639"/>
                <a:gd name="connsiteY8" fmla="*/ 279651 h 606722"/>
                <a:gd name="connsiteX9" fmla="*/ 381054 w 607639"/>
                <a:gd name="connsiteY9" fmla="*/ 298492 h 606722"/>
                <a:gd name="connsiteX10" fmla="*/ 365600 w 607639"/>
                <a:gd name="connsiteY10" fmla="*/ 317333 h 606722"/>
                <a:gd name="connsiteX11" fmla="*/ 329611 w 607639"/>
                <a:gd name="connsiteY11" fmla="*/ 201817 h 606722"/>
                <a:gd name="connsiteX12" fmla="*/ 329611 w 607639"/>
                <a:gd name="connsiteY12" fmla="*/ 239499 h 606722"/>
                <a:gd name="connsiteX13" fmla="*/ 314298 w 607639"/>
                <a:gd name="connsiteY13" fmla="*/ 220658 h 606722"/>
                <a:gd name="connsiteX14" fmla="*/ 329611 w 607639"/>
                <a:gd name="connsiteY14" fmla="*/ 201817 h 606722"/>
                <a:gd name="connsiteX15" fmla="*/ 329574 w 607639"/>
                <a:gd name="connsiteY15" fmla="*/ 148705 h 606722"/>
                <a:gd name="connsiteX16" fmla="*/ 329574 w 607639"/>
                <a:gd name="connsiteY16" fmla="*/ 165145 h 606722"/>
                <a:gd name="connsiteX17" fmla="*/ 301272 w 607639"/>
                <a:gd name="connsiteY17" fmla="*/ 175631 h 606722"/>
                <a:gd name="connsiteX18" fmla="*/ 278221 w 607639"/>
                <a:gd name="connsiteY18" fmla="*/ 220687 h 606722"/>
                <a:gd name="connsiteX19" fmla="*/ 301272 w 607639"/>
                <a:gd name="connsiteY19" fmla="*/ 265743 h 606722"/>
                <a:gd name="connsiteX20" fmla="*/ 329574 w 607639"/>
                <a:gd name="connsiteY20" fmla="*/ 276229 h 606722"/>
                <a:gd name="connsiteX21" fmla="*/ 329574 w 607639"/>
                <a:gd name="connsiteY21" fmla="*/ 317374 h 606722"/>
                <a:gd name="connsiteX22" fmla="*/ 314266 w 607639"/>
                <a:gd name="connsiteY22" fmla="*/ 298535 h 606722"/>
                <a:gd name="connsiteX23" fmla="*/ 278221 w 607639"/>
                <a:gd name="connsiteY23" fmla="*/ 298535 h 606722"/>
                <a:gd name="connsiteX24" fmla="*/ 301272 w 607639"/>
                <a:gd name="connsiteY24" fmla="*/ 343590 h 606722"/>
                <a:gd name="connsiteX25" fmla="*/ 329574 w 607639"/>
                <a:gd name="connsiteY25" fmla="*/ 354076 h 606722"/>
                <a:gd name="connsiteX26" fmla="*/ 329574 w 607639"/>
                <a:gd name="connsiteY26" fmla="*/ 370428 h 606722"/>
                <a:gd name="connsiteX27" fmla="*/ 365618 w 607639"/>
                <a:gd name="connsiteY27" fmla="*/ 370428 h 606722"/>
                <a:gd name="connsiteX28" fmla="*/ 365618 w 607639"/>
                <a:gd name="connsiteY28" fmla="*/ 354076 h 606722"/>
                <a:gd name="connsiteX29" fmla="*/ 393920 w 607639"/>
                <a:gd name="connsiteY29" fmla="*/ 343590 h 606722"/>
                <a:gd name="connsiteX30" fmla="*/ 417060 w 607639"/>
                <a:gd name="connsiteY30" fmla="*/ 298535 h 606722"/>
                <a:gd name="connsiteX31" fmla="*/ 393920 w 607639"/>
                <a:gd name="connsiteY31" fmla="*/ 253479 h 606722"/>
                <a:gd name="connsiteX32" fmla="*/ 365618 w 607639"/>
                <a:gd name="connsiteY32" fmla="*/ 242993 h 606722"/>
                <a:gd name="connsiteX33" fmla="*/ 365618 w 607639"/>
                <a:gd name="connsiteY33" fmla="*/ 201847 h 606722"/>
                <a:gd name="connsiteX34" fmla="*/ 381015 w 607639"/>
                <a:gd name="connsiteY34" fmla="*/ 220687 h 606722"/>
                <a:gd name="connsiteX35" fmla="*/ 417060 w 607639"/>
                <a:gd name="connsiteY35" fmla="*/ 220687 h 606722"/>
                <a:gd name="connsiteX36" fmla="*/ 393920 w 607639"/>
                <a:gd name="connsiteY36" fmla="*/ 175631 h 606722"/>
                <a:gd name="connsiteX37" fmla="*/ 365618 w 607639"/>
                <a:gd name="connsiteY37" fmla="*/ 165145 h 606722"/>
                <a:gd name="connsiteX38" fmla="*/ 365618 w 607639"/>
                <a:gd name="connsiteY38" fmla="*/ 148705 h 606722"/>
                <a:gd name="connsiteX39" fmla="*/ 347641 w 607639"/>
                <a:gd name="connsiteY39" fmla="*/ 93429 h 606722"/>
                <a:gd name="connsiteX40" fmla="*/ 514069 w 607639"/>
                <a:gd name="connsiteY40" fmla="*/ 259611 h 606722"/>
                <a:gd name="connsiteX41" fmla="*/ 347641 w 607639"/>
                <a:gd name="connsiteY41" fmla="*/ 425792 h 606722"/>
                <a:gd name="connsiteX42" fmla="*/ 181212 w 607639"/>
                <a:gd name="connsiteY42" fmla="*/ 259611 h 606722"/>
                <a:gd name="connsiteX43" fmla="*/ 347641 w 607639"/>
                <a:gd name="connsiteY43" fmla="*/ 93429 h 606722"/>
                <a:gd name="connsiteX44" fmla="*/ 347641 w 607639"/>
                <a:gd name="connsiteY44" fmla="*/ 49593 h 606722"/>
                <a:gd name="connsiteX45" fmla="*/ 137310 w 607639"/>
                <a:gd name="connsiteY45" fmla="*/ 259611 h 606722"/>
                <a:gd name="connsiteX46" fmla="*/ 347641 w 607639"/>
                <a:gd name="connsiteY46" fmla="*/ 469628 h 606722"/>
                <a:gd name="connsiteX47" fmla="*/ 557972 w 607639"/>
                <a:gd name="connsiteY47" fmla="*/ 259611 h 606722"/>
                <a:gd name="connsiteX48" fmla="*/ 347641 w 607639"/>
                <a:gd name="connsiteY48" fmla="*/ 49593 h 606722"/>
                <a:gd name="connsiteX49" fmla="*/ 347641 w 607639"/>
                <a:gd name="connsiteY49" fmla="*/ 0 h 606722"/>
                <a:gd name="connsiteX50" fmla="*/ 531446 w 607639"/>
                <a:gd name="connsiteY50" fmla="*/ 76079 h 606722"/>
                <a:gd name="connsiteX51" fmla="*/ 607639 w 607639"/>
                <a:gd name="connsiteY51" fmla="*/ 259611 h 606722"/>
                <a:gd name="connsiteX52" fmla="*/ 531446 w 607639"/>
                <a:gd name="connsiteY52" fmla="*/ 443142 h 606722"/>
                <a:gd name="connsiteX53" fmla="*/ 347641 w 607639"/>
                <a:gd name="connsiteY53" fmla="*/ 519221 h 606722"/>
                <a:gd name="connsiteX54" fmla="*/ 163835 w 607639"/>
                <a:gd name="connsiteY54" fmla="*/ 443142 h 606722"/>
                <a:gd name="connsiteX55" fmla="*/ 87642 w 607639"/>
                <a:gd name="connsiteY55" fmla="*/ 259611 h 606722"/>
                <a:gd name="connsiteX56" fmla="*/ 163835 w 607639"/>
                <a:gd name="connsiteY56" fmla="*/ 76079 h 606722"/>
                <a:gd name="connsiteX57" fmla="*/ 347641 w 607639"/>
                <a:gd name="connsiteY57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7639" h="606722">
                  <a:moveTo>
                    <a:pt x="103079" y="426216"/>
                  </a:moveTo>
                  <a:cubicBezTo>
                    <a:pt x="113405" y="441236"/>
                    <a:pt x="125155" y="455456"/>
                    <a:pt x="138329" y="468610"/>
                  </a:cubicBezTo>
                  <a:cubicBezTo>
                    <a:pt x="151503" y="481763"/>
                    <a:pt x="165745" y="493495"/>
                    <a:pt x="180789" y="503716"/>
                  </a:cubicBezTo>
                  <a:lnTo>
                    <a:pt x="93732" y="590636"/>
                  </a:lnTo>
                  <a:cubicBezTo>
                    <a:pt x="83051" y="601301"/>
                    <a:pt x="68986" y="606722"/>
                    <a:pt x="54922" y="606722"/>
                  </a:cubicBezTo>
                  <a:cubicBezTo>
                    <a:pt x="40858" y="606722"/>
                    <a:pt x="26793" y="601301"/>
                    <a:pt x="16112" y="590636"/>
                  </a:cubicBezTo>
                  <a:cubicBezTo>
                    <a:pt x="5697" y="580326"/>
                    <a:pt x="0" y="566551"/>
                    <a:pt x="0" y="551886"/>
                  </a:cubicBezTo>
                  <a:cubicBezTo>
                    <a:pt x="0" y="537222"/>
                    <a:pt x="5697" y="523446"/>
                    <a:pt x="16112" y="513136"/>
                  </a:cubicBezTo>
                  <a:close/>
                  <a:moveTo>
                    <a:pt x="365600" y="279651"/>
                  </a:moveTo>
                  <a:cubicBezTo>
                    <a:pt x="381054" y="284006"/>
                    <a:pt x="381054" y="294049"/>
                    <a:pt x="381054" y="298492"/>
                  </a:cubicBezTo>
                  <a:cubicBezTo>
                    <a:pt x="381054" y="302936"/>
                    <a:pt x="381054" y="312978"/>
                    <a:pt x="365600" y="317333"/>
                  </a:cubicBezTo>
                  <a:close/>
                  <a:moveTo>
                    <a:pt x="329611" y="201817"/>
                  </a:moveTo>
                  <a:lnTo>
                    <a:pt x="329611" y="239499"/>
                  </a:lnTo>
                  <a:cubicBezTo>
                    <a:pt x="314298" y="235144"/>
                    <a:pt x="314298" y="225102"/>
                    <a:pt x="314298" y="220658"/>
                  </a:cubicBezTo>
                  <a:cubicBezTo>
                    <a:pt x="314298" y="216215"/>
                    <a:pt x="314298" y="206172"/>
                    <a:pt x="329611" y="201817"/>
                  </a:cubicBezTo>
                  <a:close/>
                  <a:moveTo>
                    <a:pt x="329574" y="148705"/>
                  </a:moveTo>
                  <a:lnTo>
                    <a:pt x="329574" y="165145"/>
                  </a:lnTo>
                  <a:cubicBezTo>
                    <a:pt x="318627" y="166922"/>
                    <a:pt x="309104" y="170388"/>
                    <a:pt x="301272" y="175631"/>
                  </a:cubicBezTo>
                  <a:cubicBezTo>
                    <a:pt x="286231" y="185673"/>
                    <a:pt x="278221" y="201225"/>
                    <a:pt x="278221" y="220687"/>
                  </a:cubicBezTo>
                  <a:cubicBezTo>
                    <a:pt x="278221" y="240060"/>
                    <a:pt x="286231" y="255701"/>
                    <a:pt x="301272" y="265743"/>
                  </a:cubicBezTo>
                  <a:cubicBezTo>
                    <a:pt x="309104" y="270897"/>
                    <a:pt x="318627" y="274452"/>
                    <a:pt x="329574" y="276229"/>
                  </a:cubicBezTo>
                  <a:lnTo>
                    <a:pt x="329574" y="317374"/>
                  </a:lnTo>
                  <a:cubicBezTo>
                    <a:pt x="314266" y="313020"/>
                    <a:pt x="314266" y="302978"/>
                    <a:pt x="314266" y="298535"/>
                  </a:cubicBezTo>
                  <a:lnTo>
                    <a:pt x="278221" y="298535"/>
                  </a:lnTo>
                  <a:cubicBezTo>
                    <a:pt x="278221" y="317996"/>
                    <a:pt x="286231" y="333548"/>
                    <a:pt x="301272" y="343590"/>
                  </a:cubicBezTo>
                  <a:cubicBezTo>
                    <a:pt x="309104" y="348833"/>
                    <a:pt x="318627" y="352299"/>
                    <a:pt x="329574" y="354076"/>
                  </a:cubicBezTo>
                  <a:lnTo>
                    <a:pt x="329574" y="370428"/>
                  </a:lnTo>
                  <a:lnTo>
                    <a:pt x="365618" y="370428"/>
                  </a:lnTo>
                  <a:lnTo>
                    <a:pt x="365618" y="354076"/>
                  </a:lnTo>
                  <a:cubicBezTo>
                    <a:pt x="376654" y="352299"/>
                    <a:pt x="386088" y="348833"/>
                    <a:pt x="393920" y="343590"/>
                  </a:cubicBezTo>
                  <a:cubicBezTo>
                    <a:pt x="409050" y="333548"/>
                    <a:pt x="417060" y="317996"/>
                    <a:pt x="417060" y="298535"/>
                  </a:cubicBezTo>
                  <a:cubicBezTo>
                    <a:pt x="417060" y="279162"/>
                    <a:pt x="409050" y="263521"/>
                    <a:pt x="393920" y="253479"/>
                  </a:cubicBezTo>
                  <a:cubicBezTo>
                    <a:pt x="386088" y="248236"/>
                    <a:pt x="376654" y="244770"/>
                    <a:pt x="365618" y="242993"/>
                  </a:cubicBezTo>
                  <a:lnTo>
                    <a:pt x="365618" y="201847"/>
                  </a:lnTo>
                  <a:cubicBezTo>
                    <a:pt x="381015" y="206202"/>
                    <a:pt x="381015" y="216244"/>
                    <a:pt x="381015" y="220687"/>
                  </a:cubicBezTo>
                  <a:lnTo>
                    <a:pt x="417060" y="220687"/>
                  </a:lnTo>
                  <a:cubicBezTo>
                    <a:pt x="417060" y="201225"/>
                    <a:pt x="409050" y="185673"/>
                    <a:pt x="393920" y="175631"/>
                  </a:cubicBezTo>
                  <a:cubicBezTo>
                    <a:pt x="386088" y="170388"/>
                    <a:pt x="376654" y="166922"/>
                    <a:pt x="365618" y="165145"/>
                  </a:cubicBezTo>
                  <a:lnTo>
                    <a:pt x="365618" y="148705"/>
                  </a:lnTo>
                  <a:close/>
                  <a:moveTo>
                    <a:pt x="347641" y="93429"/>
                  </a:moveTo>
                  <a:cubicBezTo>
                    <a:pt x="439399" y="93429"/>
                    <a:pt x="514069" y="167989"/>
                    <a:pt x="514069" y="259611"/>
                  </a:cubicBezTo>
                  <a:cubicBezTo>
                    <a:pt x="514069" y="351233"/>
                    <a:pt x="439399" y="425792"/>
                    <a:pt x="347641" y="425792"/>
                  </a:cubicBezTo>
                  <a:cubicBezTo>
                    <a:pt x="255882" y="425792"/>
                    <a:pt x="181212" y="351233"/>
                    <a:pt x="181212" y="259611"/>
                  </a:cubicBezTo>
                  <a:cubicBezTo>
                    <a:pt x="181212" y="167989"/>
                    <a:pt x="255882" y="93429"/>
                    <a:pt x="347641" y="93429"/>
                  </a:cubicBezTo>
                  <a:close/>
                  <a:moveTo>
                    <a:pt x="347641" y="49593"/>
                  </a:moveTo>
                  <a:cubicBezTo>
                    <a:pt x="231660" y="49593"/>
                    <a:pt x="137310" y="143804"/>
                    <a:pt x="137310" y="259611"/>
                  </a:cubicBezTo>
                  <a:cubicBezTo>
                    <a:pt x="137310" y="375418"/>
                    <a:pt x="231660" y="469628"/>
                    <a:pt x="347641" y="469628"/>
                  </a:cubicBezTo>
                  <a:cubicBezTo>
                    <a:pt x="463621" y="469628"/>
                    <a:pt x="557972" y="375418"/>
                    <a:pt x="557972" y="259611"/>
                  </a:cubicBezTo>
                  <a:cubicBezTo>
                    <a:pt x="557972" y="143804"/>
                    <a:pt x="463621" y="49593"/>
                    <a:pt x="347641" y="49593"/>
                  </a:cubicBezTo>
                  <a:close/>
                  <a:moveTo>
                    <a:pt x="347641" y="0"/>
                  </a:moveTo>
                  <a:cubicBezTo>
                    <a:pt x="417069" y="0"/>
                    <a:pt x="482402" y="27018"/>
                    <a:pt x="531446" y="76079"/>
                  </a:cubicBezTo>
                  <a:cubicBezTo>
                    <a:pt x="580580" y="125051"/>
                    <a:pt x="607639" y="190286"/>
                    <a:pt x="607639" y="259611"/>
                  </a:cubicBezTo>
                  <a:cubicBezTo>
                    <a:pt x="607639" y="328935"/>
                    <a:pt x="580580" y="394171"/>
                    <a:pt x="531446" y="443142"/>
                  </a:cubicBezTo>
                  <a:cubicBezTo>
                    <a:pt x="482402" y="492203"/>
                    <a:pt x="417069" y="519221"/>
                    <a:pt x="347641" y="519221"/>
                  </a:cubicBezTo>
                  <a:cubicBezTo>
                    <a:pt x="278213" y="519221"/>
                    <a:pt x="212879" y="492203"/>
                    <a:pt x="163835" y="443142"/>
                  </a:cubicBezTo>
                  <a:cubicBezTo>
                    <a:pt x="114701" y="394171"/>
                    <a:pt x="87642" y="328935"/>
                    <a:pt x="87642" y="259611"/>
                  </a:cubicBezTo>
                  <a:cubicBezTo>
                    <a:pt x="87642" y="190286"/>
                    <a:pt x="114701" y="125051"/>
                    <a:pt x="163835" y="76079"/>
                  </a:cubicBezTo>
                  <a:cubicBezTo>
                    <a:pt x="212879" y="27018"/>
                    <a:pt x="278213" y="0"/>
                    <a:pt x="347641" y="0"/>
                  </a:cubicBezTo>
                  <a:close/>
                </a:path>
              </a:pathLst>
            </a:cu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1232087" y="3031832"/>
              <a:ext cx="2958726" cy="1034205"/>
              <a:chOff x="2921909" y="2266676"/>
              <a:chExt cx="3541047" cy="1034205"/>
            </a:xfrm>
          </p:grpSpPr>
          <p:sp>
            <p:nvSpPr>
              <p:cNvPr id="5" name="文本框 4"/>
              <p:cNvSpPr txBox="1"/>
              <p:nvPr/>
            </p:nvSpPr>
            <p:spPr>
              <a:xfrm>
                <a:off x="3443187" y="2266676"/>
                <a:ext cx="239538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r>
                  <a:rPr lang="en-US" altLang="zh-CN" sz="1500" b="1" dirty="0">
                    <a:cs typeface="+mn-ea"/>
                    <a:sym typeface="+mn-lt"/>
                  </a:rPr>
                  <a:t>Add subtitle</a:t>
                </a:r>
                <a:endParaRPr lang="zh-CN" altLang="en-US" sz="1500" b="1" dirty="0">
                  <a:cs typeface="+mn-ea"/>
                  <a:sym typeface="+mn-lt"/>
                </a:endParaRPr>
              </a:p>
            </p:txBody>
          </p:sp>
          <p:sp>
            <p:nvSpPr>
              <p:cNvPr id="6" name="文本框 5"/>
              <p:cNvSpPr txBox="1"/>
              <p:nvPr/>
            </p:nvSpPr>
            <p:spPr>
              <a:xfrm>
                <a:off x="2921909" y="2613939"/>
                <a:ext cx="3541047" cy="686942"/>
              </a:xfrm>
              <a:prstGeom prst="rect">
                <a:avLst/>
              </a:prstGeom>
              <a:noFill/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en-US" altLang="zh-CN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</a:p>
            </p:txBody>
          </p:sp>
        </p:grpSp>
      </p:grpSp>
      <p:grpSp>
        <p:nvGrpSpPr>
          <p:cNvPr id="12" name="组合 11"/>
          <p:cNvGrpSpPr/>
          <p:nvPr/>
        </p:nvGrpSpPr>
        <p:grpSpPr>
          <a:xfrm>
            <a:off x="3302794" y="1560615"/>
            <a:ext cx="2538413" cy="1539000"/>
            <a:chOff x="4403725" y="2080820"/>
            <a:chExt cx="3384550" cy="2052000"/>
          </a:xfrm>
        </p:grpSpPr>
        <p:sp>
          <p:nvSpPr>
            <p:cNvPr id="58" name="矩形: 圆角 57"/>
            <p:cNvSpPr/>
            <p:nvPr/>
          </p:nvSpPr>
          <p:spPr>
            <a:xfrm>
              <a:off x="4403725" y="2080820"/>
              <a:ext cx="3384550" cy="2052000"/>
            </a:xfrm>
            <a:prstGeom prst="roundRect">
              <a:avLst>
                <a:gd name="adj" fmla="val 7594"/>
              </a:avLst>
            </a:pr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椭圆 27"/>
            <p:cNvSpPr/>
            <p:nvPr/>
          </p:nvSpPr>
          <p:spPr>
            <a:xfrm>
              <a:off x="5814940" y="2286180"/>
              <a:ext cx="568104" cy="56810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Oval 28"/>
            <p:cNvSpPr/>
            <p:nvPr/>
          </p:nvSpPr>
          <p:spPr>
            <a:xfrm>
              <a:off x="5954528" y="2443398"/>
              <a:ext cx="288928" cy="253669"/>
            </a:xfrm>
            <a:custGeom>
              <a:avLst/>
              <a:gdLst>
                <a:gd name="connsiteX0" fmla="*/ 217329 w 609473"/>
                <a:gd name="connsiteY0" fmla="*/ 466741 h 535098"/>
                <a:gd name="connsiteX1" fmla="*/ 196755 w 609473"/>
                <a:gd name="connsiteY1" fmla="*/ 487286 h 535098"/>
                <a:gd name="connsiteX2" fmla="*/ 217329 w 609473"/>
                <a:gd name="connsiteY2" fmla="*/ 507830 h 535098"/>
                <a:gd name="connsiteX3" fmla="*/ 268575 w 609473"/>
                <a:gd name="connsiteY3" fmla="*/ 507830 h 535098"/>
                <a:gd name="connsiteX4" fmla="*/ 289148 w 609473"/>
                <a:gd name="connsiteY4" fmla="*/ 487286 h 535098"/>
                <a:gd name="connsiteX5" fmla="*/ 268575 w 609473"/>
                <a:gd name="connsiteY5" fmla="*/ 466741 h 535098"/>
                <a:gd name="connsiteX6" fmla="*/ 73596 w 609473"/>
                <a:gd name="connsiteY6" fmla="*/ 466741 h 535098"/>
                <a:gd name="connsiteX7" fmla="*/ 53023 w 609473"/>
                <a:gd name="connsiteY7" fmla="*/ 487286 h 535098"/>
                <a:gd name="connsiteX8" fmla="*/ 73596 w 609473"/>
                <a:gd name="connsiteY8" fmla="*/ 507830 h 535098"/>
                <a:gd name="connsiteX9" fmla="*/ 124936 w 609473"/>
                <a:gd name="connsiteY9" fmla="*/ 507830 h 535098"/>
                <a:gd name="connsiteX10" fmla="*/ 145416 w 609473"/>
                <a:gd name="connsiteY10" fmla="*/ 487286 h 535098"/>
                <a:gd name="connsiteX11" fmla="*/ 124936 w 609473"/>
                <a:gd name="connsiteY11" fmla="*/ 466741 h 535098"/>
                <a:gd name="connsiteX12" fmla="*/ 541297 w 609473"/>
                <a:gd name="connsiteY12" fmla="*/ 67955 h 535098"/>
                <a:gd name="connsiteX13" fmla="*/ 604704 w 609473"/>
                <a:gd name="connsiteY13" fmla="*/ 131270 h 535098"/>
                <a:gd name="connsiteX14" fmla="*/ 609473 w 609473"/>
                <a:gd name="connsiteY14" fmla="*/ 142663 h 535098"/>
                <a:gd name="connsiteX15" fmla="*/ 604704 w 609473"/>
                <a:gd name="connsiteY15" fmla="*/ 154057 h 535098"/>
                <a:gd name="connsiteX16" fmla="*/ 401017 w 609473"/>
                <a:gd name="connsiteY16" fmla="*/ 357450 h 535098"/>
                <a:gd name="connsiteX17" fmla="*/ 389608 w 609473"/>
                <a:gd name="connsiteY17" fmla="*/ 362213 h 535098"/>
                <a:gd name="connsiteX18" fmla="*/ 378199 w 609473"/>
                <a:gd name="connsiteY18" fmla="*/ 357450 h 535098"/>
                <a:gd name="connsiteX19" fmla="*/ 314792 w 609473"/>
                <a:gd name="connsiteY19" fmla="*/ 294228 h 535098"/>
                <a:gd name="connsiteX20" fmla="*/ 50030 w 609473"/>
                <a:gd name="connsiteY20" fmla="*/ 29426 h 535098"/>
                <a:gd name="connsiteX21" fmla="*/ 292140 w 609473"/>
                <a:gd name="connsiteY21" fmla="*/ 29426 h 535098"/>
                <a:gd name="connsiteX22" fmla="*/ 339085 w 609473"/>
                <a:gd name="connsiteY22" fmla="*/ 62577 h 535098"/>
                <a:gd name="connsiteX23" fmla="*/ 285220 w 609473"/>
                <a:gd name="connsiteY23" fmla="*/ 116366 h 535098"/>
                <a:gd name="connsiteX24" fmla="*/ 285220 w 609473"/>
                <a:gd name="connsiteY24" fmla="*/ 104039 h 535098"/>
                <a:gd name="connsiteX25" fmla="*/ 273905 w 609473"/>
                <a:gd name="connsiteY25" fmla="*/ 92740 h 535098"/>
                <a:gd name="connsiteX26" fmla="*/ 68266 w 609473"/>
                <a:gd name="connsiteY26" fmla="*/ 92740 h 535098"/>
                <a:gd name="connsiteX27" fmla="*/ 56951 w 609473"/>
                <a:gd name="connsiteY27" fmla="*/ 104039 h 535098"/>
                <a:gd name="connsiteX28" fmla="*/ 56951 w 609473"/>
                <a:gd name="connsiteY28" fmla="*/ 419489 h 535098"/>
                <a:gd name="connsiteX29" fmla="*/ 68266 w 609473"/>
                <a:gd name="connsiteY29" fmla="*/ 430789 h 535098"/>
                <a:gd name="connsiteX30" fmla="*/ 273905 w 609473"/>
                <a:gd name="connsiteY30" fmla="*/ 430789 h 535098"/>
                <a:gd name="connsiteX31" fmla="*/ 285220 w 609473"/>
                <a:gd name="connsiteY31" fmla="*/ 419489 h 535098"/>
                <a:gd name="connsiteX32" fmla="*/ 285220 w 609473"/>
                <a:gd name="connsiteY32" fmla="*/ 322744 h 535098"/>
                <a:gd name="connsiteX33" fmla="*/ 342171 w 609473"/>
                <a:gd name="connsiteY33" fmla="*/ 379521 h 535098"/>
                <a:gd name="connsiteX34" fmla="*/ 342171 w 609473"/>
                <a:gd name="connsiteY34" fmla="*/ 485138 h 535098"/>
                <a:gd name="connsiteX35" fmla="*/ 292140 w 609473"/>
                <a:gd name="connsiteY35" fmla="*/ 535098 h 535098"/>
                <a:gd name="connsiteX36" fmla="*/ 50030 w 609473"/>
                <a:gd name="connsiteY36" fmla="*/ 535098 h 535098"/>
                <a:gd name="connsiteX37" fmla="*/ 0 w 609473"/>
                <a:gd name="connsiteY37" fmla="*/ 485138 h 535098"/>
                <a:gd name="connsiteX38" fmla="*/ 0 w 609473"/>
                <a:gd name="connsiteY38" fmla="*/ 79386 h 535098"/>
                <a:gd name="connsiteX39" fmla="*/ 50030 w 609473"/>
                <a:gd name="connsiteY39" fmla="*/ 29426 h 535098"/>
                <a:gd name="connsiteX40" fmla="*/ 466567 w 609473"/>
                <a:gd name="connsiteY40" fmla="*/ 0 h 535098"/>
                <a:gd name="connsiteX41" fmla="*/ 477976 w 609473"/>
                <a:gd name="connsiteY41" fmla="*/ 4763 h 535098"/>
                <a:gd name="connsiteX42" fmla="*/ 503695 w 609473"/>
                <a:gd name="connsiteY42" fmla="*/ 30446 h 535098"/>
                <a:gd name="connsiteX43" fmla="*/ 277184 w 609473"/>
                <a:gd name="connsiteY43" fmla="*/ 256647 h 535098"/>
                <a:gd name="connsiteX44" fmla="*/ 251466 w 609473"/>
                <a:gd name="connsiteY44" fmla="*/ 230964 h 535098"/>
                <a:gd name="connsiteX45" fmla="*/ 246696 w 609473"/>
                <a:gd name="connsiteY45" fmla="*/ 219570 h 535098"/>
                <a:gd name="connsiteX46" fmla="*/ 251466 w 609473"/>
                <a:gd name="connsiteY46" fmla="*/ 208175 h 535098"/>
                <a:gd name="connsiteX47" fmla="*/ 455157 w 609473"/>
                <a:gd name="connsiteY47" fmla="*/ 4763 h 535098"/>
                <a:gd name="connsiteX48" fmla="*/ 466567 w 609473"/>
                <a:gd name="connsiteY48" fmla="*/ 0 h 5350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609473" h="535098">
                  <a:moveTo>
                    <a:pt x="217329" y="466741"/>
                  </a:moveTo>
                  <a:cubicBezTo>
                    <a:pt x="205920" y="466741"/>
                    <a:pt x="196755" y="475986"/>
                    <a:pt x="196755" y="487286"/>
                  </a:cubicBezTo>
                  <a:cubicBezTo>
                    <a:pt x="196755" y="498585"/>
                    <a:pt x="205920" y="507830"/>
                    <a:pt x="217329" y="507830"/>
                  </a:cubicBezTo>
                  <a:lnTo>
                    <a:pt x="268575" y="507830"/>
                  </a:lnTo>
                  <a:cubicBezTo>
                    <a:pt x="279984" y="507830"/>
                    <a:pt x="289148" y="498585"/>
                    <a:pt x="289148" y="487286"/>
                  </a:cubicBezTo>
                  <a:cubicBezTo>
                    <a:pt x="289148" y="475986"/>
                    <a:pt x="279984" y="466741"/>
                    <a:pt x="268575" y="466741"/>
                  </a:cubicBezTo>
                  <a:close/>
                  <a:moveTo>
                    <a:pt x="73596" y="466741"/>
                  </a:moveTo>
                  <a:cubicBezTo>
                    <a:pt x="62187" y="466741"/>
                    <a:pt x="53023" y="475986"/>
                    <a:pt x="53023" y="487286"/>
                  </a:cubicBezTo>
                  <a:cubicBezTo>
                    <a:pt x="53023" y="498585"/>
                    <a:pt x="62187" y="507830"/>
                    <a:pt x="73596" y="507830"/>
                  </a:cubicBezTo>
                  <a:lnTo>
                    <a:pt x="124936" y="507830"/>
                  </a:lnTo>
                  <a:cubicBezTo>
                    <a:pt x="136251" y="507830"/>
                    <a:pt x="145416" y="498585"/>
                    <a:pt x="145416" y="487286"/>
                  </a:cubicBezTo>
                  <a:cubicBezTo>
                    <a:pt x="145416" y="475986"/>
                    <a:pt x="136251" y="466741"/>
                    <a:pt x="124936" y="466741"/>
                  </a:cubicBezTo>
                  <a:close/>
                  <a:moveTo>
                    <a:pt x="541297" y="67955"/>
                  </a:moveTo>
                  <a:lnTo>
                    <a:pt x="604704" y="131270"/>
                  </a:lnTo>
                  <a:cubicBezTo>
                    <a:pt x="607696" y="134259"/>
                    <a:pt x="609473" y="138368"/>
                    <a:pt x="609473" y="142663"/>
                  </a:cubicBezTo>
                  <a:cubicBezTo>
                    <a:pt x="609473" y="146959"/>
                    <a:pt x="607696" y="151068"/>
                    <a:pt x="604704" y="154057"/>
                  </a:cubicBezTo>
                  <a:lnTo>
                    <a:pt x="401017" y="357450"/>
                  </a:lnTo>
                  <a:cubicBezTo>
                    <a:pt x="397838" y="360625"/>
                    <a:pt x="393723" y="362213"/>
                    <a:pt x="389608" y="362213"/>
                  </a:cubicBezTo>
                  <a:cubicBezTo>
                    <a:pt x="385493" y="362213"/>
                    <a:pt x="381285" y="360625"/>
                    <a:pt x="378199" y="357450"/>
                  </a:cubicBezTo>
                  <a:lnTo>
                    <a:pt x="314792" y="294228"/>
                  </a:lnTo>
                  <a:close/>
                  <a:moveTo>
                    <a:pt x="50030" y="29426"/>
                  </a:moveTo>
                  <a:lnTo>
                    <a:pt x="292140" y="29426"/>
                  </a:lnTo>
                  <a:cubicBezTo>
                    <a:pt x="313836" y="29426"/>
                    <a:pt x="332165" y="43340"/>
                    <a:pt x="339085" y="62577"/>
                  </a:cubicBezTo>
                  <a:lnTo>
                    <a:pt x="285220" y="116366"/>
                  </a:lnTo>
                  <a:lnTo>
                    <a:pt x="285220" y="104039"/>
                  </a:lnTo>
                  <a:cubicBezTo>
                    <a:pt x="285220" y="97876"/>
                    <a:pt x="280171" y="92740"/>
                    <a:pt x="273905" y="92740"/>
                  </a:cubicBezTo>
                  <a:lnTo>
                    <a:pt x="68266" y="92740"/>
                  </a:lnTo>
                  <a:cubicBezTo>
                    <a:pt x="62000" y="92740"/>
                    <a:pt x="56951" y="97876"/>
                    <a:pt x="56951" y="104039"/>
                  </a:cubicBezTo>
                  <a:lnTo>
                    <a:pt x="56951" y="419489"/>
                  </a:lnTo>
                  <a:cubicBezTo>
                    <a:pt x="56951" y="425652"/>
                    <a:pt x="62000" y="430789"/>
                    <a:pt x="68266" y="430789"/>
                  </a:cubicBezTo>
                  <a:lnTo>
                    <a:pt x="273905" y="430789"/>
                  </a:lnTo>
                  <a:cubicBezTo>
                    <a:pt x="280171" y="430789"/>
                    <a:pt x="285220" y="425652"/>
                    <a:pt x="285220" y="419489"/>
                  </a:cubicBezTo>
                  <a:lnTo>
                    <a:pt x="285220" y="322744"/>
                  </a:lnTo>
                  <a:lnTo>
                    <a:pt x="342171" y="379521"/>
                  </a:lnTo>
                  <a:lnTo>
                    <a:pt x="342171" y="485138"/>
                  </a:lnTo>
                  <a:cubicBezTo>
                    <a:pt x="342171" y="512779"/>
                    <a:pt x="319821" y="535098"/>
                    <a:pt x="292140" y="535098"/>
                  </a:cubicBezTo>
                  <a:lnTo>
                    <a:pt x="50030" y="535098"/>
                  </a:lnTo>
                  <a:cubicBezTo>
                    <a:pt x="22350" y="535098"/>
                    <a:pt x="0" y="512779"/>
                    <a:pt x="0" y="485138"/>
                  </a:cubicBezTo>
                  <a:lnTo>
                    <a:pt x="0" y="79386"/>
                  </a:lnTo>
                  <a:cubicBezTo>
                    <a:pt x="0" y="51745"/>
                    <a:pt x="22350" y="29426"/>
                    <a:pt x="50030" y="29426"/>
                  </a:cubicBezTo>
                  <a:close/>
                  <a:moveTo>
                    <a:pt x="466567" y="0"/>
                  </a:moveTo>
                  <a:cubicBezTo>
                    <a:pt x="470682" y="0"/>
                    <a:pt x="474797" y="1588"/>
                    <a:pt x="477976" y="4763"/>
                  </a:cubicBezTo>
                  <a:lnTo>
                    <a:pt x="503695" y="30446"/>
                  </a:lnTo>
                  <a:lnTo>
                    <a:pt x="277184" y="256647"/>
                  </a:lnTo>
                  <a:lnTo>
                    <a:pt x="251466" y="230964"/>
                  </a:lnTo>
                  <a:cubicBezTo>
                    <a:pt x="248379" y="227975"/>
                    <a:pt x="246696" y="223866"/>
                    <a:pt x="246696" y="219570"/>
                  </a:cubicBezTo>
                  <a:cubicBezTo>
                    <a:pt x="246696" y="215273"/>
                    <a:pt x="248379" y="211164"/>
                    <a:pt x="251466" y="208175"/>
                  </a:cubicBezTo>
                  <a:lnTo>
                    <a:pt x="455157" y="4763"/>
                  </a:lnTo>
                  <a:cubicBezTo>
                    <a:pt x="458243" y="1588"/>
                    <a:pt x="462452" y="0"/>
                    <a:pt x="466567" y="0"/>
                  </a:cubicBezTo>
                  <a:close/>
                </a:path>
              </a:pathLst>
            </a:custGeom>
            <a:solidFill>
              <a:srgbClr val="652A24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25" name="组合 24"/>
            <p:cNvGrpSpPr/>
            <p:nvPr/>
          </p:nvGrpSpPr>
          <p:grpSpPr>
            <a:xfrm>
              <a:off x="4626162" y="3031832"/>
              <a:ext cx="2958726" cy="1034205"/>
              <a:chOff x="2921909" y="2266676"/>
              <a:chExt cx="3541047" cy="1034205"/>
            </a:xfrm>
          </p:grpSpPr>
          <p:sp>
            <p:nvSpPr>
              <p:cNvPr id="26" name="文本框 25"/>
              <p:cNvSpPr txBox="1"/>
              <p:nvPr/>
            </p:nvSpPr>
            <p:spPr>
              <a:xfrm>
                <a:off x="3469697" y="2266676"/>
                <a:ext cx="2435683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r>
                  <a:rPr lang="en-US" altLang="zh-CN" sz="15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Add subtitle</a:t>
                </a:r>
                <a:endParaRPr lang="zh-CN" altLang="en-US" sz="15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文本框 26"/>
              <p:cNvSpPr txBox="1"/>
              <p:nvPr/>
            </p:nvSpPr>
            <p:spPr>
              <a:xfrm>
                <a:off x="2921909" y="2613939"/>
                <a:ext cx="3541047" cy="686942"/>
              </a:xfrm>
              <a:prstGeom prst="rect">
                <a:avLst/>
              </a:prstGeom>
              <a:noFill/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en-US" altLang="zh-CN" sz="1200" dirty="0">
                    <a:solidFill>
                      <a:schemeClr val="bg1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</a:p>
            </p:txBody>
          </p:sp>
        </p:grpSp>
      </p:grpSp>
      <p:grpSp>
        <p:nvGrpSpPr>
          <p:cNvPr id="8" name="组合 7"/>
          <p:cNvGrpSpPr/>
          <p:nvPr/>
        </p:nvGrpSpPr>
        <p:grpSpPr>
          <a:xfrm>
            <a:off x="6015178" y="1715271"/>
            <a:ext cx="2219045" cy="1334892"/>
            <a:chOff x="8020237" y="2286180"/>
            <a:chExt cx="2958726" cy="1779857"/>
          </a:xfrm>
        </p:grpSpPr>
        <p:sp>
          <p:nvSpPr>
            <p:cNvPr id="35" name="椭圆 34"/>
            <p:cNvSpPr/>
            <p:nvPr/>
          </p:nvSpPr>
          <p:spPr>
            <a:xfrm>
              <a:off x="9209015" y="2286180"/>
              <a:ext cx="568104" cy="568104"/>
            </a:xfrm>
            <a:prstGeom prst="ellipse">
              <a:avLst/>
            </a:pr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1" name="Oval 35"/>
            <p:cNvSpPr/>
            <p:nvPr/>
          </p:nvSpPr>
          <p:spPr>
            <a:xfrm>
              <a:off x="9348603" y="2480706"/>
              <a:ext cx="288928" cy="179052"/>
            </a:xfrm>
            <a:custGeom>
              <a:avLst/>
              <a:gdLst>
                <a:gd name="connsiteX0" fmla="*/ 291296 w 605663"/>
                <a:gd name="connsiteY0" fmla="*/ 195960 h 375338"/>
                <a:gd name="connsiteX1" fmla="*/ 303111 w 605663"/>
                <a:gd name="connsiteY1" fmla="*/ 196142 h 375338"/>
                <a:gd name="connsiteX2" fmla="*/ 507684 w 605663"/>
                <a:gd name="connsiteY2" fmla="*/ 199773 h 375338"/>
                <a:gd name="connsiteX3" fmla="*/ 522679 w 605663"/>
                <a:gd name="connsiteY3" fmla="*/ 230547 h 375338"/>
                <a:gd name="connsiteX4" fmla="*/ 317288 w 605663"/>
                <a:gd name="connsiteY4" fmla="*/ 234178 h 375338"/>
                <a:gd name="connsiteX5" fmla="*/ 280027 w 605663"/>
                <a:gd name="connsiteY5" fmla="*/ 354096 h 375338"/>
                <a:gd name="connsiteX6" fmla="*/ 274392 w 605663"/>
                <a:gd name="connsiteY6" fmla="*/ 372161 h 375338"/>
                <a:gd name="connsiteX7" fmla="*/ 252672 w 605663"/>
                <a:gd name="connsiteY7" fmla="*/ 372615 h 375338"/>
                <a:gd name="connsiteX8" fmla="*/ 129982 w 605663"/>
                <a:gd name="connsiteY8" fmla="*/ 375338 h 375338"/>
                <a:gd name="connsiteX9" fmla="*/ 160700 w 605663"/>
                <a:gd name="connsiteY9" fmla="*/ 311975 h 375338"/>
                <a:gd name="connsiteX10" fmla="*/ 234495 w 605663"/>
                <a:gd name="connsiteY10" fmla="*/ 313609 h 375338"/>
                <a:gd name="connsiteX11" fmla="*/ 285389 w 605663"/>
                <a:gd name="connsiteY11" fmla="*/ 208306 h 375338"/>
                <a:gd name="connsiteX12" fmla="*/ 114255 w 605663"/>
                <a:gd name="connsiteY12" fmla="*/ 50910 h 375338"/>
                <a:gd name="connsiteX13" fmla="*/ 50992 w 605663"/>
                <a:gd name="connsiteY13" fmla="*/ 114072 h 375338"/>
                <a:gd name="connsiteX14" fmla="*/ 114255 w 605663"/>
                <a:gd name="connsiteY14" fmla="*/ 177142 h 375338"/>
                <a:gd name="connsiteX15" fmla="*/ 177428 w 605663"/>
                <a:gd name="connsiteY15" fmla="*/ 114072 h 375338"/>
                <a:gd name="connsiteX16" fmla="*/ 114255 w 605663"/>
                <a:gd name="connsiteY16" fmla="*/ 50910 h 375338"/>
                <a:gd name="connsiteX17" fmla="*/ 536308 w 605663"/>
                <a:gd name="connsiteY17" fmla="*/ 34096 h 375338"/>
                <a:gd name="connsiteX18" fmla="*/ 497858 w 605663"/>
                <a:gd name="connsiteY18" fmla="*/ 72477 h 375338"/>
                <a:gd name="connsiteX19" fmla="*/ 536308 w 605663"/>
                <a:gd name="connsiteY19" fmla="*/ 110767 h 375338"/>
                <a:gd name="connsiteX20" fmla="*/ 574667 w 605663"/>
                <a:gd name="connsiteY20" fmla="*/ 72477 h 375338"/>
                <a:gd name="connsiteX21" fmla="*/ 536308 w 605663"/>
                <a:gd name="connsiteY21" fmla="*/ 34096 h 375338"/>
                <a:gd name="connsiteX22" fmla="*/ 536308 w 605663"/>
                <a:gd name="connsiteY22" fmla="*/ 3246 h 375338"/>
                <a:gd name="connsiteX23" fmla="*/ 605663 w 605663"/>
                <a:gd name="connsiteY23" fmla="*/ 72477 h 375338"/>
                <a:gd name="connsiteX24" fmla="*/ 598210 w 605663"/>
                <a:gd name="connsiteY24" fmla="*/ 103599 h 375338"/>
                <a:gd name="connsiteX25" fmla="*/ 536308 w 605663"/>
                <a:gd name="connsiteY25" fmla="*/ 231173 h 375338"/>
                <a:gd name="connsiteX26" fmla="*/ 474315 w 605663"/>
                <a:gd name="connsiteY26" fmla="*/ 103599 h 375338"/>
                <a:gd name="connsiteX27" fmla="*/ 466861 w 605663"/>
                <a:gd name="connsiteY27" fmla="*/ 72477 h 375338"/>
                <a:gd name="connsiteX28" fmla="*/ 536308 w 605663"/>
                <a:gd name="connsiteY28" fmla="*/ 3246 h 375338"/>
                <a:gd name="connsiteX29" fmla="*/ 114255 w 605663"/>
                <a:gd name="connsiteY29" fmla="*/ 0 h 375338"/>
                <a:gd name="connsiteX30" fmla="*/ 228420 w 605663"/>
                <a:gd name="connsiteY30" fmla="*/ 114072 h 375338"/>
                <a:gd name="connsiteX31" fmla="*/ 216240 w 605663"/>
                <a:gd name="connsiteY31" fmla="*/ 165254 h 375338"/>
                <a:gd name="connsiteX32" fmla="*/ 114255 w 605663"/>
                <a:gd name="connsiteY32" fmla="*/ 375338 h 375338"/>
                <a:gd name="connsiteX33" fmla="*/ 12180 w 605663"/>
                <a:gd name="connsiteY33" fmla="*/ 165254 h 375338"/>
                <a:gd name="connsiteX34" fmla="*/ 0 w 605663"/>
                <a:gd name="connsiteY34" fmla="*/ 114072 h 375338"/>
                <a:gd name="connsiteX35" fmla="*/ 114255 w 605663"/>
                <a:gd name="connsiteY35" fmla="*/ 0 h 375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05663" h="375338">
                  <a:moveTo>
                    <a:pt x="291296" y="195960"/>
                  </a:moveTo>
                  <a:lnTo>
                    <a:pt x="303111" y="196142"/>
                  </a:lnTo>
                  <a:lnTo>
                    <a:pt x="507684" y="199773"/>
                  </a:lnTo>
                  <a:lnTo>
                    <a:pt x="522679" y="230547"/>
                  </a:lnTo>
                  <a:lnTo>
                    <a:pt x="317288" y="234178"/>
                  </a:lnTo>
                  <a:lnTo>
                    <a:pt x="280027" y="354096"/>
                  </a:lnTo>
                  <a:lnTo>
                    <a:pt x="274392" y="372161"/>
                  </a:lnTo>
                  <a:lnTo>
                    <a:pt x="252672" y="372615"/>
                  </a:lnTo>
                  <a:lnTo>
                    <a:pt x="129982" y="375338"/>
                  </a:lnTo>
                  <a:lnTo>
                    <a:pt x="160700" y="311975"/>
                  </a:lnTo>
                  <a:lnTo>
                    <a:pt x="234495" y="313609"/>
                  </a:lnTo>
                  <a:lnTo>
                    <a:pt x="285389" y="208306"/>
                  </a:lnTo>
                  <a:close/>
                  <a:moveTo>
                    <a:pt x="114255" y="50910"/>
                  </a:moveTo>
                  <a:cubicBezTo>
                    <a:pt x="79351" y="50910"/>
                    <a:pt x="50992" y="79224"/>
                    <a:pt x="50992" y="114072"/>
                  </a:cubicBezTo>
                  <a:cubicBezTo>
                    <a:pt x="50992" y="148828"/>
                    <a:pt x="79351" y="177142"/>
                    <a:pt x="114255" y="177142"/>
                  </a:cubicBezTo>
                  <a:cubicBezTo>
                    <a:pt x="149069" y="177142"/>
                    <a:pt x="177428" y="148828"/>
                    <a:pt x="177428" y="114072"/>
                  </a:cubicBezTo>
                  <a:cubicBezTo>
                    <a:pt x="177428" y="79224"/>
                    <a:pt x="149069" y="50910"/>
                    <a:pt x="114255" y="50910"/>
                  </a:cubicBezTo>
                  <a:close/>
                  <a:moveTo>
                    <a:pt x="536308" y="34096"/>
                  </a:moveTo>
                  <a:cubicBezTo>
                    <a:pt x="515128" y="34096"/>
                    <a:pt x="497858" y="51336"/>
                    <a:pt x="497858" y="72477"/>
                  </a:cubicBezTo>
                  <a:cubicBezTo>
                    <a:pt x="497858" y="93618"/>
                    <a:pt x="515128" y="110767"/>
                    <a:pt x="536308" y="110767"/>
                  </a:cubicBezTo>
                  <a:cubicBezTo>
                    <a:pt x="557487" y="110767"/>
                    <a:pt x="574667" y="93618"/>
                    <a:pt x="574667" y="72477"/>
                  </a:cubicBezTo>
                  <a:cubicBezTo>
                    <a:pt x="574667" y="51336"/>
                    <a:pt x="557487" y="34096"/>
                    <a:pt x="536308" y="34096"/>
                  </a:cubicBezTo>
                  <a:close/>
                  <a:moveTo>
                    <a:pt x="536308" y="3246"/>
                  </a:moveTo>
                  <a:cubicBezTo>
                    <a:pt x="574485" y="3246"/>
                    <a:pt x="605663" y="34277"/>
                    <a:pt x="605663" y="72477"/>
                  </a:cubicBezTo>
                  <a:cubicBezTo>
                    <a:pt x="605663" y="83637"/>
                    <a:pt x="602936" y="94253"/>
                    <a:pt x="598210" y="103599"/>
                  </a:cubicBezTo>
                  <a:lnTo>
                    <a:pt x="536308" y="231173"/>
                  </a:lnTo>
                  <a:lnTo>
                    <a:pt x="474315" y="103599"/>
                  </a:lnTo>
                  <a:cubicBezTo>
                    <a:pt x="469588" y="94253"/>
                    <a:pt x="466861" y="83637"/>
                    <a:pt x="466861" y="72477"/>
                  </a:cubicBezTo>
                  <a:cubicBezTo>
                    <a:pt x="466861" y="34277"/>
                    <a:pt x="498039" y="3246"/>
                    <a:pt x="536308" y="3246"/>
                  </a:cubicBezTo>
                  <a:close/>
                  <a:moveTo>
                    <a:pt x="114255" y="0"/>
                  </a:moveTo>
                  <a:cubicBezTo>
                    <a:pt x="177246" y="0"/>
                    <a:pt x="228420" y="51182"/>
                    <a:pt x="228420" y="114072"/>
                  </a:cubicBezTo>
                  <a:cubicBezTo>
                    <a:pt x="228420" y="132494"/>
                    <a:pt x="224057" y="149827"/>
                    <a:pt x="216240" y="165254"/>
                  </a:cubicBezTo>
                  <a:lnTo>
                    <a:pt x="114255" y="375338"/>
                  </a:lnTo>
                  <a:lnTo>
                    <a:pt x="12180" y="165254"/>
                  </a:lnTo>
                  <a:cubicBezTo>
                    <a:pt x="4363" y="149917"/>
                    <a:pt x="0" y="132494"/>
                    <a:pt x="0" y="114072"/>
                  </a:cubicBezTo>
                  <a:cubicBezTo>
                    <a:pt x="0" y="51182"/>
                    <a:pt x="51265" y="0"/>
                    <a:pt x="114255" y="0"/>
                  </a:cubicBezTo>
                  <a:close/>
                </a:path>
              </a:pathLst>
            </a:cu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32" name="组合 31"/>
            <p:cNvGrpSpPr/>
            <p:nvPr/>
          </p:nvGrpSpPr>
          <p:grpSpPr>
            <a:xfrm>
              <a:off x="8020237" y="3031832"/>
              <a:ext cx="2958726" cy="1034205"/>
              <a:chOff x="2921909" y="2266676"/>
              <a:chExt cx="3541047" cy="1034205"/>
            </a:xfrm>
          </p:grpSpPr>
          <p:sp>
            <p:nvSpPr>
              <p:cNvPr id="33" name="文本框 32"/>
              <p:cNvSpPr txBox="1"/>
              <p:nvPr/>
            </p:nvSpPr>
            <p:spPr>
              <a:xfrm>
                <a:off x="3523490" y="2266676"/>
                <a:ext cx="239538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r>
                  <a:rPr lang="en-US" altLang="zh-CN" sz="1500" b="1" dirty="0">
                    <a:cs typeface="+mn-ea"/>
                    <a:sym typeface="+mn-lt"/>
                  </a:rPr>
                  <a:t>Add subtitle</a:t>
                </a:r>
                <a:endParaRPr lang="zh-CN" altLang="en-US" sz="1500" b="1" dirty="0">
                  <a:cs typeface="+mn-ea"/>
                  <a:sym typeface="+mn-lt"/>
                </a:endParaRPr>
              </a:p>
            </p:txBody>
          </p:sp>
          <p:sp>
            <p:nvSpPr>
              <p:cNvPr id="34" name="文本框 33"/>
              <p:cNvSpPr txBox="1"/>
              <p:nvPr/>
            </p:nvSpPr>
            <p:spPr>
              <a:xfrm>
                <a:off x="2921909" y="2613939"/>
                <a:ext cx="3541047" cy="686942"/>
              </a:xfrm>
              <a:prstGeom prst="rect">
                <a:avLst/>
              </a:prstGeom>
              <a:noFill/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en-US" altLang="zh-CN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</a:p>
            </p:txBody>
          </p:sp>
        </p:grpSp>
      </p:grpSp>
      <p:grpSp>
        <p:nvGrpSpPr>
          <p:cNvPr id="11" name="组合 10"/>
          <p:cNvGrpSpPr/>
          <p:nvPr/>
        </p:nvGrpSpPr>
        <p:grpSpPr>
          <a:xfrm>
            <a:off x="924065" y="3306670"/>
            <a:ext cx="2219045" cy="1334892"/>
            <a:chOff x="1232087" y="4408895"/>
            <a:chExt cx="2958726" cy="1779857"/>
          </a:xfrm>
        </p:grpSpPr>
        <p:sp>
          <p:nvSpPr>
            <p:cNvPr id="42" name="椭圆 41"/>
            <p:cNvSpPr/>
            <p:nvPr/>
          </p:nvSpPr>
          <p:spPr>
            <a:xfrm>
              <a:off x="2420865" y="4408895"/>
              <a:ext cx="568104" cy="568104"/>
            </a:xfrm>
            <a:prstGeom prst="ellipse">
              <a:avLst/>
            </a:pr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2" name="Oval 42"/>
            <p:cNvSpPr/>
            <p:nvPr/>
          </p:nvSpPr>
          <p:spPr>
            <a:xfrm>
              <a:off x="2560453" y="4591481"/>
              <a:ext cx="288928" cy="202931"/>
            </a:xfrm>
            <a:custGeom>
              <a:avLst/>
              <a:gdLst>
                <a:gd name="connsiteX0" fmla="*/ 468872 w 606933"/>
                <a:gd name="connsiteY0" fmla="*/ 319662 h 426286"/>
                <a:gd name="connsiteX1" fmla="*/ 522255 w 606933"/>
                <a:gd name="connsiteY1" fmla="*/ 372974 h 426286"/>
                <a:gd name="connsiteX2" fmla="*/ 468872 w 606933"/>
                <a:gd name="connsiteY2" fmla="*/ 426286 h 426286"/>
                <a:gd name="connsiteX3" fmla="*/ 415489 w 606933"/>
                <a:gd name="connsiteY3" fmla="*/ 372974 h 426286"/>
                <a:gd name="connsiteX4" fmla="*/ 468872 w 606933"/>
                <a:gd name="connsiteY4" fmla="*/ 319662 h 426286"/>
                <a:gd name="connsiteX5" fmla="*/ 138061 w 606933"/>
                <a:gd name="connsiteY5" fmla="*/ 319662 h 426286"/>
                <a:gd name="connsiteX6" fmla="*/ 191373 w 606933"/>
                <a:gd name="connsiteY6" fmla="*/ 372974 h 426286"/>
                <a:gd name="connsiteX7" fmla="*/ 138061 w 606933"/>
                <a:gd name="connsiteY7" fmla="*/ 426286 h 426286"/>
                <a:gd name="connsiteX8" fmla="*/ 84749 w 606933"/>
                <a:gd name="connsiteY8" fmla="*/ 372974 h 426286"/>
                <a:gd name="connsiteX9" fmla="*/ 138061 w 606933"/>
                <a:gd name="connsiteY9" fmla="*/ 319662 h 426286"/>
                <a:gd name="connsiteX10" fmla="*/ 0 w 606933"/>
                <a:gd name="connsiteY10" fmla="*/ 237029 h 426286"/>
                <a:gd name="connsiteX11" fmla="*/ 315427 w 606933"/>
                <a:gd name="connsiteY11" fmla="*/ 237029 h 426286"/>
                <a:gd name="connsiteX12" fmla="*/ 315427 w 606933"/>
                <a:gd name="connsiteY12" fmla="*/ 352968 h 426286"/>
                <a:gd name="connsiteX13" fmla="*/ 229292 w 606933"/>
                <a:gd name="connsiteY13" fmla="*/ 352968 h 426286"/>
                <a:gd name="connsiteX14" fmla="*/ 138056 w 606933"/>
                <a:gd name="connsiteY14" fmla="*/ 279707 h 426286"/>
                <a:gd name="connsiteX15" fmla="*/ 46819 w 606933"/>
                <a:gd name="connsiteY15" fmla="*/ 352968 h 426286"/>
                <a:gd name="connsiteX16" fmla="*/ 0 w 606933"/>
                <a:gd name="connsiteY16" fmla="*/ 352968 h 426286"/>
                <a:gd name="connsiteX17" fmla="*/ 355438 w 606933"/>
                <a:gd name="connsiteY17" fmla="*/ 0 h 426286"/>
                <a:gd name="connsiteX18" fmla="*/ 473483 w 606933"/>
                <a:gd name="connsiteY18" fmla="*/ 0 h 426286"/>
                <a:gd name="connsiteX19" fmla="*/ 606933 w 606933"/>
                <a:gd name="connsiteY19" fmla="*/ 167842 h 426286"/>
                <a:gd name="connsiteX20" fmla="*/ 606933 w 606933"/>
                <a:gd name="connsiteY20" fmla="*/ 352968 h 426286"/>
                <a:gd name="connsiteX21" fmla="*/ 560015 w 606933"/>
                <a:gd name="connsiteY21" fmla="*/ 352968 h 426286"/>
                <a:gd name="connsiteX22" fmla="*/ 468881 w 606933"/>
                <a:gd name="connsiteY22" fmla="*/ 279737 h 426286"/>
                <a:gd name="connsiteX23" fmla="*/ 377646 w 606933"/>
                <a:gd name="connsiteY23" fmla="*/ 352968 h 426286"/>
                <a:gd name="connsiteX24" fmla="*/ 355438 w 606933"/>
                <a:gd name="connsiteY24" fmla="*/ 352968 h 426286"/>
                <a:gd name="connsiteX25" fmla="*/ 0 w 606933"/>
                <a:gd name="connsiteY25" fmla="*/ 0 h 426286"/>
                <a:gd name="connsiteX26" fmla="*/ 315427 w 606933"/>
                <a:gd name="connsiteY26" fmla="*/ 0 h 426286"/>
                <a:gd name="connsiteX27" fmla="*/ 315427 w 606933"/>
                <a:gd name="connsiteY27" fmla="*/ 197089 h 426286"/>
                <a:gd name="connsiteX28" fmla="*/ 0 w 606933"/>
                <a:gd name="connsiteY28" fmla="*/ 197089 h 426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06933" h="426286">
                  <a:moveTo>
                    <a:pt x="468872" y="319662"/>
                  </a:moveTo>
                  <a:cubicBezTo>
                    <a:pt x="498355" y="319662"/>
                    <a:pt x="522255" y="343531"/>
                    <a:pt x="522255" y="372974"/>
                  </a:cubicBezTo>
                  <a:cubicBezTo>
                    <a:pt x="522255" y="402417"/>
                    <a:pt x="498355" y="426286"/>
                    <a:pt x="468872" y="426286"/>
                  </a:cubicBezTo>
                  <a:cubicBezTo>
                    <a:pt x="439389" y="426286"/>
                    <a:pt x="415489" y="402417"/>
                    <a:pt x="415489" y="372974"/>
                  </a:cubicBezTo>
                  <a:cubicBezTo>
                    <a:pt x="415489" y="343531"/>
                    <a:pt x="439389" y="319662"/>
                    <a:pt x="468872" y="319662"/>
                  </a:cubicBezTo>
                  <a:close/>
                  <a:moveTo>
                    <a:pt x="138061" y="319662"/>
                  </a:moveTo>
                  <a:cubicBezTo>
                    <a:pt x="167504" y="319662"/>
                    <a:pt x="191373" y="343531"/>
                    <a:pt x="191373" y="372974"/>
                  </a:cubicBezTo>
                  <a:cubicBezTo>
                    <a:pt x="191373" y="402417"/>
                    <a:pt x="167504" y="426286"/>
                    <a:pt x="138061" y="426286"/>
                  </a:cubicBezTo>
                  <a:cubicBezTo>
                    <a:pt x="108618" y="426286"/>
                    <a:pt x="84749" y="402417"/>
                    <a:pt x="84749" y="372974"/>
                  </a:cubicBezTo>
                  <a:cubicBezTo>
                    <a:pt x="84749" y="343531"/>
                    <a:pt x="108618" y="319662"/>
                    <a:pt x="138061" y="319662"/>
                  </a:cubicBezTo>
                  <a:close/>
                  <a:moveTo>
                    <a:pt x="0" y="237029"/>
                  </a:moveTo>
                  <a:lnTo>
                    <a:pt x="315427" y="237029"/>
                  </a:lnTo>
                  <a:lnTo>
                    <a:pt x="315427" y="352968"/>
                  </a:lnTo>
                  <a:lnTo>
                    <a:pt x="229292" y="352968"/>
                  </a:lnTo>
                  <a:cubicBezTo>
                    <a:pt x="220089" y="311190"/>
                    <a:pt x="182674" y="279707"/>
                    <a:pt x="138056" y="279707"/>
                  </a:cubicBezTo>
                  <a:cubicBezTo>
                    <a:pt x="93438" y="279707"/>
                    <a:pt x="56023" y="311190"/>
                    <a:pt x="46819" y="352968"/>
                  </a:cubicBezTo>
                  <a:lnTo>
                    <a:pt x="0" y="352968"/>
                  </a:lnTo>
                  <a:close/>
                  <a:moveTo>
                    <a:pt x="355438" y="0"/>
                  </a:moveTo>
                  <a:lnTo>
                    <a:pt x="473483" y="0"/>
                  </a:lnTo>
                  <a:lnTo>
                    <a:pt x="606933" y="167842"/>
                  </a:lnTo>
                  <a:lnTo>
                    <a:pt x="606933" y="352968"/>
                  </a:lnTo>
                  <a:lnTo>
                    <a:pt x="560015" y="352968"/>
                  </a:lnTo>
                  <a:cubicBezTo>
                    <a:pt x="550812" y="311207"/>
                    <a:pt x="513498" y="279737"/>
                    <a:pt x="468881" y="279737"/>
                  </a:cubicBezTo>
                  <a:cubicBezTo>
                    <a:pt x="424264" y="279737"/>
                    <a:pt x="386850" y="311207"/>
                    <a:pt x="377646" y="352968"/>
                  </a:cubicBezTo>
                  <a:lnTo>
                    <a:pt x="355438" y="352968"/>
                  </a:lnTo>
                  <a:close/>
                  <a:moveTo>
                    <a:pt x="0" y="0"/>
                  </a:moveTo>
                  <a:lnTo>
                    <a:pt x="315427" y="0"/>
                  </a:lnTo>
                  <a:lnTo>
                    <a:pt x="315427" y="197089"/>
                  </a:lnTo>
                  <a:lnTo>
                    <a:pt x="0" y="197089"/>
                  </a:lnTo>
                  <a:close/>
                </a:path>
              </a:pathLst>
            </a:cu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39" name="组合 38"/>
            <p:cNvGrpSpPr/>
            <p:nvPr/>
          </p:nvGrpSpPr>
          <p:grpSpPr>
            <a:xfrm>
              <a:off x="1232087" y="5154547"/>
              <a:ext cx="2958726" cy="1034205"/>
              <a:chOff x="2921909" y="2266676"/>
              <a:chExt cx="3541047" cy="1034205"/>
            </a:xfrm>
          </p:grpSpPr>
          <p:sp>
            <p:nvSpPr>
              <p:cNvPr id="40" name="文本框 39"/>
              <p:cNvSpPr txBox="1"/>
              <p:nvPr/>
            </p:nvSpPr>
            <p:spPr>
              <a:xfrm>
                <a:off x="3443187" y="2266676"/>
                <a:ext cx="239538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r>
                  <a:rPr lang="en-US" altLang="zh-CN" sz="1500" b="1" dirty="0">
                    <a:cs typeface="+mn-ea"/>
                    <a:sym typeface="+mn-lt"/>
                  </a:rPr>
                  <a:t>Add subtitle</a:t>
                </a:r>
                <a:endParaRPr lang="zh-CN" altLang="en-US" sz="1500" b="1" dirty="0">
                  <a:cs typeface="+mn-ea"/>
                  <a:sym typeface="+mn-lt"/>
                </a:endParaRPr>
              </a:p>
            </p:txBody>
          </p:sp>
          <p:sp>
            <p:nvSpPr>
              <p:cNvPr id="41" name="文本框 40"/>
              <p:cNvSpPr txBox="1"/>
              <p:nvPr/>
            </p:nvSpPr>
            <p:spPr>
              <a:xfrm>
                <a:off x="2921909" y="2613939"/>
                <a:ext cx="3541047" cy="686942"/>
              </a:xfrm>
              <a:prstGeom prst="rect">
                <a:avLst/>
              </a:prstGeom>
              <a:noFill/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en-US" altLang="zh-CN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</a:p>
            </p:txBody>
          </p:sp>
        </p:grpSp>
      </p:grpSp>
      <p:grpSp>
        <p:nvGrpSpPr>
          <p:cNvPr id="10" name="组合 9"/>
          <p:cNvGrpSpPr/>
          <p:nvPr/>
        </p:nvGrpSpPr>
        <p:grpSpPr>
          <a:xfrm>
            <a:off x="3469621" y="3306670"/>
            <a:ext cx="2219045" cy="1334892"/>
            <a:chOff x="4626162" y="4408895"/>
            <a:chExt cx="2958726" cy="1779857"/>
          </a:xfrm>
        </p:grpSpPr>
        <p:sp>
          <p:nvSpPr>
            <p:cNvPr id="49" name="椭圆 48"/>
            <p:cNvSpPr/>
            <p:nvPr/>
          </p:nvSpPr>
          <p:spPr>
            <a:xfrm>
              <a:off x="5814940" y="4408895"/>
              <a:ext cx="568104" cy="568104"/>
            </a:xfrm>
            <a:prstGeom prst="ellipse">
              <a:avLst/>
            </a:pr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5" name="Oval 49"/>
            <p:cNvSpPr/>
            <p:nvPr/>
          </p:nvSpPr>
          <p:spPr>
            <a:xfrm>
              <a:off x="5954528" y="4548701"/>
              <a:ext cx="288928" cy="288492"/>
            </a:xfrm>
            <a:custGeom>
              <a:avLst/>
              <a:gdLst>
                <a:gd name="connsiteX0" fmla="*/ 129243 w 607561"/>
                <a:gd name="connsiteY0" fmla="*/ 432873 h 606645"/>
                <a:gd name="connsiteX1" fmla="*/ 148582 w 607561"/>
                <a:gd name="connsiteY1" fmla="*/ 433539 h 606645"/>
                <a:gd name="connsiteX2" fmla="*/ 161134 w 607561"/>
                <a:gd name="connsiteY2" fmla="*/ 467045 h 606645"/>
                <a:gd name="connsiteX3" fmla="*/ 151876 w 607561"/>
                <a:gd name="connsiteY3" fmla="*/ 505618 h 606645"/>
                <a:gd name="connsiteX4" fmla="*/ 126505 w 607561"/>
                <a:gd name="connsiteY4" fmla="*/ 530858 h 606645"/>
                <a:gd name="connsiteX5" fmla="*/ 101224 w 607561"/>
                <a:gd name="connsiteY5" fmla="*/ 505618 h 606645"/>
                <a:gd name="connsiteX6" fmla="*/ 115111 w 607561"/>
                <a:gd name="connsiteY6" fmla="*/ 446071 h 606645"/>
                <a:gd name="connsiteX7" fmla="*/ 129243 w 607561"/>
                <a:gd name="connsiteY7" fmla="*/ 432873 h 606645"/>
                <a:gd name="connsiteX8" fmla="*/ 230233 w 607561"/>
                <a:gd name="connsiteY8" fmla="*/ 359160 h 606645"/>
                <a:gd name="connsiteX9" fmla="*/ 260234 w 607561"/>
                <a:gd name="connsiteY9" fmla="*/ 378534 h 606645"/>
                <a:gd name="connsiteX10" fmla="*/ 240738 w 607561"/>
                <a:gd name="connsiteY10" fmla="*/ 408573 h 606645"/>
                <a:gd name="connsiteX11" fmla="*/ 201033 w 607561"/>
                <a:gd name="connsiteY11" fmla="*/ 423326 h 606645"/>
                <a:gd name="connsiteX12" fmla="*/ 188392 w 607561"/>
                <a:gd name="connsiteY12" fmla="*/ 426703 h 606645"/>
                <a:gd name="connsiteX13" fmla="*/ 166492 w 607561"/>
                <a:gd name="connsiteY13" fmla="*/ 414083 h 606645"/>
                <a:gd name="connsiteX14" fmla="*/ 175661 w 607561"/>
                <a:gd name="connsiteY14" fmla="*/ 379601 h 606645"/>
                <a:gd name="connsiteX15" fmla="*/ 230233 w 607561"/>
                <a:gd name="connsiteY15" fmla="*/ 359160 h 606645"/>
                <a:gd name="connsiteX16" fmla="*/ 466517 w 607561"/>
                <a:gd name="connsiteY16" fmla="*/ 300854 h 606645"/>
                <a:gd name="connsiteX17" fmla="*/ 485587 w 607561"/>
                <a:gd name="connsiteY17" fmla="*/ 304187 h 606645"/>
                <a:gd name="connsiteX18" fmla="*/ 493425 w 607561"/>
                <a:gd name="connsiteY18" fmla="*/ 339114 h 606645"/>
                <a:gd name="connsiteX19" fmla="*/ 446133 w 607561"/>
                <a:gd name="connsiteY19" fmla="*/ 380884 h 606645"/>
                <a:gd name="connsiteX20" fmla="*/ 434376 w 607561"/>
                <a:gd name="connsiteY20" fmla="*/ 383728 h 606645"/>
                <a:gd name="connsiteX21" fmla="*/ 411933 w 607561"/>
                <a:gd name="connsiteY21" fmla="*/ 370219 h 606645"/>
                <a:gd name="connsiteX22" fmla="*/ 422620 w 607561"/>
                <a:gd name="connsiteY22" fmla="*/ 336092 h 606645"/>
                <a:gd name="connsiteX23" fmla="*/ 450586 w 607561"/>
                <a:gd name="connsiteY23" fmla="*/ 311919 h 606645"/>
                <a:gd name="connsiteX24" fmla="*/ 466517 w 607561"/>
                <a:gd name="connsiteY24" fmla="*/ 300854 h 606645"/>
                <a:gd name="connsiteX25" fmla="*/ 50624 w 607561"/>
                <a:gd name="connsiteY25" fmla="*/ 202164 h 606645"/>
                <a:gd name="connsiteX26" fmla="*/ 151905 w 607561"/>
                <a:gd name="connsiteY26" fmla="*/ 202164 h 606645"/>
                <a:gd name="connsiteX27" fmla="*/ 177181 w 607561"/>
                <a:gd name="connsiteY27" fmla="*/ 227494 h 606645"/>
                <a:gd name="connsiteX28" fmla="*/ 151905 w 607561"/>
                <a:gd name="connsiteY28" fmla="*/ 252735 h 606645"/>
                <a:gd name="connsiteX29" fmla="*/ 74209 w 607561"/>
                <a:gd name="connsiteY29" fmla="*/ 252735 h 606645"/>
                <a:gd name="connsiteX30" fmla="*/ 52493 w 607561"/>
                <a:gd name="connsiteY30" fmla="*/ 556074 h 606645"/>
                <a:gd name="connsiteX31" fmla="*/ 555070 w 607561"/>
                <a:gd name="connsiteY31" fmla="*/ 556074 h 606645"/>
                <a:gd name="connsiteX32" fmla="*/ 533354 w 607561"/>
                <a:gd name="connsiteY32" fmla="*/ 252735 h 606645"/>
                <a:gd name="connsiteX33" fmla="*/ 455658 w 607561"/>
                <a:gd name="connsiteY33" fmla="*/ 252735 h 606645"/>
                <a:gd name="connsiteX34" fmla="*/ 430382 w 607561"/>
                <a:gd name="connsiteY34" fmla="*/ 227494 h 606645"/>
                <a:gd name="connsiteX35" fmla="*/ 455658 w 607561"/>
                <a:gd name="connsiteY35" fmla="*/ 202164 h 606645"/>
                <a:gd name="connsiteX36" fmla="*/ 556939 w 607561"/>
                <a:gd name="connsiteY36" fmla="*/ 202164 h 606645"/>
                <a:gd name="connsiteX37" fmla="*/ 582125 w 607561"/>
                <a:gd name="connsiteY37" fmla="*/ 225717 h 606645"/>
                <a:gd name="connsiteX38" fmla="*/ 607490 w 607561"/>
                <a:gd name="connsiteY38" fmla="*/ 579627 h 606645"/>
                <a:gd name="connsiteX39" fmla="*/ 600726 w 607561"/>
                <a:gd name="connsiteY39" fmla="*/ 598646 h 606645"/>
                <a:gd name="connsiteX40" fmla="*/ 582214 w 607561"/>
                <a:gd name="connsiteY40" fmla="*/ 606645 h 606645"/>
                <a:gd name="connsiteX41" fmla="*/ 25260 w 607561"/>
                <a:gd name="connsiteY41" fmla="*/ 606645 h 606645"/>
                <a:gd name="connsiteX42" fmla="*/ 6748 w 607561"/>
                <a:gd name="connsiteY42" fmla="*/ 598646 h 606645"/>
                <a:gd name="connsiteX43" fmla="*/ 73 w 607561"/>
                <a:gd name="connsiteY43" fmla="*/ 579627 h 606645"/>
                <a:gd name="connsiteX44" fmla="*/ 25349 w 607561"/>
                <a:gd name="connsiteY44" fmla="*/ 225717 h 606645"/>
                <a:gd name="connsiteX45" fmla="*/ 50624 w 607561"/>
                <a:gd name="connsiteY45" fmla="*/ 202164 h 606645"/>
                <a:gd name="connsiteX46" fmla="*/ 303736 w 607561"/>
                <a:gd name="connsiteY46" fmla="*/ 101117 h 606645"/>
                <a:gd name="connsiteX47" fmla="*/ 278455 w 607561"/>
                <a:gd name="connsiteY47" fmla="*/ 126357 h 606645"/>
                <a:gd name="connsiteX48" fmla="*/ 303736 w 607561"/>
                <a:gd name="connsiteY48" fmla="*/ 151596 h 606645"/>
                <a:gd name="connsiteX49" fmla="*/ 329106 w 607561"/>
                <a:gd name="connsiteY49" fmla="*/ 126357 h 606645"/>
                <a:gd name="connsiteX50" fmla="*/ 303736 w 607561"/>
                <a:gd name="connsiteY50" fmla="*/ 101117 h 606645"/>
                <a:gd name="connsiteX51" fmla="*/ 275662 w 607561"/>
                <a:gd name="connsiteY51" fmla="*/ 3114 h 606645"/>
                <a:gd name="connsiteX52" fmla="*/ 332845 w 607561"/>
                <a:gd name="connsiteY52" fmla="*/ 3270 h 606645"/>
                <a:gd name="connsiteX53" fmla="*/ 424534 w 607561"/>
                <a:gd name="connsiteY53" fmla="*/ 88320 h 606645"/>
                <a:gd name="connsiteX54" fmla="*/ 416611 w 607561"/>
                <a:gd name="connsiteY54" fmla="*/ 182968 h 606645"/>
                <a:gd name="connsiteX55" fmla="*/ 416611 w 607561"/>
                <a:gd name="connsiteY55" fmla="*/ 183057 h 606645"/>
                <a:gd name="connsiteX56" fmla="*/ 413763 w 607561"/>
                <a:gd name="connsiteY56" fmla="*/ 188478 h 606645"/>
                <a:gd name="connsiteX57" fmla="*/ 393556 w 607561"/>
                <a:gd name="connsiteY57" fmla="*/ 231759 h 606645"/>
                <a:gd name="connsiteX58" fmla="*/ 341925 w 607561"/>
                <a:gd name="connsiteY58" fmla="*/ 353957 h 606645"/>
                <a:gd name="connsiteX59" fmla="*/ 359105 w 607561"/>
                <a:gd name="connsiteY59" fmla="*/ 352890 h 606645"/>
                <a:gd name="connsiteX60" fmla="*/ 386790 w 607561"/>
                <a:gd name="connsiteY60" fmla="*/ 375553 h 606645"/>
                <a:gd name="connsiteX61" fmla="*/ 364090 w 607561"/>
                <a:gd name="connsiteY61" fmla="*/ 403192 h 606645"/>
                <a:gd name="connsiteX62" fmla="*/ 326169 w 607561"/>
                <a:gd name="connsiteY62" fmla="*/ 404969 h 606645"/>
                <a:gd name="connsiteX63" fmla="*/ 310234 w 607561"/>
                <a:gd name="connsiteY63" fmla="*/ 404703 h 606645"/>
                <a:gd name="connsiteX64" fmla="*/ 307030 w 607561"/>
                <a:gd name="connsiteY64" fmla="*/ 403992 h 606645"/>
                <a:gd name="connsiteX65" fmla="*/ 303736 w 607561"/>
                <a:gd name="connsiteY65" fmla="*/ 404436 h 606645"/>
                <a:gd name="connsiteX66" fmla="*/ 280413 w 607561"/>
                <a:gd name="connsiteY66" fmla="*/ 388972 h 606645"/>
                <a:gd name="connsiteX67" fmla="*/ 214718 w 607561"/>
                <a:gd name="connsiteY67" fmla="*/ 233803 h 606645"/>
                <a:gd name="connsiteX68" fmla="*/ 194155 w 607561"/>
                <a:gd name="connsiteY68" fmla="*/ 189189 h 606645"/>
                <a:gd name="connsiteX69" fmla="*/ 190772 w 607561"/>
                <a:gd name="connsiteY69" fmla="*/ 182701 h 606645"/>
                <a:gd name="connsiteX70" fmla="*/ 177152 w 607561"/>
                <a:gd name="connsiteY70" fmla="*/ 126357 h 606645"/>
                <a:gd name="connsiteX71" fmla="*/ 224688 w 607561"/>
                <a:gd name="connsiteY71" fmla="*/ 27620 h 606645"/>
                <a:gd name="connsiteX72" fmla="*/ 275662 w 607561"/>
                <a:gd name="connsiteY72" fmla="*/ 3114 h 6066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</a:cxnLst>
              <a:rect l="l" t="t" r="r" b="b"/>
              <a:pathLst>
                <a:path w="607561" h="606645">
                  <a:moveTo>
                    <a:pt x="129243" y="432873"/>
                  </a:moveTo>
                  <a:cubicBezTo>
                    <a:pt x="135318" y="430606"/>
                    <a:pt x="142262" y="430651"/>
                    <a:pt x="148582" y="433539"/>
                  </a:cubicBezTo>
                  <a:cubicBezTo>
                    <a:pt x="161312" y="439316"/>
                    <a:pt x="166920" y="454336"/>
                    <a:pt x="161134" y="467045"/>
                  </a:cubicBezTo>
                  <a:cubicBezTo>
                    <a:pt x="151965" y="487220"/>
                    <a:pt x="151876" y="504818"/>
                    <a:pt x="151876" y="505618"/>
                  </a:cubicBezTo>
                  <a:cubicBezTo>
                    <a:pt x="151876" y="519571"/>
                    <a:pt x="140481" y="530858"/>
                    <a:pt x="126505" y="530858"/>
                  </a:cubicBezTo>
                  <a:cubicBezTo>
                    <a:pt x="112529" y="530858"/>
                    <a:pt x="101224" y="519571"/>
                    <a:pt x="101224" y="505618"/>
                  </a:cubicBezTo>
                  <a:cubicBezTo>
                    <a:pt x="101224" y="500729"/>
                    <a:pt x="101847" y="475044"/>
                    <a:pt x="115111" y="446071"/>
                  </a:cubicBezTo>
                  <a:cubicBezTo>
                    <a:pt x="117960" y="439716"/>
                    <a:pt x="123167" y="435139"/>
                    <a:pt x="129243" y="432873"/>
                  </a:cubicBezTo>
                  <a:close/>
                  <a:moveTo>
                    <a:pt x="230233" y="359160"/>
                  </a:moveTo>
                  <a:cubicBezTo>
                    <a:pt x="243854" y="356138"/>
                    <a:pt x="257296" y="364937"/>
                    <a:pt x="260234" y="378534"/>
                  </a:cubicBezTo>
                  <a:cubicBezTo>
                    <a:pt x="263172" y="392221"/>
                    <a:pt x="254448" y="405640"/>
                    <a:pt x="240738" y="408573"/>
                  </a:cubicBezTo>
                  <a:cubicBezTo>
                    <a:pt x="225782" y="411773"/>
                    <a:pt x="212428" y="416661"/>
                    <a:pt x="201033" y="423326"/>
                  </a:cubicBezTo>
                  <a:cubicBezTo>
                    <a:pt x="197027" y="425637"/>
                    <a:pt x="192665" y="426703"/>
                    <a:pt x="188392" y="426703"/>
                  </a:cubicBezTo>
                  <a:cubicBezTo>
                    <a:pt x="179667" y="426703"/>
                    <a:pt x="171121" y="422171"/>
                    <a:pt x="166492" y="414083"/>
                  </a:cubicBezTo>
                  <a:cubicBezTo>
                    <a:pt x="159370" y="401997"/>
                    <a:pt x="163554" y="386533"/>
                    <a:pt x="175661" y="379601"/>
                  </a:cubicBezTo>
                  <a:cubicBezTo>
                    <a:pt x="191686" y="370269"/>
                    <a:pt x="210025" y="363426"/>
                    <a:pt x="230233" y="359160"/>
                  </a:cubicBezTo>
                  <a:close/>
                  <a:moveTo>
                    <a:pt x="466517" y="300854"/>
                  </a:moveTo>
                  <a:cubicBezTo>
                    <a:pt x="472851" y="299454"/>
                    <a:pt x="479709" y="300454"/>
                    <a:pt x="485587" y="304187"/>
                  </a:cubicBezTo>
                  <a:cubicBezTo>
                    <a:pt x="497433" y="311741"/>
                    <a:pt x="500906" y="327383"/>
                    <a:pt x="493425" y="339114"/>
                  </a:cubicBezTo>
                  <a:cubicBezTo>
                    <a:pt x="482559" y="356089"/>
                    <a:pt x="466617" y="370131"/>
                    <a:pt x="446133" y="380884"/>
                  </a:cubicBezTo>
                  <a:cubicBezTo>
                    <a:pt x="442392" y="382840"/>
                    <a:pt x="438384" y="383728"/>
                    <a:pt x="434376" y="383728"/>
                  </a:cubicBezTo>
                  <a:cubicBezTo>
                    <a:pt x="425292" y="383728"/>
                    <a:pt x="416475" y="378840"/>
                    <a:pt x="411933" y="370219"/>
                  </a:cubicBezTo>
                  <a:cubicBezTo>
                    <a:pt x="405431" y="357866"/>
                    <a:pt x="410240" y="342580"/>
                    <a:pt x="422620" y="336092"/>
                  </a:cubicBezTo>
                  <a:cubicBezTo>
                    <a:pt x="435178" y="329516"/>
                    <a:pt x="444618" y="321339"/>
                    <a:pt x="450586" y="311919"/>
                  </a:cubicBezTo>
                  <a:cubicBezTo>
                    <a:pt x="454371" y="306053"/>
                    <a:pt x="460182" y="302254"/>
                    <a:pt x="466517" y="300854"/>
                  </a:cubicBezTo>
                  <a:close/>
                  <a:moveTo>
                    <a:pt x="50624" y="202164"/>
                  </a:moveTo>
                  <a:lnTo>
                    <a:pt x="151905" y="202164"/>
                  </a:lnTo>
                  <a:cubicBezTo>
                    <a:pt x="165878" y="202164"/>
                    <a:pt x="177181" y="213541"/>
                    <a:pt x="177181" y="227494"/>
                  </a:cubicBezTo>
                  <a:cubicBezTo>
                    <a:pt x="177181" y="241448"/>
                    <a:pt x="165878" y="252735"/>
                    <a:pt x="151905" y="252735"/>
                  </a:cubicBezTo>
                  <a:lnTo>
                    <a:pt x="74209" y="252735"/>
                  </a:lnTo>
                  <a:lnTo>
                    <a:pt x="52493" y="556074"/>
                  </a:lnTo>
                  <a:lnTo>
                    <a:pt x="555070" y="556074"/>
                  </a:lnTo>
                  <a:lnTo>
                    <a:pt x="533354" y="252735"/>
                  </a:lnTo>
                  <a:lnTo>
                    <a:pt x="455658" y="252735"/>
                  </a:lnTo>
                  <a:cubicBezTo>
                    <a:pt x="441685" y="252735"/>
                    <a:pt x="430382" y="241448"/>
                    <a:pt x="430382" y="227494"/>
                  </a:cubicBezTo>
                  <a:cubicBezTo>
                    <a:pt x="430382" y="213541"/>
                    <a:pt x="441685" y="202164"/>
                    <a:pt x="455658" y="202164"/>
                  </a:cubicBezTo>
                  <a:lnTo>
                    <a:pt x="556939" y="202164"/>
                  </a:lnTo>
                  <a:cubicBezTo>
                    <a:pt x="570200" y="202164"/>
                    <a:pt x="581235" y="212474"/>
                    <a:pt x="582125" y="225717"/>
                  </a:cubicBezTo>
                  <a:lnTo>
                    <a:pt x="607490" y="579627"/>
                  </a:lnTo>
                  <a:cubicBezTo>
                    <a:pt x="608024" y="586648"/>
                    <a:pt x="605532" y="593491"/>
                    <a:pt x="600726" y="598646"/>
                  </a:cubicBezTo>
                  <a:cubicBezTo>
                    <a:pt x="596009" y="603801"/>
                    <a:pt x="589245" y="606645"/>
                    <a:pt x="582214" y="606645"/>
                  </a:cubicBezTo>
                  <a:lnTo>
                    <a:pt x="25260" y="606645"/>
                  </a:lnTo>
                  <a:cubicBezTo>
                    <a:pt x="18318" y="606645"/>
                    <a:pt x="11554" y="603801"/>
                    <a:pt x="6748" y="598646"/>
                  </a:cubicBezTo>
                  <a:cubicBezTo>
                    <a:pt x="1942" y="593491"/>
                    <a:pt x="-461" y="586648"/>
                    <a:pt x="73" y="579627"/>
                  </a:cubicBezTo>
                  <a:lnTo>
                    <a:pt x="25349" y="225717"/>
                  </a:lnTo>
                  <a:cubicBezTo>
                    <a:pt x="26328" y="212474"/>
                    <a:pt x="37364" y="202164"/>
                    <a:pt x="50624" y="202164"/>
                  </a:cubicBezTo>
                  <a:close/>
                  <a:moveTo>
                    <a:pt x="303736" y="101117"/>
                  </a:moveTo>
                  <a:cubicBezTo>
                    <a:pt x="289760" y="101117"/>
                    <a:pt x="278455" y="112404"/>
                    <a:pt x="278455" y="126357"/>
                  </a:cubicBezTo>
                  <a:cubicBezTo>
                    <a:pt x="278455" y="140310"/>
                    <a:pt x="289760" y="151596"/>
                    <a:pt x="303736" y="151596"/>
                  </a:cubicBezTo>
                  <a:cubicBezTo>
                    <a:pt x="317712" y="151596"/>
                    <a:pt x="329106" y="140310"/>
                    <a:pt x="329106" y="126357"/>
                  </a:cubicBezTo>
                  <a:cubicBezTo>
                    <a:pt x="329106" y="112404"/>
                    <a:pt x="317712" y="101117"/>
                    <a:pt x="303736" y="101117"/>
                  </a:cubicBezTo>
                  <a:close/>
                  <a:moveTo>
                    <a:pt x="275662" y="3114"/>
                  </a:moveTo>
                  <a:cubicBezTo>
                    <a:pt x="294100" y="-1041"/>
                    <a:pt x="313573" y="-1085"/>
                    <a:pt x="332845" y="3270"/>
                  </a:cubicBezTo>
                  <a:cubicBezTo>
                    <a:pt x="375752" y="12868"/>
                    <a:pt x="411715" y="46284"/>
                    <a:pt x="424534" y="88320"/>
                  </a:cubicBezTo>
                  <a:cubicBezTo>
                    <a:pt x="434504" y="120758"/>
                    <a:pt x="431744" y="153552"/>
                    <a:pt x="416611" y="182968"/>
                  </a:cubicBezTo>
                  <a:lnTo>
                    <a:pt x="416611" y="183057"/>
                  </a:lnTo>
                  <a:lnTo>
                    <a:pt x="413763" y="188478"/>
                  </a:lnTo>
                  <a:cubicBezTo>
                    <a:pt x="406107" y="203231"/>
                    <a:pt x="398897" y="217272"/>
                    <a:pt x="393556" y="231759"/>
                  </a:cubicBezTo>
                  <a:lnTo>
                    <a:pt x="341925" y="353957"/>
                  </a:lnTo>
                  <a:cubicBezTo>
                    <a:pt x="347800" y="353690"/>
                    <a:pt x="353675" y="353424"/>
                    <a:pt x="359105" y="352890"/>
                  </a:cubicBezTo>
                  <a:cubicBezTo>
                    <a:pt x="372903" y="351469"/>
                    <a:pt x="385455" y="361689"/>
                    <a:pt x="386790" y="375553"/>
                  </a:cubicBezTo>
                  <a:cubicBezTo>
                    <a:pt x="388214" y="389417"/>
                    <a:pt x="378066" y="401859"/>
                    <a:pt x="364090" y="403192"/>
                  </a:cubicBezTo>
                  <a:cubicBezTo>
                    <a:pt x="352251" y="404436"/>
                    <a:pt x="339432" y="404969"/>
                    <a:pt x="326169" y="404969"/>
                  </a:cubicBezTo>
                  <a:cubicBezTo>
                    <a:pt x="321006" y="404969"/>
                    <a:pt x="315754" y="404880"/>
                    <a:pt x="310234" y="404703"/>
                  </a:cubicBezTo>
                  <a:cubicBezTo>
                    <a:pt x="309077" y="404703"/>
                    <a:pt x="308098" y="404169"/>
                    <a:pt x="307030" y="403992"/>
                  </a:cubicBezTo>
                  <a:cubicBezTo>
                    <a:pt x="305873" y="404081"/>
                    <a:pt x="304893" y="404436"/>
                    <a:pt x="303736" y="404436"/>
                  </a:cubicBezTo>
                  <a:cubicBezTo>
                    <a:pt x="293588" y="404436"/>
                    <a:pt x="284419" y="398393"/>
                    <a:pt x="280413" y="388972"/>
                  </a:cubicBezTo>
                  <a:lnTo>
                    <a:pt x="214718" y="233803"/>
                  </a:lnTo>
                  <a:cubicBezTo>
                    <a:pt x="208932" y="218072"/>
                    <a:pt x="201721" y="204031"/>
                    <a:pt x="194155" y="189189"/>
                  </a:cubicBezTo>
                  <a:lnTo>
                    <a:pt x="190772" y="182701"/>
                  </a:lnTo>
                  <a:cubicBezTo>
                    <a:pt x="181781" y="165016"/>
                    <a:pt x="177152" y="145997"/>
                    <a:pt x="177152" y="126357"/>
                  </a:cubicBezTo>
                  <a:cubicBezTo>
                    <a:pt x="177152" y="87787"/>
                    <a:pt x="194511" y="51794"/>
                    <a:pt x="224688" y="27620"/>
                  </a:cubicBezTo>
                  <a:cubicBezTo>
                    <a:pt x="239821" y="15534"/>
                    <a:pt x="257224" y="7269"/>
                    <a:pt x="275662" y="3114"/>
                  </a:cubicBezTo>
                  <a:close/>
                </a:path>
              </a:pathLst>
            </a:cu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46" name="组合 45"/>
            <p:cNvGrpSpPr/>
            <p:nvPr/>
          </p:nvGrpSpPr>
          <p:grpSpPr>
            <a:xfrm>
              <a:off x="4626162" y="5154547"/>
              <a:ext cx="2958726" cy="1034205"/>
              <a:chOff x="2921909" y="2266676"/>
              <a:chExt cx="3541047" cy="1034205"/>
            </a:xfrm>
          </p:grpSpPr>
          <p:sp>
            <p:nvSpPr>
              <p:cNvPr id="47" name="文本框 46"/>
              <p:cNvSpPr txBox="1"/>
              <p:nvPr/>
            </p:nvSpPr>
            <p:spPr>
              <a:xfrm>
                <a:off x="3469699" y="2266676"/>
                <a:ext cx="239538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r>
                  <a:rPr lang="en-US" altLang="zh-CN" sz="1500" b="1" dirty="0">
                    <a:cs typeface="+mn-ea"/>
                    <a:sym typeface="+mn-lt"/>
                  </a:rPr>
                  <a:t>Add subtitle</a:t>
                </a:r>
                <a:endParaRPr lang="zh-CN" altLang="en-US" sz="1500" b="1" dirty="0">
                  <a:cs typeface="+mn-ea"/>
                  <a:sym typeface="+mn-lt"/>
                </a:endParaRPr>
              </a:p>
            </p:txBody>
          </p:sp>
          <p:sp>
            <p:nvSpPr>
              <p:cNvPr id="48" name="文本框 47"/>
              <p:cNvSpPr txBox="1"/>
              <p:nvPr/>
            </p:nvSpPr>
            <p:spPr>
              <a:xfrm>
                <a:off x="2921909" y="2613939"/>
                <a:ext cx="3541047" cy="686942"/>
              </a:xfrm>
              <a:prstGeom prst="rect">
                <a:avLst/>
              </a:prstGeom>
              <a:noFill/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en-US" altLang="zh-CN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</a:p>
            </p:txBody>
          </p:sp>
        </p:grpSp>
      </p:grpSp>
      <p:grpSp>
        <p:nvGrpSpPr>
          <p:cNvPr id="9" name="组合 8"/>
          <p:cNvGrpSpPr/>
          <p:nvPr/>
        </p:nvGrpSpPr>
        <p:grpSpPr>
          <a:xfrm>
            <a:off x="6015178" y="3306670"/>
            <a:ext cx="2219045" cy="1334892"/>
            <a:chOff x="8020237" y="4408895"/>
            <a:chExt cx="2958726" cy="1779857"/>
          </a:xfrm>
        </p:grpSpPr>
        <p:sp>
          <p:nvSpPr>
            <p:cNvPr id="56" name="椭圆 55"/>
            <p:cNvSpPr/>
            <p:nvPr/>
          </p:nvSpPr>
          <p:spPr>
            <a:xfrm>
              <a:off x="9209015" y="4408895"/>
              <a:ext cx="568104" cy="568104"/>
            </a:xfrm>
            <a:prstGeom prst="ellipse">
              <a:avLst/>
            </a:pr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6" name="Oval 56"/>
            <p:cNvSpPr/>
            <p:nvPr/>
          </p:nvSpPr>
          <p:spPr>
            <a:xfrm>
              <a:off x="9354638" y="4548483"/>
              <a:ext cx="276859" cy="288928"/>
            </a:xfrm>
            <a:custGeom>
              <a:avLst/>
              <a:gdLst>
                <a:gd name="connsiteX0" fmla="*/ 519512 w 581137"/>
                <a:gd name="connsiteY0" fmla="*/ 332111 h 606469"/>
                <a:gd name="connsiteX1" fmla="*/ 540163 w 581137"/>
                <a:gd name="connsiteY1" fmla="*/ 340671 h 606469"/>
                <a:gd name="connsiteX2" fmla="*/ 572553 w 581137"/>
                <a:gd name="connsiteY2" fmla="*/ 373014 h 606469"/>
                <a:gd name="connsiteX3" fmla="*/ 572553 w 581137"/>
                <a:gd name="connsiteY3" fmla="*/ 414307 h 606469"/>
                <a:gd name="connsiteX4" fmla="*/ 388637 w 581137"/>
                <a:gd name="connsiteY4" fmla="*/ 597958 h 606469"/>
                <a:gd name="connsiteX5" fmla="*/ 367986 w 581137"/>
                <a:gd name="connsiteY5" fmla="*/ 606469 h 606469"/>
                <a:gd name="connsiteX6" fmla="*/ 347334 w 581137"/>
                <a:gd name="connsiteY6" fmla="*/ 597958 h 606469"/>
                <a:gd name="connsiteX7" fmla="*/ 311096 w 581137"/>
                <a:gd name="connsiteY7" fmla="*/ 561772 h 606469"/>
                <a:gd name="connsiteX8" fmla="*/ 294244 w 581137"/>
                <a:gd name="connsiteY8" fmla="*/ 544944 h 606469"/>
                <a:gd name="connsiteX9" fmla="*/ 257860 w 581137"/>
                <a:gd name="connsiteY9" fmla="*/ 508613 h 606469"/>
                <a:gd name="connsiteX10" fmla="*/ 257860 w 581137"/>
                <a:gd name="connsiteY10" fmla="*/ 467320 h 606469"/>
                <a:gd name="connsiteX11" fmla="*/ 290250 w 581137"/>
                <a:gd name="connsiteY11" fmla="*/ 434977 h 606469"/>
                <a:gd name="connsiteX12" fmla="*/ 310901 w 581137"/>
                <a:gd name="connsiteY12" fmla="*/ 426417 h 606469"/>
                <a:gd name="connsiteX13" fmla="*/ 331553 w 581137"/>
                <a:gd name="connsiteY13" fmla="*/ 434977 h 606469"/>
                <a:gd name="connsiteX14" fmla="*/ 367986 w 581137"/>
                <a:gd name="connsiteY14" fmla="*/ 471308 h 606469"/>
                <a:gd name="connsiteX15" fmla="*/ 377970 w 581137"/>
                <a:gd name="connsiteY15" fmla="*/ 461387 h 606469"/>
                <a:gd name="connsiteX16" fmla="*/ 498860 w 581137"/>
                <a:gd name="connsiteY16" fmla="*/ 340671 h 606469"/>
                <a:gd name="connsiteX17" fmla="*/ 519512 w 581137"/>
                <a:gd name="connsiteY17" fmla="*/ 332111 h 606469"/>
                <a:gd name="connsiteX18" fmla="*/ 51961 w 581137"/>
                <a:gd name="connsiteY18" fmla="*/ 289771 h 606469"/>
                <a:gd name="connsiteX19" fmla="*/ 97543 w 581137"/>
                <a:gd name="connsiteY19" fmla="*/ 289771 h 606469"/>
                <a:gd name="connsiteX20" fmla="*/ 116486 w 581137"/>
                <a:gd name="connsiteY20" fmla="*/ 304796 h 606469"/>
                <a:gd name="connsiteX21" fmla="*/ 143368 w 581137"/>
                <a:gd name="connsiteY21" fmla="*/ 419113 h 606469"/>
                <a:gd name="connsiteX22" fmla="*/ 159828 w 581137"/>
                <a:gd name="connsiteY22" fmla="*/ 445030 h 606469"/>
                <a:gd name="connsiteX23" fmla="*/ 160120 w 581137"/>
                <a:gd name="connsiteY23" fmla="*/ 406228 h 606469"/>
                <a:gd name="connsiteX24" fmla="*/ 180233 w 581137"/>
                <a:gd name="connsiteY24" fmla="*/ 331394 h 606469"/>
                <a:gd name="connsiteX25" fmla="*/ 166792 w 581137"/>
                <a:gd name="connsiteY25" fmla="*/ 301781 h 606469"/>
                <a:gd name="connsiteX26" fmla="*/ 174535 w 581137"/>
                <a:gd name="connsiteY26" fmla="*/ 289771 h 606469"/>
                <a:gd name="connsiteX27" fmla="*/ 188998 w 581137"/>
                <a:gd name="connsiteY27" fmla="*/ 289771 h 606469"/>
                <a:gd name="connsiteX28" fmla="*/ 203413 w 581137"/>
                <a:gd name="connsiteY28" fmla="*/ 289771 h 606469"/>
                <a:gd name="connsiteX29" fmla="*/ 211156 w 581137"/>
                <a:gd name="connsiteY29" fmla="*/ 301781 h 606469"/>
                <a:gd name="connsiteX30" fmla="*/ 197715 w 581137"/>
                <a:gd name="connsiteY30" fmla="*/ 331394 h 606469"/>
                <a:gd name="connsiteX31" fmla="*/ 217876 w 581137"/>
                <a:gd name="connsiteY31" fmla="*/ 406228 h 606469"/>
                <a:gd name="connsiteX32" fmla="*/ 218120 w 581137"/>
                <a:gd name="connsiteY32" fmla="*/ 445030 h 606469"/>
                <a:gd name="connsiteX33" fmla="*/ 234580 w 581137"/>
                <a:gd name="connsiteY33" fmla="*/ 419113 h 606469"/>
                <a:gd name="connsiteX34" fmla="*/ 261462 w 581137"/>
                <a:gd name="connsiteY34" fmla="*/ 304796 h 606469"/>
                <a:gd name="connsiteX35" fmla="*/ 280405 w 581137"/>
                <a:gd name="connsiteY35" fmla="*/ 289771 h 606469"/>
                <a:gd name="connsiteX36" fmla="*/ 325987 w 581137"/>
                <a:gd name="connsiteY36" fmla="*/ 289771 h 606469"/>
                <a:gd name="connsiteX37" fmla="*/ 377948 w 581137"/>
                <a:gd name="connsiteY37" fmla="*/ 341654 h 606469"/>
                <a:gd name="connsiteX38" fmla="*/ 377948 w 581137"/>
                <a:gd name="connsiteY38" fmla="*/ 433847 h 606469"/>
                <a:gd name="connsiteX39" fmla="*/ 367965 w 581137"/>
                <a:gd name="connsiteY39" fmla="*/ 443815 h 606469"/>
                <a:gd name="connsiteX40" fmla="*/ 345320 w 581137"/>
                <a:gd name="connsiteY40" fmla="*/ 421204 h 606469"/>
                <a:gd name="connsiteX41" fmla="*/ 310890 w 581137"/>
                <a:gd name="connsiteY41" fmla="*/ 406957 h 606469"/>
                <a:gd name="connsiteX42" fmla="*/ 276461 w 581137"/>
                <a:gd name="connsiteY42" fmla="*/ 421204 h 606469"/>
                <a:gd name="connsiteX43" fmla="*/ 244076 w 581137"/>
                <a:gd name="connsiteY43" fmla="*/ 453540 h 606469"/>
                <a:gd name="connsiteX44" fmla="*/ 244076 w 581137"/>
                <a:gd name="connsiteY44" fmla="*/ 522344 h 606469"/>
                <a:gd name="connsiteX45" fmla="*/ 280454 w 581137"/>
                <a:gd name="connsiteY45" fmla="*/ 558667 h 606469"/>
                <a:gd name="connsiteX46" fmla="*/ 283522 w 581137"/>
                <a:gd name="connsiteY46" fmla="*/ 561730 h 606469"/>
                <a:gd name="connsiteX47" fmla="*/ 188998 w 581137"/>
                <a:gd name="connsiteY47" fmla="*/ 561730 h 606469"/>
                <a:gd name="connsiteX48" fmla="*/ 19479 w 581137"/>
                <a:gd name="connsiteY48" fmla="*/ 561730 h 606469"/>
                <a:gd name="connsiteX49" fmla="*/ 0 w 581137"/>
                <a:gd name="connsiteY49" fmla="*/ 542280 h 606469"/>
                <a:gd name="connsiteX50" fmla="*/ 0 w 581137"/>
                <a:gd name="connsiteY50" fmla="*/ 341654 h 606469"/>
                <a:gd name="connsiteX51" fmla="*/ 51961 w 581137"/>
                <a:gd name="connsiteY51" fmla="*/ 289771 h 606469"/>
                <a:gd name="connsiteX52" fmla="*/ 273435 w 581137"/>
                <a:gd name="connsiteY52" fmla="*/ 375 h 606469"/>
                <a:gd name="connsiteX53" fmla="*/ 303290 w 581137"/>
                <a:gd name="connsiteY53" fmla="*/ 25467 h 606469"/>
                <a:gd name="connsiteX54" fmla="*/ 303290 w 581137"/>
                <a:gd name="connsiteY54" fmla="*/ 135216 h 606469"/>
                <a:gd name="connsiteX55" fmla="*/ 303290 w 581137"/>
                <a:gd name="connsiteY55" fmla="*/ 147422 h 606469"/>
                <a:gd name="connsiteX56" fmla="*/ 189032 w 581137"/>
                <a:gd name="connsiteY56" fmla="*/ 262180 h 606469"/>
                <a:gd name="connsiteX57" fmla="*/ 73459 w 581137"/>
                <a:gd name="connsiteY57" fmla="*/ 147422 h 606469"/>
                <a:gd name="connsiteX58" fmla="*/ 73459 w 581137"/>
                <a:gd name="connsiteY58" fmla="*/ 81922 h 606469"/>
                <a:gd name="connsiteX59" fmla="*/ 115100 w 581137"/>
                <a:gd name="connsiteY59" fmla="*/ 31059 h 606469"/>
                <a:gd name="connsiteX60" fmla="*/ 273435 w 581137"/>
                <a:gd name="connsiteY60" fmla="*/ 375 h 606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581137" h="606469">
                  <a:moveTo>
                    <a:pt x="519512" y="332111"/>
                  </a:moveTo>
                  <a:cubicBezTo>
                    <a:pt x="526964" y="332111"/>
                    <a:pt x="534464" y="334981"/>
                    <a:pt x="540163" y="340671"/>
                  </a:cubicBezTo>
                  <a:lnTo>
                    <a:pt x="572553" y="373014"/>
                  </a:lnTo>
                  <a:cubicBezTo>
                    <a:pt x="583999" y="384395"/>
                    <a:pt x="583999" y="402877"/>
                    <a:pt x="572553" y="414307"/>
                  </a:cubicBezTo>
                  <a:lnTo>
                    <a:pt x="388637" y="597958"/>
                  </a:lnTo>
                  <a:cubicBezTo>
                    <a:pt x="382938" y="603648"/>
                    <a:pt x="375486" y="606469"/>
                    <a:pt x="367986" y="606469"/>
                  </a:cubicBezTo>
                  <a:cubicBezTo>
                    <a:pt x="360485" y="606469"/>
                    <a:pt x="353033" y="603648"/>
                    <a:pt x="347334" y="597958"/>
                  </a:cubicBezTo>
                  <a:lnTo>
                    <a:pt x="311096" y="561772"/>
                  </a:lnTo>
                  <a:lnTo>
                    <a:pt x="294244" y="544944"/>
                  </a:lnTo>
                  <a:lnTo>
                    <a:pt x="257860" y="508613"/>
                  </a:lnTo>
                  <a:cubicBezTo>
                    <a:pt x="246414" y="497183"/>
                    <a:pt x="246414" y="478701"/>
                    <a:pt x="257860" y="467320"/>
                  </a:cubicBezTo>
                  <a:lnTo>
                    <a:pt x="290250" y="434977"/>
                  </a:lnTo>
                  <a:cubicBezTo>
                    <a:pt x="295949" y="429287"/>
                    <a:pt x="303449" y="426417"/>
                    <a:pt x="310901" y="426417"/>
                  </a:cubicBezTo>
                  <a:cubicBezTo>
                    <a:pt x="318402" y="426417"/>
                    <a:pt x="325854" y="429287"/>
                    <a:pt x="331553" y="434977"/>
                  </a:cubicBezTo>
                  <a:lnTo>
                    <a:pt x="367986" y="471308"/>
                  </a:lnTo>
                  <a:lnTo>
                    <a:pt x="377970" y="461387"/>
                  </a:lnTo>
                  <a:lnTo>
                    <a:pt x="498860" y="340671"/>
                  </a:lnTo>
                  <a:cubicBezTo>
                    <a:pt x="504559" y="334981"/>
                    <a:pt x="512011" y="332111"/>
                    <a:pt x="519512" y="332111"/>
                  </a:cubicBezTo>
                  <a:close/>
                  <a:moveTo>
                    <a:pt x="51961" y="289771"/>
                  </a:moveTo>
                  <a:lnTo>
                    <a:pt x="97543" y="289771"/>
                  </a:lnTo>
                  <a:cubicBezTo>
                    <a:pt x="106601" y="289771"/>
                    <a:pt x="114441" y="295995"/>
                    <a:pt x="116486" y="304796"/>
                  </a:cubicBezTo>
                  <a:lnTo>
                    <a:pt x="143368" y="419113"/>
                  </a:lnTo>
                  <a:cubicBezTo>
                    <a:pt x="145852" y="429665"/>
                    <a:pt x="151793" y="438660"/>
                    <a:pt x="159828" y="445030"/>
                  </a:cubicBezTo>
                  <a:cubicBezTo>
                    <a:pt x="157442" y="432193"/>
                    <a:pt x="157539" y="419016"/>
                    <a:pt x="160120" y="406228"/>
                  </a:cubicBezTo>
                  <a:lnTo>
                    <a:pt x="180233" y="331394"/>
                  </a:lnTo>
                  <a:lnTo>
                    <a:pt x="166792" y="301781"/>
                  </a:lnTo>
                  <a:cubicBezTo>
                    <a:pt x="164260" y="296141"/>
                    <a:pt x="168350" y="289771"/>
                    <a:pt x="174535" y="289771"/>
                  </a:cubicBezTo>
                  <a:lnTo>
                    <a:pt x="188998" y="289771"/>
                  </a:lnTo>
                  <a:lnTo>
                    <a:pt x="203413" y="289771"/>
                  </a:lnTo>
                  <a:cubicBezTo>
                    <a:pt x="209598" y="289771"/>
                    <a:pt x="213688" y="296141"/>
                    <a:pt x="211156" y="301781"/>
                  </a:cubicBezTo>
                  <a:lnTo>
                    <a:pt x="197715" y="331394"/>
                  </a:lnTo>
                  <a:lnTo>
                    <a:pt x="217876" y="406228"/>
                  </a:lnTo>
                  <a:cubicBezTo>
                    <a:pt x="220409" y="419016"/>
                    <a:pt x="220506" y="432193"/>
                    <a:pt x="218120" y="445030"/>
                  </a:cubicBezTo>
                  <a:cubicBezTo>
                    <a:pt x="226155" y="438660"/>
                    <a:pt x="232096" y="429665"/>
                    <a:pt x="234580" y="419113"/>
                  </a:cubicBezTo>
                  <a:lnTo>
                    <a:pt x="261462" y="304796"/>
                  </a:lnTo>
                  <a:cubicBezTo>
                    <a:pt x="263507" y="295995"/>
                    <a:pt x="271347" y="289771"/>
                    <a:pt x="280405" y="289771"/>
                  </a:cubicBezTo>
                  <a:lnTo>
                    <a:pt x="325987" y="289771"/>
                  </a:lnTo>
                  <a:cubicBezTo>
                    <a:pt x="354670" y="289771"/>
                    <a:pt x="377948" y="313014"/>
                    <a:pt x="377948" y="341654"/>
                  </a:cubicBezTo>
                  <a:lnTo>
                    <a:pt x="377948" y="433847"/>
                  </a:lnTo>
                  <a:lnTo>
                    <a:pt x="367965" y="443815"/>
                  </a:lnTo>
                  <a:lnTo>
                    <a:pt x="345320" y="421204"/>
                  </a:lnTo>
                  <a:cubicBezTo>
                    <a:pt x="336116" y="412014"/>
                    <a:pt x="323893" y="406957"/>
                    <a:pt x="310890" y="406957"/>
                  </a:cubicBezTo>
                  <a:cubicBezTo>
                    <a:pt x="297888" y="406957"/>
                    <a:pt x="285665" y="412014"/>
                    <a:pt x="276461" y="421204"/>
                  </a:cubicBezTo>
                  <a:lnTo>
                    <a:pt x="244076" y="453540"/>
                  </a:lnTo>
                  <a:cubicBezTo>
                    <a:pt x="225084" y="472503"/>
                    <a:pt x="225084" y="503380"/>
                    <a:pt x="244076" y="522344"/>
                  </a:cubicBezTo>
                  <a:lnTo>
                    <a:pt x="280454" y="558667"/>
                  </a:lnTo>
                  <a:lnTo>
                    <a:pt x="283522" y="561730"/>
                  </a:lnTo>
                  <a:lnTo>
                    <a:pt x="188998" y="561730"/>
                  </a:lnTo>
                  <a:lnTo>
                    <a:pt x="19479" y="561730"/>
                  </a:lnTo>
                  <a:cubicBezTo>
                    <a:pt x="8766" y="561730"/>
                    <a:pt x="0" y="553026"/>
                    <a:pt x="0" y="542280"/>
                  </a:cubicBezTo>
                  <a:lnTo>
                    <a:pt x="0" y="341654"/>
                  </a:lnTo>
                  <a:cubicBezTo>
                    <a:pt x="0" y="313014"/>
                    <a:pt x="23278" y="289771"/>
                    <a:pt x="51961" y="289771"/>
                  </a:cubicBezTo>
                  <a:close/>
                  <a:moveTo>
                    <a:pt x="273435" y="375"/>
                  </a:moveTo>
                  <a:cubicBezTo>
                    <a:pt x="289020" y="-2299"/>
                    <a:pt x="303290" y="9663"/>
                    <a:pt x="303290" y="25467"/>
                  </a:cubicBezTo>
                  <a:lnTo>
                    <a:pt x="303290" y="135216"/>
                  </a:lnTo>
                  <a:lnTo>
                    <a:pt x="303290" y="147422"/>
                  </a:lnTo>
                  <a:cubicBezTo>
                    <a:pt x="303290" y="210831"/>
                    <a:pt x="252492" y="262180"/>
                    <a:pt x="189032" y="262180"/>
                  </a:cubicBezTo>
                  <a:cubicBezTo>
                    <a:pt x="125523" y="262180"/>
                    <a:pt x="73459" y="210831"/>
                    <a:pt x="73459" y="147422"/>
                  </a:cubicBezTo>
                  <a:lnTo>
                    <a:pt x="73459" y="81922"/>
                  </a:lnTo>
                  <a:cubicBezTo>
                    <a:pt x="73459" y="57220"/>
                    <a:pt x="90895" y="35970"/>
                    <a:pt x="115100" y="31059"/>
                  </a:cubicBezTo>
                  <a:cubicBezTo>
                    <a:pt x="136238" y="26828"/>
                    <a:pt x="254538" y="3585"/>
                    <a:pt x="273435" y="375"/>
                  </a:cubicBezTo>
                  <a:close/>
                </a:path>
              </a:pathLst>
            </a:cu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53" name="组合 52"/>
            <p:cNvGrpSpPr/>
            <p:nvPr/>
          </p:nvGrpSpPr>
          <p:grpSpPr>
            <a:xfrm>
              <a:off x="8020237" y="5154547"/>
              <a:ext cx="2958726" cy="1034205"/>
              <a:chOff x="2921909" y="2266676"/>
              <a:chExt cx="3541047" cy="1034205"/>
            </a:xfrm>
          </p:grpSpPr>
          <p:sp>
            <p:nvSpPr>
              <p:cNvPr id="54" name="文本框 53"/>
              <p:cNvSpPr txBox="1"/>
              <p:nvPr/>
            </p:nvSpPr>
            <p:spPr>
              <a:xfrm>
                <a:off x="3469697" y="2266676"/>
                <a:ext cx="244918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r>
                  <a:rPr lang="en-US" altLang="zh-CN" sz="1500" b="1" dirty="0">
                    <a:cs typeface="+mn-ea"/>
                    <a:sym typeface="+mn-lt"/>
                  </a:rPr>
                  <a:t>Add subtitle</a:t>
                </a:r>
                <a:endParaRPr lang="zh-CN" altLang="en-US" sz="1500" b="1" dirty="0">
                  <a:cs typeface="+mn-ea"/>
                  <a:sym typeface="+mn-lt"/>
                </a:endParaRPr>
              </a:p>
            </p:txBody>
          </p:sp>
          <p:sp>
            <p:nvSpPr>
              <p:cNvPr id="55" name="文本框 54"/>
              <p:cNvSpPr txBox="1"/>
              <p:nvPr/>
            </p:nvSpPr>
            <p:spPr>
              <a:xfrm>
                <a:off x="2921909" y="2613939"/>
                <a:ext cx="3541047" cy="686942"/>
              </a:xfrm>
              <a:prstGeom prst="rect">
                <a:avLst/>
              </a:prstGeom>
              <a:noFill/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en-US" altLang="zh-CN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</a:p>
            </p:txBody>
          </p:sp>
        </p:grpSp>
      </p:grpSp>
      <p:grpSp>
        <p:nvGrpSpPr>
          <p:cNvPr id="3" name="组合 2"/>
          <p:cNvGrpSpPr/>
          <p:nvPr userDrawn="1"/>
        </p:nvGrpSpPr>
        <p:grpSpPr>
          <a:xfrm>
            <a:off x="2375467" y="376922"/>
            <a:ext cx="4393066" cy="734060"/>
            <a:chOff x="3510816" y="1241619"/>
            <a:chExt cx="4393066" cy="734060"/>
          </a:xfrm>
        </p:grpSpPr>
        <p:sp>
          <p:nvSpPr>
            <p:cNvPr id="13" name="文本框 12"/>
            <p:cNvSpPr txBox="1"/>
            <p:nvPr/>
          </p:nvSpPr>
          <p:spPr>
            <a:xfrm>
              <a:off x="3510816" y="1241619"/>
              <a:ext cx="4393066" cy="7340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kumimoji="1" lang="en-US" altLang="zh-CN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MORE THAN TEMPLATE</a:t>
              </a:r>
              <a:endParaRPr kumimoji="1" lang="en-US" altLang="zh-CN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algn="ctr">
                <a:lnSpc>
                  <a:spcPct val="110000"/>
                </a:lnSpc>
              </a:pPr>
              <a:r>
                <a:rPr kumimoji="1" lang="en-US" altLang="zh-CN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subtitle here</a:t>
              </a:r>
              <a:endParaRPr kumimoji="1"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14" name="直接连接符 13"/>
            <p:cNvCxnSpPr/>
            <p:nvPr/>
          </p:nvCxnSpPr>
          <p:spPr>
            <a:xfrm>
              <a:off x="4624123" y="1599772"/>
              <a:ext cx="2185496" cy="8878"/>
            </a:xfrm>
            <a:prstGeom prst="line">
              <a:avLst/>
            </a:prstGeom>
            <a:ln w="28575" cap="rnd">
              <a:gradFill>
                <a:gsLst>
                  <a:gs pos="0">
                    <a:srgbClr val="3DC6BE"/>
                  </a:gs>
                  <a:gs pos="100000">
                    <a:srgbClr val="304151"/>
                  </a:gs>
                </a:gsLst>
                <a:lin ang="0" scaled="1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Click="0" advTm="3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Alternate Process 24"/>
          <p:cNvSpPr/>
          <p:nvPr/>
        </p:nvSpPr>
        <p:spPr>
          <a:xfrm rot="16200000">
            <a:off x="4275632" y="2040838"/>
            <a:ext cx="2073855" cy="1435323"/>
          </a:xfrm>
          <a:prstGeom prst="roundRect">
            <a:avLst>
              <a:gd name="adj" fmla="val 6205"/>
            </a:avLst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 sz="9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" name="Flowchart: Alternate Process 24"/>
          <p:cNvSpPr/>
          <p:nvPr/>
        </p:nvSpPr>
        <p:spPr>
          <a:xfrm rot="16200000">
            <a:off x="5777054" y="2040837"/>
            <a:ext cx="2073861" cy="1435326"/>
          </a:xfrm>
          <a:prstGeom prst="roundRect">
            <a:avLst>
              <a:gd name="adj" fmla="val 6205"/>
            </a:avLst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 sz="9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" name="Flowchart: Alternate Process 24"/>
          <p:cNvSpPr/>
          <p:nvPr/>
        </p:nvSpPr>
        <p:spPr>
          <a:xfrm rot="16200000">
            <a:off x="2774207" y="2040837"/>
            <a:ext cx="2073861" cy="1435325"/>
          </a:xfrm>
          <a:prstGeom prst="roundRect">
            <a:avLst>
              <a:gd name="adj" fmla="val 6205"/>
            </a:avLst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 sz="9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" name="Flowchart: Alternate Process 24"/>
          <p:cNvSpPr/>
          <p:nvPr/>
        </p:nvSpPr>
        <p:spPr>
          <a:xfrm rot="16200000">
            <a:off x="1272788" y="2040838"/>
            <a:ext cx="2073855" cy="1435323"/>
          </a:xfrm>
          <a:prstGeom prst="roundRect">
            <a:avLst>
              <a:gd name="adj" fmla="val 6205"/>
            </a:avLst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 sz="9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6" name="Group 134"/>
          <p:cNvGrpSpPr>
            <a:grpSpLocks noChangeAspect="1"/>
          </p:cNvGrpSpPr>
          <p:nvPr/>
        </p:nvGrpSpPr>
        <p:grpSpPr>
          <a:xfrm>
            <a:off x="1986963" y="3472415"/>
            <a:ext cx="645494" cy="646032"/>
            <a:chOff x="3287425" y="1417883"/>
            <a:chExt cx="648499" cy="649042"/>
          </a:xfrm>
        </p:grpSpPr>
        <p:sp>
          <p:nvSpPr>
            <p:cNvPr id="7" name="Oval 40"/>
            <p:cNvSpPr>
              <a:spLocks noChangeAspect="1"/>
            </p:cNvSpPr>
            <p:nvPr/>
          </p:nvSpPr>
          <p:spPr>
            <a:xfrm>
              <a:off x="3287425" y="1417883"/>
              <a:ext cx="648499" cy="649042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" name="Oval 41"/>
            <p:cNvSpPr>
              <a:spLocks noChangeAspect="1"/>
            </p:cNvSpPr>
            <p:nvPr/>
          </p:nvSpPr>
          <p:spPr>
            <a:xfrm>
              <a:off x="3362252" y="1492773"/>
              <a:ext cx="498845" cy="499263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01</a:t>
              </a:r>
            </a:p>
          </p:txBody>
        </p:sp>
      </p:grpSp>
      <p:grpSp>
        <p:nvGrpSpPr>
          <p:cNvPr id="9" name="Group 129"/>
          <p:cNvGrpSpPr>
            <a:grpSpLocks noChangeAspect="1"/>
          </p:cNvGrpSpPr>
          <p:nvPr/>
        </p:nvGrpSpPr>
        <p:grpSpPr>
          <a:xfrm>
            <a:off x="3488386" y="3472415"/>
            <a:ext cx="645494" cy="646032"/>
            <a:chOff x="2779491" y="2517212"/>
            <a:chExt cx="648499" cy="649042"/>
          </a:xfrm>
        </p:grpSpPr>
        <p:sp>
          <p:nvSpPr>
            <p:cNvPr id="10" name="Oval 43"/>
            <p:cNvSpPr>
              <a:spLocks noChangeAspect="1"/>
            </p:cNvSpPr>
            <p:nvPr/>
          </p:nvSpPr>
          <p:spPr>
            <a:xfrm>
              <a:off x="2779491" y="2517212"/>
              <a:ext cx="648499" cy="649042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" name="Oval 44"/>
            <p:cNvSpPr>
              <a:spLocks noChangeAspect="1"/>
            </p:cNvSpPr>
            <p:nvPr/>
          </p:nvSpPr>
          <p:spPr>
            <a:xfrm>
              <a:off x="2854318" y="2592102"/>
              <a:ext cx="498845" cy="499263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02</a:t>
              </a:r>
            </a:p>
          </p:txBody>
        </p:sp>
      </p:grpSp>
      <p:grpSp>
        <p:nvGrpSpPr>
          <p:cNvPr id="12" name="Group 130"/>
          <p:cNvGrpSpPr>
            <a:grpSpLocks noChangeAspect="1"/>
          </p:cNvGrpSpPr>
          <p:nvPr/>
        </p:nvGrpSpPr>
        <p:grpSpPr>
          <a:xfrm>
            <a:off x="4989808" y="3472415"/>
            <a:ext cx="645494" cy="646032"/>
            <a:chOff x="3287425" y="3613920"/>
            <a:chExt cx="648499" cy="649042"/>
          </a:xfrm>
        </p:grpSpPr>
        <p:sp>
          <p:nvSpPr>
            <p:cNvPr id="13" name="Oval 46"/>
            <p:cNvSpPr>
              <a:spLocks noChangeAspect="1"/>
            </p:cNvSpPr>
            <p:nvPr/>
          </p:nvSpPr>
          <p:spPr>
            <a:xfrm>
              <a:off x="3287425" y="3613920"/>
              <a:ext cx="648499" cy="649042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4" name="Oval 48"/>
            <p:cNvSpPr>
              <a:spLocks noChangeAspect="1"/>
            </p:cNvSpPr>
            <p:nvPr/>
          </p:nvSpPr>
          <p:spPr>
            <a:xfrm>
              <a:off x="3362252" y="3688810"/>
              <a:ext cx="498845" cy="499263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03</a:t>
              </a:r>
            </a:p>
          </p:txBody>
        </p:sp>
      </p:grpSp>
      <p:grpSp>
        <p:nvGrpSpPr>
          <p:cNvPr id="15" name="Group 133"/>
          <p:cNvGrpSpPr>
            <a:grpSpLocks noChangeAspect="1"/>
          </p:cNvGrpSpPr>
          <p:nvPr/>
        </p:nvGrpSpPr>
        <p:grpSpPr>
          <a:xfrm>
            <a:off x="6491232" y="3472410"/>
            <a:ext cx="645494" cy="646032"/>
            <a:chOff x="5249342" y="1406453"/>
            <a:chExt cx="648499" cy="649042"/>
          </a:xfrm>
        </p:grpSpPr>
        <p:sp>
          <p:nvSpPr>
            <p:cNvPr id="16" name="Oval 52"/>
            <p:cNvSpPr>
              <a:spLocks noChangeAspect="1"/>
            </p:cNvSpPr>
            <p:nvPr/>
          </p:nvSpPr>
          <p:spPr>
            <a:xfrm>
              <a:off x="5249342" y="1406453"/>
              <a:ext cx="648499" cy="649042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" name="Oval 53"/>
            <p:cNvSpPr>
              <a:spLocks noChangeAspect="1"/>
            </p:cNvSpPr>
            <p:nvPr/>
          </p:nvSpPr>
          <p:spPr>
            <a:xfrm>
              <a:off x="5324169" y="1481343"/>
              <a:ext cx="498845" cy="499263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04</a:t>
              </a:r>
              <a:endParaRPr 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18" name="Freeform 187"/>
          <p:cNvSpPr>
            <a:spLocks noEditPoints="1"/>
          </p:cNvSpPr>
          <p:nvPr/>
        </p:nvSpPr>
        <p:spPr bwMode="auto">
          <a:xfrm>
            <a:off x="2110425" y="1950215"/>
            <a:ext cx="398567" cy="257577"/>
          </a:xfrm>
          <a:custGeom>
            <a:avLst/>
            <a:gdLst/>
            <a:ahLst/>
            <a:cxnLst>
              <a:cxn ang="0">
                <a:pos x="68" y="25"/>
              </a:cxn>
              <a:cxn ang="0">
                <a:pos x="34" y="44"/>
              </a:cxn>
              <a:cxn ang="0">
                <a:pos x="1" y="25"/>
              </a:cxn>
              <a:cxn ang="0">
                <a:pos x="0" y="22"/>
              </a:cxn>
              <a:cxn ang="0">
                <a:pos x="1" y="20"/>
              </a:cxn>
              <a:cxn ang="0">
                <a:pos x="34" y="0"/>
              </a:cxn>
              <a:cxn ang="0">
                <a:pos x="68" y="20"/>
              </a:cxn>
              <a:cxn ang="0">
                <a:pos x="68" y="22"/>
              </a:cxn>
              <a:cxn ang="0">
                <a:pos x="68" y="25"/>
              </a:cxn>
              <a:cxn ang="0">
                <a:pos x="49" y="9"/>
              </a:cxn>
              <a:cxn ang="0">
                <a:pos x="51" y="17"/>
              </a:cxn>
              <a:cxn ang="0">
                <a:pos x="34" y="34"/>
              </a:cxn>
              <a:cxn ang="0">
                <a:pos x="17" y="17"/>
              </a:cxn>
              <a:cxn ang="0">
                <a:pos x="20" y="9"/>
              </a:cxn>
              <a:cxn ang="0">
                <a:pos x="5" y="22"/>
              </a:cxn>
              <a:cxn ang="0">
                <a:pos x="34" y="39"/>
              </a:cxn>
              <a:cxn ang="0">
                <a:pos x="64" y="22"/>
              </a:cxn>
              <a:cxn ang="0">
                <a:pos x="49" y="9"/>
              </a:cxn>
              <a:cxn ang="0">
                <a:pos x="34" y="6"/>
              </a:cxn>
              <a:cxn ang="0">
                <a:pos x="23" y="17"/>
              </a:cxn>
              <a:cxn ang="0">
                <a:pos x="25" y="19"/>
              </a:cxn>
              <a:cxn ang="0">
                <a:pos x="27" y="17"/>
              </a:cxn>
              <a:cxn ang="0">
                <a:pos x="34" y="9"/>
              </a:cxn>
              <a:cxn ang="0">
                <a:pos x="36" y="8"/>
              </a:cxn>
              <a:cxn ang="0">
                <a:pos x="34" y="6"/>
              </a:cxn>
            </a:cxnLst>
            <a:rect l="0" t="0" r="r" b="b"/>
            <a:pathLst>
              <a:path w="68" h="44">
                <a:moveTo>
                  <a:pt x="68" y="25"/>
                </a:moveTo>
                <a:cubicBezTo>
                  <a:pt x="61" y="36"/>
                  <a:pt x="48" y="44"/>
                  <a:pt x="34" y="44"/>
                </a:cubicBezTo>
                <a:cubicBezTo>
                  <a:pt x="21" y="44"/>
                  <a:pt x="8" y="36"/>
                  <a:pt x="1" y="25"/>
                </a:cubicBezTo>
                <a:cubicBezTo>
                  <a:pt x="1" y="24"/>
                  <a:pt x="0" y="23"/>
                  <a:pt x="0" y="22"/>
                </a:cubicBezTo>
                <a:cubicBezTo>
                  <a:pt x="0" y="21"/>
                  <a:pt x="1" y="20"/>
                  <a:pt x="1" y="20"/>
                </a:cubicBezTo>
                <a:cubicBezTo>
                  <a:pt x="8" y="8"/>
                  <a:pt x="21" y="0"/>
                  <a:pt x="34" y="0"/>
                </a:cubicBezTo>
                <a:cubicBezTo>
                  <a:pt x="48" y="0"/>
                  <a:pt x="61" y="8"/>
                  <a:pt x="68" y="20"/>
                </a:cubicBezTo>
                <a:cubicBezTo>
                  <a:pt x="68" y="20"/>
                  <a:pt x="68" y="21"/>
                  <a:pt x="68" y="22"/>
                </a:cubicBezTo>
                <a:cubicBezTo>
                  <a:pt x="68" y="23"/>
                  <a:pt x="68" y="24"/>
                  <a:pt x="68" y="25"/>
                </a:cubicBezTo>
                <a:close/>
                <a:moveTo>
                  <a:pt x="49" y="9"/>
                </a:moveTo>
                <a:cubicBezTo>
                  <a:pt x="51" y="11"/>
                  <a:pt x="51" y="14"/>
                  <a:pt x="51" y="17"/>
                </a:cubicBezTo>
                <a:cubicBezTo>
                  <a:pt x="51" y="27"/>
                  <a:pt x="44" y="34"/>
                  <a:pt x="34" y="34"/>
                </a:cubicBezTo>
                <a:cubicBezTo>
                  <a:pt x="25" y="34"/>
                  <a:pt x="17" y="27"/>
                  <a:pt x="17" y="17"/>
                </a:cubicBezTo>
                <a:cubicBezTo>
                  <a:pt x="17" y="14"/>
                  <a:pt x="18" y="11"/>
                  <a:pt x="20" y="9"/>
                </a:cubicBezTo>
                <a:cubicBezTo>
                  <a:pt x="14" y="12"/>
                  <a:pt x="9" y="17"/>
                  <a:pt x="5" y="22"/>
                </a:cubicBezTo>
                <a:cubicBezTo>
                  <a:pt x="12" y="32"/>
                  <a:pt x="22" y="39"/>
                  <a:pt x="34" y="39"/>
                </a:cubicBezTo>
                <a:cubicBezTo>
                  <a:pt x="47" y="39"/>
                  <a:pt x="57" y="32"/>
                  <a:pt x="64" y="22"/>
                </a:cubicBezTo>
                <a:cubicBezTo>
                  <a:pt x="60" y="17"/>
                  <a:pt x="55" y="12"/>
                  <a:pt x="49" y="9"/>
                </a:cubicBezTo>
                <a:close/>
                <a:moveTo>
                  <a:pt x="34" y="6"/>
                </a:moveTo>
                <a:cubicBezTo>
                  <a:pt x="28" y="6"/>
                  <a:pt x="23" y="11"/>
                  <a:pt x="23" y="17"/>
                </a:cubicBezTo>
                <a:cubicBezTo>
                  <a:pt x="23" y="18"/>
                  <a:pt x="24" y="19"/>
                  <a:pt x="25" y="19"/>
                </a:cubicBezTo>
                <a:cubicBezTo>
                  <a:pt x="26" y="19"/>
                  <a:pt x="27" y="18"/>
                  <a:pt x="27" y="17"/>
                </a:cubicBezTo>
                <a:cubicBezTo>
                  <a:pt x="27" y="13"/>
                  <a:pt x="30" y="9"/>
                  <a:pt x="34" y="9"/>
                </a:cubicBezTo>
                <a:cubicBezTo>
                  <a:pt x="35" y="9"/>
                  <a:pt x="36" y="9"/>
                  <a:pt x="36" y="8"/>
                </a:cubicBezTo>
                <a:cubicBezTo>
                  <a:pt x="36" y="7"/>
                  <a:pt x="35" y="6"/>
                  <a:pt x="34" y="6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en-US" sz="105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9" name="Freeform 52"/>
          <p:cNvSpPr>
            <a:spLocks noEditPoints="1"/>
          </p:cNvSpPr>
          <p:nvPr/>
        </p:nvSpPr>
        <p:spPr bwMode="auto">
          <a:xfrm>
            <a:off x="3629512" y="1897389"/>
            <a:ext cx="363239" cy="363239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27" y="8"/>
              </a:cxn>
              <a:cxn ang="0">
                <a:pos x="8" y="27"/>
              </a:cxn>
              <a:cxn ang="0">
                <a:pos x="27" y="47"/>
              </a:cxn>
              <a:cxn ang="0">
                <a:pos x="47" y="27"/>
              </a:cxn>
              <a:cxn ang="0">
                <a:pos x="27" y="8"/>
              </a:cxn>
              <a:cxn ang="0">
                <a:pos x="32" y="31"/>
              </a:cxn>
              <a:cxn ang="0">
                <a:pos x="31" y="32"/>
              </a:cxn>
              <a:cxn ang="0">
                <a:pos x="19" y="32"/>
              </a:cxn>
              <a:cxn ang="0">
                <a:pos x="18" y="31"/>
              </a:cxn>
              <a:cxn ang="0">
                <a:pos x="18" y="28"/>
              </a:cxn>
              <a:cxn ang="0">
                <a:pos x="19" y="27"/>
              </a:cxn>
              <a:cxn ang="0">
                <a:pos x="27" y="27"/>
              </a:cxn>
              <a:cxn ang="0">
                <a:pos x="27" y="15"/>
              </a:cxn>
              <a:cxn ang="0">
                <a:pos x="28" y="14"/>
              </a:cxn>
              <a:cxn ang="0">
                <a:pos x="31" y="14"/>
              </a:cxn>
              <a:cxn ang="0">
                <a:pos x="32" y="15"/>
              </a:cxn>
              <a:cxn ang="0">
                <a:pos x="32" y="31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27" y="8"/>
                </a:moveTo>
                <a:cubicBezTo>
                  <a:pt x="16" y="8"/>
                  <a:pt x="8" y="17"/>
                  <a:pt x="8" y="27"/>
                </a:cubicBezTo>
                <a:cubicBezTo>
                  <a:pt x="8" y="38"/>
                  <a:pt x="16" y="47"/>
                  <a:pt x="27" y="47"/>
                </a:cubicBezTo>
                <a:cubicBezTo>
                  <a:pt x="38" y="47"/>
                  <a:pt x="47" y="38"/>
                  <a:pt x="47" y="27"/>
                </a:cubicBezTo>
                <a:cubicBezTo>
                  <a:pt x="47" y="17"/>
                  <a:pt x="38" y="8"/>
                  <a:pt x="27" y="8"/>
                </a:cubicBezTo>
                <a:close/>
                <a:moveTo>
                  <a:pt x="32" y="31"/>
                </a:moveTo>
                <a:cubicBezTo>
                  <a:pt x="32" y="31"/>
                  <a:pt x="31" y="32"/>
                  <a:pt x="31" y="32"/>
                </a:cubicBezTo>
                <a:cubicBezTo>
                  <a:pt x="19" y="32"/>
                  <a:pt x="19" y="32"/>
                  <a:pt x="19" y="32"/>
                </a:cubicBezTo>
                <a:cubicBezTo>
                  <a:pt x="19" y="32"/>
                  <a:pt x="18" y="31"/>
                  <a:pt x="18" y="31"/>
                </a:cubicBezTo>
                <a:cubicBezTo>
                  <a:pt x="18" y="28"/>
                  <a:pt x="18" y="28"/>
                  <a:pt x="18" y="28"/>
                </a:cubicBezTo>
                <a:cubicBezTo>
                  <a:pt x="18" y="28"/>
                  <a:pt x="19" y="27"/>
                  <a:pt x="19" y="27"/>
                </a:cubicBezTo>
                <a:cubicBezTo>
                  <a:pt x="27" y="27"/>
                  <a:pt x="27" y="27"/>
                  <a:pt x="27" y="27"/>
                </a:cubicBezTo>
                <a:cubicBezTo>
                  <a:pt x="27" y="15"/>
                  <a:pt x="27" y="15"/>
                  <a:pt x="27" y="15"/>
                </a:cubicBezTo>
                <a:cubicBezTo>
                  <a:pt x="27" y="14"/>
                  <a:pt x="28" y="14"/>
                  <a:pt x="28" y="14"/>
                </a:cubicBezTo>
                <a:cubicBezTo>
                  <a:pt x="31" y="14"/>
                  <a:pt x="31" y="14"/>
                  <a:pt x="31" y="14"/>
                </a:cubicBezTo>
                <a:cubicBezTo>
                  <a:pt x="31" y="14"/>
                  <a:pt x="32" y="14"/>
                  <a:pt x="32" y="15"/>
                </a:cubicBezTo>
                <a:lnTo>
                  <a:pt x="32" y="31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en-US" sz="105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0" name="Freeform 56"/>
          <p:cNvSpPr>
            <a:spLocks noEditPoints="1"/>
          </p:cNvSpPr>
          <p:nvPr/>
        </p:nvSpPr>
        <p:spPr bwMode="auto">
          <a:xfrm>
            <a:off x="5138646" y="1905096"/>
            <a:ext cx="347827" cy="347827"/>
          </a:xfrm>
          <a:custGeom>
            <a:avLst/>
            <a:gdLst/>
            <a:ahLst/>
            <a:cxnLst>
              <a:cxn ang="0">
                <a:pos x="64" y="42"/>
              </a:cxn>
              <a:cxn ang="0">
                <a:pos x="63" y="44"/>
              </a:cxn>
              <a:cxn ang="0">
                <a:pos x="33" y="64"/>
              </a:cxn>
              <a:cxn ang="0">
                <a:pos x="32" y="64"/>
              </a:cxn>
              <a:cxn ang="0">
                <a:pos x="30" y="64"/>
              </a:cxn>
              <a:cxn ang="0">
                <a:pos x="1" y="44"/>
              </a:cxn>
              <a:cxn ang="0">
                <a:pos x="0" y="42"/>
              </a:cxn>
              <a:cxn ang="0">
                <a:pos x="0" y="23"/>
              </a:cxn>
              <a:cxn ang="0">
                <a:pos x="1" y="20"/>
              </a:cxn>
              <a:cxn ang="0">
                <a:pos x="30" y="1"/>
              </a:cxn>
              <a:cxn ang="0">
                <a:pos x="32" y="0"/>
              </a:cxn>
              <a:cxn ang="0">
                <a:pos x="33" y="1"/>
              </a:cxn>
              <a:cxn ang="0">
                <a:pos x="63" y="20"/>
              </a:cxn>
              <a:cxn ang="0">
                <a:pos x="64" y="23"/>
              </a:cxn>
              <a:cxn ang="0">
                <a:pos x="64" y="42"/>
              </a:cxn>
              <a:cxn ang="0">
                <a:pos x="12" y="32"/>
              </a:cxn>
              <a:cxn ang="0">
                <a:pos x="5" y="28"/>
              </a:cxn>
              <a:cxn ang="0">
                <a:pos x="5" y="37"/>
              </a:cxn>
              <a:cxn ang="0">
                <a:pos x="12" y="32"/>
              </a:cxn>
              <a:cxn ang="0">
                <a:pos x="29" y="21"/>
              </a:cxn>
              <a:cxn ang="0">
                <a:pos x="29" y="8"/>
              </a:cxn>
              <a:cxn ang="0">
                <a:pos x="7" y="23"/>
              </a:cxn>
              <a:cxn ang="0">
                <a:pos x="17" y="29"/>
              </a:cxn>
              <a:cxn ang="0">
                <a:pos x="29" y="21"/>
              </a:cxn>
              <a:cxn ang="0">
                <a:pos x="29" y="56"/>
              </a:cxn>
              <a:cxn ang="0">
                <a:pos x="29" y="44"/>
              </a:cxn>
              <a:cxn ang="0">
                <a:pos x="17" y="36"/>
              </a:cxn>
              <a:cxn ang="0">
                <a:pos x="7" y="42"/>
              </a:cxn>
              <a:cxn ang="0">
                <a:pos x="29" y="56"/>
              </a:cxn>
              <a:cxn ang="0">
                <a:pos x="41" y="32"/>
              </a:cxn>
              <a:cxn ang="0">
                <a:pos x="32" y="26"/>
              </a:cxn>
              <a:cxn ang="0">
                <a:pos x="22" y="32"/>
              </a:cxn>
              <a:cxn ang="0">
                <a:pos x="32" y="39"/>
              </a:cxn>
              <a:cxn ang="0">
                <a:pos x="41" y="32"/>
              </a:cxn>
              <a:cxn ang="0">
                <a:pos x="56" y="23"/>
              </a:cxn>
              <a:cxn ang="0">
                <a:pos x="35" y="8"/>
              </a:cxn>
              <a:cxn ang="0">
                <a:pos x="35" y="21"/>
              </a:cxn>
              <a:cxn ang="0">
                <a:pos x="46" y="29"/>
              </a:cxn>
              <a:cxn ang="0">
                <a:pos x="56" y="23"/>
              </a:cxn>
              <a:cxn ang="0">
                <a:pos x="56" y="42"/>
              </a:cxn>
              <a:cxn ang="0">
                <a:pos x="46" y="36"/>
              </a:cxn>
              <a:cxn ang="0">
                <a:pos x="35" y="44"/>
              </a:cxn>
              <a:cxn ang="0">
                <a:pos x="35" y="56"/>
              </a:cxn>
              <a:cxn ang="0">
                <a:pos x="56" y="42"/>
              </a:cxn>
              <a:cxn ang="0">
                <a:pos x="58" y="37"/>
              </a:cxn>
              <a:cxn ang="0">
                <a:pos x="58" y="28"/>
              </a:cxn>
              <a:cxn ang="0">
                <a:pos x="51" y="32"/>
              </a:cxn>
              <a:cxn ang="0">
                <a:pos x="58" y="37"/>
              </a:cxn>
            </a:cxnLst>
            <a:rect l="0" t="0" r="r" b="b"/>
            <a:pathLst>
              <a:path w="64" h="64">
                <a:moveTo>
                  <a:pt x="64" y="42"/>
                </a:moveTo>
                <a:cubicBezTo>
                  <a:pt x="64" y="43"/>
                  <a:pt x="63" y="44"/>
                  <a:pt x="63" y="44"/>
                </a:cubicBezTo>
                <a:cubicBezTo>
                  <a:pt x="33" y="64"/>
                  <a:pt x="33" y="64"/>
                  <a:pt x="33" y="64"/>
                </a:cubicBezTo>
                <a:cubicBezTo>
                  <a:pt x="33" y="64"/>
                  <a:pt x="32" y="64"/>
                  <a:pt x="32" y="64"/>
                </a:cubicBezTo>
                <a:cubicBezTo>
                  <a:pt x="31" y="64"/>
                  <a:pt x="31" y="64"/>
                  <a:pt x="30" y="64"/>
                </a:cubicBezTo>
                <a:cubicBezTo>
                  <a:pt x="1" y="44"/>
                  <a:pt x="1" y="44"/>
                  <a:pt x="1" y="44"/>
                </a:cubicBezTo>
                <a:cubicBezTo>
                  <a:pt x="0" y="44"/>
                  <a:pt x="0" y="43"/>
                  <a:pt x="0" y="42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22"/>
                  <a:pt x="0" y="21"/>
                  <a:pt x="1" y="20"/>
                </a:cubicBezTo>
                <a:cubicBezTo>
                  <a:pt x="30" y="1"/>
                  <a:pt x="30" y="1"/>
                  <a:pt x="30" y="1"/>
                </a:cubicBezTo>
                <a:cubicBezTo>
                  <a:pt x="31" y="1"/>
                  <a:pt x="31" y="0"/>
                  <a:pt x="32" y="0"/>
                </a:cubicBezTo>
                <a:cubicBezTo>
                  <a:pt x="32" y="0"/>
                  <a:pt x="33" y="1"/>
                  <a:pt x="33" y="1"/>
                </a:cubicBezTo>
                <a:cubicBezTo>
                  <a:pt x="63" y="20"/>
                  <a:pt x="63" y="20"/>
                  <a:pt x="63" y="20"/>
                </a:cubicBezTo>
                <a:cubicBezTo>
                  <a:pt x="63" y="21"/>
                  <a:pt x="64" y="22"/>
                  <a:pt x="64" y="23"/>
                </a:cubicBezTo>
                <a:lnTo>
                  <a:pt x="64" y="42"/>
                </a:lnTo>
                <a:close/>
                <a:moveTo>
                  <a:pt x="12" y="32"/>
                </a:moveTo>
                <a:cubicBezTo>
                  <a:pt x="5" y="28"/>
                  <a:pt x="5" y="28"/>
                  <a:pt x="5" y="28"/>
                </a:cubicBezTo>
                <a:cubicBezTo>
                  <a:pt x="5" y="37"/>
                  <a:pt x="5" y="37"/>
                  <a:pt x="5" y="37"/>
                </a:cubicBezTo>
                <a:lnTo>
                  <a:pt x="12" y="32"/>
                </a:lnTo>
                <a:close/>
                <a:moveTo>
                  <a:pt x="29" y="21"/>
                </a:moveTo>
                <a:cubicBezTo>
                  <a:pt x="29" y="8"/>
                  <a:pt x="29" y="8"/>
                  <a:pt x="29" y="8"/>
                </a:cubicBezTo>
                <a:cubicBezTo>
                  <a:pt x="7" y="23"/>
                  <a:pt x="7" y="23"/>
                  <a:pt x="7" y="23"/>
                </a:cubicBezTo>
                <a:cubicBezTo>
                  <a:pt x="17" y="29"/>
                  <a:pt x="17" y="29"/>
                  <a:pt x="17" y="29"/>
                </a:cubicBezTo>
                <a:lnTo>
                  <a:pt x="29" y="21"/>
                </a:lnTo>
                <a:close/>
                <a:moveTo>
                  <a:pt x="29" y="56"/>
                </a:moveTo>
                <a:cubicBezTo>
                  <a:pt x="29" y="44"/>
                  <a:pt x="29" y="44"/>
                  <a:pt x="29" y="44"/>
                </a:cubicBezTo>
                <a:cubicBezTo>
                  <a:pt x="17" y="36"/>
                  <a:pt x="17" y="36"/>
                  <a:pt x="17" y="36"/>
                </a:cubicBezTo>
                <a:cubicBezTo>
                  <a:pt x="7" y="42"/>
                  <a:pt x="7" y="42"/>
                  <a:pt x="7" y="42"/>
                </a:cubicBezTo>
                <a:lnTo>
                  <a:pt x="29" y="56"/>
                </a:lnTo>
                <a:close/>
                <a:moveTo>
                  <a:pt x="41" y="32"/>
                </a:moveTo>
                <a:cubicBezTo>
                  <a:pt x="32" y="26"/>
                  <a:pt x="32" y="26"/>
                  <a:pt x="32" y="26"/>
                </a:cubicBezTo>
                <a:cubicBezTo>
                  <a:pt x="22" y="32"/>
                  <a:pt x="22" y="32"/>
                  <a:pt x="22" y="32"/>
                </a:cubicBezTo>
                <a:cubicBezTo>
                  <a:pt x="32" y="39"/>
                  <a:pt x="32" y="39"/>
                  <a:pt x="32" y="39"/>
                </a:cubicBezTo>
                <a:lnTo>
                  <a:pt x="41" y="32"/>
                </a:lnTo>
                <a:close/>
                <a:moveTo>
                  <a:pt x="56" y="23"/>
                </a:moveTo>
                <a:cubicBezTo>
                  <a:pt x="35" y="8"/>
                  <a:pt x="35" y="8"/>
                  <a:pt x="35" y="8"/>
                </a:cubicBezTo>
                <a:cubicBezTo>
                  <a:pt x="35" y="21"/>
                  <a:pt x="35" y="21"/>
                  <a:pt x="35" y="21"/>
                </a:cubicBezTo>
                <a:cubicBezTo>
                  <a:pt x="46" y="29"/>
                  <a:pt x="46" y="29"/>
                  <a:pt x="46" y="29"/>
                </a:cubicBezTo>
                <a:lnTo>
                  <a:pt x="56" y="23"/>
                </a:lnTo>
                <a:close/>
                <a:moveTo>
                  <a:pt x="56" y="42"/>
                </a:moveTo>
                <a:cubicBezTo>
                  <a:pt x="46" y="36"/>
                  <a:pt x="46" y="36"/>
                  <a:pt x="46" y="36"/>
                </a:cubicBezTo>
                <a:cubicBezTo>
                  <a:pt x="35" y="44"/>
                  <a:pt x="35" y="44"/>
                  <a:pt x="35" y="44"/>
                </a:cubicBezTo>
                <a:cubicBezTo>
                  <a:pt x="35" y="56"/>
                  <a:pt x="35" y="56"/>
                  <a:pt x="35" y="56"/>
                </a:cubicBezTo>
                <a:lnTo>
                  <a:pt x="56" y="42"/>
                </a:lnTo>
                <a:close/>
                <a:moveTo>
                  <a:pt x="58" y="37"/>
                </a:moveTo>
                <a:cubicBezTo>
                  <a:pt x="58" y="28"/>
                  <a:pt x="58" y="28"/>
                  <a:pt x="58" y="28"/>
                </a:cubicBezTo>
                <a:cubicBezTo>
                  <a:pt x="51" y="32"/>
                  <a:pt x="51" y="32"/>
                  <a:pt x="51" y="32"/>
                </a:cubicBezTo>
                <a:lnTo>
                  <a:pt x="58" y="37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en-US" sz="105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1" name="Freeform 152"/>
          <p:cNvSpPr>
            <a:spLocks noEditPoints="1"/>
          </p:cNvSpPr>
          <p:nvPr/>
        </p:nvSpPr>
        <p:spPr bwMode="auto">
          <a:xfrm>
            <a:off x="6644225" y="1922119"/>
            <a:ext cx="339526" cy="313768"/>
          </a:xfrm>
          <a:custGeom>
            <a:avLst/>
            <a:gdLst/>
            <a:ahLst/>
            <a:cxnLst>
              <a:cxn ang="0">
                <a:pos x="67" y="20"/>
              </a:cxn>
              <a:cxn ang="0">
                <a:pos x="46" y="36"/>
              </a:cxn>
              <a:cxn ang="0">
                <a:pos x="42" y="40"/>
              </a:cxn>
              <a:cxn ang="0">
                <a:pos x="39" y="47"/>
              </a:cxn>
              <a:cxn ang="0">
                <a:pos x="44" y="52"/>
              </a:cxn>
              <a:cxn ang="0">
                <a:pos x="52" y="58"/>
              </a:cxn>
              <a:cxn ang="0">
                <a:pos x="52" y="61"/>
              </a:cxn>
              <a:cxn ang="0">
                <a:pos x="51" y="62"/>
              </a:cxn>
              <a:cxn ang="0">
                <a:pos x="17" y="62"/>
              </a:cxn>
              <a:cxn ang="0">
                <a:pos x="16" y="61"/>
              </a:cxn>
              <a:cxn ang="0">
                <a:pos x="16" y="58"/>
              </a:cxn>
              <a:cxn ang="0">
                <a:pos x="24" y="52"/>
              </a:cxn>
              <a:cxn ang="0">
                <a:pos x="29" y="47"/>
              </a:cxn>
              <a:cxn ang="0">
                <a:pos x="26" y="40"/>
              </a:cxn>
              <a:cxn ang="0">
                <a:pos x="22" y="36"/>
              </a:cxn>
              <a:cxn ang="0">
                <a:pos x="0" y="20"/>
              </a:cxn>
              <a:cxn ang="0">
                <a:pos x="0" y="15"/>
              </a:cxn>
              <a:cxn ang="0">
                <a:pos x="4" y="11"/>
              </a:cxn>
              <a:cxn ang="0">
                <a:pos x="16" y="11"/>
              </a:cxn>
              <a:cxn ang="0">
                <a:pos x="16" y="7"/>
              </a:cxn>
              <a:cxn ang="0">
                <a:pos x="22" y="0"/>
              </a:cxn>
              <a:cxn ang="0">
                <a:pos x="45" y="0"/>
              </a:cxn>
              <a:cxn ang="0">
                <a:pos x="52" y="7"/>
              </a:cxn>
              <a:cxn ang="0">
                <a:pos x="52" y="11"/>
              </a:cxn>
              <a:cxn ang="0">
                <a:pos x="63" y="11"/>
              </a:cxn>
              <a:cxn ang="0">
                <a:pos x="67" y="15"/>
              </a:cxn>
              <a:cxn ang="0">
                <a:pos x="67" y="20"/>
              </a:cxn>
              <a:cxn ang="0">
                <a:pos x="16" y="16"/>
              </a:cxn>
              <a:cxn ang="0">
                <a:pos x="6" y="16"/>
              </a:cxn>
              <a:cxn ang="0">
                <a:pos x="6" y="20"/>
              </a:cxn>
              <a:cxn ang="0">
                <a:pos x="19" y="31"/>
              </a:cxn>
              <a:cxn ang="0">
                <a:pos x="16" y="16"/>
              </a:cxn>
              <a:cxn ang="0">
                <a:pos x="62" y="16"/>
              </a:cxn>
              <a:cxn ang="0">
                <a:pos x="52" y="16"/>
              </a:cxn>
              <a:cxn ang="0">
                <a:pos x="49" y="31"/>
              </a:cxn>
              <a:cxn ang="0">
                <a:pos x="62" y="20"/>
              </a:cxn>
              <a:cxn ang="0">
                <a:pos x="62" y="16"/>
              </a:cxn>
            </a:cxnLst>
            <a:rect l="0" t="0" r="r" b="b"/>
            <a:pathLst>
              <a:path w="67" h="62">
                <a:moveTo>
                  <a:pt x="67" y="20"/>
                </a:moveTo>
                <a:cubicBezTo>
                  <a:pt x="67" y="27"/>
                  <a:pt x="58" y="36"/>
                  <a:pt x="46" y="36"/>
                </a:cubicBezTo>
                <a:cubicBezTo>
                  <a:pt x="44" y="38"/>
                  <a:pt x="42" y="40"/>
                  <a:pt x="42" y="40"/>
                </a:cubicBezTo>
                <a:cubicBezTo>
                  <a:pt x="40" y="42"/>
                  <a:pt x="39" y="44"/>
                  <a:pt x="39" y="47"/>
                </a:cubicBezTo>
                <a:cubicBezTo>
                  <a:pt x="39" y="49"/>
                  <a:pt x="40" y="52"/>
                  <a:pt x="44" y="52"/>
                </a:cubicBezTo>
                <a:cubicBezTo>
                  <a:pt x="48" y="52"/>
                  <a:pt x="52" y="54"/>
                  <a:pt x="52" y="58"/>
                </a:cubicBezTo>
                <a:cubicBezTo>
                  <a:pt x="52" y="61"/>
                  <a:pt x="52" y="61"/>
                  <a:pt x="52" y="61"/>
                </a:cubicBezTo>
                <a:cubicBezTo>
                  <a:pt x="52" y="62"/>
                  <a:pt x="51" y="62"/>
                  <a:pt x="51" y="62"/>
                </a:cubicBezTo>
                <a:cubicBezTo>
                  <a:pt x="17" y="62"/>
                  <a:pt x="17" y="62"/>
                  <a:pt x="17" y="62"/>
                </a:cubicBezTo>
                <a:cubicBezTo>
                  <a:pt x="16" y="62"/>
                  <a:pt x="16" y="62"/>
                  <a:pt x="16" y="61"/>
                </a:cubicBezTo>
                <a:cubicBezTo>
                  <a:pt x="16" y="58"/>
                  <a:pt x="16" y="58"/>
                  <a:pt x="16" y="58"/>
                </a:cubicBezTo>
                <a:cubicBezTo>
                  <a:pt x="16" y="54"/>
                  <a:pt x="20" y="52"/>
                  <a:pt x="24" y="52"/>
                </a:cubicBezTo>
                <a:cubicBezTo>
                  <a:pt x="27" y="52"/>
                  <a:pt x="29" y="49"/>
                  <a:pt x="29" y="47"/>
                </a:cubicBezTo>
                <a:cubicBezTo>
                  <a:pt x="29" y="44"/>
                  <a:pt x="28" y="42"/>
                  <a:pt x="26" y="40"/>
                </a:cubicBezTo>
                <a:cubicBezTo>
                  <a:pt x="25" y="40"/>
                  <a:pt x="24" y="38"/>
                  <a:pt x="22" y="36"/>
                </a:cubicBezTo>
                <a:cubicBezTo>
                  <a:pt x="10" y="36"/>
                  <a:pt x="0" y="27"/>
                  <a:pt x="0" y="20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2"/>
                  <a:pt x="2" y="11"/>
                  <a:pt x="4" y="11"/>
                </a:cubicBezTo>
                <a:cubicBezTo>
                  <a:pt x="16" y="11"/>
                  <a:pt x="16" y="11"/>
                  <a:pt x="16" y="11"/>
                </a:cubicBezTo>
                <a:cubicBezTo>
                  <a:pt x="16" y="7"/>
                  <a:pt x="16" y="7"/>
                  <a:pt x="16" y="7"/>
                </a:cubicBezTo>
                <a:cubicBezTo>
                  <a:pt x="16" y="3"/>
                  <a:pt x="19" y="0"/>
                  <a:pt x="22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9" y="0"/>
                  <a:pt x="52" y="3"/>
                  <a:pt x="52" y="7"/>
                </a:cubicBezTo>
                <a:cubicBezTo>
                  <a:pt x="52" y="11"/>
                  <a:pt x="52" y="11"/>
                  <a:pt x="52" y="11"/>
                </a:cubicBezTo>
                <a:cubicBezTo>
                  <a:pt x="63" y="11"/>
                  <a:pt x="63" y="11"/>
                  <a:pt x="63" y="11"/>
                </a:cubicBezTo>
                <a:cubicBezTo>
                  <a:pt x="66" y="11"/>
                  <a:pt x="67" y="12"/>
                  <a:pt x="67" y="15"/>
                </a:cubicBezTo>
                <a:lnTo>
                  <a:pt x="67" y="20"/>
                </a:lnTo>
                <a:close/>
                <a:moveTo>
                  <a:pt x="16" y="16"/>
                </a:moveTo>
                <a:cubicBezTo>
                  <a:pt x="6" y="16"/>
                  <a:pt x="6" y="16"/>
                  <a:pt x="6" y="16"/>
                </a:cubicBezTo>
                <a:cubicBezTo>
                  <a:pt x="6" y="20"/>
                  <a:pt x="6" y="20"/>
                  <a:pt x="6" y="20"/>
                </a:cubicBezTo>
                <a:cubicBezTo>
                  <a:pt x="6" y="24"/>
                  <a:pt x="11" y="29"/>
                  <a:pt x="19" y="31"/>
                </a:cubicBezTo>
                <a:cubicBezTo>
                  <a:pt x="17" y="27"/>
                  <a:pt x="16" y="22"/>
                  <a:pt x="16" y="16"/>
                </a:cubicBezTo>
                <a:close/>
                <a:moveTo>
                  <a:pt x="62" y="16"/>
                </a:moveTo>
                <a:cubicBezTo>
                  <a:pt x="52" y="16"/>
                  <a:pt x="52" y="16"/>
                  <a:pt x="52" y="16"/>
                </a:cubicBezTo>
                <a:cubicBezTo>
                  <a:pt x="52" y="22"/>
                  <a:pt x="51" y="27"/>
                  <a:pt x="49" y="31"/>
                </a:cubicBezTo>
                <a:cubicBezTo>
                  <a:pt x="57" y="29"/>
                  <a:pt x="62" y="24"/>
                  <a:pt x="62" y="20"/>
                </a:cubicBezTo>
                <a:lnTo>
                  <a:pt x="62" y="1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en-US" sz="105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8" name="Subtitle 2"/>
          <p:cNvSpPr txBox="1"/>
          <p:nvPr/>
        </p:nvSpPr>
        <p:spPr bwMode="auto">
          <a:xfrm>
            <a:off x="1592046" y="2265105"/>
            <a:ext cx="1435321" cy="902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745" tIns="54373" rIns="108745" bIns="54373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en-US" altLang="zh-CN" sz="900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Add subtitle</a:t>
            </a:r>
            <a:endParaRPr lang="zh-CN" altLang="en-US" sz="900" b="1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en-US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8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en-US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29" name="Subtitle 2"/>
          <p:cNvSpPr txBox="1"/>
          <p:nvPr/>
        </p:nvSpPr>
        <p:spPr bwMode="auto">
          <a:xfrm>
            <a:off x="3093464" y="2297751"/>
            <a:ext cx="1435321" cy="902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745" tIns="54373" rIns="108745" bIns="54373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en-US" altLang="zh-CN" sz="900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Add subtitle</a:t>
            </a:r>
            <a:endParaRPr lang="zh-CN" altLang="en-US" sz="900" b="1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en-US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8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en-US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30" name="Subtitle 2"/>
          <p:cNvSpPr txBox="1"/>
          <p:nvPr/>
        </p:nvSpPr>
        <p:spPr bwMode="auto">
          <a:xfrm>
            <a:off x="4594900" y="2335017"/>
            <a:ext cx="1435321" cy="902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745" tIns="54373" rIns="108745" bIns="54373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en-US" altLang="zh-CN" sz="900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Add subtitle</a:t>
            </a:r>
            <a:endParaRPr lang="zh-CN" altLang="en-US" sz="900" b="1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en-US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8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en-US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31" name="Subtitle 2"/>
          <p:cNvSpPr txBox="1"/>
          <p:nvPr/>
        </p:nvSpPr>
        <p:spPr bwMode="auto">
          <a:xfrm>
            <a:off x="6160759" y="2335017"/>
            <a:ext cx="1435321" cy="902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745" tIns="54373" rIns="108745" bIns="54373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en-US" altLang="zh-CN" sz="900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Add subtitle</a:t>
            </a:r>
            <a:endParaRPr lang="zh-CN" altLang="en-US" sz="900" b="1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en-US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8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en-US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</a:p>
        </p:txBody>
      </p:sp>
      <p:grpSp>
        <p:nvGrpSpPr>
          <p:cNvPr id="22" name="组合 21"/>
          <p:cNvGrpSpPr/>
          <p:nvPr userDrawn="1"/>
        </p:nvGrpSpPr>
        <p:grpSpPr>
          <a:xfrm>
            <a:off x="2375467" y="376922"/>
            <a:ext cx="4393066" cy="734060"/>
            <a:chOff x="3510816" y="1241619"/>
            <a:chExt cx="4393066" cy="734060"/>
          </a:xfrm>
        </p:grpSpPr>
        <p:sp>
          <p:nvSpPr>
            <p:cNvPr id="23" name="文本框 22"/>
            <p:cNvSpPr txBox="1"/>
            <p:nvPr/>
          </p:nvSpPr>
          <p:spPr>
            <a:xfrm>
              <a:off x="3510816" y="1241619"/>
              <a:ext cx="4393066" cy="7340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kumimoji="1" lang="en-US" altLang="zh-CN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MORE THAN TEMPLATE</a:t>
              </a:r>
              <a:endParaRPr kumimoji="1" lang="en-US" altLang="zh-CN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algn="ctr">
                <a:lnSpc>
                  <a:spcPct val="110000"/>
                </a:lnSpc>
              </a:pPr>
              <a:r>
                <a:rPr kumimoji="1" lang="en-US" altLang="zh-CN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subtitle here</a:t>
              </a:r>
              <a:endParaRPr kumimoji="1"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24" name="直接连接符 23"/>
            <p:cNvCxnSpPr/>
            <p:nvPr/>
          </p:nvCxnSpPr>
          <p:spPr>
            <a:xfrm>
              <a:off x="4624123" y="1599772"/>
              <a:ext cx="2185496" cy="8878"/>
            </a:xfrm>
            <a:prstGeom prst="line">
              <a:avLst/>
            </a:prstGeom>
            <a:ln w="28575" cap="rnd">
              <a:gradFill>
                <a:gsLst>
                  <a:gs pos="0">
                    <a:srgbClr val="3DC6BE"/>
                  </a:gs>
                  <a:gs pos="100000">
                    <a:srgbClr val="304151"/>
                  </a:gs>
                </a:gsLst>
                <a:lin ang="0" scaled="1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Click="0" advTm="3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4" grpId="0" bldLvl="0" animBg="1"/>
      <p:bldP spid="5" grpId="0" bldLvl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7"/>
          <p:cNvSpPr>
            <a:spLocks noEditPoints="1"/>
          </p:cNvSpPr>
          <p:nvPr/>
        </p:nvSpPr>
        <p:spPr bwMode="auto">
          <a:xfrm flipH="1">
            <a:off x="5227654" y="0"/>
            <a:ext cx="3916346" cy="5153629"/>
          </a:xfrm>
          <a:custGeom>
            <a:avLst/>
            <a:gdLst>
              <a:gd name="T0" fmla="*/ 728 w 1166"/>
              <a:gd name="T1" fmla="*/ 652 h 1643"/>
              <a:gd name="T2" fmla="*/ 875 w 1166"/>
              <a:gd name="T3" fmla="*/ 689 h 1643"/>
              <a:gd name="T4" fmla="*/ 899 w 1166"/>
              <a:gd name="T5" fmla="*/ 644 h 1643"/>
              <a:gd name="T6" fmla="*/ 807 w 1166"/>
              <a:gd name="T7" fmla="*/ 353 h 1643"/>
              <a:gd name="T8" fmla="*/ 1086 w 1166"/>
              <a:gd name="T9" fmla="*/ 1006 h 1643"/>
              <a:gd name="T10" fmla="*/ 1059 w 1166"/>
              <a:gd name="T11" fmla="*/ 1048 h 1643"/>
              <a:gd name="T12" fmla="*/ 1049 w 1166"/>
              <a:gd name="T13" fmla="*/ 925 h 1643"/>
              <a:gd name="T14" fmla="*/ 982 w 1166"/>
              <a:gd name="T15" fmla="*/ 1002 h 1643"/>
              <a:gd name="T16" fmla="*/ 895 w 1166"/>
              <a:gd name="T17" fmla="*/ 948 h 1643"/>
              <a:gd name="T18" fmla="*/ 794 w 1166"/>
              <a:gd name="T19" fmla="*/ 1083 h 1643"/>
              <a:gd name="T20" fmla="*/ 755 w 1166"/>
              <a:gd name="T21" fmla="*/ 1236 h 1643"/>
              <a:gd name="T22" fmla="*/ 776 w 1166"/>
              <a:gd name="T23" fmla="*/ 1349 h 1643"/>
              <a:gd name="T24" fmla="*/ 816 w 1166"/>
              <a:gd name="T25" fmla="*/ 1643 h 1643"/>
              <a:gd name="T26" fmla="*/ 841 w 1166"/>
              <a:gd name="T27" fmla="*/ 65 h 1643"/>
              <a:gd name="T28" fmla="*/ 916 w 1166"/>
              <a:gd name="T29" fmla="*/ 587 h 1643"/>
              <a:gd name="T30" fmla="*/ 1009 w 1166"/>
              <a:gd name="T31" fmla="*/ 562 h 1643"/>
              <a:gd name="T32" fmla="*/ 1058 w 1166"/>
              <a:gd name="T33" fmla="*/ 466 h 1643"/>
              <a:gd name="T34" fmla="*/ 1085 w 1166"/>
              <a:gd name="T35" fmla="*/ 559 h 1643"/>
              <a:gd name="T36" fmla="*/ 1119 w 1166"/>
              <a:gd name="T37" fmla="*/ 815 h 1643"/>
              <a:gd name="T38" fmla="*/ 1082 w 1166"/>
              <a:gd name="T39" fmla="*/ 921 h 1643"/>
              <a:gd name="T40" fmla="*/ 1067 w 1166"/>
              <a:gd name="T41" fmla="*/ 906 h 1643"/>
              <a:gd name="T42" fmla="*/ 1065 w 1166"/>
              <a:gd name="T43" fmla="*/ 907 h 1643"/>
              <a:gd name="T44" fmla="*/ 1064 w 1166"/>
              <a:gd name="T45" fmla="*/ 908 h 1643"/>
              <a:gd name="T46" fmla="*/ 1064 w 1166"/>
              <a:gd name="T47" fmla="*/ 908 h 1643"/>
              <a:gd name="T48" fmla="*/ 1063 w 1166"/>
              <a:gd name="T49" fmla="*/ 910 h 1643"/>
              <a:gd name="T50" fmla="*/ 1062 w 1166"/>
              <a:gd name="T51" fmla="*/ 910 h 1643"/>
              <a:gd name="T52" fmla="*/ 1061 w 1166"/>
              <a:gd name="T53" fmla="*/ 911 h 1643"/>
              <a:gd name="T54" fmla="*/ 1060 w 1166"/>
              <a:gd name="T55" fmla="*/ 911 h 1643"/>
              <a:gd name="T56" fmla="*/ 1060 w 1166"/>
              <a:gd name="T57" fmla="*/ 912 h 1643"/>
              <a:gd name="T58" fmla="*/ 1059 w 1166"/>
              <a:gd name="T59" fmla="*/ 912 h 1643"/>
              <a:gd name="T60" fmla="*/ 1058 w 1166"/>
              <a:gd name="T61" fmla="*/ 913 h 1643"/>
              <a:gd name="T62" fmla="*/ 1057 w 1166"/>
              <a:gd name="T63" fmla="*/ 914 h 1643"/>
              <a:gd name="T64" fmla="*/ 1057 w 1166"/>
              <a:gd name="T65" fmla="*/ 915 h 1643"/>
              <a:gd name="T66" fmla="*/ 1067 w 1166"/>
              <a:gd name="T67" fmla="*/ 909 h 1643"/>
              <a:gd name="T68" fmla="*/ 1070 w 1166"/>
              <a:gd name="T69" fmla="*/ 1021 h 1643"/>
              <a:gd name="T70" fmla="*/ 1070 w 1166"/>
              <a:gd name="T71" fmla="*/ 996 h 1643"/>
              <a:gd name="T72" fmla="*/ 1079 w 1166"/>
              <a:gd name="T73" fmla="*/ 936 h 1643"/>
              <a:gd name="T74" fmla="*/ 1046 w 1166"/>
              <a:gd name="T75" fmla="*/ 943 h 1643"/>
              <a:gd name="T76" fmla="*/ 1013 w 1166"/>
              <a:gd name="T77" fmla="*/ 991 h 1643"/>
              <a:gd name="T78" fmla="*/ 987 w 1166"/>
              <a:gd name="T79" fmla="*/ 958 h 1643"/>
              <a:gd name="T80" fmla="*/ 995 w 1166"/>
              <a:gd name="T81" fmla="*/ 990 h 1643"/>
              <a:gd name="T82" fmla="*/ 970 w 1166"/>
              <a:gd name="T83" fmla="*/ 960 h 1643"/>
              <a:gd name="T84" fmla="*/ 983 w 1166"/>
              <a:gd name="T85" fmla="*/ 980 h 1643"/>
              <a:gd name="T86" fmla="*/ 944 w 1166"/>
              <a:gd name="T87" fmla="*/ 682 h 1643"/>
              <a:gd name="T88" fmla="*/ 961 w 1166"/>
              <a:gd name="T89" fmla="*/ 664 h 1643"/>
              <a:gd name="T90" fmla="*/ 941 w 1166"/>
              <a:gd name="T91" fmla="*/ 621 h 1643"/>
              <a:gd name="T92" fmla="*/ 701 w 1166"/>
              <a:gd name="T93" fmla="*/ 724 h 1643"/>
              <a:gd name="T94" fmla="*/ 584 w 1166"/>
              <a:gd name="T95" fmla="*/ 942 h 1643"/>
              <a:gd name="T96" fmla="*/ 650 w 1166"/>
              <a:gd name="T97" fmla="*/ 1131 h 1643"/>
              <a:gd name="T98" fmla="*/ 738 w 1166"/>
              <a:gd name="T99" fmla="*/ 887 h 1643"/>
              <a:gd name="T100" fmla="*/ 831 w 1166"/>
              <a:gd name="T101" fmla="*/ 791 h 1643"/>
              <a:gd name="T102" fmla="*/ 650 w 1166"/>
              <a:gd name="T103" fmla="*/ 1131 h 1643"/>
              <a:gd name="T104" fmla="*/ 700 w 1166"/>
              <a:gd name="T105" fmla="*/ 642 h 1643"/>
              <a:gd name="T106" fmla="*/ 748 w 1166"/>
              <a:gd name="T107" fmla="*/ 536 h 1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166" h="1643">
                <a:moveTo>
                  <a:pt x="807" y="353"/>
                </a:moveTo>
                <a:cubicBezTo>
                  <a:pt x="799" y="380"/>
                  <a:pt x="802" y="410"/>
                  <a:pt x="809" y="435"/>
                </a:cubicBezTo>
                <a:cubicBezTo>
                  <a:pt x="820" y="473"/>
                  <a:pt x="787" y="500"/>
                  <a:pt x="761" y="524"/>
                </a:cubicBezTo>
                <a:cubicBezTo>
                  <a:pt x="728" y="652"/>
                  <a:pt x="728" y="652"/>
                  <a:pt x="728" y="652"/>
                </a:cubicBezTo>
                <a:cubicBezTo>
                  <a:pt x="757" y="658"/>
                  <a:pt x="781" y="664"/>
                  <a:pt x="805" y="682"/>
                </a:cubicBezTo>
                <a:cubicBezTo>
                  <a:pt x="809" y="686"/>
                  <a:pt x="819" y="689"/>
                  <a:pt x="825" y="692"/>
                </a:cubicBezTo>
                <a:cubicBezTo>
                  <a:pt x="833" y="695"/>
                  <a:pt x="838" y="697"/>
                  <a:pt x="845" y="697"/>
                </a:cubicBezTo>
                <a:cubicBezTo>
                  <a:pt x="856" y="696"/>
                  <a:pt x="863" y="691"/>
                  <a:pt x="875" y="689"/>
                </a:cubicBezTo>
                <a:cubicBezTo>
                  <a:pt x="890" y="687"/>
                  <a:pt x="908" y="691"/>
                  <a:pt x="925" y="690"/>
                </a:cubicBezTo>
                <a:cubicBezTo>
                  <a:pt x="926" y="690"/>
                  <a:pt x="927" y="690"/>
                  <a:pt x="928" y="689"/>
                </a:cubicBezTo>
                <a:cubicBezTo>
                  <a:pt x="926" y="652"/>
                  <a:pt x="926" y="652"/>
                  <a:pt x="926" y="652"/>
                </a:cubicBezTo>
                <a:cubicBezTo>
                  <a:pt x="917" y="649"/>
                  <a:pt x="905" y="650"/>
                  <a:pt x="899" y="644"/>
                </a:cubicBezTo>
                <a:cubicBezTo>
                  <a:pt x="892" y="635"/>
                  <a:pt x="894" y="621"/>
                  <a:pt x="894" y="608"/>
                </a:cubicBezTo>
                <a:cubicBezTo>
                  <a:pt x="894" y="601"/>
                  <a:pt x="901" y="595"/>
                  <a:pt x="910" y="592"/>
                </a:cubicBezTo>
                <a:cubicBezTo>
                  <a:pt x="812" y="317"/>
                  <a:pt x="812" y="317"/>
                  <a:pt x="812" y="317"/>
                </a:cubicBezTo>
                <a:cubicBezTo>
                  <a:pt x="809" y="329"/>
                  <a:pt x="807" y="340"/>
                  <a:pt x="807" y="353"/>
                </a:cubicBezTo>
                <a:close/>
                <a:moveTo>
                  <a:pt x="1075" y="897"/>
                </a:moveTo>
                <a:cubicBezTo>
                  <a:pt x="1073" y="912"/>
                  <a:pt x="1065" y="915"/>
                  <a:pt x="1078" y="926"/>
                </a:cubicBezTo>
                <a:cubicBezTo>
                  <a:pt x="1099" y="942"/>
                  <a:pt x="1068" y="948"/>
                  <a:pt x="1068" y="957"/>
                </a:cubicBezTo>
                <a:cubicBezTo>
                  <a:pt x="1068" y="982"/>
                  <a:pt x="1080" y="986"/>
                  <a:pt x="1086" y="1006"/>
                </a:cubicBezTo>
                <a:cubicBezTo>
                  <a:pt x="1091" y="1024"/>
                  <a:pt x="1073" y="1024"/>
                  <a:pt x="1073" y="1035"/>
                </a:cubicBezTo>
                <a:cubicBezTo>
                  <a:pt x="1073" y="1061"/>
                  <a:pt x="1082" y="1091"/>
                  <a:pt x="1082" y="1120"/>
                </a:cubicBezTo>
                <a:cubicBezTo>
                  <a:pt x="1084" y="1174"/>
                  <a:pt x="1068" y="1189"/>
                  <a:pt x="1060" y="1156"/>
                </a:cubicBezTo>
                <a:cubicBezTo>
                  <a:pt x="1049" y="1117"/>
                  <a:pt x="1055" y="1086"/>
                  <a:pt x="1059" y="1048"/>
                </a:cubicBezTo>
                <a:cubicBezTo>
                  <a:pt x="1060" y="1030"/>
                  <a:pt x="1063" y="953"/>
                  <a:pt x="1046" y="950"/>
                </a:cubicBezTo>
                <a:cubicBezTo>
                  <a:pt x="1029" y="947"/>
                  <a:pt x="1035" y="937"/>
                  <a:pt x="1044" y="931"/>
                </a:cubicBezTo>
                <a:cubicBezTo>
                  <a:pt x="1045" y="930"/>
                  <a:pt x="1049" y="930"/>
                  <a:pt x="1049" y="927"/>
                </a:cubicBezTo>
                <a:cubicBezTo>
                  <a:pt x="1049" y="925"/>
                  <a:pt x="1049" y="925"/>
                  <a:pt x="1049" y="925"/>
                </a:cubicBezTo>
                <a:cubicBezTo>
                  <a:pt x="1049" y="924"/>
                  <a:pt x="1049" y="923"/>
                  <a:pt x="1049" y="921"/>
                </a:cubicBezTo>
                <a:cubicBezTo>
                  <a:pt x="1038" y="929"/>
                  <a:pt x="1027" y="936"/>
                  <a:pt x="1016" y="941"/>
                </a:cubicBezTo>
                <a:cubicBezTo>
                  <a:pt x="1019" y="945"/>
                  <a:pt x="1021" y="950"/>
                  <a:pt x="1023" y="956"/>
                </a:cubicBezTo>
                <a:cubicBezTo>
                  <a:pt x="1035" y="992"/>
                  <a:pt x="1024" y="1012"/>
                  <a:pt x="982" y="1002"/>
                </a:cubicBezTo>
                <a:cubicBezTo>
                  <a:pt x="963" y="998"/>
                  <a:pt x="957" y="972"/>
                  <a:pt x="955" y="953"/>
                </a:cubicBezTo>
                <a:cubicBezTo>
                  <a:pt x="950" y="952"/>
                  <a:pt x="945" y="951"/>
                  <a:pt x="941" y="949"/>
                </a:cubicBezTo>
                <a:cubicBezTo>
                  <a:pt x="921" y="941"/>
                  <a:pt x="924" y="937"/>
                  <a:pt x="916" y="937"/>
                </a:cubicBezTo>
                <a:cubicBezTo>
                  <a:pt x="909" y="936"/>
                  <a:pt x="901" y="948"/>
                  <a:pt x="895" y="948"/>
                </a:cubicBezTo>
                <a:cubicBezTo>
                  <a:pt x="883" y="948"/>
                  <a:pt x="844" y="949"/>
                  <a:pt x="813" y="952"/>
                </a:cubicBezTo>
                <a:cubicBezTo>
                  <a:pt x="804" y="953"/>
                  <a:pt x="789" y="949"/>
                  <a:pt x="786" y="952"/>
                </a:cubicBezTo>
                <a:cubicBezTo>
                  <a:pt x="785" y="954"/>
                  <a:pt x="788" y="978"/>
                  <a:pt x="789" y="980"/>
                </a:cubicBezTo>
                <a:cubicBezTo>
                  <a:pt x="796" y="994"/>
                  <a:pt x="815" y="1036"/>
                  <a:pt x="794" y="1083"/>
                </a:cubicBezTo>
                <a:cubicBezTo>
                  <a:pt x="781" y="1113"/>
                  <a:pt x="789" y="1158"/>
                  <a:pt x="795" y="1195"/>
                </a:cubicBezTo>
                <a:cubicBezTo>
                  <a:pt x="796" y="1206"/>
                  <a:pt x="803" y="1214"/>
                  <a:pt x="802" y="1227"/>
                </a:cubicBezTo>
                <a:cubicBezTo>
                  <a:pt x="802" y="1234"/>
                  <a:pt x="799" y="1244"/>
                  <a:pt x="786" y="1244"/>
                </a:cubicBezTo>
                <a:cubicBezTo>
                  <a:pt x="777" y="1244"/>
                  <a:pt x="764" y="1246"/>
                  <a:pt x="755" y="1236"/>
                </a:cubicBezTo>
                <a:cubicBezTo>
                  <a:pt x="747" y="1227"/>
                  <a:pt x="722" y="1230"/>
                  <a:pt x="703" y="1230"/>
                </a:cubicBezTo>
                <a:cubicBezTo>
                  <a:pt x="712" y="1241"/>
                  <a:pt x="720" y="1249"/>
                  <a:pt x="729" y="1253"/>
                </a:cubicBezTo>
                <a:cubicBezTo>
                  <a:pt x="755" y="1263"/>
                  <a:pt x="751" y="1288"/>
                  <a:pt x="761" y="1309"/>
                </a:cubicBezTo>
                <a:cubicBezTo>
                  <a:pt x="766" y="1321"/>
                  <a:pt x="774" y="1336"/>
                  <a:pt x="776" y="1349"/>
                </a:cubicBezTo>
                <a:cubicBezTo>
                  <a:pt x="777" y="1354"/>
                  <a:pt x="778" y="1376"/>
                  <a:pt x="783" y="1376"/>
                </a:cubicBezTo>
                <a:cubicBezTo>
                  <a:pt x="803" y="1398"/>
                  <a:pt x="791" y="1436"/>
                  <a:pt x="807" y="1452"/>
                </a:cubicBezTo>
                <a:cubicBezTo>
                  <a:pt x="836" y="1481"/>
                  <a:pt x="851" y="1527"/>
                  <a:pt x="851" y="1572"/>
                </a:cubicBezTo>
                <a:cubicBezTo>
                  <a:pt x="851" y="1597"/>
                  <a:pt x="834" y="1622"/>
                  <a:pt x="816" y="1643"/>
                </a:cubicBezTo>
                <a:cubicBezTo>
                  <a:pt x="0" y="1643"/>
                  <a:pt x="0" y="1643"/>
                  <a:pt x="0" y="1643"/>
                </a:cubicBezTo>
                <a:cubicBezTo>
                  <a:pt x="0" y="0"/>
                  <a:pt x="0" y="0"/>
                  <a:pt x="0" y="0"/>
                </a:cubicBezTo>
                <a:cubicBezTo>
                  <a:pt x="863" y="0"/>
                  <a:pt x="863" y="0"/>
                  <a:pt x="863" y="0"/>
                </a:cubicBezTo>
                <a:cubicBezTo>
                  <a:pt x="857" y="29"/>
                  <a:pt x="828" y="32"/>
                  <a:pt x="841" y="65"/>
                </a:cubicBezTo>
                <a:cubicBezTo>
                  <a:pt x="852" y="94"/>
                  <a:pt x="830" y="120"/>
                  <a:pt x="818" y="145"/>
                </a:cubicBezTo>
                <a:cubicBezTo>
                  <a:pt x="807" y="167"/>
                  <a:pt x="825" y="180"/>
                  <a:pt x="831" y="200"/>
                </a:cubicBezTo>
                <a:cubicBezTo>
                  <a:pt x="842" y="240"/>
                  <a:pt x="826" y="272"/>
                  <a:pt x="815" y="306"/>
                </a:cubicBezTo>
                <a:cubicBezTo>
                  <a:pt x="916" y="587"/>
                  <a:pt x="916" y="587"/>
                  <a:pt x="916" y="587"/>
                </a:cubicBezTo>
                <a:cubicBezTo>
                  <a:pt x="950" y="573"/>
                  <a:pt x="975" y="584"/>
                  <a:pt x="980" y="622"/>
                </a:cubicBezTo>
                <a:cubicBezTo>
                  <a:pt x="999" y="621"/>
                  <a:pt x="1014" y="622"/>
                  <a:pt x="1019" y="619"/>
                </a:cubicBezTo>
                <a:cubicBezTo>
                  <a:pt x="1024" y="615"/>
                  <a:pt x="1026" y="599"/>
                  <a:pt x="1019" y="586"/>
                </a:cubicBezTo>
                <a:cubicBezTo>
                  <a:pt x="1017" y="581"/>
                  <a:pt x="1013" y="577"/>
                  <a:pt x="1009" y="562"/>
                </a:cubicBezTo>
                <a:cubicBezTo>
                  <a:pt x="1006" y="556"/>
                  <a:pt x="994" y="562"/>
                  <a:pt x="992" y="545"/>
                </a:cubicBezTo>
                <a:cubicBezTo>
                  <a:pt x="991" y="542"/>
                  <a:pt x="998" y="541"/>
                  <a:pt x="997" y="538"/>
                </a:cubicBezTo>
                <a:cubicBezTo>
                  <a:pt x="995" y="525"/>
                  <a:pt x="996" y="506"/>
                  <a:pt x="1000" y="494"/>
                </a:cubicBezTo>
                <a:cubicBezTo>
                  <a:pt x="1006" y="474"/>
                  <a:pt x="1033" y="456"/>
                  <a:pt x="1058" y="466"/>
                </a:cubicBezTo>
                <a:cubicBezTo>
                  <a:pt x="1077" y="474"/>
                  <a:pt x="1091" y="489"/>
                  <a:pt x="1095" y="509"/>
                </a:cubicBezTo>
                <a:cubicBezTo>
                  <a:pt x="1097" y="516"/>
                  <a:pt x="1093" y="530"/>
                  <a:pt x="1097" y="533"/>
                </a:cubicBezTo>
                <a:cubicBezTo>
                  <a:pt x="1100" y="536"/>
                  <a:pt x="1098" y="543"/>
                  <a:pt x="1097" y="548"/>
                </a:cubicBezTo>
                <a:cubicBezTo>
                  <a:pt x="1096" y="555"/>
                  <a:pt x="1089" y="557"/>
                  <a:pt x="1085" y="559"/>
                </a:cubicBezTo>
                <a:cubicBezTo>
                  <a:pt x="1080" y="562"/>
                  <a:pt x="1080" y="566"/>
                  <a:pt x="1081" y="570"/>
                </a:cubicBezTo>
                <a:cubicBezTo>
                  <a:pt x="1083" y="576"/>
                  <a:pt x="1107" y="569"/>
                  <a:pt x="1115" y="575"/>
                </a:cubicBezTo>
                <a:cubicBezTo>
                  <a:pt x="1165" y="607"/>
                  <a:pt x="1144" y="670"/>
                  <a:pt x="1141" y="723"/>
                </a:cubicBezTo>
                <a:cubicBezTo>
                  <a:pt x="1140" y="740"/>
                  <a:pt x="1131" y="805"/>
                  <a:pt x="1119" y="815"/>
                </a:cubicBezTo>
                <a:cubicBezTo>
                  <a:pt x="1100" y="830"/>
                  <a:pt x="1166" y="806"/>
                  <a:pt x="1161" y="847"/>
                </a:cubicBezTo>
                <a:cubicBezTo>
                  <a:pt x="1160" y="852"/>
                  <a:pt x="1150" y="895"/>
                  <a:pt x="1147" y="906"/>
                </a:cubicBezTo>
                <a:cubicBezTo>
                  <a:pt x="1141" y="924"/>
                  <a:pt x="1125" y="939"/>
                  <a:pt x="1111" y="942"/>
                </a:cubicBezTo>
                <a:cubicBezTo>
                  <a:pt x="1099" y="945"/>
                  <a:pt x="1083" y="931"/>
                  <a:pt x="1082" y="921"/>
                </a:cubicBezTo>
                <a:cubicBezTo>
                  <a:pt x="1080" y="897"/>
                  <a:pt x="1111" y="859"/>
                  <a:pt x="1110" y="848"/>
                </a:cubicBezTo>
                <a:cubicBezTo>
                  <a:pt x="1108" y="835"/>
                  <a:pt x="1087" y="883"/>
                  <a:pt x="1085" y="885"/>
                </a:cubicBezTo>
                <a:cubicBezTo>
                  <a:pt x="1082" y="889"/>
                  <a:pt x="1079" y="893"/>
                  <a:pt x="1075" y="897"/>
                </a:cubicBezTo>
                <a:close/>
                <a:moveTo>
                  <a:pt x="1067" y="906"/>
                </a:moveTo>
                <a:cubicBezTo>
                  <a:pt x="1066" y="907"/>
                  <a:pt x="1066" y="907"/>
                  <a:pt x="1066" y="907"/>
                </a:cubicBezTo>
                <a:cubicBezTo>
                  <a:pt x="1066" y="907"/>
                  <a:pt x="1066" y="907"/>
                  <a:pt x="1066" y="907"/>
                </a:cubicBezTo>
                <a:cubicBezTo>
                  <a:pt x="1065" y="907"/>
                  <a:pt x="1065" y="907"/>
                  <a:pt x="1065" y="907"/>
                </a:cubicBezTo>
                <a:cubicBezTo>
                  <a:pt x="1065" y="907"/>
                  <a:pt x="1065" y="907"/>
                  <a:pt x="1065" y="907"/>
                </a:cubicBezTo>
                <a:cubicBezTo>
                  <a:pt x="1065" y="907"/>
                  <a:pt x="1065" y="907"/>
                  <a:pt x="1065" y="907"/>
                </a:cubicBezTo>
                <a:cubicBezTo>
                  <a:pt x="1065" y="908"/>
                  <a:pt x="1065" y="908"/>
                  <a:pt x="1065" y="908"/>
                </a:cubicBezTo>
                <a:cubicBezTo>
                  <a:pt x="1065" y="908"/>
                  <a:pt x="1065" y="908"/>
                  <a:pt x="1065" y="908"/>
                </a:cubicBezTo>
                <a:cubicBezTo>
                  <a:pt x="1064" y="908"/>
                  <a:pt x="1064" y="908"/>
                  <a:pt x="1064" y="908"/>
                </a:cubicBezTo>
                <a:cubicBezTo>
                  <a:pt x="1064" y="908"/>
                  <a:pt x="1064" y="908"/>
                  <a:pt x="1064" y="908"/>
                </a:cubicBezTo>
                <a:cubicBezTo>
                  <a:pt x="1064" y="908"/>
                  <a:pt x="1064" y="908"/>
                  <a:pt x="1064" y="908"/>
                </a:cubicBezTo>
                <a:cubicBezTo>
                  <a:pt x="1064" y="908"/>
                  <a:pt x="1064" y="908"/>
                  <a:pt x="1064" y="908"/>
                </a:cubicBezTo>
                <a:cubicBezTo>
                  <a:pt x="1064" y="908"/>
                  <a:pt x="1064" y="908"/>
                  <a:pt x="1064" y="908"/>
                </a:cubicBezTo>
                <a:cubicBezTo>
                  <a:pt x="1063" y="909"/>
                  <a:pt x="1063" y="909"/>
                  <a:pt x="1063" y="909"/>
                </a:cubicBezTo>
                <a:cubicBezTo>
                  <a:pt x="1063" y="909"/>
                  <a:pt x="1063" y="909"/>
                  <a:pt x="1063" y="909"/>
                </a:cubicBezTo>
                <a:cubicBezTo>
                  <a:pt x="1063" y="909"/>
                  <a:pt x="1063" y="909"/>
                  <a:pt x="1063" y="909"/>
                </a:cubicBezTo>
                <a:cubicBezTo>
                  <a:pt x="1063" y="910"/>
                  <a:pt x="1063" y="910"/>
                  <a:pt x="1063" y="910"/>
                </a:cubicBezTo>
                <a:cubicBezTo>
                  <a:pt x="1062" y="910"/>
                  <a:pt x="1062" y="910"/>
                  <a:pt x="1062" y="910"/>
                </a:cubicBezTo>
                <a:cubicBezTo>
                  <a:pt x="1062" y="910"/>
                  <a:pt x="1062" y="910"/>
                  <a:pt x="1062" y="910"/>
                </a:cubicBezTo>
                <a:cubicBezTo>
                  <a:pt x="1062" y="910"/>
                  <a:pt x="1062" y="910"/>
                  <a:pt x="1062" y="910"/>
                </a:cubicBezTo>
                <a:cubicBezTo>
                  <a:pt x="1062" y="910"/>
                  <a:pt x="1062" y="910"/>
                  <a:pt x="1062" y="910"/>
                </a:cubicBezTo>
                <a:cubicBezTo>
                  <a:pt x="1062" y="910"/>
                  <a:pt x="1062" y="910"/>
                  <a:pt x="1062" y="910"/>
                </a:cubicBezTo>
                <a:cubicBezTo>
                  <a:pt x="1061" y="911"/>
                  <a:pt x="1061" y="911"/>
                  <a:pt x="1061" y="911"/>
                </a:cubicBezTo>
                <a:cubicBezTo>
                  <a:pt x="1061" y="911"/>
                  <a:pt x="1061" y="911"/>
                  <a:pt x="1061" y="911"/>
                </a:cubicBezTo>
                <a:cubicBezTo>
                  <a:pt x="1061" y="911"/>
                  <a:pt x="1061" y="911"/>
                  <a:pt x="1061" y="911"/>
                </a:cubicBezTo>
                <a:cubicBezTo>
                  <a:pt x="1061" y="911"/>
                  <a:pt x="1061" y="911"/>
                  <a:pt x="1061" y="911"/>
                </a:cubicBezTo>
                <a:cubicBezTo>
                  <a:pt x="1061" y="911"/>
                  <a:pt x="1061" y="911"/>
                  <a:pt x="1061" y="911"/>
                </a:cubicBezTo>
                <a:cubicBezTo>
                  <a:pt x="1060" y="911"/>
                  <a:pt x="1060" y="911"/>
                  <a:pt x="1060" y="911"/>
                </a:cubicBezTo>
                <a:cubicBezTo>
                  <a:pt x="1060" y="911"/>
                  <a:pt x="1060" y="911"/>
                  <a:pt x="1060" y="911"/>
                </a:cubicBezTo>
                <a:cubicBezTo>
                  <a:pt x="1060" y="912"/>
                  <a:pt x="1060" y="912"/>
                  <a:pt x="1060" y="912"/>
                </a:cubicBezTo>
                <a:cubicBezTo>
                  <a:pt x="1060" y="912"/>
                  <a:pt x="1060" y="912"/>
                  <a:pt x="1060" y="912"/>
                </a:cubicBezTo>
                <a:cubicBezTo>
                  <a:pt x="1060" y="912"/>
                  <a:pt x="1060" y="912"/>
                  <a:pt x="1060" y="912"/>
                </a:cubicBezTo>
                <a:cubicBezTo>
                  <a:pt x="1060" y="912"/>
                  <a:pt x="1060" y="912"/>
                  <a:pt x="1060" y="912"/>
                </a:cubicBezTo>
                <a:cubicBezTo>
                  <a:pt x="1060" y="912"/>
                  <a:pt x="1060" y="912"/>
                  <a:pt x="1060" y="912"/>
                </a:cubicBezTo>
                <a:cubicBezTo>
                  <a:pt x="1060" y="912"/>
                  <a:pt x="1060" y="912"/>
                  <a:pt x="1060" y="912"/>
                </a:cubicBezTo>
                <a:cubicBezTo>
                  <a:pt x="1060" y="912"/>
                  <a:pt x="1060" y="912"/>
                  <a:pt x="1060" y="912"/>
                </a:cubicBezTo>
                <a:cubicBezTo>
                  <a:pt x="1059" y="912"/>
                  <a:pt x="1059" y="912"/>
                  <a:pt x="1059" y="912"/>
                </a:cubicBezTo>
                <a:cubicBezTo>
                  <a:pt x="1059" y="913"/>
                  <a:pt x="1059" y="913"/>
                  <a:pt x="1059" y="913"/>
                </a:cubicBezTo>
                <a:cubicBezTo>
                  <a:pt x="1059" y="913"/>
                  <a:pt x="1059" y="913"/>
                  <a:pt x="1059" y="913"/>
                </a:cubicBezTo>
                <a:cubicBezTo>
                  <a:pt x="1059" y="913"/>
                  <a:pt x="1059" y="913"/>
                  <a:pt x="1059" y="913"/>
                </a:cubicBezTo>
                <a:cubicBezTo>
                  <a:pt x="1058" y="913"/>
                  <a:pt x="1058" y="913"/>
                  <a:pt x="1058" y="913"/>
                </a:cubicBezTo>
                <a:cubicBezTo>
                  <a:pt x="1058" y="913"/>
                  <a:pt x="1058" y="913"/>
                  <a:pt x="1058" y="913"/>
                </a:cubicBezTo>
                <a:cubicBezTo>
                  <a:pt x="1058" y="914"/>
                  <a:pt x="1058" y="914"/>
                  <a:pt x="1058" y="914"/>
                </a:cubicBezTo>
                <a:cubicBezTo>
                  <a:pt x="1058" y="914"/>
                  <a:pt x="1058" y="914"/>
                  <a:pt x="1058" y="914"/>
                </a:cubicBezTo>
                <a:cubicBezTo>
                  <a:pt x="1057" y="914"/>
                  <a:pt x="1057" y="914"/>
                  <a:pt x="1057" y="914"/>
                </a:cubicBezTo>
                <a:cubicBezTo>
                  <a:pt x="1057" y="914"/>
                  <a:pt x="1057" y="914"/>
                  <a:pt x="1057" y="914"/>
                </a:cubicBezTo>
                <a:cubicBezTo>
                  <a:pt x="1057" y="914"/>
                  <a:pt x="1057" y="914"/>
                  <a:pt x="1057" y="914"/>
                </a:cubicBezTo>
                <a:cubicBezTo>
                  <a:pt x="1057" y="914"/>
                  <a:pt x="1057" y="914"/>
                  <a:pt x="1057" y="914"/>
                </a:cubicBezTo>
                <a:cubicBezTo>
                  <a:pt x="1057" y="915"/>
                  <a:pt x="1057" y="915"/>
                  <a:pt x="1057" y="915"/>
                </a:cubicBezTo>
                <a:cubicBezTo>
                  <a:pt x="1056" y="915"/>
                  <a:pt x="1056" y="915"/>
                  <a:pt x="1056" y="915"/>
                </a:cubicBezTo>
                <a:cubicBezTo>
                  <a:pt x="1056" y="915"/>
                  <a:pt x="1056" y="915"/>
                  <a:pt x="1056" y="915"/>
                </a:cubicBezTo>
                <a:cubicBezTo>
                  <a:pt x="1056" y="915"/>
                  <a:pt x="1060" y="920"/>
                  <a:pt x="1061" y="919"/>
                </a:cubicBezTo>
                <a:cubicBezTo>
                  <a:pt x="1067" y="909"/>
                  <a:pt x="1067" y="909"/>
                  <a:pt x="1067" y="909"/>
                </a:cubicBezTo>
                <a:cubicBezTo>
                  <a:pt x="1067" y="906"/>
                  <a:pt x="1067" y="906"/>
                  <a:pt x="1067" y="906"/>
                </a:cubicBezTo>
                <a:close/>
                <a:moveTo>
                  <a:pt x="1070" y="996"/>
                </a:moveTo>
                <a:cubicBezTo>
                  <a:pt x="1070" y="1002"/>
                  <a:pt x="1070" y="1009"/>
                  <a:pt x="1070" y="1016"/>
                </a:cubicBezTo>
                <a:cubicBezTo>
                  <a:pt x="1070" y="1018"/>
                  <a:pt x="1070" y="1019"/>
                  <a:pt x="1070" y="1021"/>
                </a:cubicBezTo>
                <a:cubicBezTo>
                  <a:pt x="1070" y="1024"/>
                  <a:pt x="1077" y="1019"/>
                  <a:pt x="1078" y="1018"/>
                </a:cubicBezTo>
                <a:cubicBezTo>
                  <a:pt x="1081" y="1014"/>
                  <a:pt x="1081" y="1008"/>
                  <a:pt x="1079" y="1003"/>
                </a:cubicBezTo>
                <a:cubicBezTo>
                  <a:pt x="1078" y="1002"/>
                  <a:pt x="1076" y="998"/>
                  <a:pt x="1075" y="997"/>
                </a:cubicBezTo>
                <a:cubicBezTo>
                  <a:pt x="1074" y="997"/>
                  <a:pt x="1070" y="993"/>
                  <a:pt x="1070" y="996"/>
                </a:cubicBezTo>
                <a:close/>
                <a:moveTo>
                  <a:pt x="1067" y="928"/>
                </a:moveTo>
                <a:cubicBezTo>
                  <a:pt x="1067" y="932"/>
                  <a:pt x="1067" y="935"/>
                  <a:pt x="1067" y="939"/>
                </a:cubicBezTo>
                <a:cubicBezTo>
                  <a:pt x="1067" y="940"/>
                  <a:pt x="1067" y="945"/>
                  <a:pt x="1069" y="944"/>
                </a:cubicBezTo>
                <a:cubicBezTo>
                  <a:pt x="1073" y="942"/>
                  <a:pt x="1081" y="942"/>
                  <a:pt x="1079" y="936"/>
                </a:cubicBezTo>
                <a:cubicBezTo>
                  <a:pt x="1077" y="932"/>
                  <a:pt x="1068" y="931"/>
                  <a:pt x="1067" y="928"/>
                </a:cubicBezTo>
                <a:close/>
                <a:moveTo>
                  <a:pt x="1051" y="933"/>
                </a:moveTo>
                <a:cubicBezTo>
                  <a:pt x="1048" y="933"/>
                  <a:pt x="1045" y="936"/>
                  <a:pt x="1045" y="940"/>
                </a:cubicBezTo>
                <a:cubicBezTo>
                  <a:pt x="1045" y="941"/>
                  <a:pt x="1045" y="943"/>
                  <a:pt x="1046" y="943"/>
                </a:cubicBezTo>
                <a:cubicBezTo>
                  <a:pt x="1047" y="943"/>
                  <a:pt x="1052" y="942"/>
                  <a:pt x="1052" y="940"/>
                </a:cubicBezTo>
                <a:cubicBezTo>
                  <a:pt x="1052" y="938"/>
                  <a:pt x="1052" y="935"/>
                  <a:pt x="1051" y="933"/>
                </a:cubicBezTo>
                <a:close/>
                <a:moveTo>
                  <a:pt x="1005" y="952"/>
                </a:moveTo>
                <a:cubicBezTo>
                  <a:pt x="996" y="952"/>
                  <a:pt x="1002" y="991"/>
                  <a:pt x="1013" y="991"/>
                </a:cubicBezTo>
                <a:cubicBezTo>
                  <a:pt x="1032" y="991"/>
                  <a:pt x="1013" y="955"/>
                  <a:pt x="1005" y="952"/>
                </a:cubicBezTo>
                <a:close/>
                <a:moveTo>
                  <a:pt x="992" y="954"/>
                </a:moveTo>
                <a:cubicBezTo>
                  <a:pt x="991" y="954"/>
                  <a:pt x="990" y="954"/>
                  <a:pt x="989" y="955"/>
                </a:cubicBezTo>
                <a:cubicBezTo>
                  <a:pt x="988" y="955"/>
                  <a:pt x="987" y="957"/>
                  <a:pt x="987" y="958"/>
                </a:cubicBezTo>
                <a:cubicBezTo>
                  <a:pt x="987" y="961"/>
                  <a:pt x="988" y="963"/>
                  <a:pt x="988" y="966"/>
                </a:cubicBezTo>
                <a:cubicBezTo>
                  <a:pt x="988" y="969"/>
                  <a:pt x="988" y="972"/>
                  <a:pt x="989" y="973"/>
                </a:cubicBezTo>
                <a:cubicBezTo>
                  <a:pt x="990" y="976"/>
                  <a:pt x="990" y="979"/>
                  <a:pt x="991" y="982"/>
                </a:cubicBezTo>
                <a:cubicBezTo>
                  <a:pt x="992" y="985"/>
                  <a:pt x="993" y="989"/>
                  <a:pt x="995" y="990"/>
                </a:cubicBezTo>
                <a:cubicBezTo>
                  <a:pt x="1002" y="994"/>
                  <a:pt x="998" y="984"/>
                  <a:pt x="998" y="982"/>
                </a:cubicBezTo>
                <a:cubicBezTo>
                  <a:pt x="998" y="976"/>
                  <a:pt x="997" y="970"/>
                  <a:pt x="996" y="964"/>
                </a:cubicBezTo>
                <a:cubicBezTo>
                  <a:pt x="995" y="960"/>
                  <a:pt x="994" y="953"/>
                  <a:pt x="992" y="954"/>
                </a:cubicBezTo>
                <a:close/>
                <a:moveTo>
                  <a:pt x="970" y="960"/>
                </a:moveTo>
                <a:cubicBezTo>
                  <a:pt x="971" y="960"/>
                  <a:pt x="968" y="960"/>
                  <a:pt x="966" y="960"/>
                </a:cubicBezTo>
                <a:cubicBezTo>
                  <a:pt x="965" y="961"/>
                  <a:pt x="967" y="966"/>
                  <a:pt x="967" y="967"/>
                </a:cubicBezTo>
                <a:cubicBezTo>
                  <a:pt x="969" y="971"/>
                  <a:pt x="978" y="989"/>
                  <a:pt x="982" y="988"/>
                </a:cubicBezTo>
                <a:cubicBezTo>
                  <a:pt x="986" y="988"/>
                  <a:pt x="983" y="983"/>
                  <a:pt x="983" y="980"/>
                </a:cubicBezTo>
                <a:cubicBezTo>
                  <a:pt x="983" y="977"/>
                  <a:pt x="983" y="971"/>
                  <a:pt x="983" y="967"/>
                </a:cubicBezTo>
                <a:cubicBezTo>
                  <a:pt x="985" y="959"/>
                  <a:pt x="977" y="955"/>
                  <a:pt x="970" y="960"/>
                </a:cubicBezTo>
                <a:close/>
                <a:moveTo>
                  <a:pt x="937" y="686"/>
                </a:moveTo>
                <a:cubicBezTo>
                  <a:pt x="939" y="685"/>
                  <a:pt x="942" y="684"/>
                  <a:pt x="944" y="682"/>
                </a:cubicBezTo>
                <a:cubicBezTo>
                  <a:pt x="934" y="664"/>
                  <a:pt x="934" y="664"/>
                  <a:pt x="934" y="664"/>
                </a:cubicBezTo>
                <a:cubicBezTo>
                  <a:pt x="937" y="686"/>
                  <a:pt x="937" y="686"/>
                  <a:pt x="937" y="686"/>
                </a:cubicBezTo>
                <a:close/>
                <a:moveTo>
                  <a:pt x="950" y="679"/>
                </a:moveTo>
                <a:cubicBezTo>
                  <a:pt x="959" y="673"/>
                  <a:pt x="966" y="667"/>
                  <a:pt x="961" y="664"/>
                </a:cubicBezTo>
                <a:cubicBezTo>
                  <a:pt x="955" y="661"/>
                  <a:pt x="946" y="658"/>
                  <a:pt x="937" y="655"/>
                </a:cubicBezTo>
                <a:cubicBezTo>
                  <a:pt x="950" y="679"/>
                  <a:pt x="950" y="679"/>
                  <a:pt x="950" y="679"/>
                </a:cubicBezTo>
                <a:close/>
                <a:moveTo>
                  <a:pt x="972" y="622"/>
                </a:moveTo>
                <a:cubicBezTo>
                  <a:pt x="962" y="623"/>
                  <a:pt x="950" y="623"/>
                  <a:pt x="941" y="621"/>
                </a:cubicBezTo>
                <a:cubicBezTo>
                  <a:pt x="936" y="620"/>
                  <a:pt x="937" y="595"/>
                  <a:pt x="929" y="591"/>
                </a:cubicBezTo>
                <a:cubicBezTo>
                  <a:pt x="927" y="591"/>
                  <a:pt x="926" y="590"/>
                  <a:pt x="924" y="590"/>
                </a:cubicBezTo>
                <a:cubicBezTo>
                  <a:pt x="952" y="583"/>
                  <a:pt x="967" y="593"/>
                  <a:pt x="972" y="622"/>
                </a:cubicBezTo>
                <a:close/>
                <a:moveTo>
                  <a:pt x="701" y="724"/>
                </a:moveTo>
                <a:cubicBezTo>
                  <a:pt x="700" y="723"/>
                  <a:pt x="699" y="722"/>
                  <a:pt x="698" y="721"/>
                </a:cubicBezTo>
                <a:cubicBezTo>
                  <a:pt x="695" y="741"/>
                  <a:pt x="692" y="759"/>
                  <a:pt x="687" y="771"/>
                </a:cubicBezTo>
                <a:cubicBezTo>
                  <a:pt x="672" y="806"/>
                  <a:pt x="636" y="819"/>
                  <a:pt x="624" y="852"/>
                </a:cubicBezTo>
                <a:cubicBezTo>
                  <a:pt x="608" y="897"/>
                  <a:pt x="627" y="907"/>
                  <a:pt x="584" y="942"/>
                </a:cubicBezTo>
                <a:cubicBezTo>
                  <a:pt x="559" y="962"/>
                  <a:pt x="580" y="1029"/>
                  <a:pt x="603" y="1047"/>
                </a:cubicBezTo>
                <a:cubicBezTo>
                  <a:pt x="636" y="1061"/>
                  <a:pt x="635" y="1090"/>
                  <a:pt x="644" y="1117"/>
                </a:cubicBezTo>
                <a:cubicBezTo>
                  <a:pt x="701" y="724"/>
                  <a:pt x="701" y="724"/>
                  <a:pt x="701" y="724"/>
                </a:cubicBezTo>
                <a:close/>
                <a:moveTo>
                  <a:pt x="650" y="1131"/>
                </a:moveTo>
                <a:cubicBezTo>
                  <a:pt x="656" y="1143"/>
                  <a:pt x="665" y="1161"/>
                  <a:pt x="674" y="1179"/>
                </a:cubicBezTo>
                <a:cubicBezTo>
                  <a:pt x="699" y="1173"/>
                  <a:pt x="728" y="1167"/>
                  <a:pt x="737" y="1146"/>
                </a:cubicBezTo>
                <a:cubicBezTo>
                  <a:pt x="745" y="1128"/>
                  <a:pt x="722" y="1072"/>
                  <a:pt x="720" y="1047"/>
                </a:cubicBezTo>
                <a:cubicBezTo>
                  <a:pt x="715" y="970"/>
                  <a:pt x="708" y="907"/>
                  <a:pt x="738" y="887"/>
                </a:cubicBezTo>
                <a:cubicBezTo>
                  <a:pt x="749" y="879"/>
                  <a:pt x="787" y="866"/>
                  <a:pt x="813" y="858"/>
                </a:cubicBezTo>
                <a:cubicBezTo>
                  <a:pt x="825" y="855"/>
                  <a:pt x="842" y="852"/>
                  <a:pt x="842" y="848"/>
                </a:cubicBezTo>
                <a:cubicBezTo>
                  <a:pt x="840" y="820"/>
                  <a:pt x="862" y="817"/>
                  <a:pt x="870" y="817"/>
                </a:cubicBezTo>
                <a:cubicBezTo>
                  <a:pt x="877" y="818"/>
                  <a:pt x="843" y="798"/>
                  <a:pt x="831" y="791"/>
                </a:cubicBezTo>
                <a:cubicBezTo>
                  <a:pt x="817" y="781"/>
                  <a:pt x="811" y="771"/>
                  <a:pt x="802" y="767"/>
                </a:cubicBezTo>
                <a:cubicBezTo>
                  <a:pt x="792" y="762"/>
                  <a:pt x="779" y="764"/>
                  <a:pt x="760" y="759"/>
                </a:cubicBezTo>
                <a:cubicBezTo>
                  <a:pt x="749" y="756"/>
                  <a:pt x="725" y="742"/>
                  <a:pt x="708" y="729"/>
                </a:cubicBezTo>
                <a:cubicBezTo>
                  <a:pt x="650" y="1131"/>
                  <a:pt x="650" y="1131"/>
                  <a:pt x="650" y="1131"/>
                </a:cubicBezTo>
                <a:close/>
                <a:moveTo>
                  <a:pt x="748" y="536"/>
                </a:moveTo>
                <a:cubicBezTo>
                  <a:pt x="720" y="650"/>
                  <a:pt x="720" y="650"/>
                  <a:pt x="720" y="650"/>
                </a:cubicBezTo>
                <a:cubicBezTo>
                  <a:pt x="713" y="649"/>
                  <a:pt x="713" y="649"/>
                  <a:pt x="713" y="649"/>
                </a:cubicBezTo>
                <a:cubicBezTo>
                  <a:pt x="708" y="648"/>
                  <a:pt x="704" y="645"/>
                  <a:pt x="700" y="642"/>
                </a:cubicBezTo>
                <a:cubicBezTo>
                  <a:pt x="700" y="640"/>
                  <a:pt x="700" y="638"/>
                  <a:pt x="700" y="636"/>
                </a:cubicBezTo>
                <a:cubicBezTo>
                  <a:pt x="700" y="625"/>
                  <a:pt x="702" y="594"/>
                  <a:pt x="706" y="582"/>
                </a:cubicBezTo>
                <a:cubicBezTo>
                  <a:pt x="716" y="550"/>
                  <a:pt x="727" y="557"/>
                  <a:pt x="747" y="537"/>
                </a:cubicBezTo>
                <a:cubicBezTo>
                  <a:pt x="747" y="537"/>
                  <a:pt x="747" y="536"/>
                  <a:pt x="748" y="536"/>
                </a:cubicBezTo>
                <a:close/>
              </a:path>
            </a:pathLst>
          </a:cu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 sz="9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Shape 4913"/>
          <p:cNvSpPr/>
          <p:nvPr/>
        </p:nvSpPr>
        <p:spPr>
          <a:xfrm flipV="1">
            <a:off x="1280432" y="3463507"/>
            <a:ext cx="1" cy="562229"/>
          </a:xfrm>
          <a:prstGeom prst="line">
            <a:avLst/>
          </a:prstGeom>
          <a:ln w="25400" cap="rnd">
            <a:solidFill>
              <a:srgbClr val="FCE4CA"/>
            </a:solidFill>
            <a:custDash>
              <a:ds d="100000" sp="200000"/>
            </a:custDash>
            <a:round/>
          </a:ln>
        </p:spPr>
        <p:txBody>
          <a:bodyPr lIns="0" tIns="0" rIns="0" bIns="0" anchor="ctr"/>
          <a:lstStyle/>
          <a:p>
            <a:pPr lvl="0">
              <a:defRPr sz="3200"/>
            </a:pPr>
            <a:endParaRPr sz="12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Shape 4914"/>
          <p:cNvSpPr/>
          <p:nvPr/>
        </p:nvSpPr>
        <p:spPr>
          <a:xfrm flipV="1">
            <a:off x="1280432" y="2550170"/>
            <a:ext cx="1" cy="562228"/>
          </a:xfrm>
          <a:prstGeom prst="line">
            <a:avLst/>
          </a:prstGeom>
          <a:ln w="25400" cap="rnd">
            <a:solidFill>
              <a:srgbClr val="FCE4CA"/>
            </a:solidFill>
            <a:custDash>
              <a:ds d="100000" sp="200000"/>
            </a:custDash>
            <a:round/>
          </a:ln>
        </p:spPr>
        <p:txBody>
          <a:bodyPr lIns="0" tIns="0" rIns="0" bIns="0" anchor="ctr"/>
          <a:lstStyle/>
          <a:p>
            <a:pPr lvl="0">
              <a:defRPr sz="3200"/>
            </a:pPr>
            <a:endParaRPr sz="12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Shape 4915"/>
          <p:cNvSpPr/>
          <p:nvPr/>
        </p:nvSpPr>
        <p:spPr>
          <a:xfrm flipV="1">
            <a:off x="1280432" y="1641594"/>
            <a:ext cx="1" cy="562229"/>
          </a:xfrm>
          <a:prstGeom prst="line">
            <a:avLst/>
          </a:prstGeom>
          <a:ln w="25400" cap="rnd">
            <a:solidFill>
              <a:srgbClr val="FCE4CA"/>
            </a:solidFill>
            <a:custDash>
              <a:ds d="100000" sp="200000"/>
            </a:custDash>
            <a:round/>
          </a:ln>
        </p:spPr>
        <p:txBody>
          <a:bodyPr lIns="0" tIns="0" rIns="0" bIns="0" anchor="ctr"/>
          <a:lstStyle/>
          <a:p>
            <a:pPr lvl="0">
              <a:defRPr sz="3200"/>
            </a:pPr>
            <a:endParaRPr sz="12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16" name="Group 4928"/>
          <p:cNvGrpSpPr/>
          <p:nvPr/>
        </p:nvGrpSpPr>
        <p:grpSpPr>
          <a:xfrm>
            <a:off x="1038446" y="1213227"/>
            <a:ext cx="483092" cy="488734"/>
            <a:chOff x="0" y="0"/>
            <a:chExt cx="1288242" cy="1303287"/>
          </a:xfrm>
        </p:grpSpPr>
        <p:sp>
          <p:nvSpPr>
            <p:cNvPr id="17" name="Shape 4926"/>
            <p:cNvSpPr/>
            <p:nvPr/>
          </p:nvSpPr>
          <p:spPr>
            <a:xfrm>
              <a:off x="0" y="0"/>
              <a:ext cx="1288242" cy="1303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sz="9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9" name="Shape 4927"/>
            <p:cNvSpPr/>
            <p:nvPr/>
          </p:nvSpPr>
          <p:spPr>
            <a:xfrm>
              <a:off x="352838" y="217121"/>
              <a:ext cx="575754" cy="863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849" y="6749"/>
                  </a:moveTo>
                  <a:cubicBezTo>
                    <a:pt x="14492" y="6749"/>
                    <a:pt x="14174" y="6540"/>
                    <a:pt x="14174" y="6298"/>
                  </a:cubicBezTo>
                  <a:cubicBezTo>
                    <a:pt x="14174" y="5330"/>
                    <a:pt x="11918" y="4949"/>
                    <a:pt x="10800" y="4949"/>
                  </a:cubicBezTo>
                  <a:cubicBezTo>
                    <a:pt x="10442" y="4949"/>
                    <a:pt x="10126" y="4740"/>
                    <a:pt x="10126" y="4498"/>
                  </a:cubicBezTo>
                  <a:cubicBezTo>
                    <a:pt x="10126" y="4261"/>
                    <a:pt x="10442" y="4051"/>
                    <a:pt x="10800" y="4051"/>
                  </a:cubicBezTo>
                  <a:cubicBezTo>
                    <a:pt x="12762" y="4051"/>
                    <a:pt x="15526" y="4740"/>
                    <a:pt x="15526" y="6298"/>
                  </a:cubicBezTo>
                  <a:cubicBezTo>
                    <a:pt x="15526" y="6540"/>
                    <a:pt x="15207" y="6749"/>
                    <a:pt x="14849" y="6749"/>
                  </a:cubicBezTo>
                  <a:close/>
                  <a:moveTo>
                    <a:pt x="10800" y="1800"/>
                  </a:moveTo>
                  <a:cubicBezTo>
                    <a:pt x="6982" y="1800"/>
                    <a:pt x="2701" y="3485"/>
                    <a:pt x="2701" y="6298"/>
                  </a:cubicBezTo>
                  <a:cubicBezTo>
                    <a:pt x="2701" y="7201"/>
                    <a:pt x="3249" y="8143"/>
                    <a:pt x="4134" y="8832"/>
                  </a:cubicBezTo>
                  <a:cubicBezTo>
                    <a:pt x="4536" y="9139"/>
                    <a:pt x="4999" y="9435"/>
                    <a:pt x="5422" y="9759"/>
                  </a:cubicBezTo>
                  <a:cubicBezTo>
                    <a:pt x="6920" y="10952"/>
                    <a:pt x="8185" y="12359"/>
                    <a:pt x="8395" y="13949"/>
                  </a:cubicBezTo>
                  <a:lnTo>
                    <a:pt x="13205" y="13949"/>
                  </a:lnTo>
                  <a:cubicBezTo>
                    <a:pt x="13417" y="12359"/>
                    <a:pt x="14681" y="10952"/>
                    <a:pt x="16179" y="9759"/>
                  </a:cubicBezTo>
                  <a:cubicBezTo>
                    <a:pt x="16602" y="9435"/>
                    <a:pt x="17065" y="9139"/>
                    <a:pt x="17465" y="8832"/>
                  </a:cubicBezTo>
                  <a:cubicBezTo>
                    <a:pt x="18351" y="8143"/>
                    <a:pt x="18899" y="7201"/>
                    <a:pt x="18899" y="6298"/>
                  </a:cubicBezTo>
                  <a:cubicBezTo>
                    <a:pt x="18899" y="3485"/>
                    <a:pt x="14618" y="1800"/>
                    <a:pt x="10800" y="1800"/>
                  </a:cubicBezTo>
                  <a:close/>
                  <a:moveTo>
                    <a:pt x="19428" y="10067"/>
                  </a:moveTo>
                  <a:cubicBezTo>
                    <a:pt x="17972" y="11136"/>
                    <a:pt x="16052" y="12641"/>
                    <a:pt x="15882" y="14145"/>
                  </a:cubicBezTo>
                  <a:cubicBezTo>
                    <a:pt x="16496" y="14384"/>
                    <a:pt x="16875" y="14835"/>
                    <a:pt x="16875" y="15298"/>
                  </a:cubicBezTo>
                  <a:cubicBezTo>
                    <a:pt x="16875" y="15638"/>
                    <a:pt x="16685" y="15959"/>
                    <a:pt x="16347" y="16200"/>
                  </a:cubicBezTo>
                  <a:cubicBezTo>
                    <a:pt x="16685" y="16438"/>
                    <a:pt x="16875" y="16761"/>
                    <a:pt x="16875" y="17098"/>
                  </a:cubicBezTo>
                  <a:cubicBezTo>
                    <a:pt x="16875" y="17561"/>
                    <a:pt x="16517" y="17984"/>
                    <a:pt x="15926" y="18237"/>
                  </a:cubicBezTo>
                  <a:cubicBezTo>
                    <a:pt x="16096" y="18435"/>
                    <a:pt x="16201" y="18673"/>
                    <a:pt x="16201" y="18898"/>
                  </a:cubicBezTo>
                  <a:cubicBezTo>
                    <a:pt x="16201" y="19813"/>
                    <a:pt x="15124" y="20251"/>
                    <a:pt x="13901" y="20251"/>
                  </a:cubicBezTo>
                  <a:cubicBezTo>
                    <a:pt x="13354" y="21063"/>
                    <a:pt x="12129" y="21600"/>
                    <a:pt x="10800" y="21600"/>
                  </a:cubicBezTo>
                  <a:cubicBezTo>
                    <a:pt x="9472" y="21600"/>
                    <a:pt x="8248" y="21063"/>
                    <a:pt x="7699" y="20251"/>
                  </a:cubicBezTo>
                  <a:cubicBezTo>
                    <a:pt x="6477" y="20251"/>
                    <a:pt x="5400" y="19813"/>
                    <a:pt x="5400" y="18898"/>
                  </a:cubicBezTo>
                  <a:cubicBezTo>
                    <a:pt x="5400" y="18673"/>
                    <a:pt x="5507" y="18435"/>
                    <a:pt x="5674" y="18237"/>
                  </a:cubicBezTo>
                  <a:cubicBezTo>
                    <a:pt x="5083" y="17984"/>
                    <a:pt x="4725" y="17561"/>
                    <a:pt x="4725" y="17098"/>
                  </a:cubicBezTo>
                  <a:cubicBezTo>
                    <a:pt x="4725" y="16761"/>
                    <a:pt x="4915" y="16438"/>
                    <a:pt x="5253" y="16200"/>
                  </a:cubicBezTo>
                  <a:cubicBezTo>
                    <a:pt x="4915" y="15959"/>
                    <a:pt x="4725" y="15638"/>
                    <a:pt x="4725" y="15298"/>
                  </a:cubicBezTo>
                  <a:cubicBezTo>
                    <a:pt x="4725" y="14835"/>
                    <a:pt x="5106" y="14384"/>
                    <a:pt x="5717" y="14145"/>
                  </a:cubicBezTo>
                  <a:cubicBezTo>
                    <a:pt x="5548" y="12641"/>
                    <a:pt x="3628" y="11136"/>
                    <a:pt x="2172" y="10067"/>
                  </a:cubicBezTo>
                  <a:cubicBezTo>
                    <a:pt x="717" y="9000"/>
                    <a:pt x="0" y="7749"/>
                    <a:pt x="0" y="6298"/>
                  </a:cubicBezTo>
                  <a:cubicBezTo>
                    <a:pt x="0" y="2472"/>
                    <a:pt x="5463" y="0"/>
                    <a:pt x="10800" y="0"/>
                  </a:cubicBezTo>
                  <a:cubicBezTo>
                    <a:pt x="16137" y="0"/>
                    <a:pt x="21600" y="2472"/>
                    <a:pt x="21600" y="6298"/>
                  </a:cubicBezTo>
                  <a:cubicBezTo>
                    <a:pt x="21600" y="7749"/>
                    <a:pt x="20884" y="9000"/>
                    <a:pt x="19428" y="1006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sz="9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0" name="Group 4931"/>
          <p:cNvGrpSpPr/>
          <p:nvPr/>
        </p:nvGrpSpPr>
        <p:grpSpPr>
          <a:xfrm>
            <a:off x="987549" y="2191662"/>
            <a:ext cx="483092" cy="488734"/>
            <a:chOff x="0" y="0"/>
            <a:chExt cx="1288242" cy="1303287"/>
          </a:xfrm>
        </p:grpSpPr>
        <p:sp>
          <p:nvSpPr>
            <p:cNvPr id="21" name="Shape 4929"/>
            <p:cNvSpPr/>
            <p:nvPr/>
          </p:nvSpPr>
          <p:spPr>
            <a:xfrm>
              <a:off x="0" y="0"/>
              <a:ext cx="1288242" cy="1303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sz="9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3" name="Shape 4930"/>
            <p:cNvSpPr/>
            <p:nvPr/>
          </p:nvSpPr>
          <p:spPr>
            <a:xfrm>
              <a:off x="320761" y="312842"/>
              <a:ext cx="655019" cy="655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201"/>
                  </a:moveTo>
                  <a:cubicBezTo>
                    <a:pt x="8817" y="7201"/>
                    <a:pt x="7200" y="8816"/>
                    <a:pt x="7200" y="10800"/>
                  </a:cubicBezTo>
                  <a:cubicBezTo>
                    <a:pt x="7200" y="12781"/>
                    <a:pt x="8817" y="14400"/>
                    <a:pt x="10800" y="14400"/>
                  </a:cubicBezTo>
                  <a:cubicBezTo>
                    <a:pt x="12783" y="14400"/>
                    <a:pt x="14400" y="12781"/>
                    <a:pt x="14400" y="10800"/>
                  </a:cubicBezTo>
                  <a:cubicBezTo>
                    <a:pt x="14400" y="8816"/>
                    <a:pt x="12783" y="7201"/>
                    <a:pt x="10800" y="7201"/>
                  </a:cubicBezTo>
                  <a:close/>
                  <a:moveTo>
                    <a:pt x="21600" y="12387"/>
                  </a:moveTo>
                  <a:cubicBezTo>
                    <a:pt x="21600" y="12600"/>
                    <a:pt x="21431" y="12851"/>
                    <a:pt x="21206" y="12896"/>
                  </a:cubicBezTo>
                  <a:lnTo>
                    <a:pt x="18605" y="13290"/>
                  </a:lnTo>
                  <a:cubicBezTo>
                    <a:pt x="18450" y="13740"/>
                    <a:pt x="18280" y="14159"/>
                    <a:pt x="18056" y="14568"/>
                  </a:cubicBezTo>
                  <a:cubicBezTo>
                    <a:pt x="18534" y="15258"/>
                    <a:pt x="19041" y="15876"/>
                    <a:pt x="19561" y="16508"/>
                  </a:cubicBezTo>
                  <a:cubicBezTo>
                    <a:pt x="19646" y="16606"/>
                    <a:pt x="19702" y="16734"/>
                    <a:pt x="19702" y="16861"/>
                  </a:cubicBezTo>
                  <a:cubicBezTo>
                    <a:pt x="19702" y="16988"/>
                    <a:pt x="19660" y="17086"/>
                    <a:pt x="19575" y="17184"/>
                  </a:cubicBezTo>
                  <a:cubicBezTo>
                    <a:pt x="19238" y="17636"/>
                    <a:pt x="17338" y="19702"/>
                    <a:pt x="16862" y="19702"/>
                  </a:cubicBezTo>
                  <a:cubicBezTo>
                    <a:pt x="16734" y="19702"/>
                    <a:pt x="16608" y="19644"/>
                    <a:pt x="16495" y="19575"/>
                  </a:cubicBezTo>
                  <a:lnTo>
                    <a:pt x="14555" y="18054"/>
                  </a:lnTo>
                  <a:cubicBezTo>
                    <a:pt x="14147" y="18267"/>
                    <a:pt x="13712" y="18452"/>
                    <a:pt x="13275" y="18591"/>
                  </a:cubicBezTo>
                  <a:cubicBezTo>
                    <a:pt x="13177" y="19448"/>
                    <a:pt x="13092" y="20362"/>
                    <a:pt x="12868" y="21207"/>
                  </a:cubicBezTo>
                  <a:cubicBezTo>
                    <a:pt x="12812" y="21433"/>
                    <a:pt x="12614" y="21600"/>
                    <a:pt x="12361" y="21600"/>
                  </a:cubicBezTo>
                  <a:lnTo>
                    <a:pt x="9239" y="21600"/>
                  </a:lnTo>
                  <a:cubicBezTo>
                    <a:pt x="8986" y="21600"/>
                    <a:pt x="8761" y="21416"/>
                    <a:pt x="8732" y="21179"/>
                  </a:cubicBezTo>
                  <a:lnTo>
                    <a:pt x="8338" y="18591"/>
                  </a:lnTo>
                  <a:cubicBezTo>
                    <a:pt x="7903" y="18452"/>
                    <a:pt x="7480" y="18280"/>
                    <a:pt x="7073" y="18070"/>
                  </a:cubicBezTo>
                  <a:lnTo>
                    <a:pt x="5090" y="19575"/>
                  </a:lnTo>
                  <a:cubicBezTo>
                    <a:pt x="4992" y="19657"/>
                    <a:pt x="4865" y="19702"/>
                    <a:pt x="4738" y="19702"/>
                  </a:cubicBezTo>
                  <a:cubicBezTo>
                    <a:pt x="4613" y="19702"/>
                    <a:pt x="4486" y="19644"/>
                    <a:pt x="4388" y="19546"/>
                  </a:cubicBezTo>
                  <a:cubicBezTo>
                    <a:pt x="3642" y="18870"/>
                    <a:pt x="2657" y="18000"/>
                    <a:pt x="2067" y="17184"/>
                  </a:cubicBezTo>
                  <a:cubicBezTo>
                    <a:pt x="1996" y="17086"/>
                    <a:pt x="1969" y="16972"/>
                    <a:pt x="1969" y="16861"/>
                  </a:cubicBezTo>
                  <a:cubicBezTo>
                    <a:pt x="1969" y="16734"/>
                    <a:pt x="2011" y="16636"/>
                    <a:pt x="2080" y="16537"/>
                  </a:cubicBezTo>
                  <a:cubicBezTo>
                    <a:pt x="2559" y="15890"/>
                    <a:pt x="3079" y="15270"/>
                    <a:pt x="3558" y="14610"/>
                  </a:cubicBezTo>
                  <a:cubicBezTo>
                    <a:pt x="3319" y="14159"/>
                    <a:pt x="3122" y="13695"/>
                    <a:pt x="2981" y="13220"/>
                  </a:cubicBezTo>
                  <a:lnTo>
                    <a:pt x="408" y="12838"/>
                  </a:lnTo>
                  <a:cubicBezTo>
                    <a:pt x="169" y="12798"/>
                    <a:pt x="0" y="12572"/>
                    <a:pt x="0" y="12334"/>
                  </a:cubicBezTo>
                  <a:lnTo>
                    <a:pt x="0" y="9210"/>
                  </a:lnTo>
                  <a:cubicBezTo>
                    <a:pt x="0" y="9000"/>
                    <a:pt x="169" y="8746"/>
                    <a:pt x="379" y="8705"/>
                  </a:cubicBezTo>
                  <a:lnTo>
                    <a:pt x="2995" y="8312"/>
                  </a:lnTo>
                  <a:cubicBezTo>
                    <a:pt x="3136" y="7861"/>
                    <a:pt x="3319" y="7439"/>
                    <a:pt x="3544" y="7016"/>
                  </a:cubicBezTo>
                  <a:cubicBezTo>
                    <a:pt x="3066" y="6343"/>
                    <a:pt x="2559" y="5708"/>
                    <a:pt x="2038" y="5077"/>
                  </a:cubicBezTo>
                  <a:cubicBezTo>
                    <a:pt x="1954" y="4978"/>
                    <a:pt x="1898" y="4863"/>
                    <a:pt x="1898" y="4740"/>
                  </a:cubicBezTo>
                  <a:cubicBezTo>
                    <a:pt x="1898" y="4613"/>
                    <a:pt x="1954" y="4515"/>
                    <a:pt x="2025" y="4416"/>
                  </a:cubicBezTo>
                  <a:cubicBezTo>
                    <a:pt x="2363" y="3949"/>
                    <a:pt x="4261" y="1899"/>
                    <a:pt x="4738" y="1899"/>
                  </a:cubicBezTo>
                  <a:cubicBezTo>
                    <a:pt x="4865" y="1899"/>
                    <a:pt x="4992" y="1952"/>
                    <a:pt x="5105" y="2039"/>
                  </a:cubicBezTo>
                  <a:lnTo>
                    <a:pt x="7045" y="3543"/>
                  </a:lnTo>
                  <a:cubicBezTo>
                    <a:pt x="7453" y="3334"/>
                    <a:pt x="7888" y="3149"/>
                    <a:pt x="8325" y="3010"/>
                  </a:cubicBezTo>
                  <a:cubicBezTo>
                    <a:pt x="8424" y="2149"/>
                    <a:pt x="8508" y="1239"/>
                    <a:pt x="8732" y="394"/>
                  </a:cubicBezTo>
                  <a:cubicBezTo>
                    <a:pt x="8788" y="169"/>
                    <a:pt x="8986" y="0"/>
                    <a:pt x="9239" y="0"/>
                  </a:cubicBezTo>
                  <a:lnTo>
                    <a:pt x="12361" y="0"/>
                  </a:lnTo>
                  <a:cubicBezTo>
                    <a:pt x="12614" y="0"/>
                    <a:pt x="12839" y="181"/>
                    <a:pt x="12868" y="423"/>
                  </a:cubicBezTo>
                  <a:lnTo>
                    <a:pt x="13262" y="3010"/>
                  </a:lnTo>
                  <a:cubicBezTo>
                    <a:pt x="13696" y="3149"/>
                    <a:pt x="14120" y="3318"/>
                    <a:pt x="14527" y="3531"/>
                  </a:cubicBezTo>
                  <a:lnTo>
                    <a:pt x="16524" y="2026"/>
                  </a:lnTo>
                  <a:cubicBezTo>
                    <a:pt x="16608" y="1940"/>
                    <a:pt x="16734" y="1899"/>
                    <a:pt x="16862" y="1899"/>
                  </a:cubicBezTo>
                  <a:cubicBezTo>
                    <a:pt x="16988" y="1899"/>
                    <a:pt x="17114" y="1952"/>
                    <a:pt x="17213" y="2039"/>
                  </a:cubicBezTo>
                  <a:cubicBezTo>
                    <a:pt x="17958" y="2727"/>
                    <a:pt x="18942" y="3601"/>
                    <a:pt x="19533" y="4429"/>
                  </a:cubicBezTo>
                  <a:cubicBezTo>
                    <a:pt x="19603" y="4515"/>
                    <a:pt x="19631" y="4625"/>
                    <a:pt x="19631" y="4740"/>
                  </a:cubicBezTo>
                  <a:cubicBezTo>
                    <a:pt x="19631" y="4863"/>
                    <a:pt x="19589" y="4962"/>
                    <a:pt x="19520" y="5060"/>
                  </a:cubicBezTo>
                  <a:cubicBezTo>
                    <a:pt x="19041" y="5708"/>
                    <a:pt x="18521" y="6327"/>
                    <a:pt x="18042" y="6987"/>
                  </a:cubicBezTo>
                  <a:cubicBezTo>
                    <a:pt x="18280" y="7439"/>
                    <a:pt x="18478" y="7901"/>
                    <a:pt x="18619" y="8365"/>
                  </a:cubicBezTo>
                  <a:lnTo>
                    <a:pt x="21192" y="8758"/>
                  </a:lnTo>
                  <a:cubicBezTo>
                    <a:pt x="21431" y="8803"/>
                    <a:pt x="21600" y="9029"/>
                    <a:pt x="21600" y="9267"/>
                  </a:cubicBezTo>
                  <a:cubicBezTo>
                    <a:pt x="21600" y="9267"/>
                    <a:pt x="21600" y="12387"/>
                    <a:pt x="21600" y="123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sz="9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4" name="Group 4934"/>
          <p:cNvGrpSpPr/>
          <p:nvPr/>
        </p:nvGrpSpPr>
        <p:grpSpPr>
          <a:xfrm>
            <a:off x="1038446" y="3998998"/>
            <a:ext cx="483092" cy="488734"/>
            <a:chOff x="0" y="0"/>
            <a:chExt cx="1288242" cy="1303287"/>
          </a:xfrm>
        </p:grpSpPr>
        <p:sp>
          <p:nvSpPr>
            <p:cNvPr id="25" name="Shape 4932"/>
            <p:cNvSpPr/>
            <p:nvPr/>
          </p:nvSpPr>
          <p:spPr>
            <a:xfrm>
              <a:off x="0" y="0"/>
              <a:ext cx="1288242" cy="1303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sz="9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6" name="Shape 4933"/>
            <p:cNvSpPr/>
            <p:nvPr/>
          </p:nvSpPr>
          <p:spPr>
            <a:xfrm>
              <a:off x="295361" y="306257"/>
              <a:ext cx="696033" cy="696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600" extrusionOk="0">
                  <a:moveTo>
                    <a:pt x="17336" y="2965"/>
                  </a:moveTo>
                  <a:cubicBezTo>
                    <a:pt x="16635" y="2965"/>
                    <a:pt x="16068" y="3533"/>
                    <a:pt x="16068" y="4234"/>
                  </a:cubicBezTo>
                  <a:cubicBezTo>
                    <a:pt x="16068" y="4937"/>
                    <a:pt x="16635" y="5505"/>
                    <a:pt x="17336" y="5505"/>
                  </a:cubicBezTo>
                  <a:cubicBezTo>
                    <a:pt x="18035" y="5505"/>
                    <a:pt x="18604" y="4937"/>
                    <a:pt x="18604" y="4234"/>
                  </a:cubicBezTo>
                  <a:cubicBezTo>
                    <a:pt x="18604" y="3533"/>
                    <a:pt x="18035" y="2965"/>
                    <a:pt x="17336" y="2965"/>
                  </a:cubicBezTo>
                  <a:close/>
                  <a:moveTo>
                    <a:pt x="17217" y="10891"/>
                  </a:moveTo>
                  <a:cubicBezTo>
                    <a:pt x="16451" y="11647"/>
                    <a:pt x="15578" y="12427"/>
                    <a:pt x="14640" y="13222"/>
                  </a:cubicBezTo>
                  <a:lnTo>
                    <a:pt x="14377" y="18237"/>
                  </a:lnTo>
                  <a:cubicBezTo>
                    <a:pt x="14363" y="18370"/>
                    <a:pt x="14284" y="18501"/>
                    <a:pt x="14165" y="18582"/>
                  </a:cubicBezTo>
                  <a:lnTo>
                    <a:pt x="9092" y="21545"/>
                  </a:lnTo>
                  <a:cubicBezTo>
                    <a:pt x="9025" y="21583"/>
                    <a:pt x="8959" y="21600"/>
                    <a:pt x="8880" y="21600"/>
                  </a:cubicBezTo>
                  <a:cubicBezTo>
                    <a:pt x="8774" y="21600"/>
                    <a:pt x="8668" y="21559"/>
                    <a:pt x="8576" y="21480"/>
                  </a:cubicBezTo>
                  <a:lnTo>
                    <a:pt x="7730" y="20633"/>
                  </a:lnTo>
                  <a:cubicBezTo>
                    <a:pt x="7625" y="20513"/>
                    <a:pt x="7585" y="20353"/>
                    <a:pt x="7625" y="20210"/>
                  </a:cubicBezTo>
                  <a:lnTo>
                    <a:pt x="8748" y="16556"/>
                  </a:lnTo>
                  <a:lnTo>
                    <a:pt x="5036" y="12837"/>
                  </a:lnTo>
                  <a:lnTo>
                    <a:pt x="1389" y="13962"/>
                  </a:lnTo>
                  <a:cubicBezTo>
                    <a:pt x="1350" y="13975"/>
                    <a:pt x="1310" y="13975"/>
                    <a:pt x="1270" y="13975"/>
                  </a:cubicBezTo>
                  <a:cubicBezTo>
                    <a:pt x="1164" y="13975"/>
                    <a:pt x="1045" y="13937"/>
                    <a:pt x="967" y="13857"/>
                  </a:cubicBezTo>
                  <a:lnTo>
                    <a:pt x="121" y="13010"/>
                  </a:lnTo>
                  <a:cubicBezTo>
                    <a:pt x="-12" y="12863"/>
                    <a:pt x="-37" y="12651"/>
                    <a:pt x="55" y="12493"/>
                  </a:cubicBezTo>
                  <a:lnTo>
                    <a:pt x="3015" y="7410"/>
                  </a:lnTo>
                  <a:cubicBezTo>
                    <a:pt x="3093" y="7291"/>
                    <a:pt x="3225" y="7214"/>
                    <a:pt x="3358" y="7198"/>
                  </a:cubicBezTo>
                  <a:lnTo>
                    <a:pt x="8365" y="6936"/>
                  </a:lnTo>
                  <a:cubicBezTo>
                    <a:pt x="9157" y="5995"/>
                    <a:pt x="9938" y="5122"/>
                    <a:pt x="10690" y="4355"/>
                  </a:cubicBezTo>
                  <a:cubicBezTo>
                    <a:pt x="13993" y="1059"/>
                    <a:pt x="16516" y="0"/>
                    <a:pt x="21114" y="0"/>
                  </a:cubicBezTo>
                  <a:cubicBezTo>
                    <a:pt x="21351" y="0"/>
                    <a:pt x="21563" y="185"/>
                    <a:pt x="21563" y="422"/>
                  </a:cubicBezTo>
                  <a:cubicBezTo>
                    <a:pt x="21563" y="4818"/>
                    <a:pt x="20348" y="7742"/>
                    <a:pt x="17217" y="1089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sz="9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0" name="Group 4937"/>
          <p:cNvGrpSpPr/>
          <p:nvPr/>
        </p:nvGrpSpPr>
        <p:grpSpPr>
          <a:xfrm>
            <a:off x="1037176" y="3077613"/>
            <a:ext cx="483092" cy="488734"/>
            <a:chOff x="0" y="0"/>
            <a:chExt cx="1288242" cy="1303287"/>
          </a:xfrm>
        </p:grpSpPr>
        <p:sp>
          <p:nvSpPr>
            <p:cNvPr id="31" name="Shape 4935"/>
            <p:cNvSpPr/>
            <p:nvPr/>
          </p:nvSpPr>
          <p:spPr>
            <a:xfrm>
              <a:off x="0" y="0"/>
              <a:ext cx="1288242" cy="1303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sz="9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2" name="Shape 4936"/>
            <p:cNvSpPr/>
            <p:nvPr/>
          </p:nvSpPr>
          <p:spPr>
            <a:xfrm>
              <a:off x="295361" y="288608"/>
              <a:ext cx="699865" cy="700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296" y="7820"/>
                  </a:moveTo>
                  <a:cubicBezTo>
                    <a:pt x="20468" y="10162"/>
                    <a:pt x="18215" y="11780"/>
                    <a:pt x="15728" y="11780"/>
                  </a:cubicBezTo>
                  <a:cubicBezTo>
                    <a:pt x="12478" y="11780"/>
                    <a:pt x="9832" y="9134"/>
                    <a:pt x="9832" y="5889"/>
                  </a:cubicBezTo>
                  <a:cubicBezTo>
                    <a:pt x="9832" y="2640"/>
                    <a:pt x="12478" y="0"/>
                    <a:pt x="15728" y="0"/>
                  </a:cubicBezTo>
                  <a:cubicBezTo>
                    <a:pt x="16688" y="0"/>
                    <a:pt x="17939" y="287"/>
                    <a:pt x="18743" y="828"/>
                  </a:cubicBezTo>
                  <a:cubicBezTo>
                    <a:pt x="18875" y="920"/>
                    <a:pt x="18952" y="1038"/>
                    <a:pt x="18952" y="1196"/>
                  </a:cubicBezTo>
                  <a:cubicBezTo>
                    <a:pt x="18952" y="1340"/>
                    <a:pt x="18859" y="1483"/>
                    <a:pt x="18743" y="1564"/>
                  </a:cubicBezTo>
                  <a:lnTo>
                    <a:pt x="14886" y="3787"/>
                  </a:lnTo>
                  <a:lnTo>
                    <a:pt x="14886" y="6731"/>
                  </a:lnTo>
                  <a:lnTo>
                    <a:pt x="17426" y="8138"/>
                  </a:lnTo>
                  <a:cubicBezTo>
                    <a:pt x="17860" y="7889"/>
                    <a:pt x="20913" y="5967"/>
                    <a:pt x="21178" y="5967"/>
                  </a:cubicBezTo>
                  <a:cubicBezTo>
                    <a:pt x="21441" y="5967"/>
                    <a:pt x="21600" y="6164"/>
                    <a:pt x="21600" y="6427"/>
                  </a:cubicBezTo>
                  <a:cubicBezTo>
                    <a:pt x="21600" y="6862"/>
                    <a:pt x="21441" y="7402"/>
                    <a:pt x="21296" y="7820"/>
                  </a:cubicBezTo>
                  <a:close/>
                  <a:moveTo>
                    <a:pt x="3935" y="16829"/>
                  </a:moveTo>
                  <a:cubicBezTo>
                    <a:pt x="3475" y="16829"/>
                    <a:pt x="3093" y="17209"/>
                    <a:pt x="3093" y="17668"/>
                  </a:cubicBezTo>
                  <a:cubicBezTo>
                    <a:pt x="3093" y="18127"/>
                    <a:pt x="3475" y="18511"/>
                    <a:pt x="3935" y="18511"/>
                  </a:cubicBezTo>
                  <a:cubicBezTo>
                    <a:pt x="4396" y="18511"/>
                    <a:pt x="4777" y="18127"/>
                    <a:pt x="4777" y="17668"/>
                  </a:cubicBezTo>
                  <a:cubicBezTo>
                    <a:pt x="4777" y="17209"/>
                    <a:pt x="4396" y="16829"/>
                    <a:pt x="3935" y="16829"/>
                  </a:cubicBezTo>
                  <a:close/>
                  <a:moveTo>
                    <a:pt x="4277" y="21114"/>
                  </a:moveTo>
                  <a:cubicBezTo>
                    <a:pt x="3974" y="21416"/>
                    <a:pt x="3540" y="21600"/>
                    <a:pt x="3093" y="21600"/>
                  </a:cubicBezTo>
                  <a:cubicBezTo>
                    <a:pt x="2645" y="21600"/>
                    <a:pt x="2212" y="21416"/>
                    <a:pt x="1896" y="21114"/>
                  </a:cubicBezTo>
                  <a:lnTo>
                    <a:pt x="500" y="19692"/>
                  </a:lnTo>
                  <a:cubicBezTo>
                    <a:pt x="184" y="19392"/>
                    <a:pt x="0" y="18956"/>
                    <a:pt x="0" y="18511"/>
                  </a:cubicBezTo>
                  <a:cubicBezTo>
                    <a:pt x="0" y="18061"/>
                    <a:pt x="184" y="17629"/>
                    <a:pt x="500" y="17314"/>
                  </a:cubicBezTo>
                  <a:lnTo>
                    <a:pt x="9463" y="8360"/>
                  </a:lnTo>
                  <a:cubicBezTo>
                    <a:pt x="10149" y="10081"/>
                    <a:pt x="11530" y="11461"/>
                    <a:pt x="13252" y="12147"/>
                  </a:cubicBezTo>
                  <a:cubicBezTo>
                    <a:pt x="13252" y="12147"/>
                    <a:pt x="4277" y="21114"/>
                    <a:pt x="4277" y="2111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sz="9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3" name="添加标题"/>
          <p:cNvSpPr txBox="1"/>
          <p:nvPr/>
        </p:nvSpPr>
        <p:spPr>
          <a:xfrm>
            <a:off x="1660849" y="1199229"/>
            <a:ext cx="3194180" cy="889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subtitle</a:t>
            </a:r>
          </a:p>
          <a:p>
            <a:pPr algn="just"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4" name="添加标题"/>
          <p:cNvSpPr txBox="1"/>
          <p:nvPr/>
        </p:nvSpPr>
        <p:spPr>
          <a:xfrm>
            <a:off x="1660849" y="2121120"/>
            <a:ext cx="3194180" cy="89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subtitle</a:t>
            </a:r>
          </a:p>
          <a:p>
            <a:pPr algn="just"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5" name="添加标题"/>
          <p:cNvSpPr txBox="1"/>
          <p:nvPr/>
        </p:nvSpPr>
        <p:spPr>
          <a:xfrm>
            <a:off x="1660849" y="3043011"/>
            <a:ext cx="3194180" cy="889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subtitle</a:t>
            </a:r>
          </a:p>
          <a:p>
            <a:pPr algn="just"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6" name="添加标题"/>
          <p:cNvSpPr txBox="1"/>
          <p:nvPr/>
        </p:nvSpPr>
        <p:spPr>
          <a:xfrm>
            <a:off x="1660849" y="3964903"/>
            <a:ext cx="3194180" cy="889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subtitle</a:t>
            </a:r>
          </a:p>
          <a:p>
            <a:pPr algn="just"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 userDrawn="1"/>
        </p:nvGrpSpPr>
        <p:grpSpPr>
          <a:xfrm>
            <a:off x="2375467" y="376922"/>
            <a:ext cx="4393066" cy="734060"/>
            <a:chOff x="3510816" y="1241619"/>
            <a:chExt cx="4393066" cy="734060"/>
          </a:xfrm>
        </p:grpSpPr>
        <p:sp>
          <p:nvSpPr>
            <p:cNvPr id="4" name="文本框 3"/>
            <p:cNvSpPr txBox="1"/>
            <p:nvPr/>
          </p:nvSpPr>
          <p:spPr>
            <a:xfrm>
              <a:off x="3510816" y="1241619"/>
              <a:ext cx="4393066" cy="7340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kumimoji="1" lang="en-US" altLang="zh-CN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MORE THAN TEMPLATE</a:t>
              </a:r>
              <a:endParaRPr kumimoji="1" lang="en-US" altLang="zh-CN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algn="ctr">
                <a:lnSpc>
                  <a:spcPct val="110000"/>
                </a:lnSpc>
              </a:pPr>
              <a:r>
                <a:rPr kumimoji="1" lang="en-US" altLang="zh-CN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subtitle here</a:t>
              </a:r>
              <a:endParaRPr kumimoji="1"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5" name="直接连接符 4"/>
            <p:cNvCxnSpPr/>
            <p:nvPr/>
          </p:nvCxnSpPr>
          <p:spPr>
            <a:xfrm>
              <a:off x="4624123" y="1599772"/>
              <a:ext cx="2185496" cy="8878"/>
            </a:xfrm>
            <a:prstGeom prst="line">
              <a:avLst/>
            </a:prstGeom>
            <a:ln w="28575" cap="rnd">
              <a:gradFill>
                <a:gsLst>
                  <a:gs pos="0">
                    <a:srgbClr val="3DC6BE"/>
                  </a:gs>
                  <a:gs pos="100000">
                    <a:srgbClr val="304151"/>
                  </a:gs>
                </a:gsLst>
                <a:lin ang="0" scaled="1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Click="0" advTm="3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ldLvl="0" animBg="1"/>
      <p:bldP spid="12" grpId="0" bldLvl="0" animBg="1"/>
      <p:bldP spid="13" grpId="0" bldLvl="0" animBg="1"/>
      <p:bldP spid="14" grpId="0" bldLvl="0" animBg="1"/>
      <p:bldP spid="33" grpId="0"/>
      <p:bldP spid="34" grpId="0"/>
      <p:bldP spid="35" grpId="0"/>
      <p:bldP spid="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4000">
              <a:srgbClr val="3DC6BE"/>
            </a:gs>
            <a:gs pos="78000">
              <a:srgbClr val="304151"/>
            </a:gs>
          </a:gsLst>
          <a:lin ang="18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3598069" y="279083"/>
            <a:ext cx="5834539" cy="5970270"/>
          </a:xfrm>
          <a:prstGeom prst="ellipse">
            <a:avLst/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444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+mn-ea"/>
              <a:sym typeface="+mn-lt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2330768" y="560070"/>
            <a:ext cx="2100263" cy="2084070"/>
          </a:xfrm>
          <a:prstGeom prst="ellipse">
            <a:avLst/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444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 rot="5400000">
            <a:off x="-2753677" y="2722722"/>
            <a:ext cx="6306503" cy="1419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8625" b="1" dirty="0">
                <a:solidFill>
                  <a:schemeClr val="lt1">
                    <a:alpha val="25000"/>
                  </a:schemeClr>
                </a:solidFill>
                <a:cs typeface="+mn-ea"/>
                <a:sym typeface="+mn-lt"/>
              </a:rPr>
              <a:t>PART 03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517390" y="2110581"/>
            <a:ext cx="43781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5400" b="1">
                <a:solidFill>
                  <a:schemeClr val="bg1"/>
                </a:solidFill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Add title text</a:t>
            </a:r>
            <a:endParaRPr lang="zh-CN" altLang="en-US" dirty="0"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403090" y="3027045"/>
            <a:ext cx="4526915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800" dirty="0">
                <a:solidFill>
                  <a:schemeClr val="bg1"/>
                </a:solidFill>
                <a:cs typeface="+mn-ea"/>
                <a:sym typeface="+mn-lt"/>
              </a:rPr>
              <a:t>Loem ipsum dolor sameman tanam casectetur adipiscing elit tamam dalam qoue sampe. dolor sameman tanam casectetur adipiscing</a:t>
            </a:r>
            <a:endParaRPr lang="zh-CN" altLang="en-US" sz="15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algn="ctr"/>
            <a:endParaRPr lang="zh-CN" altLang="en-US" sz="15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462213" y="892651"/>
            <a:ext cx="1838325" cy="1419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8625" b="1">
                <a:solidFill>
                  <a:schemeClr val="bg1"/>
                </a:solidFill>
                <a:latin typeface="Arial"/>
                <a:ea typeface="微软雅黑"/>
              </a:defRPr>
            </a:lvl1pPr>
          </a:lstStyle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03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3170261" y="3563710"/>
            <a:ext cx="87376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1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58%</a:t>
            </a:r>
            <a:endParaRPr lang="zh-CN" altLang="en-US" sz="21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226792" y="3563710"/>
            <a:ext cx="83021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1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45%</a:t>
            </a:r>
            <a:endParaRPr lang="zh-CN" altLang="en-US" sz="21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157275" y="3563710"/>
            <a:ext cx="82442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1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66%</a:t>
            </a:r>
            <a:endParaRPr lang="zh-CN" altLang="en-US" sz="21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154578" y="3552631"/>
            <a:ext cx="7538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1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77%</a:t>
            </a:r>
            <a:endParaRPr lang="zh-CN" altLang="en-US" sz="21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aphicFrame>
        <p:nvGraphicFramePr>
          <p:cNvPr id="13" name="图表 12"/>
          <p:cNvGraphicFramePr/>
          <p:nvPr/>
        </p:nvGraphicFramePr>
        <p:xfrm>
          <a:off x="582407" y="1951706"/>
          <a:ext cx="2066728" cy="1377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泪滴形 49"/>
          <p:cNvSpPr/>
          <p:nvPr/>
        </p:nvSpPr>
        <p:spPr>
          <a:xfrm rot="20700000">
            <a:off x="936955" y="1975018"/>
            <a:ext cx="1331195" cy="1331195"/>
          </a:xfrm>
          <a:prstGeom prst="teardrop">
            <a:avLst/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9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Freeform 30"/>
          <p:cNvSpPr>
            <a:spLocks noEditPoints="1"/>
          </p:cNvSpPr>
          <p:nvPr/>
        </p:nvSpPr>
        <p:spPr bwMode="auto">
          <a:xfrm>
            <a:off x="1501087" y="2424314"/>
            <a:ext cx="202930" cy="388280"/>
          </a:xfrm>
          <a:custGeom>
            <a:avLst/>
            <a:gdLst>
              <a:gd name="T0" fmla="*/ 168 w 168"/>
              <a:gd name="T1" fmla="*/ 17 h 324"/>
              <a:gd name="T2" fmla="*/ 151 w 168"/>
              <a:gd name="T3" fmla="*/ 0 h 324"/>
              <a:gd name="T4" fmla="*/ 17 w 168"/>
              <a:gd name="T5" fmla="*/ 0 h 324"/>
              <a:gd name="T6" fmla="*/ 0 w 168"/>
              <a:gd name="T7" fmla="*/ 17 h 324"/>
              <a:gd name="T8" fmla="*/ 0 w 168"/>
              <a:gd name="T9" fmla="*/ 307 h 324"/>
              <a:gd name="T10" fmla="*/ 17 w 168"/>
              <a:gd name="T11" fmla="*/ 324 h 324"/>
              <a:gd name="T12" fmla="*/ 151 w 168"/>
              <a:gd name="T13" fmla="*/ 324 h 324"/>
              <a:gd name="T14" fmla="*/ 168 w 168"/>
              <a:gd name="T15" fmla="*/ 307 h 324"/>
              <a:gd name="T16" fmla="*/ 168 w 168"/>
              <a:gd name="T17" fmla="*/ 17 h 324"/>
              <a:gd name="T18" fmla="*/ 64 w 168"/>
              <a:gd name="T19" fmla="*/ 24 h 324"/>
              <a:gd name="T20" fmla="*/ 105 w 168"/>
              <a:gd name="T21" fmla="*/ 24 h 324"/>
              <a:gd name="T22" fmla="*/ 108 w 168"/>
              <a:gd name="T23" fmla="*/ 28 h 324"/>
              <a:gd name="T24" fmla="*/ 105 w 168"/>
              <a:gd name="T25" fmla="*/ 32 h 324"/>
              <a:gd name="T26" fmla="*/ 64 w 168"/>
              <a:gd name="T27" fmla="*/ 32 h 324"/>
              <a:gd name="T28" fmla="*/ 61 w 168"/>
              <a:gd name="T29" fmla="*/ 28 h 324"/>
              <a:gd name="T30" fmla="*/ 64 w 168"/>
              <a:gd name="T31" fmla="*/ 24 h 324"/>
              <a:gd name="T32" fmla="*/ 84 w 168"/>
              <a:gd name="T33" fmla="*/ 312 h 324"/>
              <a:gd name="T34" fmla="*/ 69 w 168"/>
              <a:gd name="T35" fmla="*/ 296 h 324"/>
              <a:gd name="T36" fmla="*/ 84 w 168"/>
              <a:gd name="T37" fmla="*/ 281 h 324"/>
              <a:gd name="T38" fmla="*/ 100 w 168"/>
              <a:gd name="T39" fmla="*/ 296 h 324"/>
              <a:gd name="T40" fmla="*/ 84 w 168"/>
              <a:gd name="T41" fmla="*/ 312 h 324"/>
              <a:gd name="T42" fmla="*/ 164 w 168"/>
              <a:gd name="T43" fmla="*/ 276 h 324"/>
              <a:gd name="T44" fmla="*/ 4 w 168"/>
              <a:gd name="T45" fmla="*/ 276 h 324"/>
              <a:gd name="T46" fmla="*/ 4 w 168"/>
              <a:gd name="T47" fmla="*/ 44 h 324"/>
              <a:gd name="T48" fmla="*/ 164 w 168"/>
              <a:gd name="T49" fmla="*/ 44 h 324"/>
              <a:gd name="T50" fmla="*/ 164 w 168"/>
              <a:gd name="T51" fmla="*/ 276 h 3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68" h="324">
                <a:moveTo>
                  <a:pt x="168" y="17"/>
                </a:moveTo>
                <a:cubicBezTo>
                  <a:pt x="168" y="8"/>
                  <a:pt x="160" y="0"/>
                  <a:pt x="151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8" y="0"/>
                  <a:pt x="0" y="8"/>
                  <a:pt x="0" y="17"/>
                </a:cubicBezTo>
                <a:cubicBezTo>
                  <a:pt x="0" y="307"/>
                  <a:pt x="0" y="307"/>
                  <a:pt x="0" y="307"/>
                </a:cubicBezTo>
                <a:cubicBezTo>
                  <a:pt x="0" y="316"/>
                  <a:pt x="8" y="324"/>
                  <a:pt x="17" y="324"/>
                </a:cubicBezTo>
                <a:cubicBezTo>
                  <a:pt x="151" y="324"/>
                  <a:pt x="151" y="324"/>
                  <a:pt x="151" y="324"/>
                </a:cubicBezTo>
                <a:cubicBezTo>
                  <a:pt x="160" y="324"/>
                  <a:pt x="168" y="316"/>
                  <a:pt x="168" y="307"/>
                </a:cubicBezTo>
                <a:lnTo>
                  <a:pt x="168" y="17"/>
                </a:lnTo>
                <a:close/>
                <a:moveTo>
                  <a:pt x="64" y="24"/>
                </a:moveTo>
                <a:cubicBezTo>
                  <a:pt x="105" y="24"/>
                  <a:pt x="105" y="24"/>
                  <a:pt x="105" y="24"/>
                </a:cubicBezTo>
                <a:cubicBezTo>
                  <a:pt x="106" y="24"/>
                  <a:pt x="108" y="26"/>
                  <a:pt x="108" y="28"/>
                </a:cubicBezTo>
                <a:cubicBezTo>
                  <a:pt x="108" y="30"/>
                  <a:pt x="106" y="32"/>
                  <a:pt x="105" y="32"/>
                </a:cubicBezTo>
                <a:cubicBezTo>
                  <a:pt x="64" y="32"/>
                  <a:pt x="64" y="32"/>
                  <a:pt x="64" y="32"/>
                </a:cubicBezTo>
                <a:cubicBezTo>
                  <a:pt x="63" y="32"/>
                  <a:pt x="61" y="30"/>
                  <a:pt x="61" y="28"/>
                </a:cubicBezTo>
                <a:cubicBezTo>
                  <a:pt x="61" y="26"/>
                  <a:pt x="63" y="24"/>
                  <a:pt x="64" y="24"/>
                </a:cubicBezTo>
                <a:close/>
                <a:moveTo>
                  <a:pt x="84" y="312"/>
                </a:moveTo>
                <a:cubicBezTo>
                  <a:pt x="76" y="312"/>
                  <a:pt x="69" y="305"/>
                  <a:pt x="69" y="296"/>
                </a:cubicBezTo>
                <a:cubicBezTo>
                  <a:pt x="69" y="288"/>
                  <a:pt x="76" y="281"/>
                  <a:pt x="84" y="281"/>
                </a:cubicBezTo>
                <a:cubicBezTo>
                  <a:pt x="93" y="281"/>
                  <a:pt x="100" y="288"/>
                  <a:pt x="100" y="296"/>
                </a:cubicBezTo>
                <a:cubicBezTo>
                  <a:pt x="100" y="305"/>
                  <a:pt x="93" y="312"/>
                  <a:pt x="84" y="312"/>
                </a:cubicBezTo>
                <a:close/>
                <a:moveTo>
                  <a:pt x="164" y="276"/>
                </a:moveTo>
                <a:cubicBezTo>
                  <a:pt x="4" y="276"/>
                  <a:pt x="4" y="276"/>
                  <a:pt x="4" y="276"/>
                </a:cubicBezTo>
                <a:cubicBezTo>
                  <a:pt x="4" y="44"/>
                  <a:pt x="4" y="44"/>
                  <a:pt x="4" y="44"/>
                </a:cubicBezTo>
                <a:cubicBezTo>
                  <a:pt x="164" y="44"/>
                  <a:pt x="164" y="44"/>
                  <a:pt x="164" y="44"/>
                </a:cubicBezTo>
                <a:lnTo>
                  <a:pt x="164" y="2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aphicFrame>
        <p:nvGraphicFramePr>
          <p:cNvPr id="16" name="图表 15"/>
          <p:cNvGraphicFramePr/>
          <p:nvPr/>
        </p:nvGraphicFramePr>
        <p:xfrm>
          <a:off x="4524047" y="1949174"/>
          <a:ext cx="2066728" cy="1377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泪滴形 51"/>
          <p:cNvSpPr/>
          <p:nvPr/>
        </p:nvSpPr>
        <p:spPr>
          <a:xfrm rot="20700000">
            <a:off x="4878632" y="1975769"/>
            <a:ext cx="1331195" cy="1331195"/>
          </a:xfrm>
          <a:prstGeom prst="teardrop">
            <a:avLst/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9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Freeform 71"/>
          <p:cNvSpPr>
            <a:spLocks noEditPoints="1"/>
          </p:cNvSpPr>
          <p:nvPr/>
        </p:nvSpPr>
        <p:spPr bwMode="auto">
          <a:xfrm>
            <a:off x="5393051" y="2478599"/>
            <a:ext cx="361413" cy="271586"/>
          </a:xfrm>
          <a:custGeom>
            <a:avLst/>
            <a:gdLst>
              <a:gd name="T0" fmla="*/ 0 w 288"/>
              <a:gd name="T1" fmla="*/ 0 h 216"/>
              <a:gd name="T2" fmla="*/ 0 w 288"/>
              <a:gd name="T3" fmla="*/ 46 h 216"/>
              <a:gd name="T4" fmla="*/ 0 w 288"/>
              <a:gd name="T5" fmla="*/ 216 h 216"/>
              <a:gd name="T6" fmla="*/ 288 w 288"/>
              <a:gd name="T7" fmla="*/ 216 h 216"/>
              <a:gd name="T8" fmla="*/ 288 w 288"/>
              <a:gd name="T9" fmla="*/ 46 h 216"/>
              <a:gd name="T10" fmla="*/ 288 w 288"/>
              <a:gd name="T11" fmla="*/ 0 h 216"/>
              <a:gd name="T12" fmla="*/ 0 w 288"/>
              <a:gd name="T13" fmla="*/ 0 h 216"/>
              <a:gd name="T14" fmla="*/ 90 w 288"/>
              <a:gd name="T15" fmla="*/ 10 h 216"/>
              <a:gd name="T16" fmla="*/ 102 w 288"/>
              <a:gd name="T17" fmla="*/ 23 h 216"/>
              <a:gd name="T18" fmla="*/ 90 w 288"/>
              <a:gd name="T19" fmla="*/ 36 h 216"/>
              <a:gd name="T20" fmla="*/ 77 w 288"/>
              <a:gd name="T21" fmla="*/ 23 h 216"/>
              <a:gd name="T22" fmla="*/ 90 w 288"/>
              <a:gd name="T23" fmla="*/ 10 h 216"/>
              <a:gd name="T24" fmla="*/ 56 w 288"/>
              <a:gd name="T25" fmla="*/ 10 h 216"/>
              <a:gd name="T26" fmla="*/ 69 w 288"/>
              <a:gd name="T27" fmla="*/ 23 h 216"/>
              <a:gd name="T28" fmla="*/ 56 w 288"/>
              <a:gd name="T29" fmla="*/ 36 h 216"/>
              <a:gd name="T30" fmla="*/ 44 w 288"/>
              <a:gd name="T31" fmla="*/ 23 h 216"/>
              <a:gd name="T32" fmla="*/ 56 w 288"/>
              <a:gd name="T33" fmla="*/ 10 h 216"/>
              <a:gd name="T34" fmla="*/ 23 w 288"/>
              <a:gd name="T35" fmla="*/ 10 h 216"/>
              <a:gd name="T36" fmla="*/ 36 w 288"/>
              <a:gd name="T37" fmla="*/ 23 h 216"/>
              <a:gd name="T38" fmla="*/ 23 w 288"/>
              <a:gd name="T39" fmla="*/ 36 h 216"/>
              <a:gd name="T40" fmla="*/ 10 w 288"/>
              <a:gd name="T41" fmla="*/ 23 h 216"/>
              <a:gd name="T42" fmla="*/ 23 w 288"/>
              <a:gd name="T43" fmla="*/ 10 h 216"/>
              <a:gd name="T44" fmla="*/ 277 w 288"/>
              <a:gd name="T45" fmla="*/ 205 h 216"/>
              <a:gd name="T46" fmla="*/ 11 w 288"/>
              <a:gd name="T47" fmla="*/ 205 h 216"/>
              <a:gd name="T48" fmla="*/ 11 w 288"/>
              <a:gd name="T49" fmla="*/ 46 h 216"/>
              <a:gd name="T50" fmla="*/ 277 w 288"/>
              <a:gd name="T51" fmla="*/ 46 h 216"/>
              <a:gd name="T52" fmla="*/ 277 w 288"/>
              <a:gd name="T53" fmla="*/ 205 h 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288" h="216">
                <a:moveTo>
                  <a:pt x="0" y="0"/>
                </a:moveTo>
                <a:cubicBezTo>
                  <a:pt x="0" y="46"/>
                  <a:pt x="0" y="46"/>
                  <a:pt x="0" y="46"/>
                </a:cubicBezTo>
                <a:cubicBezTo>
                  <a:pt x="0" y="216"/>
                  <a:pt x="0" y="216"/>
                  <a:pt x="0" y="216"/>
                </a:cubicBezTo>
                <a:cubicBezTo>
                  <a:pt x="288" y="216"/>
                  <a:pt x="288" y="216"/>
                  <a:pt x="288" y="216"/>
                </a:cubicBezTo>
                <a:cubicBezTo>
                  <a:pt x="288" y="46"/>
                  <a:pt x="288" y="46"/>
                  <a:pt x="288" y="46"/>
                </a:cubicBezTo>
                <a:cubicBezTo>
                  <a:pt x="288" y="0"/>
                  <a:pt x="288" y="0"/>
                  <a:pt x="288" y="0"/>
                </a:cubicBezTo>
                <a:lnTo>
                  <a:pt x="0" y="0"/>
                </a:lnTo>
                <a:close/>
                <a:moveTo>
                  <a:pt x="90" y="10"/>
                </a:moveTo>
                <a:cubicBezTo>
                  <a:pt x="97" y="10"/>
                  <a:pt x="102" y="16"/>
                  <a:pt x="102" y="23"/>
                </a:cubicBezTo>
                <a:cubicBezTo>
                  <a:pt x="102" y="30"/>
                  <a:pt x="97" y="36"/>
                  <a:pt x="90" y="36"/>
                </a:cubicBezTo>
                <a:cubicBezTo>
                  <a:pt x="83" y="36"/>
                  <a:pt x="77" y="30"/>
                  <a:pt x="77" y="23"/>
                </a:cubicBezTo>
                <a:cubicBezTo>
                  <a:pt x="77" y="16"/>
                  <a:pt x="83" y="10"/>
                  <a:pt x="90" y="10"/>
                </a:cubicBezTo>
                <a:close/>
                <a:moveTo>
                  <a:pt x="56" y="10"/>
                </a:moveTo>
                <a:cubicBezTo>
                  <a:pt x="63" y="10"/>
                  <a:pt x="69" y="16"/>
                  <a:pt x="69" y="23"/>
                </a:cubicBezTo>
                <a:cubicBezTo>
                  <a:pt x="69" y="30"/>
                  <a:pt x="63" y="36"/>
                  <a:pt x="56" y="36"/>
                </a:cubicBezTo>
                <a:cubicBezTo>
                  <a:pt x="49" y="36"/>
                  <a:pt x="44" y="30"/>
                  <a:pt x="44" y="23"/>
                </a:cubicBezTo>
                <a:cubicBezTo>
                  <a:pt x="44" y="16"/>
                  <a:pt x="49" y="10"/>
                  <a:pt x="56" y="10"/>
                </a:cubicBezTo>
                <a:close/>
                <a:moveTo>
                  <a:pt x="23" y="10"/>
                </a:moveTo>
                <a:cubicBezTo>
                  <a:pt x="30" y="10"/>
                  <a:pt x="36" y="16"/>
                  <a:pt x="36" y="23"/>
                </a:cubicBezTo>
                <a:cubicBezTo>
                  <a:pt x="36" y="30"/>
                  <a:pt x="30" y="36"/>
                  <a:pt x="23" y="36"/>
                </a:cubicBezTo>
                <a:cubicBezTo>
                  <a:pt x="16" y="36"/>
                  <a:pt x="10" y="30"/>
                  <a:pt x="10" y="23"/>
                </a:cubicBezTo>
                <a:cubicBezTo>
                  <a:pt x="10" y="16"/>
                  <a:pt x="16" y="10"/>
                  <a:pt x="23" y="10"/>
                </a:cubicBezTo>
                <a:close/>
                <a:moveTo>
                  <a:pt x="277" y="205"/>
                </a:moveTo>
                <a:cubicBezTo>
                  <a:pt x="11" y="205"/>
                  <a:pt x="11" y="205"/>
                  <a:pt x="11" y="205"/>
                </a:cubicBezTo>
                <a:cubicBezTo>
                  <a:pt x="11" y="46"/>
                  <a:pt x="11" y="46"/>
                  <a:pt x="11" y="46"/>
                </a:cubicBezTo>
                <a:cubicBezTo>
                  <a:pt x="277" y="46"/>
                  <a:pt x="277" y="46"/>
                  <a:pt x="277" y="46"/>
                </a:cubicBezTo>
                <a:cubicBezTo>
                  <a:pt x="277" y="205"/>
                  <a:pt x="277" y="205"/>
                  <a:pt x="277" y="20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aphicFrame>
        <p:nvGraphicFramePr>
          <p:cNvPr id="19" name="图表 18"/>
          <p:cNvGraphicFramePr/>
          <p:nvPr/>
        </p:nvGraphicFramePr>
        <p:xfrm>
          <a:off x="2553227" y="1949174"/>
          <a:ext cx="2066728" cy="1377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0" name="泪滴形 50"/>
          <p:cNvSpPr/>
          <p:nvPr/>
        </p:nvSpPr>
        <p:spPr>
          <a:xfrm rot="20700000">
            <a:off x="2907813" y="1975769"/>
            <a:ext cx="1331195" cy="1331195"/>
          </a:xfrm>
          <a:prstGeom prst="teardrop">
            <a:avLst/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9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1" name="组合 55"/>
          <p:cNvGrpSpPr/>
          <p:nvPr/>
        </p:nvGrpSpPr>
        <p:grpSpPr>
          <a:xfrm>
            <a:off x="3388466" y="2453632"/>
            <a:ext cx="368621" cy="329643"/>
            <a:chOff x="8256588" y="3259138"/>
            <a:chExt cx="525462" cy="469901"/>
          </a:xfrm>
          <a:solidFill>
            <a:schemeClr val="bg1"/>
          </a:solidFill>
        </p:grpSpPr>
        <p:sp>
          <p:nvSpPr>
            <p:cNvPr id="22" name="Freeform 5"/>
            <p:cNvSpPr>
              <a:spLocks noEditPoints="1"/>
            </p:cNvSpPr>
            <p:nvPr/>
          </p:nvSpPr>
          <p:spPr bwMode="auto">
            <a:xfrm>
              <a:off x="8256588" y="3259138"/>
              <a:ext cx="525462" cy="392113"/>
            </a:xfrm>
            <a:custGeom>
              <a:avLst/>
              <a:gdLst>
                <a:gd name="T0" fmla="*/ 88 w 94"/>
                <a:gd name="T1" fmla="*/ 0 h 70"/>
                <a:gd name="T2" fmla="*/ 6 w 94"/>
                <a:gd name="T3" fmla="*/ 0 h 70"/>
                <a:gd name="T4" fmla="*/ 0 w 94"/>
                <a:gd name="T5" fmla="*/ 6 h 70"/>
                <a:gd name="T6" fmla="*/ 0 w 94"/>
                <a:gd name="T7" fmla="*/ 65 h 70"/>
                <a:gd name="T8" fmla="*/ 6 w 94"/>
                <a:gd name="T9" fmla="*/ 70 h 70"/>
                <a:gd name="T10" fmla="*/ 88 w 94"/>
                <a:gd name="T11" fmla="*/ 70 h 70"/>
                <a:gd name="T12" fmla="*/ 94 w 94"/>
                <a:gd name="T13" fmla="*/ 65 h 70"/>
                <a:gd name="T14" fmla="*/ 94 w 94"/>
                <a:gd name="T15" fmla="*/ 6 h 70"/>
                <a:gd name="T16" fmla="*/ 88 w 94"/>
                <a:gd name="T17" fmla="*/ 0 h 70"/>
                <a:gd name="T18" fmla="*/ 87 w 94"/>
                <a:gd name="T19" fmla="*/ 60 h 70"/>
                <a:gd name="T20" fmla="*/ 7 w 94"/>
                <a:gd name="T21" fmla="*/ 60 h 70"/>
                <a:gd name="T22" fmla="*/ 7 w 94"/>
                <a:gd name="T23" fmla="*/ 8 h 70"/>
                <a:gd name="T24" fmla="*/ 87 w 94"/>
                <a:gd name="T25" fmla="*/ 8 h 70"/>
                <a:gd name="T26" fmla="*/ 87 w 94"/>
                <a:gd name="T27" fmla="*/ 6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" h="70">
                  <a:moveTo>
                    <a:pt x="88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68"/>
                    <a:pt x="3" y="70"/>
                    <a:pt x="6" y="70"/>
                  </a:cubicBezTo>
                  <a:cubicBezTo>
                    <a:pt x="88" y="70"/>
                    <a:pt x="88" y="70"/>
                    <a:pt x="88" y="70"/>
                  </a:cubicBezTo>
                  <a:cubicBezTo>
                    <a:pt x="91" y="70"/>
                    <a:pt x="94" y="68"/>
                    <a:pt x="94" y="65"/>
                  </a:cubicBezTo>
                  <a:cubicBezTo>
                    <a:pt x="94" y="6"/>
                    <a:pt x="94" y="6"/>
                    <a:pt x="94" y="6"/>
                  </a:cubicBezTo>
                  <a:cubicBezTo>
                    <a:pt x="94" y="3"/>
                    <a:pt x="91" y="0"/>
                    <a:pt x="88" y="0"/>
                  </a:cubicBezTo>
                  <a:close/>
                  <a:moveTo>
                    <a:pt x="87" y="60"/>
                  </a:moveTo>
                  <a:cubicBezTo>
                    <a:pt x="7" y="60"/>
                    <a:pt x="7" y="60"/>
                    <a:pt x="7" y="6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87" y="8"/>
                    <a:pt x="87" y="8"/>
                    <a:pt x="87" y="8"/>
                  </a:cubicBezTo>
                  <a:lnTo>
                    <a:pt x="87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5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3" name="Freeform 6"/>
            <p:cNvSpPr/>
            <p:nvPr/>
          </p:nvSpPr>
          <p:spPr bwMode="auto">
            <a:xfrm>
              <a:off x="8402638" y="3667126"/>
              <a:ext cx="233362" cy="61913"/>
            </a:xfrm>
            <a:custGeom>
              <a:avLst/>
              <a:gdLst>
                <a:gd name="T0" fmla="*/ 35 w 147"/>
                <a:gd name="T1" fmla="*/ 0 h 39"/>
                <a:gd name="T2" fmla="*/ 0 w 147"/>
                <a:gd name="T3" fmla="*/ 39 h 39"/>
                <a:gd name="T4" fmla="*/ 147 w 147"/>
                <a:gd name="T5" fmla="*/ 39 h 39"/>
                <a:gd name="T6" fmla="*/ 112 w 147"/>
                <a:gd name="T7" fmla="*/ 0 h 39"/>
                <a:gd name="T8" fmla="*/ 35 w 147"/>
                <a:gd name="T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" h="39">
                  <a:moveTo>
                    <a:pt x="35" y="0"/>
                  </a:moveTo>
                  <a:lnTo>
                    <a:pt x="0" y="39"/>
                  </a:lnTo>
                  <a:lnTo>
                    <a:pt x="147" y="39"/>
                  </a:lnTo>
                  <a:lnTo>
                    <a:pt x="112" y="0"/>
                  </a:lnTo>
                  <a:lnTo>
                    <a:pt x="3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5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4" name="Freeform 7"/>
            <p:cNvSpPr/>
            <p:nvPr/>
          </p:nvSpPr>
          <p:spPr bwMode="auto">
            <a:xfrm>
              <a:off x="8347075" y="3387726"/>
              <a:ext cx="339725" cy="150813"/>
            </a:xfrm>
            <a:custGeom>
              <a:avLst/>
              <a:gdLst>
                <a:gd name="T0" fmla="*/ 4 w 61"/>
                <a:gd name="T1" fmla="*/ 27 h 27"/>
                <a:gd name="T2" fmla="*/ 7 w 61"/>
                <a:gd name="T3" fmla="*/ 23 h 27"/>
                <a:gd name="T4" fmla="*/ 7 w 61"/>
                <a:gd name="T5" fmla="*/ 22 h 27"/>
                <a:gd name="T6" fmla="*/ 24 w 61"/>
                <a:gd name="T7" fmla="*/ 8 h 27"/>
                <a:gd name="T8" fmla="*/ 27 w 61"/>
                <a:gd name="T9" fmla="*/ 9 h 27"/>
                <a:gd name="T10" fmla="*/ 28 w 61"/>
                <a:gd name="T11" fmla="*/ 8 h 27"/>
                <a:gd name="T12" fmla="*/ 38 w 61"/>
                <a:gd name="T13" fmla="*/ 17 h 27"/>
                <a:gd name="T14" fmla="*/ 38 w 61"/>
                <a:gd name="T15" fmla="*/ 17 h 27"/>
                <a:gd name="T16" fmla="*/ 42 w 61"/>
                <a:gd name="T17" fmla="*/ 21 h 27"/>
                <a:gd name="T18" fmla="*/ 46 w 61"/>
                <a:gd name="T19" fmla="*/ 17 h 27"/>
                <a:gd name="T20" fmla="*/ 46 w 61"/>
                <a:gd name="T21" fmla="*/ 16 h 27"/>
                <a:gd name="T22" fmla="*/ 55 w 61"/>
                <a:gd name="T23" fmla="*/ 8 h 27"/>
                <a:gd name="T24" fmla="*/ 57 w 61"/>
                <a:gd name="T25" fmla="*/ 8 h 27"/>
                <a:gd name="T26" fmla="*/ 61 w 61"/>
                <a:gd name="T27" fmla="*/ 4 h 27"/>
                <a:gd name="T28" fmla="*/ 57 w 61"/>
                <a:gd name="T29" fmla="*/ 0 h 27"/>
                <a:gd name="T30" fmla="*/ 53 w 61"/>
                <a:gd name="T31" fmla="*/ 4 h 27"/>
                <a:gd name="T32" fmla="*/ 54 w 61"/>
                <a:gd name="T33" fmla="*/ 6 h 27"/>
                <a:gd name="T34" fmla="*/ 44 w 61"/>
                <a:gd name="T35" fmla="*/ 14 h 27"/>
                <a:gd name="T36" fmla="*/ 42 w 61"/>
                <a:gd name="T37" fmla="*/ 14 h 27"/>
                <a:gd name="T38" fmla="*/ 40 w 61"/>
                <a:gd name="T39" fmla="*/ 15 h 27"/>
                <a:gd name="T40" fmla="*/ 30 w 61"/>
                <a:gd name="T41" fmla="*/ 7 h 27"/>
                <a:gd name="T42" fmla="*/ 30 w 61"/>
                <a:gd name="T43" fmla="*/ 5 h 27"/>
                <a:gd name="T44" fmla="*/ 27 w 61"/>
                <a:gd name="T45" fmla="*/ 1 h 27"/>
                <a:gd name="T46" fmla="*/ 23 w 61"/>
                <a:gd name="T47" fmla="*/ 5 h 27"/>
                <a:gd name="T48" fmla="*/ 23 w 61"/>
                <a:gd name="T49" fmla="*/ 7 h 27"/>
                <a:gd name="T50" fmla="*/ 6 w 61"/>
                <a:gd name="T51" fmla="*/ 20 h 27"/>
                <a:gd name="T52" fmla="*/ 4 w 61"/>
                <a:gd name="T53" fmla="*/ 19 h 27"/>
                <a:gd name="T54" fmla="*/ 0 w 61"/>
                <a:gd name="T55" fmla="*/ 23 h 27"/>
                <a:gd name="T56" fmla="*/ 4 w 61"/>
                <a:gd name="T57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27">
                  <a:moveTo>
                    <a:pt x="4" y="27"/>
                  </a:moveTo>
                  <a:cubicBezTo>
                    <a:pt x="6" y="27"/>
                    <a:pt x="7" y="25"/>
                    <a:pt x="7" y="23"/>
                  </a:cubicBezTo>
                  <a:cubicBezTo>
                    <a:pt x="7" y="23"/>
                    <a:pt x="7" y="22"/>
                    <a:pt x="7" y="22"/>
                  </a:cubicBezTo>
                  <a:cubicBezTo>
                    <a:pt x="12" y="18"/>
                    <a:pt x="21" y="11"/>
                    <a:pt x="24" y="8"/>
                  </a:cubicBezTo>
                  <a:cubicBezTo>
                    <a:pt x="25" y="9"/>
                    <a:pt x="26" y="9"/>
                    <a:pt x="27" y="9"/>
                  </a:cubicBezTo>
                  <a:cubicBezTo>
                    <a:pt x="27" y="9"/>
                    <a:pt x="28" y="9"/>
                    <a:pt x="28" y="8"/>
                  </a:cubicBezTo>
                  <a:cubicBezTo>
                    <a:pt x="31" y="11"/>
                    <a:pt x="35" y="14"/>
                    <a:pt x="38" y="17"/>
                  </a:cubicBezTo>
                  <a:cubicBezTo>
                    <a:pt x="38" y="17"/>
                    <a:pt x="38" y="17"/>
                    <a:pt x="38" y="17"/>
                  </a:cubicBezTo>
                  <a:cubicBezTo>
                    <a:pt x="38" y="20"/>
                    <a:pt x="40" y="21"/>
                    <a:pt x="42" y="21"/>
                  </a:cubicBezTo>
                  <a:cubicBezTo>
                    <a:pt x="44" y="21"/>
                    <a:pt x="46" y="20"/>
                    <a:pt x="46" y="17"/>
                  </a:cubicBezTo>
                  <a:cubicBezTo>
                    <a:pt x="46" y="17"/>
                    <a:pt x="46" y="17"/>
                    <a:pt x="46" y="16"/>
                  </a:cubicBezTo>
                  <a:cubicBezTo>
                    <a:pt x="55" y="8"/>
                    <a:pt x="55" y="8"/>
                    <a:pt x="55" y="8"/>
                  </a:cubicBezTo>
                  <a:cubicBezTo>
                    <a:pt x="56" y="8"/>
                    <a:pt x="56" y="8"/>
                    <a:pt x="57" y="8"/>
                  </a:cubicBezTo>
                  <a:cubicBezTo>
                    <a:pt x="59" y="8"/>
                    <a:pt x="61" y="6"/>
                    <a:pt x="61" y="4"/>
                  </a:cubicBezTo>
                  <a:cubicBezTo>
                    <a:pt x="61" y="2"/>
                    <a:pt x="59" y="0"/>
                    <a:pt x="57" y="0"/>
                  </a:cubicBezTo>
                  <a:cubicBezTo>
                    <a:pt x="55" y="0"/>
                    <a:pt x="53" y="2"/>
                    <a:pt x="53" y="4"/>
                  </a:cubicBezTo>
                  <a:cubicBezTo>
                    <a:pt x="53" y="5"/>
                    <a:pt x="53" y="5"/>
                    <a:pt x="54" y="6"/>
                  </a:cubicBezTo>
                  <a:cubicBezTo>
                    <a:pt x="51" y="8"/>
                    <a:pt x="47" y="12"/>
                    <a:pt x="44" y="14"/>
                  </a:cubicBezTo>
                  <a:cubicBezTo>
                    <a:pt x="43" y="14"/>
                    <a:pt x="43" y="14"/>
                    <a:pt x="42" y="14"/>
                  </a:cubicBezTo>
                  <a:cubicBezTo>
                    <a:pt x="41" y="14"/>
                    <a:pt x="40" y="14"/>
                    <a:pt x="40" y="15"/>
                  </a:cubicBezTo>
                  <a:cubicBezTo>
                    <a:pt x="37" y="12"/>
                    <a:pt x="33" y="9"/>
                    <a:pt x="30" y="7"/>
                  </a:cubicBezTo>
                  <a:cubicBezTo>
                    <a:pt x="30" y="6"/>
                    <a:pt x="30" y="6"/>
                    <a:pt x="30" y="5"/>
                  </a:cubicBezTo>
                  <a:cubicBezTo>
                    <a:pt x="30" y="3"/>
                    <a:pt x="29" y="1"/>
                    <a:pt x="27" y="1"/>
                  </a:cubicBezTo>
                  <a:cubicBezTo>
                    <a:pt x="25" y="1"/>
                    <a:pt x="23" y="3"/>
                    <a:pt x="23" y="5"/>
                  </a:cubicBezTo>
                  <a:cubicBezTo>
                    <a:pt x="23" y="6"/>
                    <a:pt x="23" y="6"/>
                    <a:pt x="23" y="7"/>
                  </a:cubicBezTo>
                  <a:cubicBezTo>
                    <a:pt x="6" y="20"/>
                    <a:pt x="6" y="20"/>
                    <a:pt x="6" y="20"/>
                  </a:cubicBezTo>
                  <a:cubicBezTo>
                    <a:pt x="5" y="20"/>
                    <a:pt x="4" y="19"/>
                    <a:pt x="4" y="19"/>
                  </a:cubicBezTo>
                  <a:cubicBezTo>
                    <a:pt x="1" y="19"/>
                    <a:pt x="0" y="21"/>
                    <a:pt x="0" y="23"/>
                  </a:cubicBezTo>
                  <a:cubicBezTo>
                    <a:pt x="0" y="25"/>
                    <a:pt x="1" y="27"/>
                    <a:pt x="4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5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aphicFrame>
        <p:nvGraphicFramePr>
          <p:cNvPr id="25" name="图表 24"/>
          <p:cNvGraphicFramePr/>
          <p:nvPr/>
        </p:nvGraphicFramePr>
        <p:xfrm>
          <a:off x="6494866" y="1949174"/>
          <a:ext cx="2066728" cy="1377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6" name="泪滴形 52"/>
          <p:cNvSpPr/>
          <p:nvPr/>
        </p:nvSpPr>
        <p:spPr>
          <a:xfrm rot="20700000">
            <a:off x="6858977" y="1975769"/>
            <a:ext cx="1331195" cy="1331195"/>
          </a:xfrm>
          <a:prstGeom prst="teardrop">
            <a:avLst/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9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7" name="Freeform 18"/>
          <p:cNvSpPr>
            <a:spLocks noEditPoints="1"/>
          </p:cNvSpPr>
          <p:nvPr/>
        </p:nvSpPr>
        <p:spPr bwMode="auto">
          <a:xfrm>
            <a:off x="7376670" y="2422261"/>
            <a:ext cx="295807" cy="378578"/>
          </a:xfrm>
          <a:custGeom>
            <a:avLst/>
            <a:gdLst>
              <a:gd name="T0" fmla="*/ 292 w 312"/>
              <a:gd name="T1" fmla="*/ 0 h 400"/>
              <a:gd name="T2" fmla="*/ 20 w 312"/>
              <a:gd name="T3" fmla="*/ 0 h 400"/>
              <a:gd name="T4" fmla="*/ 0 w 312"/>
              <a:gd name="T5" fmla="*/ 20 h 400"/>
              <a:gd name="T6" fmla="*/ 0 w 312"/>
              <a:gd name="T7" fmla="*/ 380 h 400"/>
              <a:gd name="T8" fmla="*/ 20 w 312"/>
              <a:gd name="T9" fmla="*/ 400 h 400"/>
              <a:gd name="T10" fmla="*/ 292 w 312"/>
              <a:gd name="T11" fmla="*/ 400 h 400"/>
              <a:gd name="T12" fmla="*/ 312 w 312"/>
              <a:gd name="T13" fmla="*/ 380 h 400"/>
              <a:gd name="T14" fmla="*/ 312 w 312"/>
              <a:gd name="T15" fmla="*/ 20 h 400"/>
              <a:gd name="T16" fmla="*/ 292 w 312"/>
              <a:gd name="T17" fmla="*/ 0 h 400"/>
              <a:gd name="T18" fmla="*/ 156 w 312"/>
              <a:gd name="T19" fmla="*/ 394 h 400"/>
              <a:gd name="T20" fmla="*/ 146 w 312"/>
              <a:gd name="T21" fmla="*/ 384 h 400"/>
              <a:gd name="T22" fmla="*/ 156 w 312"/>
              <a:gd name="T23" fmla="*/ 374 h 400"/>
              <a:gd name="T24" fmla="*/ 166 w 312"/>
              <a:gd name="T25" fmla="*/ 384 h 400"/>
              <a:gd name="T26" fmla="*/ 156 w 312"/>
              <a:gd name="T27" fmla="*/ 394 h 400"/>
              <a:gd name="T28" fmla="*/ 280 w 312"/>
              <a:gd name="T29" fmla="*/ 364 h 400"/>
              <a:gd name="T30" fmla="*/ 276 w 312"/>
              <a:gd name="T31" fmla="*/ 368 h 400"/>
              <a:gd name="T32" fmla="*/ 36 w 312"/>
              <a:gd name="T33" fmla="*/ 368 h 400"/>
              <a:gd name="T34" fmla="*/ 32 w 312"/>
              <a:gd name="T35" fmla="*/ 364 h 400"/>
              <a:gd name="T36" fmla="*/ 32 w 312"/>
              <a:gd name="T37" fmla="*/ 36 h 400"/>
              <a:gd name="T38" fmla="*/ 36 w 312"/>
              <a:gd name="T39" fmla="*/ 32 h 400"/>
              <a:gd name="T40" fmla="*/ 276 w 312"/>
              <a:gd name="T41" fmla="*/ 32 h 400"/>
              <a:gd name="T42" fmla="*/ 280 w 312"/>
              <a:gd name="T43" fmla="*/ 36 h 400"/>
              <a:gd name="T44" fmla="*/ 280 w 312"/>
              <a:gd name="T45" fmla="*/ 364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12" h="400">
                <a:moveTo>
                  <a:pt x="292" y="0"/>
                </a:moveTo>
                <a:cubicBezTo>
                  <a:pt x="20" y="0"/>
                  <a:pt x="20" y="0"/>
                  <a:pt x="20" y="0"/>
                </a:cubicBezTo>
                <a:cubicBezTo>
                  <a:pt x="9" y="0"/>
                  <a:pt x="0" y="9"/>
                  <a:pt x="0" y="20"/>
                </a:cubicBezTo>
                <a:cubicBezTo>
                  <a:pt x="0" y="380"/>
                  <a:pt x="0" y="380"/>
                  <a:pt x="0" y="380"/>
                </a:cubicBezTo>
                <a:cubicBezTo>
                  <a:pt x="0" y="391"/>
                  <a:pt x="9" y="400"/>
                  <a:pt x="20" y="400"/>
                </a:cubicBezTo>
                <a:cubicBezTo>
                  <a:pt x="292" y="400"/>
                  <a:pt x="292" y="400"/>
                  <a:pt x="292" y="400"/>
                </a:cubicBezTo>
                <a:cubicBezTo>
                  <a:pt x="303" y="400"/>
                  <a:pt x="312" y="391"/>
                  <a:pt x="312" y="380"/>
                </a:cubicBezTo>
                <a:cubicBezTo>
                  <a:pt x="312" y="20"/>
                  <a:pt x="312" y="20"/>
                  <a:pt x="312" y="20"/>
                </a:cubicBezTo>
                <a:cubicBezTo>
                  <a:pt x="312" y="9"/>
                  <a:pt x="303" y="0"/>
                  <a:pt x="292" y="0"/>
                </a:cubicBezTo>
                <a:close/>
                <a:moveTo>
                  <a:pt x="156" y="394"/>
                </a:moveTo>
                <a:cubicBezTo>
                  <a:pt x="150" y="394"/>
                  <a:pt x="146" y="390"/>
                  <a:pt x="146" y="384"/>
                </a:cubicBezTo>
                <a:cubicBezTo>
                  <a:pt x="146" y="378"/>
                  <a:pt x="150" y="374"/>
                  <a:pt x="156" y="374"/>
                </a:cubicBezTo>
                <a:cubicBezTo>
                  <a:pt x="162" y="374"/>
                  <a:pt x="166" y="378"/>
                  <a:pt x="166" y="384"/>
                </a:cubicBezTo>
                <a:cubicBezTo>
                  <a:pt x="166" y="390"/>
                  <a:pt x="162" y="394"/>
                  <a:pt x="156" y="394"/>
                </a:cubicBezTo>
                <a:close/>
                <a:moveTo>
                  <a:pt x="280" y="364"/>
                </a:moveTo>
                <a:cubicBezTo>
                  <a:pt x="280" y="366"/>
                  <a:pt x="278" y="368"/>
                  <a:pt x="276" y="368"/>
                </a:cubicBezTo>
                <a:cubicBezTo>
                  <a:pt x="36" y="368"/>
                  <a:pt x="36" y="368"/>
                  <a:pt x="36" y="368"/>
                </a:cubicBezTo>
                <a:cubicBezTo>
                  <a:pt x="34" y="368"/>
                  <a:pt x="32" y="366"/>
                  <a:pt x="32" y="364"/>
                </a:cubicBezTo>
                <a:cubicBezTo>
                  <a:pt x="32" y="36"/>
                  <a:pt x="32" y="36"/>
                  <a:pt x="32" y="36"/>
                </a:cubicBezTo>
                <a:cubicBezTo>
                  <a:pt x="32" y="34"/>
                  <a:pt x="34" y="32"/>
                  <a:pt x="36" y="32"/>
                </a:cubicBezTo>
                <a:cubicBezTo>
                  <a:pt x="276" y="32"/>
                  <a:pt x="276" y="32"/>
                  <a:pt x="276" y="32"/>
                </a:cubicBezTo>
                <a:cubicBezTo>
                  <a:pt x="278" y="32"/>
                  <a:pt x="280" y="34"/>
                  <a:pt x="280" y="36"/>
                </a:cubicBezTo>
                <a:lnTo>
                  <a:pt x="280" y="3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8" name="Subtitle 2"/>
          <p:cNvSpPr txBox="1"/>
          <p:nvPr/>
        </p:nvSpPr>
        <p:spPr>
          <a:xfrm>
            <a:off x="2758223" y="4023525"/>
            <a:ext cx="3569908" cy="521573"/>
          </a:xfrm>
          <a:prstGeom prst="rect">
            <a:avLst/>
          </a:prstGeom>
        </p:spPr>
        <p:txBody>
          <a:bodyPr vert="horz" wrap="square" lIns="61169" tIns="30585" rIns="61169" bIns="30585" rtlCol="0">
            <a:spAutoFit/>
          </a:bodyPr>
          <a:lstStyle>
            <a:lvl1pPr marL="0" indent="0" algn="ctr" defTabSz="1087120" rtl="0" eaLnBrk="1" latinLnBrk="0" hangingPunct="1">
              <a:lnSpc>
                <a:spcPct val="120000"/>
              </a:lnSpc>
              <a:spcBef>
                <a:spcPct val="20000"/>
              </a:spcBef>
              <a:buFont typeface="Arial" panose="020B0604020202020204"/>
              <a:buNone/>
              <a:defRPr sz="2400" kern="1200">
                <a:solidFill>
                  <a:schemeClr val="tx2"/>
                </a:solidFill>
                <a:latin typeface="Open Sans Light" panose="020B0306030504020204"/>
                <a:ea typeface="+mn-ea"/>
                <a:cs typeface="Open Sans Light" panose="020B0306030504020204"/>
              </a:defRPr>
            </a:lvl1pPr>
            <a:lvl2pPr marL="1087755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 panose="020B0606030504020204"/>
                <a:ea typeface="+mn-ea"/>
                <a:cs typeface="Open Sans" panose="020B0606030504020204"/>
              </a:defRPr>
            </a:lvl2pPr>
            <a:lvl3pPr marL="2175510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 panose="020B0606030504020204"/>
                <a:ea typeface="+mn-ea"/>
                <a:cs typeface="Open Sans" panose="020B0606030504020204"/>
              </a:defRPr>
            </a:lvl3pPr>
            <a:lvl4pPr marL="3262630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 panose="020B0606030504020204"/>
                <a:ea typeface="+mn-ea"/>
                <a:cs typeface="Open Sans" panose="020B0606030504020204"/>
              </a:defRPr>
            </a:lvl4pPr>
            <a:lvl5pPr marL="4350385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 panose="020B0606030504020204"/>
                <a:ea typeface="+mn-ea"/>
                <a:cs typeface="Open Sans" panose="020B0606030504020204"/>
              </a:defRPr>
            </a:lvl5pPr>
            <a:lvl6pPr marL="5438140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95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650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405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ea"/>
                <a:sym typeface="+mn-lt"/>
              </a:rPr>
              <a:t>Add subtitle here</a:t>
            </a:r>
            <a:endParaRPr lang="zh-CN" altLang="en-US" sz="825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ea"/>
              <a:sym typeface="+mn-lt"/>
            </a:endParaRPr>
          </a:p>
          <a:p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 userDrawn="1"/>
        </p:nvGrpSpPr>
        <p:grpSpPr>
          <a:xfrm>
            <a:off x="2375467" y="376922"/>
            <a:ext cx="4393066" cy="734060"/>
            <a:chOff x="3510816" y="1241619"/>
            <a:chExt cx="4393066" cy="734060"/>
          </a:xfrm>
        </p:grpSpPr>
        <p:sp>
          <p:nvSpPr>
            <p:cNvPr id="4" name="文本框 3"/>
            <p:cNvSpPr txBox="1"/>
            <p:nvPr/>
          </p:nvSpPr>
          <p:spPr>
            <a:xfrm>
              <a:off x="3510816" y="1241619"/>
              <a:ext cx="4393066" cy="7340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kumimoji="1" lang="en-US" altLang="zh-CN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MORE THAN TEMPLATE</a:t>
              </a:r>
              <a:endParaRPr kumimoji="1" lang="en-US" altLang="zh-CN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algn="ctr">
                <a:lnSpc>
                  <a:spcPct val="110000"/>
                </a:lnSpc>
              </a:pPr>
              <a:r>
                <a:rPr kumimoji="1" lang="en-US" altLang="zh-CN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subtitle here</a:t>
              </a:r>
              <a:endParaRPr kumimoji="1"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5" name="直接连接符 4"/>
            <p:cNvCxnSpPr/>
            <p:nvPr/>
          </p:nvCxnSpPr>
          <p:spPr>
            <a:xfrm>
              <a:off x="4624123" y="1599772"/>
              <a:ext cx="2185496" cy="8878"/>
            </a:xfrm>
            <a:prstGeom prst="line">
              <a:avLst/>
            </a:prstGeom>
            <a:ln w="28575" cap="rnd">
              <a:gradFill>
                <a:gsLst>
                  <a:gs pos="0">
                    <a:srgbClr val="3DC6BE"/>
                  </a:gs>
                  <a:gs pos="100000">
                    <a:srgbClr val="304151"/>
                  </a:gs>
                </a:gsLst>
                <a:lin ang="0" scaled="1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Click="0" advTm="3000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1545"/>
          <p:cNvSpPr/>
          <p:nvPr/>
        </p:nvSpPr>
        <p:spPr bwMode="auto">
          <a:xfrm rot="10800000">
            <a:off x="2952632" y="3084077"/>
            <a:ext cx="1668066" cy="1475185"/>
          </a:xfrm>
          <a:custGeom>
            <a:avLst/>
            <a:gdLst>
              <a:gd name="T0" fmla="*/ 2224991 w 20717"/>
              <a:gd name="T1" fmla="*/ 1968160 h 21152"/>
              <a:gd name="T2" fmla="*/ 2224991 w 20717"/>
              <a:gd name="T3" fmla="*/ 1968160 h 21152"/>
              <a:gd name="T4" fmla="*/ 2224991 w 20717"/>
              <a:gd name="T5" fmla="*/ 1968160 h 21152"/>
              <a:gd name="T6" fmla="*/ 2224991 w 20717"/>
              <a:gd name="T7" fmla="*/ 1968160 h 21152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717" h="21152" extrusionOk="0">
                <a:moveTo>
                  <a:pt x="10247" y="21152"/>
                </a:moveTo>
                <a:cubicBezTo>
                  <a:pt x="7443" y="21152"/>
                  <a:pt x="4639" y="21152"/>
                  <a:pt x="1732" y="21152"/>
                </a:cubicBezTo>
                <a:cubicBezTo>
                  <a:pt x="-34" y="21152"/>
                  <a:pt x="-449" y="20552"/>
                  <a:pt x="486" y="18752"/>
                </a:cubicBezTo>
                <a:cubicBezTo>
                  <a:pt x="3289" y="12872"/>
                  <a:pt x="6197" y="7112"/>
                  <a:pt x="9105" y="1232"/>
                </a:cubicBezTo>
                <a:cubicBezTo>
                  <a:pt x="9832" y="-328"/>
                  <a:pt x="10663" y="-448"/>
                  <a:pt x="11493" y="1112"/>
                </a:cubicBezTo>
                <a:cubicBezTo>
                  <a:pt x="14401" y="6992"/>
                  <a:pt x="17309" y="12752"/>
                  <a:pt x="20216" y="18632"/>
                </a:cubicBezTo>
                <a:cubicBezTo>
                  <a:pt x="21151" y="20552"/>
                  <a:pt x="20839" y="21152"/>
                  <a:pt x="18763" y="21152"/>
                </a:cubicBezTo>
                <a:cubicBezTo>
                  <a:pt x="15959" y="21152"/>
                  <a:pt x="13155" y="21152"/>
                  <a:pt x="10247" y="21152"/>
                </a:cubicBezTo>
                <a:close/>
              </a:path>
            </a:pathLst>
          </a:cu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9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6" name="Shape 1544"/>
          <p:cNvSpPr/>
          <p:nvPr/>
        </p:nvSpPr>
        <p:spPr bwMode="auto">
          <a:xfrm>
            <a:off x="2949654" y="1468779"/>
            <a:ext cx="1668661" cy="1475780"/>
          </a:xfrm>
          <a:custGeom>
            <a:avLst/>
            <a:gdLst>
              <a:gd name="T0" fmla="*/ 2224992 w 20717"/>
              <a:gd name="T1" fmla="*/ 1968160 h 21152"/>
              <a:gd name="T2" fmla="*/ 2224992 w 20717"/>
              <a:gd name="T3" fmla="*/ 1968160 h 21152"/>
              <a:gd name="T4" fmla="*/ 2224992 w 20717"/>
              <a:gd name="T5" fmla="*/ 1968160 h 21152"/>
              <a:gd name="T6" fmla="*/ 2224992 w 20717"/>
              <a:gd name="T7" fmla="*/ 1968160 h 21152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717" h="21152" extrusionOk="0">
                <a:moveTo>
                  <a:pt x="10247" y="21152"/>
                </a:moveTo>
                <a:cubicBezTo>
                  <a:pt x="7443" y="21152"/>
                  <a:pt x="4639" y="21152"/>
                  <a:pt x="1732" y="21152"/>
                </a:cubicBezTo>
                <a:cubicBezTo>
                  <a:pt x="-34" y="21152"/>
                  <a:pt x="-449" y="20552"/>
                  <a:pt x="486" y="18752"/>
                </a:cubicBezTo>
                <a:cubicBezTo>
                  <a:pt x="3289" y="12872"/>
                  <a:pt x="6197" y="7112"/>
                  <a:pt x="9105" y="1232"/>
                </a:cubicBezTo>
                <a:cubicBezTo>
                  <a:pt x="9832" y="-328"/>
                  <a:pt x="10663" y="-448"/>
                  <a:pt x="11493" y="1112"/>
                </a:cubicBezTo>
                <a:cubicBezTo>
                  <a:pt x="14401" y="6992"/>
                  <a:pt x="17309" y="12752"/>
                  <a:pt x="20216" y="18632"/>
                </a:cubicBezTo>
                <a:cubicBezTo>
                  <a:pt x="21151" y="20552"/>
                  <a:pt x="20839" y="21152"/>
                  <a:pt x="18763" y="21152"/>
                </a:cubicBezTo>
                <a:cubicBezTo>
                  <a:pt x="15959" y="21152"/>
                  <a:pt x="13155" y="21152"/>
                  <a:pt x="10247" y="21152"/>
                </a:cubicBezTo>
                <a:close/>
              </a:path>
            </a:pathLst>
          </a:cu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9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" name="Shape 1542"/>
          <p:cNvSpPr/>
          <p:nvPr/>
        </p:nvSpPr>
        <p:spPr bwMode="auto">
          <a:xfrm>
            <a:off x="1922741" y="3140036"/>
            <a:ext cx="1695450" cy="1510308"/>
          </a:xfrm>
          <a:custGeom>
            <a:avLst/>
            <a:gdLst>
              <a:gd name="T0" fmla="*/ 2261499 w 20763"/>
              <a:gd name="T1" fmla="*/ 2014912 h 21160"/>
              <a:gd name="T2" fmla="*/ 2261499 w 20763"/>
              <a:gd name="T3" fmla="*/ 2014912 h 21160"/>
              <a:gd name="T4" fmla="*/ 2261499 w 20763"/>
              <a:gd name="T5" fmla="*/ 2014912 h 21160"/>
              <a:gd name="T6" fmla="*/ 2261499 w 20763"/>
              <a:gd name="T7" fmla="*/ 2014912 h 2116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763" h="21160" extrusionOk="0">
                <a:moveTo>
                  <a:pt x="10343" y="21160"/>
                </a:moveTo>
                <a:cubicBezTo>
                  <a:pt x="7374" y="21160"/>
                  <a:pt x="4508" y="21160"/>
                  <a:pt x="1539" y="21160"/>
                </a:cubicBezTo>
                <a:cubicBezTo>
                  <a:pt x="3" y="21160"/>
                  <a:pt x="-406" y="20338"/>
                  <a:pt x="413" y="18812"/>
                </a:cubicBezTo>
                <a:cubicBezTo>
                  <a:pt x="3279" y="13060"/>
                  <a:pt x="6248" y="7190"/>
                  <a:pt x="9114" y="1321"/>
                </a:cubicBezTo>
                <a:cubicBezTo>
                  <a:pt x="10036" y="-440"/>
                  <a:pt x="10650" y="-440"/>
                  <a:pt x="11571" y="1321"/>
                </a:cubicBezTo>
                <a:cubicBezTo>
                  <a:pt x="14540" y="7190"/>
                  <a:pt x="17509" y="12943"/>
                  <a:pt x="20375" y="18812"/>
                </a:cubicBezTo>
                <a:cubicBezTo>
                  <a:pt x="21194" y="20456"/>
                  <a:pt x="20682" y="21160"/>
                  <a:pt x="19147" y="21160"/>
                </a:cubicBezTo>
                <a:cubicBezTo>
                  <a:pt x="16178" y="21160"/>
                  <a:pt x="13312" y="21160"/>
                  <a:pt x="10343" y="21160"/>
                </a:cubicBezTo>
                <a:close/>
              </a:path>
            </a:pathLst>
          </a:cu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9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" name="Shape 1543"/>
          <p:cNvSpPr/>
          <p:nvPr/>
        </p:nvSpPr>
        <p:spPr bwMode="auto">
          <a:xfrm>
            <a:off x="3960495" y="3140036"/>
            <a:ext cx="1681758" cy="1488877"/>
          </a:xfrm>
          <a:custGeom>
            <a:avLst/>
            <a:gdLst>
              <a:gd name="T0" fmla="*/ 2242592 w 20672"/>
              <a:gd name="T1" fmla="*/ 1986030 h 21097"/>
              <a:gd name="T2" fmla="*/ 2242592 w 20672"/>
              <a:gd name="T3" fmla="*/ 1986030 h 21097"/>
              <a:gd name="T4" fmla="*/ 2242592 w 20672"/>
              <a:gd name="T5" fmla="*/ 1986030 h 21097"/>
              <a:gd name="T6" fmla="*/ 2242592 w 20672"/>
              <a:gd name="T7" fmla="*/ 1986030 h 21097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672" h="21097" extrusionOk="0">
                <a:moveTo>
                  <a:pt x="10197" y="21097"/>
                </a:moveTo>
                <a:cubicBezTo>
                  <a:pt x="7317" y="21097"/>
                  <a:pt x="4437" y="21097"/>
                  <a:pt x="1557" y="21097"/>
                </a:cubicBezTo>
                <a:cubicBezTo>
                  <a:pt x="117" y="21097"/>
                  <a:pt x="-397" y="20385"/>
                  <a:pt x="323" y="18842"/>
                </a:cubicBezTo>
                <a:cubicBezTo>
                  <a:pt x="3306" y="13027"/>
                  <a:pt x="6186" y="7093"/>
                  <a:pt x="9169" y="1159"/>
                </a:cubicBezTo>
                <a:cubicBezTo>
                  <a:pt x="9889" y="-266"/>
                  <a:pt x="10712" y="-503"/>
                  <a:pt x="11534" y="1159"/>
                </a:cubicBezTo>
                <a:cubicBezTo>
                  <a:pt x="14517" y="7093"/>
                  <a:pt x="17397" y="12908"/>
                  <a:pt x="20277" y="18842"/>
                </a:cubicBezTo>
                <a:cubicBezTo>
                  <a:pt x="21203" y="20622"/>
                  <a:pt x="20380" y="21097"/>
                  <a:pt x="19043" y="21097"/>
                </a:cubicBezTo>
                <a:cubicBezTo>
                  <a:pt x="16060" y="21097"/>
                  <a:pt x="13077" y="21097"/>
                  <a:pt x="10197" y="21097"/>
                </a:cubicBezTo>
                <a:cubicBezTo>
                  <a:pt x="10197" y="21097"/>
                  <a:pt x="10197" y="21097"/>
                  <a:pt x="10197" y="21097"/>
                </a:cubicBezTo>
                <a:close/>
              </a:path>
            </a:pathLst>
          </a:cu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9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" name="Shape 1546"/>
          <p:cNvSpPr/>
          <p:nvPr/>
        </p:nvSpPr>
        <p:spPr bwMode="auto">
          <a:xfrm>
            <a:off x="3603307" y="2226231"/>
            <a:ext cx="357188" cy="357188"/>
          </a:xfrm>
          <a:custGeom>
            <a:avLst/>
            <a:gdLst>
              <a:gd name="T0" fmla="*/ 476161 w 21600"/>
              <a:gd name="T1" fmla="*/ 476161 h 21600"/>
              <a:gd name="T2" fmla="*/ 476161 w 21600"/>
              <a:gd name="T3" fmla="*/ 476161 h 21600"/>
              <a:gd name="T4" fmla="*/ 476161 w 21600"/>
              <a:gd name="T5" fmla="*/ 476161 h 21600"/>
              <a:gd name="T6" fmla="*/ 476161 w 21600"/>
              <a:gd name="T7" fmla="*/ 476161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13030" y="0"/>
                </a:moveTo>
                <a:cubicBezTo>
                  <a:pt x="8570" y="0"/>
                  <a:pt x="4872" y="3463"/>
                  <a:pt x="4520" y="7807"/>
                </a:cubicBezTo>
                <a:cubicBezTo>
                  <a:pt x="1878" y="8863"/>
                  <a:pt x="0" y="11446"/>
                  <a:pt x="0" y="14498"/>
                </a:cubicBezTo>
                <a:cubicBezTo>
                  <a:pt x="0" y="18372"/>
                  <a:pt x="3170" y="21600"/>
                  <a:pt x="7102" y="21600"/>
                </a:cubicBezTo>
                <a:cubicBezTo>
                  <a:pt x="10154" y="21600"/>
                  <a:pt x="12737" y="19722"/>
                  <a:pt x="13735" y="17022"/>
                </a:cubicBezTo>
                <a:cubicBezTo>
                  <a:pt x="18137" y="16670"/>
                  <a:pt x="21600" y="12972"/>
                  <a:pt x="21600" y="8511"/>
                </a:cubicBezTo>
                <a:cubicBezTo>
                  <a:pt x="21600" y="3815"/>
                  <a:pt x="17726" y="0"/>
                  <a:pt x="13030" y="0"/>
                </a:cubicBezTo>
                <a:close/>
                <a:moveTo>
                  <a:pt x="7102" y="19193"/>
                </a:moveTo>
                <a:cubicBezTo>
                  <a:pt x="4520" y="19193"/>
                  <a:pt x="2348" y="17080"/>
                  <a:pt x="2348" y="14498"/>
                </a:cubicBezTo>
                <a:cubicBezTo>
                  <a:pt x="2348" y="12737"/>
                  <a:pt x="3287" y="11211"/>
                  <a:pt x="4696" y="10389"/>
                </a:cubicBezTo>
                <a:cubicBezTo>
                  <a:pt x="5400" y="13617"/>
                  <a:pt x="7983" y="16141"/>
                  <a:pt x="11211" y="16846"/>
                </a:cubicBezTo>
                <a:cubicBezTo>
                  <a:pt x="10389" y="18254"/>
                  <a:pt x="8863" y="19193"/>
                  <a:pt x="7102" y="19193"/>
                </a:cubicBezTo>
                <a:close/>
                <a:moveTo>
                  <a:pt x="7161" y="9743"/>
                </a:moveTo>
                <a:cubicBezTo>
                  <a:pt x="9743" y="9743"/>
                  <a:pt x="11798" y="11857"/>
                  <a:pt x="11857" y="14380"/>
                </a:cubicBezTo>
                <a:cubicBezTo>
                  <a:pt x="9509" y="13911"/>
                  <a:pt x="7689" y="12091"/>
                  <a:pt x="7161" y="9743"/>
                </a:cubicBezTo>
                <a:close/>
                <a:moveTo>
                  <a:pt x="14263" y="14380"/>
                </a:moveTo>
                <a:cubicBezTo>
                  <a:pt x="14204" y="10507"/>
                  <a:pt x="11035" y="7396"/>
                  <a:pt x="7161" y="7337"/>
                </a:cubicBezTo>
                <a:cubicBezTo>
                  <a:pt x="7748" y="4637"/>
                  <a:pt x="10154" y="2583"/>
                  <a:pt x="13030" y="2583"/>
                </a:cubicBezTo>
                <a:cubicBezTo>
                  <a:pt x="16317" y="2583"/>
                  <a:pt x="19017" y="5224"/>
                  <a:pt x="19017" y="8511"/>
                </a:cubicBezTo>
                <a:cubicBezTo>
                  <a:pt x="19017" y="11387"/>
                  <a:pt x="16963" y="13852"/>
                  <a:pt x="14263" y="14380"/>
                </a:cubicBezTo>
                <a:close/>
                <a:moveTo>
                  <a:pt x="2407" y="5048"/>
                </a:moveTo>
                <a:cubicBezTo>
                  <a:pt x="3757" y="5048"/>
                  <a:pt x="4872" y="3991"/>
                  <a:pt x="4872" y="2641"/>
                </a:cubicBezTo>
                <a:cubicBezTo>
                  <a:pt x="4872" y="1291"/>
                  <a:pt x="3757" y="176"/>
                  <a:pt x="2407" y="176"/>
                </a:cubicBezTo>
                <a:cubicBezTo>
                  <a:pt x="1057" y="176"/>
                  <a:pt x="0" y="1291"/>
                  <a:pt x="0" y="2641"/>
                </a:cubicBezTo>
                <a:cubicBezTo>
                  <a:pt x="0" y="3991"/>
                  <a:pt x="1057" y="5048"/>
                  <a:pt x="2407" y="5048"/>
                </a:cubicBezTo>
                <a:close/>
                <a:moveTo>
                  <a:pt x="2407" y="1291"/>
                </a:moveTo>
                <a:cubicBezTo>
                  <a:pt x="3170" y="1291"/>
                  <a:pt x="3757" y="1878"/>
                  <a:pt x="3757" y="2641"/>
                </a:cubicBezTo>
                <a:cubicBezTo>
                  <a:pt x="3757" y="3346"/>
                  <a:pt x="3170" y="3991"/>
                  <a:pt x="2407" y="3991"/>
                </a:cubicBezTo>
                <a:cubicBezTo>
                  <a:pt x="1702" y="3991"/>
                  <a:pt x="1057" y="3346"/>
                  <a:pt x="1057" y="2641"/>
                </a:cubicBezTo>
                <a:cubicBezTo>
                  <a:pt x="1057" y="1878"/>
                  <a:pt x="1702" y="1291"/>
                  <a:pt x="2407" y="1291"/>
                </a:cubicBezTo>
                <a:close/>
              </a:path>
            </a:pathLst>
          </a:custGeom>
          <a:solidFill>
            <a:srgbClr val="F4F4F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17141" rIns="17141"/>
          <a:lstStyle/>
          <a:p>
            <a:pPr>
              <a:defRPr/>
            </a:pPr>
            <a:endParaRPr lang="zh-CN" altLang="en-US" sz="105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" name="Shape 1547"/>
          <p:cNvSpPr/>
          <p:nvPr/>
        </p:nvSpPr>
        <p:spPr bwMode="auto">
          <a:xfrm>
            <a:off x="2597826" y="3889534"/>
            <a:ext cx="345877" cy="324446"/>
          </a:xfrm>
          <a:custGeom>
            <a:avLst/>
            <a:gdLst>
              <a:gd name="T0" fmla="*/ 461151 w 21492"/>
              <a:gd name="T1" fmla="*/ 433435 h 21486"/>
              <a:gd name="T2" fmla="*/ 461151 w 21492"/>
              <a:gd name="T3" fmla="*/ 433435 h 21486"/>
              <a:gd name="T4" fmla="*/ 461151 w 21492"/>
              <a:gd name="T5" fmla="*/ 433435 h 21486"/>
              <a:gd name="T6" fmla="*/ 461151 w 21492"/>
              <a:gd name="T7" fmla="*/ 433435 h 21486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492" h="21486" extrusionOk="0">
                <a:moveTo>
                  <a:pt x="18376" y="6954"/>
                </a:moveTo>
                <a:cubicBezTo>
                  <a:pt x="16173" y="621"/>
                  <a:pt x="16173" y="621"/>
                  <a:pt x="16173" y="621"/>
                </a:cubicBezTo>
                <a:cubicBezTo>
                  <a:pt x="16011" y="112"/>
                  <a:pt x="15528" y="-114"/>
                  <a:pt x="15152" y="56"/>
                </a:cubicBezTo>
                <a:cubicBezTo>
                  <a:pt x="537" y="5654"/>
                  <a:pt x="537" y="5654"/>
                  <a:pt x="537" y="5654"/>
                </a:cubicBezTo>
                <a:cubicBezTo>
                  <a:pt x="107" y="5823"/>
                  <a:pt x="-108" y="6332"/>
                  <a:pt x="53" y="6784"/>
                </a:cubicBezTo>
                <a:cubicBezTo>
                  <a:pt x="2364" y="13513"/>
                  <a:pt x="2364" y="13513"/>
                  <a:pt x="2364" y="13513"/>
                </a:cubicBezTo>
                <a:cubicBezTo>
                  <a:pt x="2364" y="9894"/>
                  <a:pt x="2364" y="9894"/>
                  <a:pt x="2364" y="9894"/>
                </a:cubicBezTo>
                <a:cubicBezTo>
                  <a:pt x="2364" y="8311"/>
                  <a:pt x="3599" y="6954"/>
                  <a:pt x="5104" y="6954"/>
                </a:cubicBezTo>
                <a:cubicBezTo>
                  <a:pt x="8973" y="6954"/>
                  <a:pt x="8973" y="6954"/>
                  <a:pt x="8973" y="6954"/>
                </a:cubicBezTo>
                <a:cubicBezTo>
                  <a:pt x="13593" y="3561"/>
                  <a:pt x="13593" y="3561"/>
                  <a:pt x="13593" y="3561"/>
                </a:cubicBezTo>
                <a:cubicBezTo>
                  <a:pt x="16226" y="6954"/>
                  <a:pt x="16226" y="6954"/>
                  <a:pt x="16226" y="6954"/>
                </a:cubicBezTo>
                <a:lnTo>
                  <a:pt x="18376" y="6954"/>
                </a:lnTo>
                <a:close/>
                <a:moveTo>
                  <a:pt x="20686" y="8990"/>
                </a:moveTo>
                <a:cubicBezTo>
                  <a:pt x="5104" y="8990"/>
                  <a:pt x="5104" y="8990"/>
                  <a:pt x="5104" y="8990"/>
                </a:cubicBezTo>
                <a:cubicBezTo>
                  <a:pt x="4674" y="8990"/>
                  <a:pt x="4298" y="9442"/>
                  <a:pt x="4298" y="9894"/>
                </a:cubicBezTo>
                <a:cubicBezTo>
                  <a:pt x="4298" y="20581"/>
                  <a:pt x="4298" y="20581"/>
                  <a:pt x="4298" y="20581"/>
                </a:cubicBezTo>
                <a:cubicBezTo>
                  <a:pt x="4298" y="21090"/>
                  <a:pt x="4674" y="21486"/>
                  <a:pt x="5104" y="21486"/>
                </a:cubicBezTo>
                <a:cubicBezTo>
                  <a:pt x="20686" y="21486"/>
                  <a:pt x="20686" y="21486"/>
                  <a:pt x="20686" y="21486"/>
                </a:cubicBezTo>
                <a:cubicBezTo>
                  <a:pt x="21116" y="21486"/>
                  <a:pt x="21492" y="21090"/>
                  <a:pt x="21492" y="20581"/>
                </a:cubicBezTo>
                <a:cubicBezTo>
                  <a:pt x="21492" y="9894"/>
                  <a:pt x="21492" y="9894"/>
                  <a:pt x="21492" y="9894"/>
                </a:cubicBezTo>
                <a:cubicBezTo>
                  <a:pt x="21492" y="9442"/>
                  <a:pt x="21116" y="8990"/>
                  <a:pt x="20686" y="8990"/>
                </a:cubicBezTo>
                <a:close/>
                <a:moveTo>
                  <a:pt x="19450" y="19224"/>
                </a:moveTo>
                <a:cubicBezTo>
                  <a:pt x="6608" y="19224"/>
                  <a:pt x="6608" y="19224"/>
                  <a:pt x="6608" y="19224"/>
                </a:cubicBezTo>
                <a:cubicBezTo>
                  <a:pt x="6608" y="17245"/>
                  <a:pt x="6608" y="17245"/>
                  <a:pt x="6608" y="17245"/>
                </a:cubicBezTo>
                <a:cubicBezTo>
                  <a:pt x="8543" y="12439"/>
                  <a:pt x="8543" y="12439"/>
                  <a:pt x="8543" y="12439"/>
                </a:cubicBezTo>
                <a:cubicBezTo>
                  <a:pt x="11552" y="16284"/>
                  <a:pt x="11552" y="16284"/>
                  <a:pt x="11552" y="16284"/>
                </a:cubicBezTo>
                <a:cubicBezTo>
                  <a:pt x="14346" y="13287"/>
                  <a:pt x="14346" y="13287"/>
                  <a:pt x="14346" y="13287"/>
                </a:cubicBezTo>
                <a:cubicBezTo>
                  <a:pt x="17946" y="11930"/>
                  <a:pt x="17946" y="11930"/>
                  <a:pt x="17946" y="11930"/>
                </a:cubicBezTo>
                <a:cubicBezTo>
                  <a:pt x="19450" y="15549"/>
                  <a:pt x="19450" y="15549"/>
                  <a:pt x="19450" y="15549"/>
                </a:cubicBezTo>
                <a:lnTo>
                  <a:pt x="19450" y="19224"/>
                </a:lnTo>
                <a:close/>
              </a:path>
            </a:pathLst>
          </a:custGeom>
          <a:solidFill>
            <a:srgbClr val="F4F4F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17141" rIns="17141"/>
          <a:lstStyle/>
          <a:p>
            <a:pPr>
              <a:defRPr/>
            </a:pPr>
            <a:endParaRPr lang="zh-CN" altLang="en-US" sz="105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" name="Shape 1548"/>
          <p:cNvSpPr/>
          <p:nvPr/>
        </p:nvSpPr>
        <p:spPr bwMode="auto">
          <a:xfrm>
            <a:off x="4618315" y="3906202"/>
            <a:ext cx="366713" cy="290513"/>
          </a:xfrm>
          <a:custGeom>
            <a:avLst/>
            <a:gdLst>
              <a:gd name="T0" fmla="*/ 488912 w 21600"/>
              <a:gd name="T1" fmla="*/ 387759 h 21600"/>
              <a:gd name="T2" fmla="*/ 488912 w 21600"/>
              <a:gd name="T3" fmla="*/ 387759 h 21600"/>
              <a:gd name="T4" fmla="*/ 488912 w 21600"/>
              <a:gd name="T5" fmla="*/ 387759 h 21600"/>
              <a:gd name="T6" fmla="*/ 488912 w 21600"/>
              <a:gd name="T7" fmla="*/ 387759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10800" y="8100"/>
                </a:moveTo>
                <a:cubicBezTo>
                  <a:pt x="9018" y="8100"/>
                  <a:pt x="7560" y="9922"/>
                  <a:pt x="7560" y="12150"/>
                </a:cubicBezTo>
                <a:cubicBezTo>
                  <a:pt x="7560" y="14377"/>
                  <a:pt x="9018" y="16200"/>
                  <a:pt x="10800" y="16200"/>
                </a:cubicBezTo>
                <a:cubicBezTo>
                  <a:pt x="12582" y="16200"/>
                  <a:pt x="14040" y="14377"/>
                  <a:pt x="14040" y="12150"/>
                </a:cubicBezTo>
                <a:cubicBezTo>
                  <a:pt x="14040" y="9922"/>
                  <a:pt x="12582" y="8100"/>
                  <a:pt x="10800" y="8100"/>
                </a:cubicBezTo>
                <a:close/>
                <a:moveTo>
                  <a:pt x="19440" y="4050"/>
                </a:moveTo>
                <a:cubicBezTo>
                  <a:pt x="16848" y="4050"/>
                  <a:pt x="16848" y="4050"/>
                  <a:pt x="16848" y="4050"/>
                </a:cubicBezTo>
                <a:cubicBezTo>
                  <a:pt x="16470" y="4050"/>
                  <a:pt x="16092" y="3713"/>
                  <a:pt x="15984" y="3308"/>
                </a:cubicBezTo>
                <a:cubicBezTo>
                  <a:pt x="15336" y="743"/>
                  <a:pt x="15336" y="743"/>
                  <a:pt x="15336" y="743"/>
                </a:cubicBezTo>
                <a:cubicBezTo>
                  <a:pt x="15174" y="338"/>
                  <a:pt x="14796" y="0"/>
                  <a:pt x="14472" y="0"/>
                </a:cubicBezTo>
                <a:cubicBezTo>
                  <a:pt x="7128" y="0"/>
                  <a:pt x="7128" y="0"/>
                  <a:pt x="7128" y="0"/>
                </a:cubicBezTo>
                <a:cubicBezTo>
                  <a:pt x="6750" y="0"/>
                  <a:pt x="6372" y="338"/>
                  <a:pt x="6264" y="743"/>
                </a:cubicBezTo>
                <a:cubicBezTo>
                  <a:pt x="5616" y="3308"/>
                  <a:pt x="5616" y="3308"/>
                  <a:pt x="5616" y="3308"/>
                </a:cubicBezTo>
                <a:cubicBezTo>
                  <a:pt x="5454" y="3713"/>
                  <a:pt x="5076" y="4050"/>
                  <a:pt x="4752" y="4050"/>
                </a:cubicBezTo>
                <a:cubicBezTo>
                  <a:pt x="2160" y="4050"/>
                  <a:pt x="2160" y="4050"/>
                  <a:pt x="2160" y="4050"/>
                </a:cubicBezTo>
                <a:cubicBezTo>
                  <a:pt x="972" y="4050"/>
                  <a:pt x="0" y="5265"/>
                  <a:pt x="0" y="6750"/>
                </a:cubicBezTo>
                <a:cubicBezTo>
                  <a:pt x="0" y="18900"/>
                  <a:pt x="0" y="18900"/>
                  <a:pt x="0" y="18900"/>
                </a:cubicBezTo>
                <a:cubicBezTo>
                  <a:pt x="0" y="20385"/>
                  <a:pt x="972" y="21600"/>
                  <a:pt x="2160" y="21600"/>
                </a:cubicBezTo>
                <a:cubicBezTo>
                  <a:pt x="19440" y="21600"/>
                  <a:pt x="19440" y="21600"/>
                  <a:pt x="19440" y="21600"/>
                </a:cubicBezTo>
                <a:cubicBezTo>
                  <a:pt x="20628" y="21600"/>
                  <a:pt x="21600" y="20385"/>
                  <a:pt x="21600" y="18900"/>
                </a:cubicBezTo>
                <a:cubicBezTo>
                  <a:pt x="21600" y="6750"/>
                  <a:pt x="21600" y="6750"/>
                  <a:pt x="21600" y="6750"/>
                </a:cubicBezTo>
                <a:cubicBezTo>
                  <a:pt x="21600" y="5265"/>
                  <a:pt x="20628" y="4050"/>
                  <a:pt x="19440" y="4050"/>
                </a:cubicBezTo>
                <a:close/>
                <a:moveTo>
                  <a:pt x="10800" y="18900"/>
                </a:moveTo>
                <a:cubicBezTo>
                  <a:pt x="7830" y="18900"/>
                  <a:pt x="5400" y="15863"/>
                  <a:pt x="5400" y="12150"/>
                </a:cubicBezTo>
                <a:cubicBezTo>
                  <a:pt x="5400" y="8437"/>
                  <a:pt x="7830" y="5400"/>
                  <a:pt x="10800" y="5400"/>
                </a:cubicBezTo>
                <a:cubicBezTo>
                  <a:pt x="13770" y="5400"/>
                  <a:pt x="16200" y="8437"/>
                  <a:pt x="16200" y="12150"/>
                </a:cubicBezTo>
                <a:cubicBezTo>
                  <a:pt x="16200" y="15863"/>
                  <a:pt x="13770" y="18900"/>
                  <a:pt x="10800" y="18900"/>
                </a:cubicBezTo>
                <a:close/>
                <a:moveTo>
                  <a:pt x="18684" y="8640"/>
                </a:moveTo>
                <a:cubicBezTo>
                  <a:pt x="18252" y="8640"/>
                  <a:pt x="17928" y="8235"/>
                  <a:pt x="17928" y="7695"/>
                </a:cubicBezTo>
                <a:cubicBezTo>
                  <a:pt x="17928" y="7155"/>
                  <a:pt x="18252" y="6750"/>
                  <a:pt x="18684" y="6750"/>
                </a:cubicBezTo>
                <a:cubicBezTo>
                  <a:pt x="19116" y="6750"/>
                  <a:pt x="19440" y="7155"/>
                  <a:pt x="19440" y="7695"/>
                </a:cubicBezTo>
                <a:cubicBezTo>
                  <a:pt x="19440" y="8235"/>
                  <a:pt x="19116" y="8640"/>
                  <a:pt x="18684" y="8640"/>
                </a:cubicBezTo>
                <a:close/>
              </a:path>
            </a:pathLst>
          </a:custGeom>
          <a:solidFill>
            <a:srgbClr val="F4F4F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17141" rIns="17141"/>
          <a:lstStyle/>
          <a:p>
            <a:pPr>
              <a:defRPr/>
            </a:pPr>
            <a:endParaRPr lang="zh-CN" altLang="en-US" sz="105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Shape 1549"/>
          <p:cNvSpPr>
            <a:spLocks noChangeArrowheads="1"/>
          </p:cNvSpPr>
          <p:nvPr/>
        </p:nvSpPr>
        <p:spPr bwMode="auto">
          <a:xfrm>
            <a:off x="5744647" y="1661875"/>
            <a:ext cx="2856905" cy="28575"/>
          </a:xfrm>
          <a:prstGeom prst="rect">
            <a:avLst/>
          </a:prstGeom>
          <a:solidFill>
            <a:srgbClr val="353740"/>
          </a:solidFill>
          <a:ln w="12700">
            <a:solidFill>
              <a:srgbClr val="000000"/>
            </a:solidFill>
            <a:miter lim="400000"/>
          </a:ln>
        </p:spPr>
        <p:txBody>
          <a:bodyPr lIns="19046" tIns="19046" rIns="19046" bIns="19046" anchor="ctr"/>
          <a:lstStyle/>
          <a:p>
            <a:pPr algn="ctr" eaLnBrk="1">
              <a:defRPr/>
            </a:pPr>
            <a:endParaRPr lang="zh-CN" altLang="zh-CN" sz="12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Shape 1550"/>
          <p:cNvSpPr>
            <a:spLocks noChangeArrowheads="1"/>
          </p:cNvSpPr>
          <p:nvPr/>
        </p:nvSpPr>
        <p:spPr bwMode="auto">
          <a:xfrm>
            <a:off x="5744647" y="1661875"/>
            <a:ext cx="2185988" cy="28575"/>
          </a:xfrm>
          <a:prstGeom prst="rect">
            <a:avLst/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zh-CN" sz="9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1" name="Shape 1551"/>
          <p:cNvSpPr>
            <a:spLocks noChangeArrowheads="1"/>
          </p:cNvSpPr>
          <p:nvPr/>
        </p:nvSpPr>
        <p:spPr bwMode="auto">
          <a:xfrm>
            <a:off x="5716072" y="1430979"/>
            <a:ext cx="1045150" cy="2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19046" tIns="19046" rIns="19046" bIns="19046" anchor="ctr">
            <a:spAutoFit/>
          </a:bodyPr>
          <a:lstStyle/>
          <a:p>
            <a:pPr eaLnBrk="1">
              <a:lnSpc>
                <a:spcPct val="120000"/>
              </a:lnSpc>
              <a:defRPr/>
            </a:pPr>
            <a:r>
              <a:rPr lang="zh-CN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Chart Sections</a:t>
            </a:r>
          </a:p>
        </p:txBody>
      </p:sp>
      <p:sp>
        <p:nvSpPr>
          <p:cNvPr id="12" name="Shape 1552"/>
          <p:cNvSpPr>
            <a:spLocks noChangeArrowheads="1"/>
          </p:cNvSpPr>
          <p:nvPr/>
        </p:nvSpPr>
        <p:spPr bwMode="auto">
          <a:xfrm>
            <a:off x="8256913" y="1430981"/>
            <a:ext cx="344638" cy="2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19046" tIns="19046" rIns="19046" bIns="19046" anchor="ctr">
            <a:spAutoFit/>
          </a:bodyPr>
          <a:lstStyle/>
          <a:p>
            <a:pPr algn="r" eaLnBrk="1">
              <a:lnSpc>
                <a:spcPct val="120000"/>
              </a:lnSpc>
            </a:pPr>
            <a:r>
              <a:rPr lang="zh-CN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72%</a:t>
            </a:r>
          </a:p>
        </p:txBody>
      </p:sp>
      <p:sp>
        <p:nvSpPr>
          <p:cNvPr id="13" name="Shape 1553"/>
          <p:cNvSpPr>
            <a:spLocks noChangeArrowheads="1"/>
          </p:cNvSpPr>
          <p:nvPr/>
        </p:nvSpPr>
        <p:spPr bwMode="auto">
          <a:xfrm>
            <a:off x="5744647" y="2080379"/>
            <a:ext cx="2856905" cy="28575"/>
          </a:xfrm>
          <a:prstGeom prst="rect">
            <a:avLst/>
          </a:prstGeom>
          <a:solidFill>
            <a:srgbClr val="35374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19046" tIns="19046" rIns="19046" bIns="19046" anchor="ctr"/>
          <a:lstStyle/>
          <a:p>
            <a:pPr algn="ctr" eaLnBrk="1">
              <a:defRPr/>
            </a:pPr>
            <a:endParaRPr lang="zh-CN" altLang="zh-CN" sz="12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Shape 1554"/>
          <p:cNvSpPr>
            <a:spLocks noChangeArrowheads="1"/>
          </p:cNvSpPr>
          <p:nvPr/>
        </p:nvSpPr>
        <p:spPr bwMode="auto">
          <a:xfrm>
            <a:off x="5744647" y="2080379"/>
            <a:ext cx="2571155" cy="28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19046" tIns="19046" rIns="19046" bIns="19046" anchor="ctr"/>
          <a:lstStyle/>
          <a:p>
            <a:pPr algn="ctr" eaLnBrk="1">
              <a:defRPr/>
            </a:pPr>
            <a:endParaRPr lang="zh-CN" altLang="zh-CN" sz="12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Shape 1555"/>
          <p:cNvSpPr>
            <a:spLocks noChangeArrowheads="1"/>
          </p:cNvSpPr>
          <p:nvPr/>
        </p:nvSpPr>
        <p:spPr bwMode="auto">
          <a:xfrm>
            <a:off x="5716072" y="1850079"/>
            <a:ext cx="1045150" cy="2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19046" tIns="19046" rIns="19046" bIns="19046" anchor="ctr">
            <a:spAutoFit/>
          </a:bodyPr>
          <a:lstStyle/>
          <a:p>
            <a:pPr eaLnBrk="1">
              <a:lnSpc>
                <a:spcPct val="120000"/>
              </a:lnSpc>
              <a:defRPr/>
            </a:pPr>
            <a:r>
              <a:rPr lang="zh-CN" altLang="zh-CN" sz="1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Chart Sections</a:t>
            </a:r>
          </a:p>
        </p:txBody>
      </p:sp>
      <p:sp>
        <p:nvSpPr>
          <p:cNvPr id="16" name="Shape 1556"/>
          <p:cNvSpPr>
            <a:spLocks noChangeArrowheads="1"/>
          </p:cNvSpPr>
          <p:nvPr/>
        </p:nvSpPr>
        <p:spPr bwMode="auto">
          <a:xfrm>
            <a:off x="8256914" y="1850081"/>
            <a:ext cx="344638" cy="2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19046" tIns="19046" rIns="19046" bIns="19046" anchor="ctr">
            <a:spAutoFit/>
          </a:bodyPr>
          <a:lstStyle/>
          <a:p>
            <a:pPr algn="r" eaLnBrk="1">
              <a:lnSpc>
                <a:spcPct val="120000"/>
              </a:lnSpc>
            </a:pPr>
            <a:r>
              <a:rPr lang="zh-CN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90%</a:t>
            </a:r>
          </a:p>
        </p:txBody>
      </p:sp>
      <p:sp>
        <p:nvSpPr>
          <p:cNvPr id="17" name="Shape 1557"/>
          <p:cNvSpPr>
            <a:spLocks noChangeArrowheads="1"/>
          </p:cNvSpPr>
          <p:nvPr/>
        </p:nvSpPr>
        <p:spPr bwMode="auto">
          <a:xfrm>
            <a:off x="5744647" y="2507814"/>
            <a:ext cx="2856905" cy="28575"/>
          </a:xfrm>
          <a:prstGeom prst="rect">
            <a:avLst/>
          </a:prstGeom>
          <a:solidFill>
            <a:srgbClr val="35374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19046" tIns="19046" rIns="19046" bIns="19046" anchor="ctr"/>
          <a:lstStyle/>
          <a:p>
            <a:pPr algn="ctr" eaLnBrk="1">
              <a:defRPr/>
            </a:pPr>
            <a:endParaRPr lang="zh-CN" altLang="zh-CN" sz="12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Shape 1558"/>
          <p:cNvSpPr>
            <a:spLocks noChangeArrowheads="1"/>
          </p:cNvSpPr>
          <p:nvPr/>
        </p:nvSpPr>
        <p:spPr bwMode="auto">
          <a:xfrm>
            <a:off x="5744647" y="2507814"/>
            <a:ext cx="1905000" cy="28575"/>
          </a:xfrm>
          <a:prstGeom prst="rect">
            <a:avLst/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zh-CN" sz="9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9" name="Shape 1559"/>
          <p:cNvSpPr>
            <a:spLocks noChangeArrowheads="1"/>
          </p:cNvSpPr>
          <p:nvPr/>
        </p:nvSpPr>
        <p:spPr bwMode="auto">
          <a:xfrm>
            <a:off x="5716072" y="2277514"/>
            <a:ext cx="1045150" cy="2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19046" tIns="19046" rIns="19046" bIns="19046" anchor="ctr">
            <a:spAutoFit/>
          </a:bodyPr>
          <a:lstStyle/>
          <a:p>
            <a:pPr eaLnBrk="1">
              <a:lnSpc>
                <a:spcPct val="120000"/>
              </a:lnSpc>
              <a:defRPr/>
            </a:pPr>
            <a:r>
              <a:rPr lang="zh-CN" altLang="zh-CN" sz="1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Chart Sections</a:t>
            </a:r>
          </a:p>
        </p:txBody>
      </p:sp>
      <p:sp>
        <p:nvSpPr>
          <p:cNvPr id="20" name="Shape 1560"/>
          <p:cNvSpPr>
            <a:spLocks noChangeArrowheads="1"/>
          </p:cNvSpPr>
          <p:nvPr/>
        </p:nvSpPr>
        <p:spPr bwMode="auto">
          <a:xfrm>
            <a:off x="8256914" y="2277515"/>
            <a:ext cx="344638" cy="2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19046" tIns="19046" rIns="19046" bIns="19046" anchor="ctr">
            <a:spAutoFit/>
          </a:bodyPr>
          <a:lstStyle/>
          <a:p>
            <a:pPr algn="r" eaLnBrk="1">
              <a:lnSpc>
                <a:spcPct val="120000"/>
              </a:lnSpc>
            </a:pPr>
            <a:r>
              <a:rPr lang="zh-CN" altLang="zh-CN" sz="1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60%</a:t>
            </a:r>
          </a:p>
        </p:txBody>
      </p:sp>
      <p:sp>
        <p:nvSpPr>
          <p:cNvPr id="23" name="Shape 1563"/>
          <p:cNvSpPr>
            <a:spLocks noChangeArrowheads="1"/>
          </p:cNvSpPr>
          <p:nvPr/>
        </p:nvSpPr>
        <p:spPr bwMode="auto">
          <a:xfrm>
            <a:off x="5716072" y="2903017"/>
            <a:ext cx="1110755" cy="90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19046" tIns="19046" rIns="19046" bIns="19046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zh-CN" sz="12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8" name="Subtitle 2"/>
          <p:cNvSpPr txBox="1"/>
          <p:nvPr/>
        </p:nvSpPr>
        <p:spPr>
          <a:xfrm>
            <a:off x="627266" y="1704240"/>
            <a:ext cx="2325365" cy="1271344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120" rtl="0" eaLnBrk="1" latinLnBrk="0" hangingPunct="1">
              <a:lnSpc>
                <a:spcPct val="120000"/>
              </a:lnSpc>
              <a:spcBef>
                <a:spcPct val="20000"/>
              </a:spcBef>
              <a:buFont typeface="Arial" panose="020B0604020202020204"/>
              <a:buNone/>
              <a:defRPr sz="2400" kern="1200">
                <a:solidFill>
                  <a:schemeClr val="tx2"/>
                </a:solidFill>
                <a:latin typeface="Open Sans Light" panose="020B0306030504020204"/>
                <a:ea typeface="+mn-ea"/>
                <a:cs typeface="Open Sans Light" panose="020B0306030504020204"/>
              </a:defRPr>
            </a:lvl1pPr>
            <a:lvl2pPr marL="1087755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 panose="020B0606030504020204"/>
                <a:ea typeface="+mn-ea"/>
                <a:cs typeface="Open Sans" panose="020B0606030504020204"/>
              </a:defRPr>
            </a:lvl2pPr>
            <a:lvl3pPr marL="2175510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 panose="020B0606030504020204"/>
                <a:ea typeface="+mn-ea"/>
                <a:cs typeface="Open Sans" panose="020B0606030504020204"/>
              </a:defRPr>
            </a:lvl3pPr>
            <a:lvl4pPr marL="3262630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 panose="020B0606030504020204"/>
                <a:ea typeface="+mn-ea"/>
                <a:cs typeface="Open Sans" panose="020B0606030504020204"/>
              </a:defRPr>
            </a:lvl4pPr>
            <a:lvl5pPr marL="4350385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 panose="020B0606030504020204"/>
                <a:ea typeface="+mn-ea"/>
                <a:cs typeface="Open Sans" panose="020B0606030504020204"/>
              </a:defRPr>
            </a:lvl5pPr>
            <a:lvl6pPr marL="5438140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95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650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405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ea"/>
                <a:sym typeface="+mn-lt"/>
              </a:rPr>
              <a:t>Add subtitle here</a:t>
            </a:r>
            <a:endParaRPr lang="zh-CN" alt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ea"/>
              <a:sym typeface="+mn-lt"/>
            </a:endParaRPr>
          </a:p>
          <a:p>
            <a:pPr algn="l"/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ea"/>
              <a:sym typeface="+mn-lt"/>
            </a:endParaRPr>
          </a:p>
          <a:p>
            <a:pPr algn="l"/>
            <a:r>
              <a:rPr lang="en-US" altLang="zh-CN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29" name="Shape 1563"/>
          <p:cNvSpPr>
            <a:spLocks noChangeArrowheads="1"/>
          </p:cNvSpPr>
          <p:nvPr/>
        </p:nvSpPr>
        <p:spPr bwMode="auto">
          <a:xfrm>
            <a:off x="7205047" y="3417777"/>
            <a:ext cx="1110755" cy="90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19046" tIns="19046" rIns="19046" bIns="19046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zh-CN" sz="12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" name="组合 3"/>
          <p:cNvGrpSpPr/>
          <p:nvPr userDrawn="1"/>
        </p:nvGrpSpPr>
        <p:grpSpPr>
          <a:xfrm>
            <a:off x="2375467" y="376922"/>
            <a:ext cx="4393066" cy="734060"/>
            <a:chOff x="3510816" y="1241619"/>
            <a:chExt cx="4393066" cy="734060"/>
          </a:xfrm>
        </p:grpSpPr>
        <p:sp>
          <p:nvSpPr>
            <p:cNvPr id="21" name="文本框 20"/>
            <p:cNvSpPr txBox="1"/>
            <p:nvPr/>
          </p:nvSpPr>
          <p:spPr>
            <a:xfrm>
              <a:off x="3510816" y="1241619"/>
              <a:ext cx="4393066" cy="7340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kumimoji="1" lang="en-US" altLang="zh-CN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MORE THAN TEMPLATE</a:t>
              </a:r>
              <a:endParaRPr kumimoji="1" lang="en-US" altLang="zh-CN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algn="ctr">
                <a:lnSpc>
                  <a:spcPct val="110000"/>
                </a:lnSpc>
              </a:pPr>
              <a:r>
                <a:rPr kumimoji="1" lang="en-US" altLang="zh-CN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subtitle here</a:t>
              </a:r>
              <a:endParaRPr kumimoji="1"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22" name="直接连接符 21"/>
            <p:cNvCxnSpPr/>
            <p:nvPr/>
          </p:nvCxnSpPr>
          <p:spPr>
            <a:xfrm>
              <a:off x="4624123" y="1599772"/>
              <a:ext cx="2185496" cy="8878"/>
            </a:xfrm>
            <a:prstGeom prst="line">
              <a:avLst/>
            </a:prstGeom>
            <a:ln w="28575" cap="rnd">
              <a:gradFill>
                <a:gsLst>
                  <a:gs pos="0">
                    <a:srgbClr val="3DC6BE"/>
                  </a:gs>
                  <a:gs pos="100000">
                    <a:srgbClr val="304151"/>
                  </a:gs>
                </a:gsLst>
                <a:lin ang="0" scaled="1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Click="0" advTm="3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6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indefinite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6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indefinite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6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 advAuto="0"/>
      <p:bldP spid="14" grpId="0" bldLvl="0" animBg="1" advAuto="0"/>
      <p:bldP spid="18" grpId="0" bldLvl="0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3"/>
          <p:cNvGrpSpPr/>
          <p:nvPr/>
        </p:nvGrpSpPr>
        <p:grpSpPr bwMode="auto">
          <a:xfrm>
            <a:off x="1191" y="966193"/>
            <a:ext cx="8941594" cy="3173611"/>
            <a:chOff x="0" y="1516528"/>
            <a:chExt cx="11925298" cy="4232620"/>
          </a:xfrm>
        </p:grpSpPr>
        <p:sp>
          <p:nvSpPr>
            <p:cNvPr id="31" name="Freeform 4"/>
            <p:cNvSpPr/>
            <p:nvPr/>
          </p:nvSpPr>
          <p:spPr>
            <a:xfrm rot="5400000" flipH="1" flipV="1">
              <a:off x="6162725" y="-2816910"/>
              <a:ext cx="1429135" cy="10096011"/>
            </a:xfrm>
            <a:custGeom>
              <a:avLst/>
              <a:gdLst>
                <a:gd name="connsiteX0" fmla="*/ 1428994 w 1428994"/>
                <a:gd name="connsiteY0" fmla="*/ 9718336 h 10095707"/>
                <a:gd name="connsiteX1" fmla="*/ 1051623 w 1428994"/>
                <a:gd name="connsiteY1" fmla="*/ 10095707 h 10095707"/>
                <a:gd name="connsiteX2" fmla="*/ 674252 w 1428994"/>
                <a:gd name="connsiteY2" fmla="*/ 9718336 h 10095707"/>
                <a:gd name="connsiteX3" fmla="*/ 862937 w 1428994"/>
                <a:gd name="connsiteY3" fmla="*/ 9718336 h 10095707"/>
                <a:gd name="connsiteX4" fmla="*/ 862937 w 1428994"/>
                <a:gd name="connsiteY4" fmla="*/ 3482240 h 10095707"/>
                <a:gd name="connsiteX5" fmla="*/ 862937 w 1428994"/>
                <a:gd name="connsiteY5" fmla="*/ 3475832 h 10095707"/>
                <a:gd name="connsiteX6" fmla="*/ 867592 w 1428994"/>
                <a:gd name="connsiteY6" fmla="*/ 3475832 h 10095707"/>
                <a:gd name="connsiteX7" fmla="*/ 867592 w 1428994"/>
                <a:gd name="connsiteY7" fmla="*/ 615299 h 10095707"/>
                <a:gd name="connsiteX8" fmla="*/ 626704 w 1428994"/>
                <a:gd name="connsiteY8" fmla="*/ 374411 h 10095707"/>
                <a:gd name="connsiteX9" fmla="*/ 615299 w 1428994"/>
                <a:gd name="connsiteY9" fmla="*/ 374411 h 10095707"/>
                <a:gd name="connsiteX10" fmla="*/ 374411 w 1428994"/>
                <a:gd name="connsiteY10" fmla="*/ 615299 h 10095707"/>
                <a:gd name="connsiteX11" fmla="*/ 374411 w 1428994"/>
                <a:gd name="connsiteY11" fmla="*/ 4642987 h 10095707"/>
                <a:gd name="connsiteX12" fmla="*/ 0 w 1428994"/>
                <a:gd name="connsiteY12" fmla="*/ 4642987 h 10095707"/>
                <a:gd name="connsiteX13" fmla="*/ 0 w 1428994"/>
                <a:gd name="connsiteY13" fmla="*/ 615299 h 10095707"/>
                <a:gd name="connsiteX14" fmla="*/ 615299 w 1428994"/>
                <a:gd name="connsiteY14" fmla="*/ 0 h 10095707"/>
                <a:gd name="connsiteX15" fmla="*/ 626705 w 1428994"/>
                <a:gd name="connsiteY15" fmla="*/ 0 h 10095707"/>
                <a:gd name="connsiteX16" fmla="*/ 1242004 w 1428994"/>
                <a:gd name="connsiteY16" fmla="*/ 615299 h 10095707"/>
                <a:gd name="connsiteX17" fmla="*/ 1242003 w 1428994"/>
                <a:gd name="connsiteY17" fmla="*/ 3482240 h 10095707"/>
                <a:gd name="connsiteX18" fmla="*/ 1240308 w 1428994"/>
                <a:gd name="connsiteY18" fmla="*/ 3482240 h 10095707"/>
                <a:gd name="connsiteX19" fmla="*/ 1240308 w 1428994"/>
                <a:gd name="connsiteY19" fmla="*/ 9718336 h 10095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428994" h="10095707">
                  <a:moveTo>
                    <a:pt x="1428994" y="9718336"/>
                  </a:moveTo>
                  <a:lnTo>
                    <a:pt x="1051623" y="10095707"/>
                  </a:lnTo>
                  <a:lnTo>
                    <a:pt x="674252" y="9718336"/>
                  </a:lnTo>
                  <a:lnTo>
                    <a:pt x="862937" y="9718336"/>
                  </a:lnTo>
                  <a:lnTo>
                    <a:pt x="862937" y="3482240"/>
                  </a:lnTo>
                  <a:lnTo>
                    <a:pt x="862937" y="3475832"/>
                  </a:lnTo>
                  <a:lnTo>
                    <a:pt x="867592" y="3475832"/>
                  </a:lnTo>
                  <a:lnTo>
                    <a:pt x="867592" y="615299"/>
                  </a:lnTo>
                  <a:cubicBezTo>
                    <a:pt x="867592" y="482260"/>
                    <a:pt x="759743" y="374411"/>
                    <a:pt x="626704" y="374411"/>
                  </a:cubicBezTo>
                  <a:lnTo>
                    <a:pt x="615299" y="374411"/>
                  </a:lnTo>
                  <a:cubicBezTo>
                    <a:pt x="482260" y="374411"/>
                    <a:pt x="374411" y="482260"/>
                    <a:pt x="374411" y="615299"/>
                  </a:cubicBezTo>
                  <a:lnTo>
                    <a:pt x="374411" y="4642987"/>
                  </a:lnTo>
                  <a:lnTo>
                    <a:pt x="0" y="4642987"/>
                  </a:lnTo>
                  <a:lnTo>
                    <a:pt x="0" y="615299"/>
                  </a:lnTo>
                  <a:cubicBezTo>
                    <a:pt x="0" y="275479"/>
                    <a:pt x="275479" y="0"/>
                    <a:pt x="615299" y="0"/>
                  </a:cubicBezTo>
                  <a:lnTo>
                    <a:pt x="626705" y="0"/>
                  </a:lnTo>
                  <a:cubicBezTo>
                    <a:pt x="966525" y="0"/>
                    <a:pt x="1242004" y="275479"/>
                    <a:pt x="1242004" y="615299"/>
                  </a:cubicBezTo>
                  <a:cubicBezTo>
                    <a:pt x="1242004" y="1570946"/>
                    <a:pt x="1242003" y="2526593"/>
                    <a:pt x="1242003" y="3482240"/>
                  </a:cubicBezTo>
                  <a:lnTo>
                    <a:pt x="1240308" y="3482240"/>
                  </a:lnTo>
                  <a:lnTo>
                    <a:pt x="1240308" y="9718336"/>
                  </a:lnTo>
                  <a:close/>
                </a:path>
              </a:pathLst>
            </a:cu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id-ID" sz="12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2" name="U-Turn Arrow 5"/>
            <p:cNvSpPr/>
            <p:nvPr/>
          </p:nvSpPr>
          <p:spPr>
            <a:xfrm rot="16200000" flipV="1">
              <a:off x="6583128" y="792043"/>
              <a:ext cx="1406109" cy="4643085"/>
            </a:xfrm>
            <a:prstGeom prst="uturnArrow">
              <a:avLst>
                <a:gd name="adj1" fmla="val 26622"/>
                <a:gd name="adj2" fmla="val 25000"/>
                <a:gd name="adj3" fmla="val 25000"/>
                <a:gd name="adj4" fmla="val 43750"/>
                <a:gd name="adj5" fmla="val 75000"/>
              </a:avLst>
            </a:pr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id-ID" sz="12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3" name="U-Turn Arrow 6"/>
            <p:cNvSpPr/>
            <p:nvPr/>
          </p:nvSpPr>
          <p:spPr>
            <a:xfrm rot="5400000" flipH="1" flipV="1">
              <a:off x="3447774" y="1663021"/>
              <a:ext cx="1406110" cy="4643085"/>
            </a:xfrm>
            <a:prstGeom prst="uturnArrow">
              <a:avLst>
                <a:gd name="adj1" fmla="val 26622"/>
                <a:gd name="adj2" fmla="val 25000"/>
                <a:gd name="adj3" fmla="val 25000"/>
                <a:gd name="adj4" fmla="val 43750"/>
                <a:gd name="adj5" fmla="val 75000"/>
              </a:avLst>
            </a:pr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id-ID" sz="12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4" name="U-Turn Arrow 7"/>
            <p:cNvSpPr/>
            <p:nvPr/>
          </p:nvSpPr>
          <p:spPr>
            <a:xfrm rot="16200000" flipV="1">
              <a:off x="6583128" y="2533999"/>
              <a:ext cx="1406109" cy="4643085"/>
            </a:xfrm>
            <a:prstGeom prst="uturnArrow">
              <a:avLst>
                <a:gd name="adj1" fmla="val 26622"/>
                <a:gd name="adj2" fmla="val 25000"/>
                <a:gd name="adj3" fmla="val 25000"/>
                <a:gd name="adj4" fmla="val 43750"/>
                <a:gd name="adj5" fmla="val 75000"/>
              </a:avLst>
            </a:pr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id-ID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5" name="Right Arrow 8"/>
            <p:cNvSpPr/>
            <p:nvPr/>
          </p:nvSpPr>
          <p:spPr>
            <a:xfrm>
              <a:off x="0" y="4994089"/>
              <a:ext cx="5276666" cy="755059"/>
            </a:xfrm>
            <a:prstGeom prst="rightArrow">
              <a:avLst/>
            </a:pr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id-ID" sz="1200" dirty="0">
                  <a:solidFill>
                    <a:schemeClr val="bg1"/>
                  </a:solidFill>
                  <a:cs typeface="+mn-ea"/>
                  <a:sym typeface="+mn-lt"/>
                </a:rPr>
                <a:t>Starting Project</a:t>
              </a:r>
            </a:p>
          </p:txBody>
        </p:sp>
      </p:grpSp>
      <p:sp>
        <p:nvSpPr>
          <p:cNvPr id="36" name="TextBox 9"/>
          <p:cNvSpPr txBox="1"/>
          <p:nvPr/>
        </p:nvSpPr>
        <p:spPr>
          <a:xfrm>
            <a:off x="4494015" y="3757018"/>
            <a:ext cx="1940123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1200" b="1" dirty="0">
                <a:solidFill>
                  <a:schemeClr val="bg1"/>
                </a:solidFill>
                <a:cs typeface="+mn-ea"/>
                <a:sym typeface="+mn-lt"/>
              </a:rPr>
              <a:t>Lorem ipsum dolor</a:t>
            </a:r>
          </a:p>
        </p:txBody>
      </p:sp>
      <p:sp>
        <p:nvSpPr>
          <p:cNvPr id="37" name="TextBox 10"/>
          <p:cNvSpPr txBox="1"/>
          <p:nvPr/>
        </p:nvSpPr>
        <p:spPr>
          <a:xfrm>
            <a:off x="2143721" y="3103960"/>
            <a:ext cx="1940123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1200" b="1" dirty="0">
                <a:solidFill>
                  <a:schemeClr val="bg1"/>
                </a:solidFill>
                <a:cs typeface="+mn-ea"/>
                <a:sym typeface="+mn-lt"/>
              </a:rPr>
              <a:t>Lorem ipsum dolor</a:t>
            </a:r>
          </a:p>
        </p:txBody>
      </p:sp>
      <p:sp>
        <p:nvSpPr>
          <p:cNvPr id="38" name="TextBox 11"/>
          <p:cNvSpPr txBox="1"/>
          <p:nvPr/>
        </p:nvSpPr>
        <p:spPr>
          <a:xfrm>
            <a:off x="2143721" y="1791296"/>
            <a:ext cx="1940123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1200" b="1" dirty="0">
                <a:solidFill>
                  <a:schemeClr val="bg1"/>
                </a:solidFill>
                <a:cs typeface="+mn-ea"/>
                <a:sym typeface="+mn-lt"/>
              </a:rPr>
              <a:t>Lorem ipsum dolor</a:t>
            </a:r>
          </a:p>
        </p:txBody>
      </p:sp>
      <p:sp>
        <p:nvSpPr>
          <p:cNvPr id="39" name="TextBox 12"/>
          <p:cNvSpPr txBox="1"/>
          <p:nvPr/>
        </p:nvSpPr>
        <p:spPr>
          <a:xfrm>
            <a:off x="4572000" y="2450902"/>
            <a:ext cx="1940124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1200" b="1" dirty="0">
                <a:solidFill>
                  <a:schemeClr val="bg1"/>
                </a:solidFill>
                <a:cs typeface="+mn-ea"/>
                <a:sym typeface="+mn-lt"/>
              </a:rPr>
              <a:t>Lorem ipsum dolor</a:t>
            </a:r>
          </a:p>
        </p:txBody>
      </p:sp>
      <p:grpSp>
        <p:nvGrpSpPr>
          <p:cNvPr id="40" name="Group 13"/>
          <p:cNvGrpSpPr/>
          <p:nvPr/>
        </p:nvGrpSpPr>
        <p:grpSpPr bwMode="auto">
          <a:xfrm>
            <a:off x="987624" y="1319213"/>
            <a:ext cx="544116" cy="544116"/>
            <a:chOff x="1315777" y="1986884"/>
            <a:chExt cx="725715" cy="725715"/>
          </a:xfrm>
        </p:grpSpPr>
        <p:sp>
          <p:nvSpPr>
            <p:cNvPr id="41" name="Oval 14"/>
            <p:cNvSpPr/>
            <p:nvPr/>
          </p:nvSpPr>
          <p:spPr>
            <a:xfrm>
              <a:off x="1315777" y="1986884"/>
              <a:ext cx="725715" cy="725715"/>
            </a:xfrm>
            <a:prstGeom prst="ellipse">
              <a:avLst/>
            </a:pr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id-ID" sz="9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2" name="Freeform 59"/>
            <p:cNvSpPr>
              <a:spLocks noEditPoints="1"/>
            </p:cNvSpPr>
            <p:nvPr/>
          </p:nvSpPr>
          <p:spPr bwMode="auto">
            <a:xfrm>
              <a:off x="1484899" y="2221908"/>
              <a:ext cx="394618" cy="296956"/>
            </a:xfrm>
            <a:custGeom>
              <a:avLst/>
              <a:gdLst>
                <a:gd name="T0" fmla="*/ 3355 w 16058"/>
                <a:gd name="T1" fmla="*/ 1202 h 12062"/>
                <a:gd name="T2" fmla="*/ 12900 w 16058"/>
                <a:gd name="T3" fmla="*/ 3520 h 12062"/>
                <a:gd name="T4" fmla="*/ 6375 w 16058"/>
                <a:gd name="T5" fmla="*/ 9292 h 12062"/>
                <a:gd name="T6" fmla="*/ 7499 w 16058"/>
                <a:gd name="T7" fmla="*/ 10191 h 12062"/>
                <a:gd name="T8" fmla="*/ 3867 w 16058"/>
                <a:gd name="T9" fmla="*/ 3520 h 12062"/>
                <a:gd name="T10" fmla="*/ 4867 w 16058"/>
                <a:gd name="T11" fmla="*/ 1808 h 12062"/>
                <a:gd name="T12" fmla="*/ 10392 w 16058"/>
                <a:gd name="T13" fmla="*/ 1006 h 12062"/>
                <a:gd name="T14" fmla="*/ 11161 w 16058"/>
                <a:gd name="T15" fmla="*/ 2489 h 12062"/>
                <a:gd name="T16" fmla="*/ 8559 w 16058"/>
                <a:gd name="T17" fmla="*/ 10191 h 12062"/>
                <a:gd name="T18" fmla="*/ 9279 w 16058"/>
                <a:gd name="T19" fmla="*/ 4022 h 12062"/>
                <a:gd name="T20" fmla="*/ 6524 w 16058"/>
                <a:gd name="T21" fmla="*/ 3192 h 12062"/>
                <a:gd name="T22" fmla="*/ 8421 w 16058"/>
                <a:gd name="T23" fmla="*/ 2263 h 12062"/>
                <a:gd name="T24" fmla="*/ 15764 w 16058"/>
                <a:gd name="T25" fmla="*/ 2849 h 12062"/>
                <a:gd name="T26" fmla="*/ 13141 w 16058"/>
                <a:gd name="T27" fmla="*/ 228 h 12062"/>
                <a:gd name="T28" fmla="*/ 13041 w 16058"/>
                <a:gd name="T29" fmla="*/ 156 h 12062"/>
                <a:gd name="T30" fmla="*/ 12934 w 16058"/>
                <a:gd name="T31" fmla="*/ 97 h 12062"/>
                <a:gd name="T32" fmla="*/ 12820 w 16058"/>
                <a:gd name="T33" fmla="*/ 51 h 12062"/>
                <a:gd name="T34" fmla="*/ 12702 w 16058"/>
                <a:gd name="T35" fmla="*/ 19 h 12062"/>
                <a:gd name="T36" fmla="*/ 12579 w 16058"/>
                <a:gd name="T37" fmla="*/ 3 h 12062"/>
                <a:gd name="T38" fmla="*/ 3529 w 16058"/>
                <a:gd name="T39" fmla="*/ 0 h 12062"/>
                <a:gd name="T40" fmla="*/ 3405 w 16058"/>
                <a:gd name="T41" fmla="*/ 11 h 12062"/>
                <a:gd name="T42" fmla="*/ 3285 w 16058"/>
                <a:gd name="T43" fmla="*/ 36 h 12062"/>
                <a:gd name="T44" fmla="*/ 3169 w 16058"/>
                <a:gd name="T45" fmla="*/ 76 h 12062"/>
                <a:gd name="T46" fmla="*/ 3059 w 16058"/>
                <a:gd name="T47" fmla="*/ 131 h 12062"/>
                <a:gd name="T48" fmla="*/ 2957 w 16058"/>
                <a:gd name="T49" fmla="*/ 197 h 12062"/>
                <a:gd name="T50" fmla="*/ 2861 w 16058"/>
                <a:gd name="T51" fmla="*/ 278 h 12062"/>
                <a:gd name="T52" fmla="*/ 242 w 16058"/>
                <a:gd name="T53" fmla="*/ 2906 h 12062"/>
                <a:gd name="T54" fmla="*/ 166 w 16058"/>
                <a:gd name="T55" fmla="*/ 3008 h 12062"/>
                <a:gd name="T56" fmla="*/ 103 w 16058"/>
                <a:gd name="T57" fmla="*/ 3116 h 12062"/>
                <a:gd name="T58" fmla="*/ 56 w 16058"/>
                <a:gd name="T59" fmla="*/ 3231 h 12062"/>
                <a:gd name="T60" fmla="*/ 23 w 16058"/>
                <a:gd name="T61" fmla="*/ 3349 h 12062"/>
                <a:gd name="T62" fmla="*/ 5 w 16058"/>
                <a:gd name="T63" fmla="*/ 3469 h 12062"/>
                <a:gd name="T64" fmla="*/ 1 w 16058"/>
                <a:gd name="T65" fmla="*/ 3611 h 12062"/>
                <a:gd name="T66" fmla="*/ 37 w 16058"/>
                <a:gd name="T67" fmla="*/ 3830 h 12062"/>
                <a:gd name="T68" fmla="*/ 90 w 16058"/>
                <a:gd name="T69" fmla="*/ 3978 h 12062"/>
                <a:gd name="T70" fmla="*/ 144 w 16058"/>
                <a:gd name="T71" fmla="*/ 4079 h 12062"/>
                <a:gd name="T72" fmla="*/ 209 w 16058"/>
                <a:gd name="T73" fmla="*/ 4174 h 12062"/>
                <a:gd name="T74" fmla="*/ 7297 w 16058"/>
                <a:gd name="T75" fmla="*/ 11744 h 12062"/>
                <a:gd name="T76" fmla="*/ 7395 w 16058"/>
                <a:gd name="T77" fmla="*/ 11836 h 12062"/>
                <a:gd name="T78" fmla="*/ 7502 w 16058"/>
                <a:gd name="T79" fmla="*/ 11912 h 12062"/>
                <a:gd name="T80" fmla="*/ 7618 w 16058"/>
                <a:gd name="T81" fmla="*/ 11974 h 12062"/>
                <a:gd name="T82" fmla="*/ 7741 w 16058"/>
                <a:gd name="T83" fmla="*/ 12020 h 12062"/>
                <a:gd name="T84" fmla="*/ 7869 w 16058"/>
                <a:gd name="T85" fmla="*/ 12049 h 12062"/>
                <a:gd name="T86" fmla="*/ 8002 w 16058"/>
                <a:gd name="T87" fmla="*/ 12062 h 12062"/>
                <a:gd name="T88" fmla="*/ 8135 w 16058"/>
                <a:gd name="T89" fmla="*/ 12056 h 12062"/>
                <a:gd name="T90" fmla="*/ 8266 w 16058"/>
                <a:gd name="T91" fmla="*/ 12034 h 12062"/>
                <a:gd name="T92" fmla="*/ 8392 w 16058"/>
                <a:gd name="T93" fmla="*/ 11994 h 12062"/>
                <a:gd name="T94" fmla="*/ 8511 w 16058"/>
                <a:gd name="T95" fmla="*/ 11938 h 12062"/>
                <a:gd name="T96" fmla="*/ 8622 w 16058"/>
                <a:gd name="T97" fmla="*/ 11868 h 12062"/>
                <a:gd name="T98" fmla="*/ 8724 w 16058"/>
                <a:gd name="T99" fmla="*/ 11782 h 12062"/>
                <a:gd name="T100" fmla="*/ 15821 w 16058"/>
                <a:gd name="T101" fmla="*/ 4210 h 12062"/>
                <a:gd name="T102" fmla="*/ 15892 w 16058"/>
                <a:gd name="T103" fmla="*/ 4115 h 12062"/>
                <a:gd name="T104" fmla="*/ 15951 w 16058"/>
                <a:gd name="T105" fmla="*/ 4014 h 12062"/>
                <a:gd name="T106" fmla="*/ 15997 w 16058"/>
                <a:gd name="T107" fmla="*/ 3908 h 12062"/>
                <a:gd name="T108" fmla="*/ 16030 w 16058"/>
                <a:gd name="T109" fmla="*/ 3799 h 12062"/>
                <a:gd name="T110" fmla="*/ 16050 w 16058"/>
                <a:gd name="T111" fmla="*/ 3686 h 12062"/>
                <a:gd name="T112" fmla="*/ 16058 w 16058"/>
                <a:gd name="T113" fmla="*/ 3574 h 12062"/>
                <a:gd name="T114" fmla="*/ 16053 w 16058"/>
                <a:gd name="T115" fmla="*/ 3456 h 12062"/>
                <a:gd name="T116" fmla="*/ 16034 w 16058"/>
                <a:gd name="T117" fmla="*/ 3338 h 12062"/>
                <a:gd name="T118" fmla="*/ 16000 w 16058"/>
                <a:gd name="T119" fmla="*/ 3222 h 12062"/>
                <a:gd name="T120" fmla="*/ 15953 w 16058"/>
                <a:gd name="T121" fmla="*/ 3111 h 12062"/>
                <a:gd name="T122" fmla="*/ 15891 w 16058"/>
                <a:gd name="T123" fmla="*/ 3005 h 12062"/>
                <a:gd name="T124" fmla="*/ 15816 w 16058"/>
                <a:gd name="T125" fmla="*/ 2905 h 12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6058" h="12062">
                  <a:moveTo>
                    <a:pt x="3355" y="1202"/>
                  </a:moveTo>
                  <a:lnTo>
                    <a:pt x="4509" y="2165"/>
                  </a:lnTo>
                  <a:lnTo>
                    <a:pt x="3157" y="3520"/>
                  </a:lnTo>
                  <a:lnTo>
                    <a:pt x="1007" y="3520"/>
                  </a:lnTo>
                  <a:lnTo>
                    <a:pt x="3355" y="1202"/>
                  </a:lnTo>
                  <a:close/>
                  <a:moveTo>
                    <a:pt x="12900" y="3520"/>
                  </a:moveTo>
                  <a:lnTo>
                    <a:pt x="11549" y="2165"/>
                  </a:lnTo>
                  <a:lnTo>
                    <a:pt x="12702" y="1203"/>
                  </a:lnTo>
                  <a:lnTo>
                    <a:pt x="15013" y="3520"/>
                  </a:lnTo>
                  <a:lnTo>
                    <a:pt x="12900" y="3520"/>
                  </a:lnTo>
                  <a:close/>
                  <a:moveTo>
                    <a:pt x="12837" y="4022"/>
                  </a:moveTo>
                  <a:lnTo>
                    <a:pt x="14621" y="4022"/>
                  </a:lnTo>
                  <a:lnTo>
                    <a:pt x="9682" y="9292"/>
                  </a:lnTo>
                  <a:lnTo>
                    <a:pt x="12837" y="4022"/>
                  </a:lnTo>
                  <a:close/>
                  <a:moveTo>
                    <a:pt x="6375" y="9292"/>
                  </a:moveTo>
                  <a:lnTo>
                    <a:pt x="1438" y="4022"/>
                  </a:lnTo>
                  <a:lnTo>
                    <a:pt x="3221" y="4022"/>
                  </a:lnTo>
                  <a:lnTo>
                    <a:pt x="6375" y="9292"/>
                  </a:lnTo>
                  <a:close/>
                  <a:moveTo>
                    <a:pt x="6268" y="4022"/>
                  </a:moveTo>
                  <a:lnTo>
                    <a:pt x="7499" y="10191"/>
                  </a:lnTo>
                  <a:lnTo>
                    <a:pt x="3806" y="4022"/>
                  </a:lnTo>
                  <a:lnTo>
                    <a:pt x="6268" y="4022"/>
                  </a:lnTo>
                  <a:close/>
                  <a:moveTo>
                    <a:pt x="4897" y="2489"/>
                  </a:moveTo>
                  <a:lnTo>
                    <a:pt x="6132" y="3520"/>
                  </a:lnTo>
                  <a:lnTo>
                    <a:pt x="3867" y="3520"/>
                  </a:lnTo>
                  <a:lnTo>
                    <a:pt x="4897" y="2489"/>
                  </a:lnTo>
                  <a:close/>
                  <a:moveTo>
                    <a:pt x="4867" y="1808"/>
                  </a:moveTo>
                  <a:lnTo>
                    <a:pt x="3905" y="1006"/>
                  </a:lnTo>
                  <a:lnTo>
                    <a:pt x="5666" y="1006"/>
                  </a:lnTo>
                  <a:lnTo>
                    <a:pt x="4867" y="1808"/>
                  </a:lnTo>
                  <a:close/>
                  <a:moveTo>
                    <a:pt x="8029" y="1936"/>
                  </a:moveTo>
                  <a:lnTo>
                    <a:pt x="6915" y="1006"/>
                  </a:lnTo>
                  <a:lnTo>
                    <a:pt x="9143" y="1006"/>
                  </a:lnTo>
                  <a:lnTo>
                    <a:pt x="8029" y="1936"/>
                  </a:lnTo>
                  <a:close/>
                  <a:moveTo>
                    <a:pt x="10392" y="1006"/>
                  </a:moveTo>
                  <a:lnTo>
                    <a:pt x="12154" y="1006"/>
                  </a:lnTo>
                  <a:lnTo>
                    <a:pt x="11192" y="1808"/>
                  </a:lnTo>
                  <a:lnTo>
                    <a:pt x="10392" y="1006"/>
                  </a:lnTo>
                  <a:close/>
                  <a:moveTo>
                    <a:pt x="9926" y="3520"/>
                  </a:moveTo>
                  <a:lnTo>
                    <a:pt x="11161" y="2489"/>
                  </a:lnTo>
                  <a:lnTo>
                    <a:pt x="12190" y="3520"/>
                  </a:lnTo>
                  <a:lnTo>
                    <a:pt x="9926" y="3520"/>
                  </a:lnTo>
                  <a:close/>
                  <a:moveTo>
                    <a:pt x="9790" y="4022"/>
                  </a:moveTo>
                  <a:lnTo>
                    <a:pt x="12252" y="4022"/>
                  </a:lnTo>
                  <a:lnTo>
                    <a:pt x="8559" y="10191"/>
                  </a:lnTo>
                  <a:lnTo>
                    <a:pt x="9790" y="4022"/>
                  </a:lnTo>
                  <a:close/>
                  <a:moveTo>
                    <a:pt x="9279" y="4022"/>
                  </a:moveTo>
                  <a:lnTo>
                    <a:pt x="8029" y="10283"/>
                  </a:lnTo>
                  <a:lnTo>
                    <a:pt x="6779" y="4022"/>
                  </a:lnTo>
                  <a:lnTo>
                    <a:pt x="9279" y="4022"/>
                  </a:lnTo>
                  <a:close/>
                  <a:moveTo>
                    <a:pt x="6524" y="3192"/>
                  </a:moveTo>
                  <a:lnTo>
                    <a:pt x="5253" y="2132"/>
                  </a:lnTo>
                  <a:lnTo>
                    <a:pt x="6266" y="1117"/>
                  </a:lnTo>
                  <a:lnTo>
                    <a:pt x="7637" y="2263"/>
                  </a:lnTo>
                  <a:lnTo>
                    <a:pt x="6524" y="3192"/>
                  </a:lnTo>
                  <a:close/>
                  <a:moveTo>
                    <a:pt x="8421" y="2263"/>
                  </a:moveTo>
                  <a:lnTo>
                    <a:pt x="9792" y="1117"/>
                  </a:lnTo>
                  <a:lnTo>
                    <a:pt x="10806" y="2132"/>
                  </a:lnTo>
                  <a:lnTo>
                    <a:pt x="9534" y="3192"/>
                  </a:lnTo>
                  <a:lnTo>
                    <a:pt x="8421" y="2263"/>
                  </a:lnTo>
                  <a:close/>
                  <a:moveTo>
                    <a:pt x="9143" y="3520"/>
                  </a:moveTo>
                  <a:lnTo>
                    <a:pt x="6915" y="3520"/>
                  </a:lnTo>
                  <a:lnTo>
                    <a:pt x="8029" y="2589"/>
                  </a:lnTo>
                  <a:lnTo>
                    <a:pt x="9143" y="3520"/>
                  </a:lnTo>
                  <a:close/>
                  <a:moveTo>
                    <a:pt x="15764" y="2849"/>
                  </a:moveTo>
                  <a:lnTo>
                    <a:pt x="13215" y="295"/>
                  </a:lnTo>
                  <a:lnTo>
                    <a:pt x="13197" y="278"/>
                  </a:lnTo>
                  <a:lnTo>
                    <a:pt x="13179" y="260"/>
                  </a:lnTo>
                  <a:lnTo>
                    <a:pt x="13160" y="243"/>
                  </a:lnTo>
                  <a:lnTo>
                    <a:pt x="13141" y="228"/>
                  </a:lnTo>
                  <a:lnTo>
                    <a:pt x="13121" y="212"/>
                  </a:lnTo>
                  <a:lnTo>
                    <a:pt x="13102" y="197"/>
                  </a:lnTo>
                  <a:lnTo>
                    <a:pt x="13082" y="183"/>
                  </a:lnTo>
                  <a:lnTo>
                    <a:pt x="13062" y="169"/>
                  </a:lnTo>
                  <a:lnTo>
                    <a:pt x="13041" y="156"/>
                  </a:lnTo>
                  <a:lnTo>
                    <a:pt x="13020" y="143"/>
                  </a:lnTo>
                  <a:lnTo>
                    <a:pt x="12999" y="131"/>
                  </a:lnTo>
                  <a:lnTo>
                    <a:pt x="12978" y="119"/>
                  </a:lnTo>
                  <a:lnTo>
                    <a:pt x="12956" y="108"/>
                  </a:lnTo>
                  <a:lnTo>
                    <a:pt x="12934" y="97"/>
                  </a:lnTo>
                  <a:lnTo>
                    <a:pt x="12912" y="86"/>
                  </a:lnTo>
                  <a:lnTo>
                    <a:pt x="12890" y="76"/>
                  </a:lnTo>
                  <a:lnTo>
                    <a:pt x="12866" y="67"/>
                  </a:lnTo>
                  <a:lnTo>
                    <a:pt x="12843" y="59"/>
                  </a:lnTo>
                  <a:lnTo>
                    <a:pt x="12820" y="51"/>
                  </a:lnTo>
                  <a:lnTo>
                    <a:pt x="12797" y="43"/>
                  </a:lnTo>
                  <a:lnTo>
                    <a:pt x="12773" y="36"/>
                  </a:lnTo>
                  <a:lnTo>
                    <a:pt x="12750" y="30"/>
                  </a:lnTo>
                  <a:lnTo>
                    <a:pt x="12726" y="25"/>
                  </a:lnTo>
                  <a:lnTo>
                    <a:pt x="12702" y="19"/>
                  </a:lnTo>
                  <a:lnTo>
                    <a:pt x="12678" y="15"/>
                  </a:lnTo>
                  <a:lnTo>
                    <a:pt x="12654" y="11"/>
                  </a:lnTo>
                  <a:lnTo>
                    <a:pt x="12629" y="8"/>
                  </a:lnTo>
                  <a:lnTo>
                    <a:pt x="12605" y="5"/>
                  </a:lnTo>
                  <a:lnTo>
                    <a:pt x="12579" y="3"/>
                  </a:lnTo>
                  <a:lnTo>
                    <a:pt x="12555" y="1"/>
                  </a:lnTo>
                  <a:lnTo>
                    <a:pt x="12530" y="0"/>
                  </a:lnTo>
                  <a:lnTo>
                    <a:pt x="12505" y="0"/>
                  </a:lnTo>
                  <a:lnTo>
                    <a:pt x="3554" y="0"/>
                  </a:lnTo>
                  <a:lnTo>
                    <a:pt x="3529" y="0"/>
                  </a:lnTo>
                  <a:lnTo>
                    <a:pt x="3504" y="1"/>
                  </a:lnTo>
                  <a:lnTo>
                    <a:pt x="3480" y="3"/>
                  </a:lnTo>
                  <a:lnTo>
                    <a:pt x="3454" y="5"/>
                  </a:lnTo>
                  <a:lnTo>
                    <a:pt x="3430" y="8"/>
                  </a:lnTo>
                  <a:lnTo>
                    <a:pt x="3405" y="11"/>
                  </a:lnTo>
                  <a:lnTo>
                    <a:pt x="3381" y="15"/>
                  </a:lnTo>
                  <a:lnTo>
                    <a:pt x="3357" y="19"/>
                  </a:lnTo>
                  <a:lnTo>
                    <a:pt x="3333" y="25"/>
                  </a:lnTo>
                  <a:lnTo>
                    <a:pt x="3309" y="30"/>
                  </a:lnTo>
                  <a:lnTo>
                    <a:pt x="3285" y="36"/>
                  </a:lnTo>
                  <a:lnTo>
                    <a:pt x="3262" y="43"/>
                  </a:lnTo>
                  <a:lnTo>
                    <a:pt x="3239" y="51"/>
                  </a:lnTo>
                  <a:lnTo>
                    <a:pt x="3216" y="59"/>
                  </a:lnTo>
                  <a:lnTo>
                    <a:pt x="3193" y="67"/>
                  </a:lnTo>
                  <a:lnTo>
                    <a:pt x="3169" y="76"/>
                  </a:lnTo>
                  <a:lnTo>
                    <a:pt x="3147" y="86"/>
                  </a:lnTo>
                  <a:lnTo>
                    <a:pt x="3124" y="97"/>
                  </a:lnTo>
                  <a:lnTo>
                    <a:pt x="3103" y="108"/>
                  </a:lnTo>
                  <a:lnTo>
                    <a:pt x="3081" y="119"/>
                  </a:lnTo>
                  <a:lnTo>
                    <a:pt x="3059" y="131"/>
                  </a:lnTo>
                  <a:lnTo>
                    <a:pt x="3038" y="143"/>
                  </a:lnTo>
                  <a:lnTo>
                    <a:pt x="3017" y="156"/>
                  </a:lnTo>
                  <a:lnTo>
                    <a:pt x="2997" y="169"/>
                  </a:lnTo>
                  <a:lnTo>
                    <a:pt x="2977" y="183"/>
                  </a:lnTo>
                  <a:lnTo>
                    <a:pt x="2957" y="197"/>
                  </a:lnTo>
                  <a:lnTo>
                    <a:pt x="2937" y="212"/>
                  </a:lnTo>
                  <a:lnTo>
                    <a:pt x="2918" y="228"/>
                  </a:lnTo>
                  <a:lnTo>
                    <a:pt x="2898" y="243"/>
                  </a:lnTo>
                  <a:lnTo>
                    <a:pt x="2880" y="260"/>
                  </a:lnTo>
                  <a:lnTo>
                    <a:pt x="2861" y="278"/>
                  </a:lnTo>
                  <a:lnTo>
                    <a:pt x="2844" y="295"/>
                  </a:lnTo>
                  <a:lnTo>
                    <a:pt x="295" y="2849"/>
                  </a:lnTo>
                  <a:lnTo>
                    <a:pt x="277" y="2868"/>
                  </a:lnTo>
                  <a:lnTo>
                    <a:pt x="259" y="2887"/>
                  </a:lnTo>
                  <a:lnTo>
                    <a:pt x="242" y="2906"/>
                  </a:lnTo>
                  <a:lnTo>
                    <a:pt x="226" y="2926"/>
                  </a:lnTo>
                  <a:lnTo>
                    <a:pt x="210" y="2946"/>
                  </a:lnTo>
                  <a:lnTo>
                    <a:pt x="195" y="2966"/>
                  </a:lnTo>
                  <a:lnTo>
                    <a:pt x="180" y="2987"/>
                  </a:lnTo>
                  <a:lnTo>
                    <a:pt x="166" y="3008"/>
                  </a:lnTo>
                  <a:lnTo>
                    <a:pt x="152" y="3029"/>
                  </a:lnTo>
                  <a:lnTo>
                    <a:pt x="140" y="3051"/>
                  </a:lnTo>
                  <a:lnTo>
                    <a:pt x="126" y="3072"/>
                  </a:lnTo>
                  <a:lnTo>
                    <a:pt x="114" y="3094"/>
                  </a:lnTo>
                  <a:lnTo>
                    <a:pt x="103" y="3116"/>
                  </a:lnTo>
                  <a:lnTo>
                    <a:pt x="93" y="3139"/>
                  </a:lnTo>
                  <a:lnTo>
                    <a:pt x="83" y="3162"/>
                  </a:lnTo>
                  <a:lnTo>
                    <a:pt x="73" y="3185"/>
                  </a:lnTo>
                  <a:lnTo>
                    <a:pt x="64" y="3208"/>
                  </a:lnTo>
                  <a:lnTo>
                    <a:pt x="56" y="3231"/>
                  </a:lnTo>
                  <a:lnTo>
                    <a:pt x="48" y="3254"/>
                  </a:lnTo>
                  <a:lnTo>
                    <a:pt x="41" y="3277"/>
                  </a:lnTo>
                  <a:lnTo>
                    <a:pt x="34" y="3301"/>
                  </a:lnTo>
                  <a:lnTo>
                    <a:pt x="28" y="3324"/>
                  </a:lnTo>
                  <a:lnTo>
                    <a:pt x="23" y="3349"/>
                  </a:lnTo>
                  <a:lnTo>
                    <a:pt x="18" y="3373"/>
                  </a:lnTo>
                  <a:lnTo>
                    <a:pt x="14" y="3397"/>
                  </a:lnTo>
                  <a:lnTo>
                    <a:pt x="10" y="3421"/>
                  </a:lnTo>
                  <a:lnTo>
                    <a:pt x="7" y="3445"/>
                  </a:lnTo>
                  <a:lnTo>
                    <a:pt x="5" y="3469"/>
                  </a:lnTo>
                  <a:lnTo>
                    <a:pt x="3" y="3493"/>
                  </a:lnTo>
                  <a:lnTo>
                    <a:pt x="1" y="3518"/>
                  </a:lnTo>
                  <a:lnTo>
                    <a:pt x="0" y="3543"/>
                  </a:lnTo>
                  <a:lnTo>
                    <a:pt x="0" y="3567"/>
                  </a:lnTo>
                  <a:lnTo>
                    <a:pt x="1" y="3611"/>
                  </a:lnTo>
                  <a:lnTo>
                    <a:pt x="5" y="3655"/>
                  </a:lnTo>
                  <a:lnTo>
                    <a:pt x="10" y="3700"/>
                  </a:lnTo>
                  <a:lnTo>
                    <a:pt x="17" y="3743"/>
                  </a:lnTo>
                  <a:lnTo>
                    <a:pt x="26" y="3787"/>
                  </a:lnTo>
                  <a:lnTo>
                    <a:pt x="37" y="3830"/>
                  </a:lnTo>
                  <a:lnTo>
                    <a:pt x="49" y="3874"/>
                  </a:lnTo>
                  <a:lnTo>
                    <a:pt x="64" y="3916"/>
                  </a:lnTo>
                  <a:lnTo>
                    <a:pt x="72" y="3936"/>
                  </a:lnTo>
                  <a:lnTo>
                    <a:pt x="81" y="3957"/>
                  </a:lnTo>
                  <a:lnTo>
                    <a:pt x="90" y="3978"/>
                  </a:lnTo>
                  <a:lnTo>
                    <a:pt x="100" y="3998"/>
                  </a:lnTo>
                  <a:lnTo>
                    <a:pt x="110" y="4018"/>
                  </a:lnTo>
                  <a:lnTo>
                    <a:pt x="120" y="4039"/>
                  </a:lnTo>
                  <a:lnTo>
                    <a:pt x="132" y="4059"/>
                  </a:lnTo>
                  <a:lnTo>
                    <a:pt x="144" y="4079"/>
                  </a:lnTo>
                  <a:lnTo>
                    <a:pt x="156" y="4099"/>
                  </a:lnTo>
                  <a:lnTo>
                    <a:pt x="169" y="4118"/>
                  </a:lnTo>
                  <a:lnTo>
                    <a:pt x="182" y="4137"/>
                  </a:lnTo>
                  <a:lnTo>
                    <a:pt x="195" y="4156"/>
                  </a:lnTo>
                  <a:lnTo>
                    <a:pt x="209" y="4174"/>
                  </a:lnTo>
                  <a:lnTo>
                    <a:pt x="224" y="4193"/>
                  </a:lnTo>
                  <a:lnTo>
                    <a:pt x="239" y="4211"/>
                  </a:lnTo>
                  <a:lnTo>
                    <a:pt x="254" y="4228"/>
                  </a:lnTo>
                  <a:lnTo>
                    <a:pt x="7278" y="11724"/>
                  </a:lnTo>
                  <a:lnTo>
                    <a:pt x="7297" y="11744"/>
                  </a:lnTo>
                  <a:lnTo>
                    <a:pt x="7315" y="11763"/>
                  </a:lnTo>
                  <a:lnTo>
                    <a:pt x="7334" y="11782"/>
                  </a:lnTo>
                  <a:lnTo>
                    <a:pt x="7354" y="11801"/>
                  </a:lnTo>
                  <a:lnTo>
                    <a:pt x="7374" y="11819"/>
                  </a:lnTo>
                  <a:lnTo>
                    <a:pt x="7395" y="11836"/>
                  </a:lnTo>
                  <a:lnTo>
                    <a:pt x="7415" y="11852"/>
                  </a:lnTo>
                  <a:lnTo>
                    <a:pt x="7436" y="11868"/>
                  </a:lnTo>
                  <a:lnTo>
                    <a:pt x="7458" y="11883"/>
                  </a:lnTo>
                  <a:lnTo>
                    <a:pt x="7480" y="11898"/>
                  </a:lnTo>
                  <a:lnTo>
                    <a:pt x="7502" y="11912"/>
                  </a:lnTo>
                  <a:lnTo>
                    <a:pt x="7524" y="11925"/>
                  </a:lnTo>
                  <a:lnTo>
                    <a:pt x="7547" y="11938"/>
                  </a:lnTo>
                  <a:lnTo>
                    <a:pt x="7570" y="11950"/>
                  </a:lnTo>
                  <a:lnTo>
                    <a:pt x="7594" y="11962"/>
                  </a:lnTo>
                  <a:lnTo>
                    <a:pt x="7618" y="11974"/>
                  </a:lnTo>
                  <a:lnTo>
                    <a:pt x="7642" y="11985"/>
                  </a:lnTo>
                  <a:lnTo>
                    <a:pt x="7667" y="11994"/>
                  </a:lnTo>
                  <a:lnTo>
                    <a:pt x="7691" y="12004"/>
                  </a:lnTo>
                  <a:lnTo>
                    <a:pt x="7716" y="12012"/>
                  </a:lnTo>
                  <a:lnTo>
                    <a:pt x="7741" y="12020"/>
                  </a:lnTo>
                  <a:lnTo>
                    <a:pt x="7766" y="12027"/>
                  </a:lnTo>
                  <a:lnTo>
                    <a:pt x="7792" y="12034"/>
                  </a:lnTo>
                  <a:lnTo>
                    <a:pt x="7817" y="12040"/>
                  </a:lnTo>
                  <a:lnTo>
                    <a:pt x="7843" y="12045"/>
                  </a:lnTo>
                  <a:lnTo>
                    <a:pt x="7869" y="12049"/>
                  </a:lnTo>
                  <a:lnTo>
                    <a:pt x="7896" y="12053"/>
                  </a:lnTo>
                  <a:lnTo>
                    <a:pt x="7923" y="12056"/>
                  </a:lnTo>
                  <a:lnTo>
                    <a:pt x="7949" y="12059"/>
                  </a:lnTo>
                  <a:lnTo>
                    <a:pt x="7976" y="12061"/>
                  </a:lnTo>
                  <a:lnTo>
                    <a:pt x="8002" y="12062"/>
                  </a:lnTo>
                  <a:lnTo>
                    <a:pt x="8029" y="12062"/>
                  </a:lnTo>
                  <a:lnTo>
                    <a:pt x="8056" y="12062"/>
                  </a:lnTo>
                  <a:lnTo>
                    <a:pt x="8082" y="12061"/>
                  </a:lnTo>
                  <a:lnTo>
                    <a:pt x="8109" y="12059"/>
                  </a:lnTo>
                  <a:lnTo>
                    <a:pt x="8135" y="12056"/>
                  </a:lnTo>
                  <a:lnTo>
                    <a:pt x="8162" y="12053"/>
                  </a:lnTo>
                  <a:lnTo>
                    <a:pt x="8189" y="12049"/>
                  </a:lnTo>
                  <a:lnTo>
                    <a:pt x="8215" y="12045"/>
                  </a:lnTo>
                  <a:lnTo>
                    <a:pt x="8241" y="12040"/>
                  </a:lnTo>
                  <a:lnTo>
                    <a:pt x="8266" y="12034"/>
                  </a:lnTo>
                  <a:lnTo>
                    <a:pt x="8292" y="12027"/>
                  </a:lnTo>
                  <a:lnTo>
                    <a:pt x="8317" y="12020"/>
                  </a:lnTo>
                  <a:lnTo>
                    <a:pt x="8342" y="12012"/>
                  </a:lnTo>
                  <a:lnTo>
                    <a:pt x="8367" y="12004"/>
                  </a:lnTo>
                  <a:lnTo>
                    <a:pt x="8392" y="11994"/>
                  </a:lnTo>
                  <a:lnTo>
                    <a:pt x="8416" y="11985"/>
                  </a:lnTo>
                  <a:lnTo>
                    <a:pt x="8440" y="11974"/>
                  </a:lnTo>
                  <a:lnTo>
                    <a:pt x="8465" y="11962"/>
                  </a:lnTo>
                  <a:lnTo>
                    <a:pt x="8488" y="11950"/>
                  </a:lnTo>
                  <a:lnTo>
                    <a:pt x="8511" y="11938"/>
                  </a:lnTo>
                  <a:lnTo>
                    <a:pt x="8534" y="11925"/>
                  </a:lnTo>
                  <a:lnTo>
                    <a:pt x="8557" y="11912"/>
                  </a:lnTo>
                  <a:lnTo>
                    <a:pt x="8579" y="11898"/>
                  </a:lnTo>
                  <a:lnTo>
                    <a:pt x="8601" y="11883"/>
                  </a:lnTo>
                  <a:lnTo>
                    <a:pt x="8622" y="11868"/>
                  </a:lnTo>
                  <a:lnTo>
                    <a:pt x="8643" y="11852"/>
                  </a:lnTo>
                  <a:lnTo>
                    <a:pt x="8664" y="11836"/>
                  </a:lnTo>
                  <a:lnTo>
                    <a:pt x="8684" y="11819"/>
                  </a:lnTo>
                  <a:lnTo>
                    <a:pt x="8704" y="11801"/>
                  </a:lnTo>
                  <a:lnTo>
                    <a:pt x="8724" y="11782"/>
                  </a:lnTo>
                  <a:lnTo>
                    <a:pt x="8743" y="11763"/>
                  </a:lnTo>
                  <a:lnTo>
                    <a:pt x="8762" y="11744"/>
                  </a:lnTo>
                  <a:lnTo>
                    <a:pt x="8780" y="11724"/>
                  </a:lnTo>
                  <a:lnTo>
                    <a:pt x="15805" y="4228"/>
                  </a:lnTo>
                  <a:lnTo>
                    <a:pt x="15821" y="4210"/>
                  </a:lnTo>
                  <a:lnTo>
                    <a:pt x="15836" y="4192"/>
                  </a:lnTo>
                  <a:lnTo>
                    <a:pt x="15851" y="4173"/>
                  </a:lnTo>
                  <a:lnTo>
                    <a:pt x="15865" y="4154"/>
                  </a:lnTo>
                  <a:lnTo>
                    <a:pt x="15878" y="4135"/>
                  </a:lnTo>
                  <a:lnTo>
                    <a:pt x="15892" y="4115"/>
                  </a:lnTo>
                  <a:lnTo>
                    <a:pt x="15904" y="4096"/>
                  </a:lnTo>
                  <a:lnTo>
                    <a:pt x="15917" y="4076"/>
                  </a:lnTo>
                  <a:lnTo>
                    <a:pt x="15929" y="4056"/>
                  </a:lnTo>
                  <a:lnTo>
                    <a:pt x="15940" y="4034"/>
                  </a:lnTo>
                  <a:lnTo>
                    <a:pt x="15951" y="4014"/>
                  </a:lnTo>
                  <a:lnTo>
                    <a:pt x="15961" y="3993"/>
                  </a:lnTo>
                  <a:lnTo>
                    <a:pt x="15971" y="3972"/>
                  </a:lnTo>
                  <a:lnTo>
                    <a:pt x="15980" y="3951"/>
                  </a:lnTo>
                  <a:lnTo>
                    <a:pt x="15989" y="3930"/>
                  </a:lnTo>
                  <a:lnTo>
                    <a:pt x="15997" y="3908"/>
                  </a:lnTo>
                  <a:lnTo>
                    <a:pt x="16004" y="3887"/>
                  </a:lnTo>
                  <a:lnTo>
                    <a:pt x="16011" y="3864"/>
                  </a:lnTo>
                  <a:lnTo>
                    <a:pt x="16018" y="3842"/>
                  </a:lnTo>
                  <a:lnTo>
                    <a:pt x="16024" y="3820"/>
                  </a:lnTo>
                  <a:lnTo>
                    <a:pt x="16030" y="3799"/>
                  </a:lnTo>
                  <a:lnTo>
                    <a:pt x="16035" y="3776"/>
                  </a:lnTo>
                  <a:lnTo>
                    <a:pt x="16039" y="3754"/>
                  </a:lnTo>
                  <a:lnTo>
                    <a:pt x="16044" y="3732"/>
                  </a:lnTo>
                  <a:lnTo>
                    <a:pt x="16047" y="3710"/>
                  </a:lnTo>
                  <a:lnTo>
                    <a:pt x="16050" y="3686"/>
                  </a:lnTo>
                  <a:lnTo>
                    <a:pt x="16053" y="3664"/>
                  </a:lnTo>
                  <a:lnTo>
                    <a:pt x="16055" y="3642"/>
                  </a:lnTo>
                  <a:lnTo>
                    <a:pt x="16056" y="3619"/>
                  </a:lnTo>
                  <a:lnTo>
                    <a:pt x="16057" y="3597"/>
                  </a:lnTo>
                  <a:lnTo>
                    <a:pt x="16058" y="3574"/>
                  </a:lnTo>
                  <a:lnTo>
                    <a:pt x="16058" y="3552"/>
                  </a:lnTo>
                  <a:lnTo>
                    <a:pt x="16057" y="3528"/>
                  </a:lnTo>
                  <a:lnTo>
                    <a:pt x="16056" y="3503"/>
                  </a:lnTo>
                  <a:lnTo>
                    <a:pt x="16055" y="3479"/>
                  </a:lnTo>
                  <a:lnTo>
                    <a:pt x="16053" y="3456"/>
                  </a:lnTo>
                  <a:lnTo>
                    <a:pt x="16050" y="3432"/>
                  </a:lnTo>
                  <a:lnTo>
                    <a:pt x="16047" y="3408"/>
                  </a:lnTo>
                  <a:lnTo>
                    <a:pt x="16043" y="3385"/>
                  </a:lnTo>
                  <a:lnTo>
                    <a:pt x="16039" y="3362"/>
                  </a:lnTo>
                  <a:lnTo>
                    <a:pt x="16034" y="3338"/>
                  </a:lnTo>
                  <a:lnTo>
                    <a:pt x="16028" y="3314"/>
                  </a:lnTo>
                  <a:lnTo>
                    <a:pt x="16022" y="3291"/>
                  </a:lnTo>
                  <a:lnTo>
                    <a:pt x="16015" y="3268"/>
                  </a:lnTo>
                  <a:lnTo>
                    <a:pt x="16008" y="3245"/>
                  </a:lnTo>
                  <a:lnTo>
                    <a:pt x="16000" y="3222"/>
                  </a:lnTo>
                  <a:lnTo>
                    <a:pt x="15992" y="3200"/>
                  </a:lnTo>
                  <a:lnTo>
                    <a:pt x="15983" y="3178"/>
                  </a:lnTo>
                  <a:lnTo>
                    <a:pt x="15974" y="3155"/>
                  </a:lnTo>
                  <a:lnTo>
                    <a:pt x="15964" y="3132"/>
                  </a:lnTo>
                  <a:lnTo>
                    <a:pt x="15953" y="3111"/>
                  </a:lnTo>
                  <a:lnTo>
                    <a:pt x="15942" y="3089"/>
                  </a:lnTo>
                  <a:lnTo>
                    <a:pt x="15930" y="3068"/>
                  </a:lnTo>
                  <a:lnTo>
                    <a:pt x="15917" y="3047"/>
                  </a:lnTo>
                  <a:lnTo>
                    <a:pt x="15904" y="3026"/>
                  </a:lnTo>
                  <a:lnTo>
                    <a:pt x="15891" y="3005"/>
                  </a:lnTo>
                  <a:lnTo>
                    <a:pt x="15877" y="2985"/>
                  </a:lnTo>
                  <a:lnTo>
                    <a:pt x="15863" y="2964"/>
                  </a:lnTo>
                  <a:lnTo>
                    <a:pt x="15848" y="2944"/>
                  </a:lnTo>
                  <a:lnTo>
                    <a:pt x="15832" y="2924"/>
                  </a:lnTo>
                  <a:lnTo>
                    <a:pt x="15816" y="2905"/>
                  </a:lnTo>
                  <a:lnTo>
                    <a:pt x="15799" y="2886"/>
                  </a:lnTo>
                  <a:lnTo>
                    <a:pt x="15782" y="2868"/>
                  </a:lnTo>
                  <a:lnTo>
                    <a:pt x="15764" y="284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id-ID" sz="9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3" name="Group 16"/>
          <p:cNvGrpSpPr/>
          <p:nvPr/>
        </p:nvGrpSpPr>
        <p:grpSpPr bwMode="auto">
          <a:xfrm>
            <a:off x="987624" y="2682479"/>
            <a:ext cx="544116" cy="544116"/>
            <a:chOff x="1315777" y="3729185"/>
            <a:chExt cx="725715" cy="725715"/>
          </a:xfrm>
        </p:grpSpPr>
        <p:sp>
          <p:nvSpPr>
            <p:cNvPr id="44" name="Oval 17"/>
            <p:cNvSpPr/>
            <p:nvPr/>
          </p:nvSpPr>
          <p:spPr>
            <a:xfrm>
              <a:off x="1315777" y="3729185"/>
              <a:ext cx="725715" cy="725715"/>
            </a:xfrm>
            <a:prstGeom prst="ellipse">
              <a:avLst/>
            </a:pr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id-ID" sz="9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45" name="Group 18"/>
            <p:cNvGrpSpPr/>
            <p:nvPr/>
          </p:nvGrpSpPr>
          <p:grpSpPr>
            <a:xfrm>
              <a:off x="1503622" y="3928295"/>
              <a:ext cx="350023" cy="327493"/>
              <a:chOff x="6964363" y="2108200"/>
              <a:chExt cx="690562" cy="646113"/>
            </a:xfrm>
            <a:solidFill>
              <a:schemeClr val="bg1"/>
            </a:solidFill>
          </p:grpSpPr>
          <p:sp>
            <p:nvSpPr>
              <p:cNvPr id="46" name="Freeform 91"/>
              <p:cNvSpPr>
                <a:spLocks noEditPoints="1"/>
              </p:cNvSpPr>
              <p:nvPr/>
            </p:nvSpPr>
            <p:spPr bwMode="auto">
              <a:xfrm>
                <a:off x="7050088" y="2193925"/>
                <a:ext cx="519112" cy="344488"/>
              </a:xfrm>
              <a:custGeom>
                <a:avLst/>
                <a:gdLst>
                  <a:gd name="T0" fmla="*/ 503 w 12071"/>
                  <a:gd name="T1" fmla="*/ 502 h 8033"/>
                  <a:gd name="T2" fmla="*/ 11568 w 12071"/>
                  <a:gd name="T3" fmla="*/ 0 h 8033"/>
                  <a:gd name="T4" fmla="*/ 452 w 12071"/>
                  <a:gd name="T5" fmla="*/ 5 h 8033"/>
                  <a:gd name="T6" fmla="*/ 377 w 12071"/>
                  <a:gd name="T7" fmla="*/ 18 h 8033"/>
                  <a:gd name="T8" fmla="*/ 307 w 12071"/>
                  <a:gd name="T9" fmla="*/ 41 h 8033"/>
                  <a:gd name="T10" fmla="*/ 242 w 12071"/>
                  <a:gd name="T11" fmla="*/ 74 h 8033"/>
                  <a:gd name="T12" fmla="*/ 183 w 12071"/>
                  <a:gd name="T13" fmla="*/ 116 h 8033"/>
                  <a:gd name="T14" fmla="*/ 131 w 12071"/>
                  <a:gd name="T15" fmla="*/ 166 h 8033"/>
                  <a:gd name="T16" fmla="*/ 85 w 12071"/>
                  <a:gd name="T17" fmla="*/ 222 h 8033"/>
                  <a:gd name="T18" fmla="*/ 49 w 12071"/>
                  <a:gd name="T19" fmla="*/ 284 h 8033"/>
                  <a:gd name="T20" fmla="*/ 22 w 12071"/>
                  <a:gd name="T21" fmla="*/ 353 h 8033"/>
                  <a:gd name="T22" fmla="*/ 6 w 12071"/>
                  <a:gd name="T23" fmla="*/ 426 h 8033"/>
                  <a:gd name="T24" fmla="*/ 0 w 12071"/>
                  <a:gd name="T25" fmla="*/ 502 h 8033"/>
                  <a:gd name="T26" fmla="*/ 3 w 12071"/>
                  <a:gd name="T27" fmla="*/ 7582 h 8033"/>
                  <a:gd name="T28" fmla="*/ 16 w 12071"/>
                  <a:gd name="T29" fmla="*/ 7656 h 8033"/>
                  <a:gd name="T30" fmla="*/ 39 w 12071"/>
                  <a:gd name="T31" fmla="*/ 7726 h 8033"/>
                  <a:gd name="T32" fmla="*/ 72 w 12071"/>
                  <a:gd name="T33" fmla="*/ 7792 h 8033"/>
                  <a:gd name="T34" fmla="*/ 115 w 12071"/>
                  <a:gd name="T35" fmla="*/ 7850 h 8033"/>
                  <a:gd name="T36" fmla="*/ 165 w 12071"/>
                  <a:gd name="T37" fmla="*/ 7902 h 8033"/>
                  <a:gd name="T38" fmla="*/ 221 w 12071"/>
                  <a:gd name="T39" fmla="*/ 7947 h 8033"/>
                  <a:gd name="T40" fmla="*/ 285 w 12071"/>
                  <a:gd name="T41" fmla="*/ 7983 h 8033"/>
                  <a:gd name="T42" fmla="*/ 353 w 12071"/>
                  <a:gd name="T43" fmla="*/ 8011 h 8033"/>
                  <a:gd name="T44" fmla="*/ 426 w 12071"/>
                  <a:gd name="T45" fmla="*/ 8027 h 8033"/>
                  <a:gd name="T46" fmla="*/ 503 w 12071"/>
                  <a:gd name="T47" fmla="*/ 8033 h 8033"/>
                  <a:gd name="T48" fmla="*/ 11619 w 12071"/>
                  <a:gd name="T49" fmla="*/ 8030 h 8033"/>
                  <a:gd name="T50" fmla="*/ 11694 w 12071"/>
                  <a:gd name="T51" fmla="*/ 8017 h 8033"/>
                  <a:gd name="T52" fmla="*/ 11764 w 12071"/>
                  <a:gd name="T53" fmla="*/ 7994 h 8033"/>
                  <a:gd name="T54" fmla="*/ 11829 w 12071"/>
                  <a:gd name="T55" fmla="*/ 7960 h 8033"/>
                  <a:gd name="T56" fmla="*/ 11888 w 12071"/>
                  <a:gd name="T57" fmla="*/ 7918 h 8033"/>
                  <a:gd name="T58" fmla="*/ 11940 w 12071"/>
                  <a:gd name="T59" fmla="*/ 7868 h 8033"/>
                  <a:gd name="T60" fmla="*/ 11986 w 12071"/>
                  <a:gd name="T61" fmla="*/ 7812 h 8033"/>
                  <a:gd name="T62" fmla="*/ 12022 w 12071"/>
                  <a:gd name="T63" fmla="*/ 7749 h 8033"/>
                  <a:gd name="T64" fmla="*/ 12049 w 12071"/>
                  <a:gd name="T65" fmla="*/ 7680 h 8033"/>
                  <a:gd name="T66" fmla="*/ 12065 w 12071"/>
                  <a:gd name="T67" fmla="*/ 7607 h 8033"/>
                  <a:gd name="T68" fmla="*/ 12071 w 12071"/>
                  <a:gd name="T69" fmla="*/ 7531 h 8033"/>
                  <a:gd name="T70" fmla="*/ 12068 w 12071"/>
                  <a:gd name="T71" fmla="*/ 451 h 8033"/>
                  <a:gd name="T72" fmla="*/ 12055 w 12071"/>
                  <a:gd name="T73" fmla="*/ 377 h 8033"/>
                  <a:gd name="T74" fmla="*/ 12032 w 12071"/>
                  <a:gd name="T75" fmla="*/ 306 h 8033"/>
                  <a:gd name="T76" fmla="*/ 11999 w 12071"/>
                  <a:gd name="T77" fmla="*/ 242 h 8033"/>
                  <a:gd name="T78" fmla="*/ 11956 w 12071"/>
                  <a:gd name="T79" fmla="*/ 183 h 8033"/>
                  <a:gd name="T80" fmla="*/ 11906 w 12071"/>
                  <a:gd name="T81" fmla="*/ 131 h 8033"/>
                  <a:gd name="T82" fmla="*/ 11850 w 12071"/>
                  <a:gd name="T83" fmla="*/ 85 h 8033"/>
                  <a:gd name="T84" fmla="*/ 11786 w 12071"/>
                  <a:gd name="T85" fmla="*/ 49 h 8033"/>
                  <a:gd name="T86" fmla="*/ 11718 w 12071"/>
                  <a:gd name="T87" fmla="*/ 22 h 8033"/>
                  <a:gd name="T88" fmla="*/ 11645 w 12071"/>
                  <a:gd name="T89" fmla="*/ 6 h 8033"/>
                  <a:gd name="T90" fmla="*/ 11568 w 12071"/>
                  <a:gd name="T91" fmla="*/ 0 h 80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2071" h="8033">
                    <a:moveTo>
                      <a:pt x="11568" y="7533"/>
                    </a:moveTo>
                    <a:lnTo>
                      <a:pt x="503" y="7533"/>
                    </a:lnTo>
                    <a:lnTo>
                      <a:pt x="503" y="502"/>
                    </a:lnTo>
                    <a:lnTo>
                      <a:pt x="11568" y="502"/>
                    </a:lnTo>
                    <a:lnTo>
                      <a:pt x="11568" y="7533"/>
                    </a:lnTo>
                    <a:close/>
                    <a:moveTo>
                      <a:pt x="11568" y="0"/>
                    </a:moveTo>
                    <a:lnTo>
                      <a:pt x="503" y="2"/>
                    </a:lnTo>
                    <a:lnTo>
                      <a:pt x="477" y="3"/>
                    </a:lnTo>
                    <a:lnTo>
                      <a:pt x="452" y="5"/>
                    </a:lnTo>
                    <a:lnTo>
                      <a:pt x="426" y="8"/>
                    </a:lnTo>
                    <a:lnTo>
                      <a:pt x="401" y="12"/>
                    </a:lnTo>
                    <a:lnTo>
                      <a:pt x="377" y="18"/>
                    </a:lnTo>
                    <a:lnTo>
                      <a:pt x="353" y="24"/>
                    </a:lnTo>
                    <a:lnTo>
                      <a:pt x="330" y="32"/>
                    </a:lnTo>
                    <a:lnTo>
                      <a:pt x="307" y="41"/>
                    </a:lnTo>
                    <a:lnTo>
                      <a:pt x="285" y="51"/>
                    </a:lnTo>
                    <a:lnTo>
                      <a:pt x="263" y="62"/>
                    </a:lnTo>
                    <a:lnTo>
                      <a:pt x="242" y="74"/>
                    </a:lnTo>
                    <a:lnTo>
                      <a:pt x="221" y="87"/>
                    </a:lnTo>
                    <a:lnTo>
                      <a:pt x="202" y="102"/>
                    </a:lnTo>
                    <a:lnTo>
                      <a:pt x="183" y="116"/>
                    </a:lnTo>
                    <a:lnTo>
                      <a:pt x="165" y="132"/>
                    </a:lnTo>
                    <a:lnTo>
                      <a:pt x="147" y="148"/>
                    </a:lnTo>
                    <a:lnTo>
                      <a:pt x="131" y="166"/>
                    </a:lnTo>
                    <a:lnTo>
                      <a:pt x="115" y="184"/>
                    </a:lnTo>
                    <a:lnTo>
                      <a:pt x="99" y="202"/>
                    </a:lnTo>
                    <a:lnTo>
                      <a:pt x="85" y="222"/>
                    </a:lnTo>
                    <a:lnTo>
                      <a:pt x="72" y="242"/>
                    </a:lnTo>
                    <a:lnTo>
                      <a:pt x="60" y="263"/>
                    </a:lnTo>
                    <a:lnTo>
                      <a:pt x="49" y="284"/>
                    </a:lnTo>
                    <a:lnTo>
                      <a:pt x="39" y="307"/>
                    </a:lnTo>
                    <a:lnTo>
                      <a:pt x="30" y="329"/>
                    </a:lnTo>
                    <a:lnTo>
                      <a:pt x="22" y="353"/>
                    </a:lnTo>
                    <a:lnTo>
                      <a:pt x="16" y="377"/>
                    </a:lnTo>
                    <a:lnTo>
                      <a:pt x="10" y="401"/>
                    </a:lnTo>
                    <a:lnTo>
                      <a:pt x="6" y="426"/>
                    </a:lnTo>
                    <a:lnTo>
                      <a:pt x="3" y="451"/>
                    </a:lnTo>
                    <a:lnTo>
                      <a:pt x="1" y="476"/>
                    </a:lnTo>
                    <a:lnTo>
                      <a:pt x="0" y="502"/>
                    </a:lnTo>
                    <a:lnTo>
                      <a:pt x="0" y="7531"/>
                    </a:lnTo>
                    <a:lnTo>
                      <a:pt x="1" y="7557"/>
                    </a:lnTo>
                    <a:lnTo>
                      <a:pt x="3" y="7582"/>
                    </a:lnTo>
                    <a:lnTo>
                      <a:pt x="6" y="7607"/>
                    </a:lnTo>
                    <a:lnTo>
                      <a:pt x="10" y="7632"/>
                    </a:lnTo>
                    <a:lnTo>
                      <a:pt x="16" y="7656"/>
                    </a:lnTo>
                    <a:lnTo>
                      <a:pt x="22" y="7680"/>
                    </a:lnTo>
                    <a:lnTo>
                      <a:pt x="30" y="7703"/>
                    </a:lnTo>
                    <a:lnTo>
                      <a:pt x="39" y="7726"/>
                    </a:lnTo>
                    <a:lnTo>
                      <a:pt x="49" y="7749"/>
                    </a:lnTo>
                    <a:lnTo>
                      <a:pt x="60" y="7771"/>
                    </a:lnTo>
                    <a:lnTo>
                      <a:pt x="72" y="7792"/>
                    </a:lnTo>
                    <a:lnTo>
                      <a:pt x="85" y="7812"/>
                    </a:lnTo>
                    <a:lnTo>
                      <a:pt x="99" y="7831"/>
                    </a:lnTo>
                    <a:lnTo>
                      <a:pt x="115" y="7850"/>
                    </a:lnTo>
                    <a:lnTo>
                      <a:pt x="131" y="7868"/>
                    </a:lnTo>
                    <a:lnTo>
                      <a:pt x="147" y="7886"/>
                    </a:lnTo>
                    <a:lnTo>
                      <a:pt x="165" y="7902"/>
                    </a:lnTo>
                    <a:lnTo>
                      <a:pt x="183" y="7918"/>
                    </a:lnTo>
                    <a:lnTo>
                      <a:pt x="202" y="7933"/>
                    </a:lnTo>
                    <a:lnTo>
                      <a:pt x="221" y="7947"/>
                    </a:lnTo>
                    <a:lnTo>
                      <a:pt x="242" y="7960"/>
                    </a:lnTo>
                    <a:lnTo>
                      <a:pt x="263" y="7972"/>
                    </a:lnTo>
                    <a:lnTo>
                      <a:pt x="285" y="7983"/>
                    </a:lnTo>
                    <a:lnTo>
                      <a:pt x="307" y="7994"/>
                    </a:lnTo>
                    <a:lnTo>
                      <a:pt x="330" y="8003"/>
                    </a:lnTo>
                    <a:lnTo>
                      <a:pt x="353" y="8011"/>
                    </a:lnTo>
                    <a:lnTo>
                      <a:pt x="377" y="8017"/>
                    </a:lnTo>
                    <a:lnTo>
                      <a:pt x="401" y="8023"/>
                    </a:lnTo>
                    <a:lnTo>
                      <a:pt x="426" y="8027"/>
                    </a:lnTo>
                    <a:lnTo>
                      <a:pt x="452" y="8030"/>
                    </a:lnTo>
                    <a:lnTo>
                      <a:pt x="477" y="8032"/>
                    </a:lnTo>
                    <a:lnTo>
                      <a:pt x="503" y="8033"/>
                    </a:lnTo>
                    <a:lnTo>
                      <a:pt x="11568" y="8033"/>
                    </a:lnTo>
                    <a:lnTo>
                      <a:pt x="11594" y="8032"/>
                    </a:lnTo>
                    <a:lnTo>
                      <a:pt x="11619" y="8030"/>
                    </a:lnTo>
                    <a:lnTo>
                      <a:pt x="11645" y="8027"/>
                    </a:lnTo>
                    <a:lnTo>
                      <a:pt x="11670" y="8023"/>
                    </a:lnTo>
                    <a:lnTo>
                      <a:pt x="11694" y="8017"/>
                    </a:lnTo>
                    <a:lnTo>
                      <a:pt x="11718" y="8011"/>
                    </a:lnTo>
                    <a:lnTo>
                      <a:pt x="11741" y="8003"/>
                    </a:lnTo>
                    <a:lnTo>
                      <a:pt x="11764" y="7994"/>
                    </a:lnTo>
                    <a:lnTo>
                      <a:pt x="11786" y="7983"/>
                    </a:lnTo>
                    <a:lnTo>
                      <a:pt x="11809" y="7972"/>
                    </a:lnTo>
                    <a:lnTo>
                      <a:pt x="11829" y="7960"/>
                    </a:lnTo>
                    <a:lnTo>
                      <a:pt x="11850" y="7947"/>
                    </a:lnTo>
                    <a:lnTo>
                      <a:pt x="11869" y="7933"/>
                    </a:lnTo>
                    <a:lnTo>
                      <a:pt x="11888" y="7918"/>
                    </a:lnTo>
                    <a:lnTo>
                      <a:pt x="11906" y="7902"/>
                    </a:lnTo>
                    <a:lnTo>
                      <a:pt x="11924" y="7886"/>
                    </a:lnTo>
                    <a:lnTo>
                      <a:pt x="11940" y="7868"/>
                    </a:lnTo>
                    <a:lnTo>
                      <a:pt x="11956" y="7850"/>
                    </a:lnTo>
                    <a:lnTo>
                      <a:pt x="11972" y="7831"/>
                    </a:lnTo>
                    <a:lnTo>
                      <a:pt x="11986" y="7812"/>
                    </a:lnTo>
                    <a:lnTo>
                      <a:pt x="11999" y="7792"/>
                    </a:lnTo>
                    <a:lnTo>
                      <a:pt x="12011" y="7771"/>
                    </a:lnTo>
                    <a:lnTo>
                      <a:pt x="12022" y="7749"/>
                    </a:lnTo>
                    <a:lnTo>
                      <a:pt x="12032" y="7726"/>
                    </a:lnTo>
                    <a:lnTo>
                      <a:pt x="12041" y="7703"/>
                    </a:lnTo>
                    <a:lnTo>
                      <a:pt x="12049" y="7680"/>
                    </a:lnTo>
                    <a:lnTo>
                      <a:pt x="12055" y="7656"/>
                    </a:lnTo>
                    <a:lnTo>
                      <a:pt x="12061" y="7632"/>
                    </a:lnTo>
                    <a:lnTo>
                      <a:pt x="12065" y="7607"/>
                    </a:lnTo>
                    <a:lnTo>
                      <a:pt x="12068" y="7582"/>
                    </a:lnTo>
                    <a:lnTo>
                      <a:pt x="12070" y="7557"/>
                    </a:lnTo>
                    <a:lnTo>
                      <a:pt x="12071" y="7531"/>
                    </a:lnTo>
                    <a:lnTo>
                      <a:pt x="12071" y="502"/>
                    </a:lnTo>
                    <a:lnTo>
                      <a:pt x="12070" y="476"/>
                    </a:lnTo>
                    <a:lnTo>
                      <a:pt x="12068" y="451"/>
                    </a:lnTo>
                    <a:lnTo>
                      <a:pt x="12065" y="426"/>
                    </a:lnTo>
                    <a:lnTo>
                      <a:pt x="12061" y="401"/>
                    </a:lnTo>
                    <a:lnTo>
                      <a:pt x="12055" y="377"/>
                    </a:lnTo>
                    <a:lnTo>
                      <a:pt x="12049" y="353"/>
                    </a:lnTo>
                    <a:lnTo>
                      <a:pt x="12041" y="329"/>
                    </a:lnTo>
                    <a:lnTo>
                      <a:pt x="12032" y="306"/>
                    </a:lnTo>
                    <a:lnTo>
                      <a:pt x="12022" y="284"/>
                    </a:lnTo>
                    <a:lnTo>
                      <a:pt x="12011" y="263"/>
                    </a:lnTo>
                    <a:lnTo>
                      <a:pt x="11999" y="242"/>
                    </a:lnTo>
                    <a:lnTo>
                      <a:pt x="11986" y="221"/>
                    </a:lnTo>
                    <a:lnTo>
                      <a:pt x="11972" y="202"/>
                    </a:lnTo>
                    <a:lnTo>
                      <a:pt x="11956" y="183"/>
                    </a:lnTo>
                    <a:lnTo>
                      <a:pt x="11940" y="165"/>
                    </a:lnTo>
                    <a:lnTo>
                      <a:pt x="11924" y="147"/>
                    </a:lnTo>
                    <a:lnTo>
                      <a:pt x="11906" y="131"/>
                    </a:lnTo>
                    <a:lnTo>
                      <a:pt x="11888" y="115"/>
                    </a:lnTo>
                    <a:lnTo>
                      <a:pt x="11869" y="100"/>
                    </a:lnTo>
                    <a:lnTo>
                      <a:pt x="11850" y="85"/>
                    </a:lnTo>
                    <a:lnTo>
                      <a:pt x="11829" y="72"/>
                    </a:lnTo>
                    <a:lnTo>
                      <a:pt x="11809" y="60"/>
                    </a:lnTo>
                    <a:lnTo>
                      <a:pt x="11786" y="49"/>
                    </a:lnTo>
                    <a:lnTo>
                      <a:pt x="11764" y="39"/>
                    </a:lnTo>
                    <a:lnTo>
                      <a:pt x="11741" y="30"/>
                    </a:lnTo>
                    <a:lnTo>
                      <a:pt x="11718" y="22"/>
                    </a:lnTo>
                    <a:lnTo>
                      <a:pt x="11694" y="16"/>
                    </a:lnTo>
                    <a:lnTo>
                      <a:pt x="11670" y="10"/>
                    </a:lnTo>
                    <a:lnTo>
                      <a:pt x="11645" y="6"/>
                    </a:lnTo>
                    <a:lnTo>
                      <a:pt x="11619" y="3"/>
                    </a:lnTo>
                    <a:lnTo>
                      <a:pt x="11594" y="1"/>
                    </a:lnTo>
                    <a:lnTo>
                      <a:pt x="11568" y="0"/>
                    </a:lnTo>
                    <a:close/>
                  </a:path>
                </a:pathLst>
              </a:custGeom>
              <a:gradFill flip="none" rotWithShape="0">
                <a:gsLst>
                  <a:gs pos="5000">
                    <a:srgbClr val="0F7ABF"/>
                  </a:gs>
                  <a:gs pos="100000">
                    <a:srgbClr val="0DCD9C"/>
                  </a:gs>
                </a:gsLst>
                <a:lin ang="2700000" scaled="1"/>
                <a:tileRect/>
              </a:gradFill>
              <a:ln>
                <a:noFill/>
              </a:ln>
              <a:effectLst>
                <a:outerShdw blurRad="190500" dist="38100" dir="8100000" algn="tr" rotWithShape="0">
                  <a:prstClr val="black">
                    <a:alpha val="59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id-ID" sz="9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7" name="Freeform 92"/>
              <p:cNvSpPr>
                <a:spLocks noEditPoints="1"/>
              </p:cNvSpPr>
              <p:nvPr/>
            </p:nvSpPr>
            <p:spPr bwMode="auto">
              <a:xfrm>
                <a:off x="6964363" y="2108200"/>
                <a:ext cx="690562" cy="646113"/>
              </a:xfrm>
              <a:custGeom>
                <a:avLst/>
                <a:gdLst>
                  <a:gd name="T0" fmla="*/ 15066 w 16095"/>
                  <a:gd name="T1" fmla="*/ 11696 h 15059"/>
                  <a:gd name="T2" fmla="*/ 14988 w 16095"/>
                  <a:gd name="T3" fmla="*/ 11847 h 15059"/>
                  <a:gd name="T4" fmla="*/ 14867 w 16095"/>
                  <a:gd name="T5" fmla="*/ 11963 h 15059"/>
                  <a:gd name="T6" fmla="*/ 14712 w 16095"/>
                  <a:gd name="T7" fmla="*/ 12033 h 15059"/>
                  <a:gd name="T8" fmla="*/ 6036 w 16095"/>
                  <a:gd name="T9" fmla="*/ 12049 h 15059"/>
                  <a:gd name="T10" fmla="*/ 1359 w 16095"/>
                  <a:gd name="T11" fmla="*/ 12027 h 15059"/>
                  <a:gd name="T12" fmla="*/ 1208 w 16095"/>
                  <a:gd name="T13" fmla="*/ 11949 h 15059"/>
                  <a:gd name="T14" fmla="*/ 1091 w 16095"/>
                  <a:gd name="T15" fmla="*/ 11828 h 15059"/>
                  <a:gd name="T16" fmla="*/ 1022 w 16095"/>
                  <a:gd name="T17" fmla="*/ 11672 h 15059"/>
                  <a:gd name="T18" fmla="*/ 1007 w 16095"/>
                  <a:gd name="T19" fmla="*/ 1480 h 15059"/>
                  <a:gd name="T20" fmla="*/ 1045 w 16095"/>
                  <a:gd name="T21" fmla="*/ 1310 h 15059"/>
                  <a:gd name="T22" fmla="*/ 1137 w 16095"/>
                  <a:gd name="T23" fmla="*/ 1169 h 15059"/>
                  <a:gd name="T24" fmla="*/ 1268 w 16095"/>
                  <a:gd name="T25" fmla="*/ 1064 h 15059"/>
                  <a:gd name="T26" fmla="*/ 1432 w 16095"/>
                  <a:gd name="T27" fmla="*/ 1010 h 15059"/>
                  <a:gd name="T28" fmla="*/ 14663 w 16095"/>
                  <a:gd name="T29" fmla="*/ 1010 h 15059"/>
                  <a:gd name="T30" fmla="*/ 14826 w 16095"/>
                  <a:gd name="T31" fmla="*/ 1064 h 15059"/>
                  <a:gd name="T32" fmla="*/ 14958 w 16095"/>
                  <a:gd name="T33" fmla="*/ 1169 h 15059"/>
                  <a:gd name="T34" fmla="*/ 15050 w 16095"/>
                  <a:gd name="T35" fmla="*/ 1310 h 15059"/>
                  <a:gd name="T36" fmla="*/ 15088 w 16095"/>
                  <a:gd name="T37" fmla="*/ 1480 h 15059"/>
                  <a:gd name="T38" fmla="*/ 1279 w 16095"/>
                  <a:gd name="T39" fmla="*/ 17 h 15059"/>
                  <a:gd name="T40" fmla="*/ 790 w 16095"/>
                  <a:gd name="T41" fmla="*/ 182 h 15059"/>
                  <a:gd name="T42" fmla="*/ 391 w 16095"/>
                  <a:gd name="T43" fmla="*/ 493 h 15059"/>
                  <a:gd name="T44" fmla="*/ 119 w 16095"/>
                  <a:gd name="T45" fmla="*/ 920 h 15059"/>
                  <a:gd name="T46" fmla="*/ 2 w 16095"/>
                  <a:gd name="T47" fmla="*/ 1429 h 15059"/>
                  <a:gd name="T48" fmla="*/ 47 w 16095"/>
                  <a:gd name="T49" fmla="*/ 11922 h 15059"/>
                  <a:gd name="T50" fmla="*/ 257 w 16095"/>
                  <a:gd name="T51" fmla="*/ 12387 h 15059"/>
                  <a:gd name="T52" fmla="*/ 604 w 16095"/>
                  <a:gd name="T53" fmla="*/ 12752 h 15059"/>
                  <a:gd name="T54" fmla="*/ 1056 w 16095"/>
                  <a:gd name="T55" fmla="*/ 12984 h 15059"/>
                  <a:gd name="T56" fmla="*/ 6539 w 16095"/>
                  <a:gd name="T57" fmla="*/ 13053 h 15059"/>
                  <a:gd name="T58" fmla="*/ 3299 w 16095"/>
                  <a:gd name="T59" fmla="*/ 14106 h 15059"/>
                  <a:gd name="T60" fmla="*/ 3180 w 16095"/>
                  <a:gd name="T61" fmla="*/ 14188 h 15059"/>
                  <a:gd name="T62" fmla="*/ 3089 w 16095"/>
                  <a:gd name="T63" fmla="*/ 14299 h 15059"/>
                  <a:gd name="T64" fmla="*/ 3034 w 16095"/>
                  <a:gd name="T65" fmla="*/ 14431 h 15059"/>
                  <a:gd name="T66" fmla="*/ 3019 w 16095"/>
                  <a:gd name="T67" fmla="*/ 14583 h 15059"/>
                  <a:gd name="T68" fmla="*/ 3057 w 16095"/>
                  <a:gd name="T69" fmla="*/ 14753 h 15059"/>
                  <a:gd name="T70" fmla="*/ 3149 w 16095"/>
                  <a:gd name="T71" fmla="*/ 14894 h 15059"/>
                  <a:gd name="T72" fmla="*/ 3280 w 16095"/>
                  <a:gd name="T73" fmla="*/ 14999 h 15059"/>
                  <a:gd name="T74" fmla="*/ 3444 w 16095"/>
                  <a:gd name="T75" fmla="*/ 15053 h 15059"/>
                  <a:gd name="T76" fmla="*/ 12651 w 16095"/>
                  <a:gd name="T77" fmla="*/ 15053 h 15059"/>
                  <a:gd name="T78" fmla="*/ 12814 w 16095"/>
                  <a:gd name="T79" fmla="*/ 14999 h 15059"/>
                  <a:gd name="T80" fmla="*/ 12946 w 16095"/>
                  <a:gd name="T81" fmla="*/ 14894 h 15059"/>
                  <a:gd name="T82" fmla="*/ 13038 w 16095"/>
                  <a:gd name="T83" fmla="*/ 14753 h 15059"/>
                  <a:gd name="T84" fmla="*/ 13076 w 16095"/>
                  <a:gd name="T85" fmla="*/ 14583 h 15059"/>
                  <a:gd name="T86" fmla="*/ 13061 w 16095"/>
                  <a:gd name="T87" fmla="*/ 14431 h 15059"/>
                  <a:gd name="T88" fmla="*/ 13006 w 16095"/>
                  <a:gd name="T89" fmla="*/ 14299 h 15059"/>
                  <a:gd name="T90" fmla="*/ 12915 w 16095"/>
                  <a:gd name="T91" fmla="*/ 14188 h 15059"/>
                  <a:gd name="T92" fmla="*/ 12796 w 16095"/>
                  <a:gd name="T93" fmla="*/ 14106 h 15059"/>
                  <a:gd name="T94" fmla="*/ 9556 w 16095"/>
                  <a:gd name="T95" fmla="*/ 13053 h 15059"/>
                  <a:gd name="T96" fmla="*/ 15039 w 16095"/>
                  <a:gd name="T97" fmla="*/ 12984 h 15059"/>
                  <a:gd name="T98" fmla="*/ 15491 w 16095"/>
                  <a:gd name="T99" fmla="*/ 12752 h 15059"/>
                  <a:gd name="T100" fmla="*/ 15838 w 16095"/>
                  <a:gd name="T101" fmla="*/ 12387 h 15059"/>
                  <a:gd name="T102" fmla="*/ 16048 w 16095"/>
                  <a:gd name="T103" fmla="*/ 11922 h 15059"/>
                  <a:gd name="T104" fmla="*/ 16093 w 16095"/>
                  <a:gd name="T105" fmla="*/ 1429 h 15059"/>
                  <a:gd name="T106" fmla="*/ 15976 w 16095"/>
                  <a:gd name="T107" fmla="*/ 920 h 15059"/>
                  <a:gd name="T108" fmla="*/ 15703 w 16095"/>
                  <a:gd name="T109" fmla="*/ 493 h 15059"/>
                  <a:gd name="T110" fmla="*/ 15305 w 16095"/>
                  <a:gd name="T111" fmla="*/ 182 h 15059"/>
                  <a:gd name="T112" fmla="*/ 14815 w 16095"/>
                  <a:gd name="T113" fmla="*/ 17 h 150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6095" h="15059">
                    <a:moveTo>
                      <a:pt x="15089" y="11547"/>
                    </a:moveTo>
                    <a:lnTo>
                      <a:pt x="15088" y="11573"/>
                    </a:lnTo>
                    <a:lnTo>
                      <a:pt x="15086" y="11598"/>
                    </a:lnTo>
                    <a:lnTo>
                      <a:pt x="15083" y="11623"/>
                    </a:lnTo>
                    <a:lnTo>
                      <a:pt x="15079" y="11648"/>
                    </a:lnTo>
                    <a:lnTo>
                      <a:pt x="15073" y="11672"/>
                    </a:lnTo>
                    <a:lnTo>
                      <a:pt x="15066" y="11696"/>
                    </a:lnTo>
                    <a:lnTo>
                      <a:pt x="15059" y="11719"/>
                    </a:lnTo>
                    <a:lnTo>
                      <a:pt x="15050" y="11743"/>
                    </a:lnTo>
                    <a:lnTo>
                      <a:pt x="15040" y="11765"/>
                    </a:lnTo>
                    <a:lnTo>
                      <a:pt x="15029" y="11786"/>
                    </a:lnTo>
                    <a:lnTo>
                      <a:pt x="15016" y="11807"/>
                    </a:lnTo>
                    <a:lnTo>
                      <a:pt x="15003" y="11828"/>
                    </a:lnTo>
                    <a:lnTo>
                      <a:pt x="14988" y="11847"/>
                    </a:lnTo>
                    <a:lnTo>
                      <a:pt x="14974" y="11866"/>
                    </a:lnTo>
                    <a:lnTo>
                      <a:pt x="14958" y="11884"/>
                    </a:lnTo>
                    <a:lnTo>
                      <a:pt x="14941" y="11902"/>
                    </a:lnTo>
                    <a:lnTo>
                      <a:pt x="14924" y="11918"/>
                    </a:lnTo>
                    <a:lnTo>
                      <a:pt x="14906" y="11934"/>
                    </a:lnTo>
                    <a:lnTo>
                      <a:pt x="14887" y="11949"/>
                    </a:lnTo>
                    <a:lnTo>
                      <a:pt x="14867" y="11963"/>
                    </a:lnTo>
                    <a:lnTo>
                      <a:pt x="14847" y="11977"/>
                    </a:lnTo>
                    <a:lnTo>
                      <a:pt x="14826" y="11989"/>
                    </a:lnTo>
                    <a:lnTo>
                      <a:pt x="14803" y="12000"/>
                    </a:lnTo>
                    <a:lnTo>
                      <a:pt x="14781" y="12010"/>
                    </a:lnTo>
                    <a:lnTo>
                      <a:pt x="14759" y="12019"/>
                    </a:lnTo>
                    <a:lnTo>
                      <a:pt x="14735" y="12027"/>
                    </a:lnTo>
                    <a:lnTo>
                      <a:pt x="14712" y="12033"/>
                    </a:lnTo>
                    <a:lnTo>
                      <a:pt x="14687" y="12039"/>
                    </a:lnTo>
                    <a:lnTo>
                      <a:pt x="14663" y="12043"/>
                    </a:lnTo>
                    <a:lnTo>
                      <a:pt x="14637" y="12047"/>
                    </a:lnTo>
                    <a:lnTo>
                      <a:pt x="14612" y="12048"/>
                    </a:lnTo>
                    <a:lnTo>
                      <a:pt x="14586" y="12049"/>
                    </a:lnTo>
                    <a:lnTo>
                      <a:pt x="10059" y="12049"/>
                    </a:lnTo>
                    <a:lnTo>
                      <a:pt x="6036" y="12049"/>
                    </a:lnTo>
                    <a:lnTo>
                      <a:pt x="1509" y="12049"/>
                    </a:lnTo>
                    <a:lnTo>
                      <a:pt x="1483" y="12048"/>
                    </a:lnTo>
                    <a:lnTo>
                      <a:pt x="1458" y="12047"/>
                    </a:lnTo>
                    <a:lnTo>
                      <a:pt x="1432" y="12043"/>
                    </a:lnTo>
                    <a:lnTo>
                      <a:pt x="1407" y="12039"/>
                    </a:lnTo>
                    <a:lnTo>
                      <a:pt x="1383" y="12033"/>
                    </a:lnTo>
                    <a:lnTo>
                      <a:pt x="1359" y="12027"/>
                    </a:lnTo>
                    <a:lnTo>
                      <a:pt x="1336" y="12019"/>
                    </a:lnTo>
                    <a:lnTo>
                      <a:pt x="1313" y="12010"/>
                    </a:lnTo>
                    <a:lnTo>
                      <a:pt x="1291" y="12000"/>
                    </a:lnTo>
                    <a:lnTo>
                      <a:pt x="1268" y="11989"/>
                    </a:lnTo>
                    <a:lnTo>
                      <a:pt x="1248" y="11977"/>
                    </a:lnTo>
                    <a:lnTo>
                      <a:pt x="1227" y="11963"/>
                    </a:lnTo>
                    <a:lnTo>
                      <a:pt x="1208" y="11949"/>
                    </a:lnTo>
                    <a:lnTo>
                      <a:pt x="1189" y="11934"/>
                    </a:lnTo>
                    <a:lnTo>
                      <a:pt x="1171" y="11918"/>
                    </a:lnTo>
                    <a:lnTo>
                      <a:pt x="1153" y="11902"/>
                    </a:lnTo>
                    <a:lnTo>
                      <a:pt x="1137" y="11884"/>
                    </a:lnTo>
                    <a:lnTo>
                      <a:pt x="1121" y="11866"/>
                    </a:lnTo>
                    <a:lnTo>
                      <a:pt x="1106" y="11847"/>
                    </a:lnTo>
                    <a:lnTo>
                      <a:pt x="1091" y="11828"/>
                    </a:lnTo>
                    <a:lnTo>
                      <a:pt x="1078" y="11807"/>
                    </a:lnTo>
                    <a:lnTo>
                      <a:pt x="1066" y="11786"/>
                    </a:lnTo>
                    <a:lnTo>
                      <a:pt x="1055" y="11765"/>
                    </a:lnTo>
                    <a:lnTo>
                      <a:pt x="1045" y="11743"/>
                    </a:lnTo>
                    <a:lnTo>
                      <a:pt x="1036" y="11719"/>
                    </a:lnTo>
                    <a:lnTo>
                      <a:pt x="1028" y="11696"/>
                    </a:lnTo>
                    <a:lnTo>
                      <a:pt x="1022" y="11672"/>
                    </a:lnTo>
                    <a:lnTo>
                      <a:pt x="1016" y="11648"/>
                    </a:lnTo>
                    <a:lnTo>
                      <a:pt x="1012" y="11623"/>
                    </a:lnTo>
                    <a:lnTo>
                      <a:pt x="1009" y="11598"/>
                    </a:lnTo>
                    <a:lnTo>
                      <a:pt x="1007" y="11573"/>
                    </a:lnTo>
                    <a:lnTo>
                      <a:pt x="1006" y="11547"/>
                    </a:lnTo>
                    <a:lnTo>
                      <a:pt x="1006" y="1506"/>
                    </a:lnTo>
                    <a:lnTo>
                      <a:pt x="1007" y="1480"/>
                    </a:lnTo>
                    <a:lnTo>
                      <a:pt x="1009" y="1455"/>
                    </a:lnTo>
                    <a:lnTo>
                      <a:pt x="1012" y="1430"/>
                    </a:lnTo>
                    <a:lnTo>
                      <a:pt x="1016" y="1405"/>
                    </a:lnTo>
                    <a:lnTo>
                      <a:pt x="1022" y="1381"/>
                    </a:lnTo>
                    <a:lnTo>
                      <a:pt x="1028" y="1356"/>
                    </a:lnTo>
                    <a:lnTo>
                      <a:pt x="1036" y="1333"/>
                    </a:lnTo>
                    <a:lnTo>
                      <a:pt x="1045" y="1310"/>
                    </a:lnTo>
                    <a:lnTo>
                      <a:pt x="1055" y="1288"/>
                    </a:lnTo>
                    <a:lnTo>
                      <a:pt x="1066" y="1267"/>
                    </a:lnTo>
                    <a:lnTo>
                      <a:pt x="1078" y="1246"/>
                    </a:lnTo>
                    <a:lnTo>
                      <a:pt x="1091" y="1225"/>
                    </a:lnTo>
                    <a:lnTo>
                      <a:pt x="1106" y="1206"/>
                    </a:lnTo>
                    <a:lnTo>
                      <a:pt x="1121" y="1187"/>
                    </a:lnTo>
                    <a:lnTo>
                      <a:pt x="1137" y="1169"/>
                    </a:lnTo>
                    <a:lnTo>
                      <a:pt x="1153" y="1151"/>
                    </a:lnTo>
                    <a:lnTo>
                      <a:pt x="1171" y="1135"/>
                    </a:lnTo>
                    <a:lnTo>
                      <a:pt x="1189" y="1119"/>
                    </a:lnTo>
                    <a:lnTo>
                      <a:pt x="1208" y="1103"/>
                    </a:lnTo>
                    <a:lnTo>
                      <a:pt x="1227" y="1090"/>
                    </a:lnTo>
                    <a:lnTo>
                      <a:pt x="1248" y="1077"/>
                    </a:lnTo>
                    <a:lnTo>
                      <a:pt x="1268" y="1064"/>
                    </a:lnTo>
                    <a:lnTo>
                      <a:pt x="1291" y="1053"/>
                    </a:lnTo>
                    <a:lnTo>
                      <a:pt x="1313" y="1043"/>
                    </a:lnTo>
                    <a:lnTo>
                      <a:pt x="1336" y="1034"/>
                    </a:lnTo>
                    <a:lnTo>
                      <a:pt x="1359" y="1027"/>
                    </a:lnTo>
                    <a:lnTo>
                      <a:pt x="1383" y="1020"/>
                    </a:lnTo>
                    <a:lnTo>
                      <a:pt x="1407" y="1014"/>
                    </a:lnTo>
                    <a:lnTo>
                      <a:pt x="1432" y="1010"/>
                    </a:lnTo>
                    <a:lnTo>
                      <a:pt x="1458" y="1007"/>
                    </a:lnTo>
                    <a:lnTo>
                      <a:pt x="1483" y="1005"/>
                    </a:lnTo>
                    <a:lnTo>
                      <a:pt x="1509" y="1004"/>
                    </a:lnTo>
                    <a:lnTo>
                      <a:pt x="14586" y="1004"/>
                    </a:lnTo>
                    <a:lnTo>
                      <a:pt x="14612" y="1005"/>
                    </a:lnTo>
                    <a:lnTo>
                      <a:pt x="14637" y="1007"/>
                    </a:lnTo>
                    <a:lnTo>
                      <a:pt x="14663" y="1010"/>
                    </a:lnTo>
                    <a:lnTo>
                      <a:pt x="14687" y="1014"/>
                    </a:lnTo>
                    <a:lnTo>
                      <a:pt x="14712" y="1020"/>
                    </a:lnTo>
                    <a:lnTo>
                      <a:pt x="14735" y="1027"/>
                    </a:lnTo>
                    <a:lnTo>
                      <a:pt x="14759" y="1034"/>
                    </a:lnTo>
                    <a:lnTo>
                      <a:pt x="14781" y="1043"/>
                    </a:lnTo>
                    <a:lnTo>
                      <a:pt x="14803" y="1053"/>
                    </a:lnTo>
                    <a:lnTo>
                      <a:pt x="14826" y="1064"/>
                    </a:lnTo>
                    <a:lnTo>
                      <a:pt x="14847" y="1077"/>
                    </a:lnTo>
                    <a:lnTo>
                      <a:pt x="14867" y="1090"/>
                    </a:lnTo>
                    <a:lnTo>
                      <a:pt x="14887" y="1103"/>
                    </a:lnTo>
                    <a:lnTo>
                      <a:pt x="14906" y="1119"/>
                    </a:lnTo>
                    <a:lnTo>
                      <a:pt x="14924" y="1135"/>
                    </a:lnTo>
                    <a:lnTo>
                      <a:pt x="14941" y="1151"/>
                    </a:lnTo>
                    <a:lnTo>
                      <a:pt x="14958" y="1169"/>
                    </a:lnTo>
                    <a:lnTo>
                      <a:pt x="14974" y="1187"/>
                    </a:lnTo>
                    <a:lnTo>
                      <a:pt x="14988" y="1206"/>
                    </a:lnTo>
                    <a:lnTo>
                      <a:pt x="15003" y="1225"/>
                    </a:lnTo>
                    <a:lnTo>
                      <a:pt x="15016" y="1246"/>
                    </a:lnTo>
                    <a:lnTo>
                      <a:pt x="15029" y="1267"/>
                    </a:lnTo>
                    <a:lnTo>
                      <a:pt x="15040" y="1288"/>
                    </a:lnTo>
                    <a:lnTo>
                      <a:pt x="15050" y="1310"/>
                    </a:lnTo>
                    <a:lnTo>
                      <a:pt x="15059" y="1333"/>
                    </a:lnTo>
                    <a:lnTo>
                      <a:pt x="15066" y="1356"/>
                    </a:lnTo>
                    <a:lnTo>
                      <a:pt x="15073" y="1381"/>
                    </a:lnTo>
                    <a:lnTo>
                      <a:pt x="15079" y="1405"/>
                    </a:lnTo>
                    <a:lnTo>
                      <a:pt x="15083" y="1430"/>
                    </a:lnTo>
                    <a:lnTo>
                      <a:pt x="15086" y="1455"/>
                    </a:lnTo>
                    <a:lnTo>
                      <a:pt x="15088" y="1480"/>
                    </a:lnTo>
                    <a:lnTo>
                      <a:pt x="15089" y="1506"/>
                    </a:lnTo>
                    <a:lnTo>
                      <a:pt x="15089" y="11547"/>
                    </a:lnTo>
                    <a:close/>
                    <a:moveTo>
                      <a:pt x="14586" y="0"/>
                    </a:moveTo>
                    <a:lnTo>
                      <a:pt x="1509" y="0"/>
                    </a:lnTo>
                    <a:lnTo>
                      <a:pt x="1431" y="2"/>
                    </a:lnTo>
                    <a:lnTo>
                      <a:pt x="1354" y="8"/>
                    </a:lnTo>
                    <a:lnTo>
                      <a:pt x="1279" y="17"/>
                    </a:lnTo>
                    <a:lnTo>
                      <a:pt x="1204" y="30"/>
                    </a:lnTo>
                    <a:lnTo>
                      <a:pt x="1132" y="47"/>
                    </a:lnTo>
                    <a:lnTo>
                      <a:pt x="1060" y="67"/>
                    </a:lnTo>
                    <a:lnTo>
                      <a:pt x="990" y="91"/>
                    </a:lnTo>
                    <a:lnTo>
                      <a:pt x="921" y="118"/>
                    </a:lnTo>
                    <a:lnTo>
                      <a:pt x="854" y="149"/>
                    </a:lnTo>
                    <a:lnTo>
                      <a:pt x="790" y="182"/>
                    </a:lnTo>
                    <a:lnTo>
                      <a:pt x="726" y="218"/>
                    </a:lnTo>
                    <a:lnTo>
                      <a:pt x="665" y="257"/>
                    </a:lnTo>
                    <a:lnTo>
                      <a:pt x="606" y="299"/>
                    </a:lnTo>
                    <a:lnTo>
                      <a:pt x="549" y="344"/>
                    </a:lnTo>
                    <a:lnTo>
                      <a:pt x="494" y="392"/>
                    </a:lnTo>
                    <a:lnTo>
                      <a:pt x="442" y="441"/>
                    </a:lnTo>
                    <a:lnTo>
                      <a:pt x="391" y="493"/>
                    </a:lnTo>
                    <a:lnTo>
                      <a:pt x="344" y="548"/>
                    </a:lnTo>
                    <a:lnTo>
                      <a:pt x="300" y="605"/>
                    </a:lnTo>
                    <a:lnTo>
                      <a:pt x="258" y="664"/>
                    </a:lnTo>
                    <a:lnTo>
                      <a:pt x="218" y="725"/>
                    </a:lnTo>
                    <a:lnTo>
                      <a:pt x="182" y="788"/>
                    </a:lnTo>
                    <a:lnTo>
                      <a:pt x="149" y="853"/>
                    </a:lnTo>
                    <a:lnTo>
                      <a:pt x="119" y="920"/>
                    </a:lnTo>
                    <a:lnTo>
                      <a:pt x="92" y="988"/>
                    </a:lnTo>
                    <a:lnTo>
                      <a:pt x="67" y="1058"/>
                    </a:lnTo>
                    <a:lnTo>
                      <a:pt x="47" y="1130"/>
                    </a:lnTo>
                    <a:lnTo>
                      <a:pt x="30" y="1203"/>
                    </a:lnTo>
                    <a:lnTo>
                      <a:pt x="17" y="1277"/>
                    </a:lnTo>
                    <a:lnTo>
                      <a:pt x="8" y="1352"/>
                    </a:lnTo>
                    <a:lnTo>
                      <a:pt x="2" y="1429"/>
                    </a:lnTo>
                    <a:lnTo>
                      <a:pt x="0" y="1506"/>
                    </a:lnTo>
                    <a:lnTo>
                      <a:pt x="0" y="11547"/>
                    </a:lnTo>
                    <a:lnTo>
                      <a:pt x="2" y="11624"/>
                    </a:lnTo>
                    <a:lnTo>
                      <a:pt x="8" y="11700"/>
                    </a:lnTo>
                    <a:lnTo>
                      <a:pt x="17" y="11776"/>
                    </a:lnTo>
                    <a:lnTo>
                      <a:pt x="30" y="11850"/>
                    </a:lnTo>
                    <a:lnTo>
                      <a:pt x="47" y="11922"/>
                    </a:lnTo>
                    <a:lnTo>
                      <a:pt x="67" y="11994"/>
                    </a:lnTo>
                    <a:lnTo>
                      <a:pt x="92" y="12064"/>
                    </a:lnTo>
                    <a:lnTo>
                      <a:pt x="118" y="12132"/>
                    </a:lnTo>
                    <a:lnTo>
                      <a:pt x="148" y="12198"/>
                    </a:lnTo>
                    <a:lnTo>
                      <a:pt x="181" y="12264"/>
                    </a:lnTo>
                    <a:lnTo>
                      <a:pt x="217" y="12326"/>
                    </a:lnTo>
                    <a:lnTo>
                      <a:pt x="257" y="12387"/>
                    </a:lnTo>
                    <a:lnTo>
                      <a:pt x="299" y="12446"/>
                    </a:lnTo>
                    <a:lnTo>
                      <a:pt x="343" y="12504"/>
                    </a:lnTo>
                    <a:lnTo>
                      <a:pt x="390" y="12558"/>
                    </a:lnTo>
                    <a:lnTo>
                      <a:pt x="441" y="12610"/>
                    </a:lnTo>
                    <a:lnTo>
                      <a:pt x="493" y="12660"/>
                    </a:lnTo>
                    <a:lnTo>
                      <a:pt x="547" y="12707"/>
                    </a:lnTo>
                    <a:lnTo>
                      <a:pt x="604" y="12752"/>
                    </a:lnTo>
                    <a:lnTo>
                      <a:pt x="663" y="12794"/>
                    </a:lnTo>
                    <a:lnTo>
                      <a:pt x="724" y="12833"/>
                    </a:lnTo>
                    <a:lnTo>
                      <a:pt x="787" y="12869"/>
                    </a:lnTo>
                    <a:lnTo>
                      <a:pt x="852" y="12902"/>
                    </a:lnTo>
                    <a:lnTo>
                      <a:pt x="918" y="12933"/>
                    </a:lnTo>
                    <a:lnTo>
                      <a:pt x="987" y="12959"/>
                    </a:lnTo>
                    <a:lnTo>
                      <a:pt x="1056" y="12984"/>
                    </a:lnTo>
                    <a:lnTo>
                      <a:pt x="1128" y="13004"/>
                    </a:lnTo>
                    <a:lnTo>
                      <a:pt x="1201" y="13021"/>
                    </a:lnTo>
                    <a:lnTo>
                      <a:pt x="1275" y="13035"/>
                    </a:lnTo>
                    <a:lnTo>
                      <a:pt x="1350" y="13044"/>
                    </a:lnTo>
                    <a:lnTo>
                      <a:pt x="1426" y="13050"/>
                    </a:lnTo>
                    <a:lnTo>
                      <a:pt x="1504" y="13053"/>
                    </a:lnTo>
                    <a:lnTo>
                      <a:pt x="6539" y="13053"/>
                    </a:lnTo>
                    <a:lnTo>
                      <a:pt x="6539" y="13663"/>
                    </a:lnTo>
                    <a:lnTo>
                      <a:pt x="3399" y="14070"/>
                    </a:lnTo>
                    <a:lnTo>
                      <a:pt x="3378" y="14076"/>
                    </a:lnTo>
                    <a:lnTo>
                      <a:pt x="3358" y="14082"/>
                    </a:lnTo>
                    <a:lnTo>
                      <a:pt x="3338" y="14090"/>
                    </a:lnTo>
                    <a:lnTo>
                      <a:pt x="3319" y="14098"/>
                    </a:lnTo>
                    <a:lnTo>
                      <a:pt x="3299" y="14106"/>
                    </a:lnTo>
                    <a:lnTo>
                      <a:pt x="3280" y="14116"/>
                    </a:lnTo>
                    <a:lnTo>
                      <a:pt x="3262" y="14126"/>
                    </a:lnTo>
                    <a:lnTo>
                      <a:pt x="3245" y="14137"/>
                    </a:lnTo>
                    <a:lnTo>
                      <a:pt x="3228" y="14149"/>
                    </a:lnTo>
                    <a:lnTo>
                      <a:pt x="3211" y="14161"/>
                    </a:lnTo>
                    <a:lnTo>
                      <a:pt x="3196" y="14174"/>
                    </a:lnTo>
                    <a:lnTo>
                      <a:pt x="3180" y="14188"/>
                    </a:lnTo>
                    <a:lnTo>
                      <a:pt x="3166" y="14203"/>
                    </a:lnTo>
                    <a:lnTo>
                      <a:pt x="3151" y="14217"/>
                    </a:lnTo>
                    <a:lnTo>
                      <a:pt x="3138" y="14233"/>
                    </a:lnTo>
                    <a:lnTo>
                      <a:pt x="3124" y="14249"/>
                    </a:lnTo>
                    <a:lnTo>
                      <a:pt x="3112" y="14265"/>
                    </a:lnTo>
                    <a:lnTo>
                      <a:pt x="3100" y="14282"/>
                    </a:lnTo>
                    <a:lnTo>
                      <a:pt x="3089" y="14299"/>
                    </a:lnTo>
                    <a:lnTo>
                      <a:pt x="3079" y="14316"/>
                    </a:lnTo>
                    <a:lnTo>
                      <a:pt x="3070" y="14335"/>
                    </a:lnTo>
                    <a:lnTo>
                      <a:pt x="3061" y="14353"/>
                    </a:lnTo>
                    <a:lnTo>
                      <a:pt x="3053" y="14372"/>
                    </a:lnTo>
                    <a:lnTo>
                      <a:pt x="3046" y="14391"/>
                    </a:lnTo>
                    <a:lnTo>
                      <a:pt x="3039" y="14411"/>
                    </a:lnTo>
                    <a:lnTo>
                      <a:pt x="3034" y="14431"/>
                    </a:lnTo>
                    <a:lnTo>
                      <a:pt x="3029" y="14452"/>
                    </a:lnTo>
                    <a:lnTo>
                      <a:pt x="3025" y="14473"/>
                    </a:lnTo>
                    <a:lnTo>
                      <a:pt x="3022" y="14493"/>
                    </a:lnTo>
                    <a:lnTo>
                      <a:pt x="3020" y="14514"/>
                    </a:lnTo>
                    <a:lnTo>
                      <a:pt x="3018" y="14536"/>
                    </a:lnTo>
                    <a:lnTo>
                      <a:pt x="3018" y="14557"/>
                    </a:lnTo>
                    <a:lnTo>
                      <a:pt x="3019" y="14583"/>
                    </a:lnTo>
                    <a:lnTo>
                      <a:pt x="3020" y="14608"/>
                    </a:lnTo>
                    <a:lnTo>
                      <a:pt x="3024" y="14633"/>
                    </a:lnTo>
                    <a:lnTo>
                      <a:pt x="3028" y="14658"/>
                    </a:lnTo>
                    <a:lnTo>
                      <a:pt x="3034" y="14682"/>
                    </a:lnTo>
                    <a:lnTo>
                      <a:pt x="3040" y="14707"/>
                    </a:lnTo>
                    <a:lnTo>
                      <a:pt x="3048" y="14730"/>
                    </a:lnTo>
                    <a:lnTo>
                      <a:pt x="3057" y="14753"/>
                    </a:lnTo>
                    <a:lnTo>
                      <a:pt x="3067" y="14775"/>
                    </a:lnTo>
                    <a:lnTo>
                      <a:pt x="3078" y="14797"/>
                    </a:lnTo>
                    <a:lnTo>
                      <a:pt x="3090" y="14818"/>
                    </a:lnTo>
                    <a:lnTo>
                      <a:pt x="3103" y="14838"/>
                    </a:lnTo>
                    <a:lnTo>
                      <a:pt x="3117" y="14857"/>
                    </a:lnTo>
                    <a:lnTo>
                      <a:pt x="3132" y="14876"/>
                    </a:lnTo>
                    <a:lnTo>
                      <a:pt x="3149" y="14894"/>
                    </a:lnTo>
                    <a:lnTo>
                      <a:pt x="3165" y="14912"/>
                    </a:lnTo>
                    <a:lnTo>
                      <a:pt x="3183" y="14928"/>
                    </a:lnTo>
                    <a:lnTo>
                      <a:pt x="3201" y="14945"/>
                    </a:lnTo>
                    <a:lnTo>
                      <a:pt x="3220" y="14960"/>
                    </a:lnTo>
                    <a:lnTo>
                      <a:pt x="3239" y="14974"/>
                    </a:lnTo>
                    <a:lnTo>
                      <a:pt x="3260" y="14987"/>
                    </a:lnTo>
                    <a:lnTo>
                      <a:pt x="3280" y="14999"/>
                    </a:lnTo>
                    <a:lnTo>
                      <a:pt x="3302" y="15010"/>
                    </a:lnTo>
                    <a:lnTo>
                      <a:pt x="3325" y="15020"/>
                    </a:lnTo>
                    <a:lnTo>
                      <a:pt x="3348" y="15029"/>
                    </a:lnTo>
                    <a:lnTo>
                      <a:pt x="3371" y="15037"/>
                    </a:lnTo>
                    <a:lnTo>
                      <a:pt x="3395" y="15043"/>
                    </a:lnTo>
                    <a:lnTo>
                      <a:pt x="3419" y="15049"/>
                    </a:lnTo>
                    <a:lnTo>
                      <a:pt x="3444" y="15053"/>
                    </a:lnTo>
                    <a:lnTo>
                      <a:pt x="3469" y="15056"/>
                    </a:lnTo>
                    <a:lnTo>
                      <a:pt x="3495" y="15058"/>
                    </a:lnTo>
                    <a:lnTo>
                      <a:pt x="3521" y="15059"/>
                    </a:lnTo>
                    <a:lnTo>
                      <a:pt x="12574" y="15059"/>
                    </a:lnTo>
                    <a:lnTo>
                      <a:pt x="12600" y="15058"/>
                    </a:lnTo>
                    <a:lnTo>
                      <a:pt x="12626" y="15056"/>
                    </a:lnTo>
                    <a:lnTo>
                      <a:pt x="12651" y="15053"/>
                    </a:lnTo>
                    <a:lnTo>
                      <a:pt x="12676" y="15049"/>
                    </a:lnTo>
                    <a:lnTo>
                      <a:pt x="12700" y="15043"/>
                    </a:lnTo>
                    <a:lnTo>
                      <a:pt x="12724" y="15037"/>
                    </a:lnTo>
                    <a:lnTo>
                      <a:pt x="12747" y="15029"/>
                    </a:lnTo>
                    <a:lnTo>
                      <a:pt x="12770" y="15020"/>
                    </a:lnTo>
                    <a:lnTo>
                      <a:pt x="12793" y="15010"/>
                    </a:lnTo>
                    <a:lnTo>
                      <a:pt x="12814" y="14999"/>
                    </a:lnTo>
                    <a:lnTo>
                      <a:pt x="12835" y="14987"/>
                    </a:lnTo>
                    <a:lnTo>
                      <a:pt x="12856" y="14974"/>
                    </a:lnTo>
                    <a:lnTo>
                      <a:pt x="12875" y="14960"/>
                    </a:lnTo>
                    <a:lnTo>
                      <a:pt x="12894" y="14945"/>
                    </a:lnTo>
                    <a:lnTo>
                      <a:pt x="12912" y="14928"/>
                    </a:lnTo>
                    <a:lnTo>
                      <a:pt x="12930" y="14912"/>
                    </a:lnTo>
                    <a:lnTo>
                      <a:pt x="12946" y="14894"/>
                    </a:lnTo>
                    <a:lnTo>
                      <a:pt x="12963" y="14876"/>
                    </a:lnTo>
                    <a:lnTo>
                      <a:pt x="12978" y="14857"/>
                    </a:lnTo>
                    <a:lnTo>
                      <a:pt x="12992" y="14838"/>
                    </a:lnTo>
                    <a:lnTo>
                      <a:pt x="13005" y="14818"/>
                    </a:lnTo>
                    <a:lnTo>
                      <a:pt x="13017" y="14797"/>
                    </a:lnTo>
                    <a:lnTo>
                      <a:pt x="13028" y="14775"/>
                    </a:lnTo>
                    <a:lnTo>
                      <a:pt x="13038" y="14753"/>
                    </a:lnTo>
                    <a:lnTo>
                      <a:pt x="13047" y="14730"/>
                    </a:lnTo>
                    <a:lnTo>
                      <a:pt x="13055" y="14707"/>
                    </a:lnTo>
                    <a:lnTo>
                      <a:pt x="13061" y="14682"/>
                    </a:lnTo>
                    <a:lnTo>
                      <a:pt x="13067" y="14658"/>
                    </a:lnTo>
                    <a:lnTo>
                      <a:pt x="13071" y="14633"/>
                    </a:lnTo>
                    <a:lnTo>
                      <a:pt x="13074" y="14608"/>
                    </a:lnTo>
                    <a:lnTo>
                      <a:pt x="13076" y="14583"/>
                    </a:lnTo>
                    <a:lnTo>
                      <a:pt x="13077" y="14557"/>
                    </a:lnTo>
                    <a:lnTo>
                      <a:pt x="13077" y="14536"/>
                    </a:lnTo>
                    <a:lnTo>
                      <a:pt x="13075" y="14514"/>
                    </a:lnTo>
                    <a:lnTo>
                      <a:pt x="13073" y="14493"/>
                    </a:lnTo>
                    <a:lnTo>
                      <a:pt x="13070" y="14473"/>
                    </a:lnTo>
                    <a:lnTo>
                      <a:pt x="13066" y="14452"/>
                    </a:lnTo>
                    <a:lnTo>
                      <a:pt x="13061" y="14431"/>
                    </a:lnTo>
                    <a:lnTo>
                      <a:pt x="13056" y="14411"/>
                    </a:lnTo>
                    <a:lnTo>
                      <a:pt x="13049" y="14391"/>
                    </a:lnTo>
                    <a:lnTo>
                      <a:pt x="13042" y="14372"/>
                    </a:lnTo>
                    <a:lnTo>
                      <a:pt x="13034" y="14353"/>
                    </a:lnTo>
                    <a:lnTo>
                      <a:pt x="13025" y="14335"/>
                    </a:lnTo>
                    <a:lnTo>
                      <a:pt x="13016" y="14316"/>
                    </a:lnTo>
                    <a:lnTo>
                      <a:pt x="13006" y="14299"/>
                    </a:lnTo>
                    <a:lnTo>
                      <a:pt x="12995" y="14282"/>
                    </a:lnTo>
                    <a:lnTo>
                      <a:pt x="12983" y="14265"/>
                    </a:lnTo>
                    <a:lnTo>
                      <a:pt x="12971" y="14249"/>
                    </a:lnTo>
                    <a:lnTo>
                      <a:pt x="12957" y="14233"/>
                    </a:lnTo>
                    <a:lnTo>
                      <a:pt x="12944" y="14217"/>
                    </a:lnTo>
                    <a:lnTo>
                      <a:pt x="12930" y="14203"/>
                    </a:lnTo>
                    <a:lnTo>
                      <a:pt x="12915" y="14188"/>
                    </a:lnTo>
                    <a:lnTo>
                      <a:pt x="12900" y="14174"/>
                    </a:lnTo>
                    <a:lnTo>
                      <a:pt x="12884" y="14161"/>
                    </a:lnTo>
                    <a:lnTo>
                      <a:pt x="12867" y="14149"/>
                    </a:lnTo>
                    <a:lnTo>
                      <a:pt x="12850" y="14137"/>
                    </a:lnTo>
                    <a:lnTo>
                      <a:pt x="12833" y="14126"/>
                    </a:lnTo>
                    <a:lnTo>
                      <a:pt x="12815" y="14116"/>
                    </a:lnTo>
                    <a:lnTo>
                      <a:pt x="12796" y="14106"/>
                    </a:lnTo>
                    <a:lnTo>
                      <a:pt x="12776" y="14098"/>
                    </a:lnTo>
                    <a:lnTo>
                      <a:pt x="12757" y="14090"/>
                    </a:lnTo>
                    <a:lnTo>
                      <a:pt x="12737" y="14082"/>
                    </a:lnTo>
                    <a:lnTo>
                      <a:pt x="12717" y="14076"/>
                    </a:lnTo>
                    <a:lnTo>
                      <a:pt x="12696" y="14070"/>
                    </a:lnTo>
                    <a:lnTo>
                      <a:pt x="9556" y="13663"/>
                    </a:lnTo>
                    <a:lnTo>
                      <a:pt x="9556" y="13053"/>
                    </a:lnTo>
                    <a:lnTo>
                      <a:pt x="14591" y="13053"/>
                    </a:lnTo>
                    <a:lnTo>
                      <a:pt x="14669" y="13050"/>
                    </a:lnTo>
                    <a:lnTo>
                      <a:pt x="14745" y="13044"/>
                    </a:lnTo>
                    <a:lnTo>
                      <a:pt x="14820" y="13035"/>
                    </a:lnTo>
                    <a:lnTo>
                      <a:pt x="14894" y="13021"/>
                    </a:lnTo>
                    <a:lnTo>
                      <a:pt x="14967" y="13004"/>
                    </a:lnTo>
                    <a:lnTo>
                      <a:pt x="15039" y="12984"/>
                    </a:lnTo>
                    <a:lnTo>
                      <a:pt x="15108" y="12959"/>
                    </a:lnTo>
                    <a:lnTo>
                      <a:pt x="15177" y="12933"/>
                    </a:lnTo>
                    <a:lnTo>
                      <a:pt x="15243" y="12902"/>
                    </a:lnTo>
                    <a:lnTo>
                      <a:pt x="15308" y="12869"/>
                    </a:lnTo>
                    <a:lnTo>
                      <a:pt x="15371" y="12833"/>
                    </a:lnTo>
                    <a:lnTo>
                      <a:pt x="15432" y="12794"/>
                    </a:lnTo>
                    <a:lnTo>
                      <a:pt x="15491" y="12752"/>
                    </a:lnTo>
                    <a:lnTo>
                      <a:pt x="15548" y="12707"/>
                    </a:lnTo>
                    <a:lnTo>
                      <a:pt x="15602" y="12660"/>
                    </a:lnTo>
                    <a:lnTo>
                      <a:pt x="15654" y="12610"/>
                    </a:lnTo>
                    <a:lnTo>
                      <a:pt x="15705" y="12558"/>
                    </a:lnTo>
                    <a:lnTo>
                      <a:pt x="15752" y="12504"/>
                    </a:lnTo>
                    <a:lnTo>
                      <a:pt x="15796" y="12446"/>
                    </a:lnTo>
                    <a:lnTo>
                      <a:pt x="15838" y="12387"/>
                    </a:lnTo>
                    <a:lnTo>
                      <a:pt x="15878" y="12326"/>
                    </a:lnTo>
                    <a:lnTo>
                      <a:pt x="15914" y="12264"/>
                    </a:lnTo>
                    <a:lnTo>
                      <a:pt x="15947" y="12198"/>
                    </a:lnTo>
                    <a:lnTo>
                      <a:pt x="15977" y="12132"/>
                    </a:lnTo>
                    <a:lnTo>
                      <a:pt x="16003" y="12064"/>
                    </a:lnTo>
                    <a:lnTo>
                      <a:pt x="16028" y="11994"/>
                    </a:lnTo>
                    <a:lnTo>
                      <a:pt x="16048" y="11922"/>
                    </a:lnTo>
                    <a:lnTo>
                      <a:pt x="16065" y="11850"/>
                    </a:lnTo>
                    <a:lnTo>
                      <a:pt x="16078" y="11776"/>
                    </a:lnTo>
                    <a:lnTo>
                      <a:pt x="16087" y="11700"/>
                    </a:lnTo>
                    <a:lnTo>
                      <a:pt x="16093" y="11624"/>
                    </a:lnTo>
                    <a:lnTo>
                      <a:pt x="16095" y="11547"/>
                    </a:lnTo>
                    <a:lnTo>
                      <a:pt x="16095" y="1506"/>
                    </a:lnTo>
                    <a:lnTo>
                      <a:pt x="16093" y="1429"/>
                    </a:lnTo>
                    <a:lnTo>
                      <a:pt x="16087" y="1352"/>
                    </a:lnTo>
                    <a:lnTo>
                      <a:pt x="16078" y="1277"/>
                    </a:lnTo>
                    <a:lnTo>
                      <a:pt x="16064" y="1203"/>
                    </a:lnTo>
                    <a:lnTo>
                      <a:pt x="16048" y="1130"/>
                    </a:lnTo>
                    <a:lnTo>
                      <a:pt x="16028" y="1058"/>
                    </a:lnTo>
                    <a:lnTo>
                      <a:pt x="16003" y="988"/>
                    </a:lnTo>
                    <a:lnTo>
                      <a:pt x="15976" y="920"/>
                    </a:lnTo>
                    <a:lnTo>
                      <a:pt x="15946" y="853"/>
                    </a:lnTo>
                    <a:lnTo>
                      <a:pt x="15913" y="788"/>
                    </a:lnTo>
                    <a:lnTo>
                      <a:pt x="15877" y="725"/>
                    </a:lnTo>
                    <a:lnTo>
                      <a:pt x="15837" y="664"/>
                    </a:lnTo>
                    <a:lnTo>
                      <a:pt x="15795" y="605"/>
                    </a:lnTo>
                    <a:lnTo>
                      <a:pt x="15750" y="548"/>
                    </a:lnTo>
                    <a:lnTo>
                      <a:pt x="15703" y="493"/>
                    </a:lnTo>
                    <a:lnTo>
                      <a:pt x="15652" y="441"/>
                    </a:lnTo>
                    <a:lnTo>
                      <a:pt x="15600" y="392"/>
                    </a:lnTo>
                    <a:lnTo>
                      <a:pt x="15546" y="344"/>
                    </a:lnTo>
                    <a:lnTo>
                      <a:pt x="15488" y="299"/>
                    </a:lnTo>
                    <a:lnTo>
                      <a:pt x="15429" y="257"/>
                    </a:lnTo>
                    <a:lnTo>
                      <a:pt x="15369" y="218"/>
                    </a:lnTo>
                    <a:lnTo>
                      <a:pt x="15305" y="182"/>
                    </a:lnTo>
                    <a:lnTo>
                      <a:pt x="15240" y="149"/>
                    </a:lnTo>
                    <a:lnTo>
                      <a:pt x="15174" y="118"/>
                    </a:lnTo>
                    <a:lnTo>
                      <a:pt x="15105" y="91"/>
                    </a:lnTo>
                    <a:lnTo>
                      <a:pt x="15035" y="67"/>
                    </a:lnTo>
                    <a:lnTo>
                      <a:pt x="14963" y="47"/>
                    </a:lnTo>
                    <a:lnTo>
                      <a:pt x="14890" y="30"/>
                    </a:lnTo>
                    <a:lnTo>
                      <a:pt x="14815" y="17"/>
                    </a:lnTo>
                    <a:lnTo>
                      <a:pt x="14740" y="8"/>
                    </a:lnTo>
                    <a:lnTo>
                      <a:pt x="14664" y="2"/>
                    </a:lnTo>
                    <a:lnTo>
                      <a:pt x="14586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>
                <a:outerShdw blurRad="190500" dist="38100" dir="8100000" algn="tr" rotWithShape="0">
                  <a:prstClr val="black">
                    <a:alpha val="59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id-ID" sz="9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8" name="Group 23"/>
          <p:cNvGrpSpPr/>
          <p:nvPr/>
        </p:nvGrpSpPr>
        <p:grpSpPr bwMode="auto">
          <a:xfrm>
            <a:off x="7046119" y="3252193"/>
            <a:ext cx="544116" cy="544116"/>
            <a:chOff x="9395533" y="4565488"/>
            <a:chExt cx="725715" cy="725715"/>
          </a:xfrm>
        </p:grpSpPr>
        <p:sp>
          <p:nvSpPr>
            <p:cNvPr id="49" name="Oval 24"/>
            <p:cNvSpPr/>
            <p:nvPr/>
          </p:nvSpPr>
          <p:spPr>
            <a:xfrm>
              <a:off x="9395533" y="4565488"/>
              <a:ext cx="725715" cy="725715"/>
            </a:xfrm>
            <a:prstGeom prst="ellipse">
              <a:avLst/>
            </a:pr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id-ID" sz="9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50" name="Group 25"/>
            <p:cNvGrpSpPr/>
            <p:nvPr/>
          </p:nvGrpSpPr>
          <p:grpSpPr>
            <a:xfrm>
              <a:off x="9642334" y="4759890"/>
              <a:ext cx="232111" cy="336910"/>
              <a:chOff x="8591550" y="2065338"/>
              <a:chExt cx="474663" cy="688975"/>
            </a:xfrm>
            <a:solidFill>
              <a:schemeClr val="bg1"/>
            </a:solidFill>
          </p:grpSpPr>
          <p:sp>
            <p:nvSpPr>
              <p:cNvPr id="51" name="Freeform 100"/>
              <p:cNvSpPr>
                <a:spLocks noEditPoints="1"/>
              </p:cNvSpPr>
              <p:nvPr/>
            </p:nvSpPr>
            <p:spPr bwMode="auto">
              <a:xfrm>
                <a:off x="8591550" y="2065338"/>
                <a:ext cx="474663" cy="688975"/>
              </a:xfrm>
              <a:custGeom>
                <a:avLst/>
                <a:gdLst>
                  <a:gd name="T0" fmla="*/ 2887 w 11063"/>
                  <a:gd name="T1" fmla="*/ 9929 h 16058"/>
                  <a:gd name="T2" fmla="*/ 2451 w 11063"/>
                  <a:gd name="T3" fmla="*/ 9123 h 16058"/>
                  <a:gd name="T4" fmla="*/ 1855 w 11063"/>
                  <a:gd name="T5" fmla="*/ 8041 h 16058"/>
                  <a:gd name="T6" fmla="*/ 1427 w 11063"/>
                  <a:gd name="T7" fmla="*/ 7165 h 16058"/>
                  <a:gd name="T8" fmla="*/ 1122 w 11063"/>
                  <a:gd name="T9" fmla="*/ 6318 h 16058"/>
                  <a:gd name="T10" fmla="*/ 1006 w 11063"/>
                  <a:gd name="T11" fmla="*/ 5520 h 16058"/>
                  <a:gd name="T12" fmla="*/ 1362 w 11063"/>
                  <a:gd name="T13" fmla="*/ 3764 h 16058"/>
                  <a:gd name="T14" fmla="*/ 2332 w 11063"/>
                  <a:gd name="T15" fmla="*/ 2327 h 16058"/>
                  <a:gd name="T16" fmla="*/ 3771 w 11063"/>
                  <a:gd name="T17" fmla="*/ 1359 h 16058"/>
                  <a:gd name="T18" fmla="*/ 5532 w 11063"/>
                  <a:gd name="T19" fmla="*/ 1004 h 16058"/>
                  <a:gd name="T20" fmla="*/ 7292 w 11063"/>
                  <a:gd name="T21" fmla="*/ 1359 h 16058"/>
                  <a:gd name="T22" fmla="*/ 8731 w 11063"/>
                  <a:gd name="T23" fmla="*/ 2327 h 16058"/>
                  <a:gd name="T24" fmla="*/ 9701 w 11063"/>
                  <a:gd name="T25" fmla="*/ 3764 h 16058"/>
                  <a:gd name="T26" fmla="*/ 10057 w 11063"/>
                  <a:gd name="T27" fmla="*/ 5520 h 16058"/>
                  <a:gd name="T28" fmla="*/ 9941 w 11063"/>
                  <a:gd name="T29" fmla="*/ 6314 h 16058"/>
                  <a:gd name="T30" fmla="*/ 9636 w 11063"/>
                  <a:gd name="T31" fmla="*/ 7163 h 16058"/>
                  <a:gd name="T32" fmla="*/ 9207 w 11063"/>
                  <a:gd name="T33" fmla="*/ 8042 h 16058"/>
                  <a:gd name="T34" fmla="*/ 8612 w 11063"/>
                  <a:gd name="T35" fmla="*/ 9129 h 16058"/>
                  <a:gd name="T36" fmla="*/ 8179 w 11063"/>
                  <a:gd name="T37" fmla="*/ 9932 h 16058"/>
                  <a:gd name="T38" fmla="*/ 5484 w 11063"/>
                  <a:gd name="T39" fmla="*/ 15054 h 16058"/>
                  <a:gd name="T40" fmla="*/ 5160 w 11063"/>
                  <a:gd name="T41" fmla="*/ 15030 h 16058"/>
                  <a:gd name="T42" fmla="*/ 4907 w 11063"/>
                  <a:gd name="T43" fmla="*/ 14937 h 16058"/>
                  <a:gd name="T44" fmla="*/ 4698 w 11063"/>
                  <a:gd name="T45" fmla="*/ 14732 h 16058"/>
                  <a:gd name="T46" fmla="*/ 6658 w 11063"/>
                  <a:gd name="T47" fmla="*/ 14161 h 16058"/>
                  <a:gd name="T48" fmla="*/ 6436 w 11063"/>
                  <a:gd name="T49" fmla="*/ 14651 h 16058"/>
                  <a:gd name="T50" fmla="*/ 6202 w 11063"/>
                  <a:gd name="T51" fmla="*/ 14919 h 16058"/>
                  <a:gd name="T52" fmla="*/ 5915 w 11063"/>
                  <a:gd name="T53" fmla="*/ 15031 h 16058"/>
                  <a:gd name="T54" fmla="*/ 5532 w 11063"/>
                  <a:gd name="T55" fmla="*/ 15054 h 16058"/>
                  <a:gd name="T56" fmla="*/ 3763 w 11063"/>
                  <a:gd name="T57" fmla="*/ 12094 h 16058"/>
                  <a:gd name="T58" fmla="*/ 3603 w 11063"/>
                  <a:gd name="T59" fmla="*/ 11605 h 16058"/>
                  <a:gd name="T60" fmla="*/ 7351 w 11063"/>
                  <a:gd name="T61" fmla="*/ 11943 h 16058"/>
                  <a:gd name="T62" fmla="*/ 4290 w 11063"/>
                  <a:gd name="T63" fmla="*/ 13799 h 16058"/>
                  <a:gd name="T64" fmla="*/ 4145 w 11063"/>
                  <a:gd name="T65" fmla="*/ 13340 h 16058"/>
                  <a:gd name="T66" fmla="*/ 7149 w 11063"/>
                  <a:gd name="T67" fmla="*/ 12594 h 16058"/>
                  <a:gd name="T68" fmla="*/ 7016 w 11063"/>
                  <a:gd name="T69" fmla="*/ 13038 h 16058"/>
                  <a:gd name="T70" fmla="*/ 6835 w 11063"/>
                  <a:gd name="T71" fmla="*/ 13637 h 16058"/>
                  <a:gd name="T72" fmla="*/ 3630 w 11063"/>
                  <a:gd name="T73" fmla="*/ 335 h 16058"/>
                  <a:gd name="T74" fmla="*/ 1812 w 11063"/>
                  <a:gd name="T75" fmla="*/ 1434 h 16058"/>
                  <a:gd name="T76" fmla="*/ 545 w 11063"/>
                  <a:gd name="T77" fmla="*/ 3127 h 16058"/>
                  <a:gd name="T78" fmla="*/ 7 w 11063"/>
                  <a:gd name="T79" fmla="*/ 5236 h 16058"/>
                  <a:gd name="T80" fmla="*/ 234 w 11063"/>
                  <a:gd name="T81" fmla="*/ 6861 h 16058"/>
                  <a:gd name="T82" fmla="*/ 910 w 11063"/>
                  <a:gd name="T83" fmla="*/ 8405 h 16058"/>
                  <a:gd name="T84" fmla="*/ 1748 w 11063"/>
                  <a:gd name="T85" fmla="*/ 9927 h 16058"/>
                  <a:gd name="T86" fmla="*/ 2463 w 11063"/>
                  <a:gd name="T87" fmla="*/ 11392 h 16058"/>
                  <a:gd name="T88" fmla="*/ 3065 w 11063"/>
                  <a:gd name="T89" fmla="*/ 13245 h 16058"/>
                  <a:gd name="T90" fmla="*/ 3552 w 11063"/>
                  <a:gd name="T91" fmla="*/ 14718 h 16058"/>
                  <a:gd name="T92" fmla="*/ 4207 w 11063"/>
                  <a:gd name="T93" fmla="*/ 15672 h 16058"/>
                  <a:gd name="T94" fmla="*/ 5340 w 11063"/>
                  <a:gd name="T95" fmla="*/ 16053 h 16058"/>
                  <a:gd name="T96" fmla="*/ 6643 w 11063"/>
                  <a:gd name="T97" fmla="*/ 15823 h 16058"/>
                  <a:gd name="T98" fmla="*/ 7387 w 11063"/>
                  <a:gd name="T99" fmla="*/ 15011 h 16058"/>
                  <a:gd name="T100" fmla="*/ 7880 w 11063"/>
                  <a:gd name="T101" fmla="*/ 13666 h 16058"/>
                  <a:gd name="T102" fmla="*/ 8442 w 11063"/>
                  <a:gd name="T103" fmla="*/ 11841 h 16058"/>
                  <a:gd name="T104" fmla="*/ 9115 w 11063"/>
                  <a:gd name="T105" fmla="*/ 10307 h 16058"/>
                  <a:gd name="T106" fmla="*/ 9949 w 11063"/>
                  <a:gd name="T107" fmla="*/ 8788 h 16058"/>
                  <a:gd name="T108" fmla="*/ 10691 w 11063"/>
                  <a:gd name="T109" fmla="*/ 7241 h 16058"/>
                  <a:gd name="T110" fmla="*/ 11058 w 11063"/>
                  <a:gd name="T111" fmla="*/ 5709 h 16058"/>
                  <a:gd name="T112" fmla="*/ 10727 w 11063"/>
                  <a:gd name="T113" fmla="*/ 3622 h 16058"/>
                  <a:gd name="T114" fmla="*/ 9626 w 11063"/>
                  <a:gd name="T115" fmla="*/ 1809 h 16058"/>
                  <a:gd name="T116" fmla="*/ 7929 w 11063"/>
                  <a:gd name="T117" fmla="*/ 544 h 16058"/>
                  <a:gd name="T118" fmla="*/ 5816 w 11063"/>
                  <a:gd name="T119" fmla="*/ 7 h 160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1063" h="16058">
                    <a:moveTo>
                      <a:pt x="7881" y="10538"/>
                    </a:moveTo>
                    <a:lnTo>
                      <a:pt x="3187" y="10538"/>
                    </a:lnTo>
                    <a:lnTo>
                      <a:pt x="3140" y="10437"/>
                    </a:lnTo>
                    <a:lnTo>
                      <a:pt x="3092" y="10335"/>
                    </a:lnTo>
                    <a:lnTo>
                      <a:pt x="3041" y="10234"/>
                    </a:lnTo>
                    <a:lnTo>
                      <a:pt x="2991" y="10132"/>
                    </a:lnTo>
                    <a:lnTo>
                      <a:pt x="2940" y="10030"/>
                    </a:lnTo>
                    <a:lnTo>
                      <a:pt x="2887" y="9929"/>
                    </a:lnTo>
                    <a:lnTo>
                      <a:pt x="2835" y="9827"/>
                    </a:lnTo>
                    <a:lnTo>
                      <a:pt x="2781" y="9727"/>
                    </a:lnTo>
                    <a:lnTo>
                      <a:pt x="2728" y="9626"/>
                    </a:lnTo>
                    <a:lnTo>
                      <a:pt x="2672" y="9524"/>
                    </a:lnTo>
                    <a:lnTo>
                      <a:pt x="2618" y="9424"/>
                    </a:lnTo>
                    <a:lnTo>
                      <a:pt x="2563" y="9324"/>
                    </a:lnTo>
                    <a:lnTo>
                      <a:pt x="2507" y="9223"/>
                    </a:lnTo>
                    <a:lnTo>
                      <a:pt x="2451" y="9123"/>
                    </a:lnTo>
                    <a:lnTo>
                      <a:pt x="2396" y="9024"/>
                    </a:lnTo>
                    <a:lnTo>
                      <a:pt x="2340" y="8924"/>
                    </a:lnTo>
                    <a:lnTo>
                      <a:pt x="2217" y="8703"/>
                    </a:lnTo>
                    <a:lnTo>
                      <a:pt x="2094" y="8483"/>
                    </a:lnTo>
                    <a:lnTo>
                      <a:pt x="2034" y="8372"/>
                    </a:lnTo>
                    <a:lnTo>
                      <a:pt x="1973" y="8262"/>
                    </a:lnTo>
                    <a:lnTo>
                      <a:pt x="1914" y="8151"/>
                    </a:lnTo>
                    <a:lnTo>
                      <a:pt x="1855" y="8041"/>
                    </a:lnTo>
                    <a:lnTo>
                      <a:pt x="1796" y="7931"/>
                    </a:lnTo>
                    <a:lnTo>
                      <a:pt x="1740" y="7820"/>
                    </a:lnTo>
                    <a:lnTo>
                      <a:pt x="1684" y="7711"/>
                    </a:lnTo>
                    <a:lnTo>
                      <a:pt x="1629" y="7600"/>
                    </a:lnTo>
                    <a:lnTo>
                      <a:pt x="1576" y="7491"/>
                    </a:lnTo>
                    <a:lnTo>
                      <a:pt x="1525" y="7383"/>
                    </a:lnTo>
                    <a:lnTo>
                      <a:pt x="1475" y="7273"/>
                    </a:lnTo>
                    <a:lnTo>
                      <a:pt x="1427" y="7165"/>
                    </a:lnTo>
                    <a:lnTo>
                      <a:pt x="1381" y="7057"/>
                    </a:lnTo>
                    <a:lnTo>
                      <a:pt x="1337" y="6950"/>
                    </a:lnTo>
                    <a:lnTo>
                      <a:pt x="1294" y="6843"/>
                    </a:lnTo>
                    <a:lnTo>
                      <a:pt x="1255" y="6736"/>
                    </a:lnTo>
                    <a:lnTo>
                      <a:pt x="1218" y="6631"/>
                    </a:lnTo>
                    <a:lnTo>
                      <a:pt x="1183" y="6526"/>
                    </a:lnTo>
                    <a:lnTo>
                      <a:pt x="1151" y="6421"/>
                    </a:lnTo>
                    <a:lnTo>
                      <a:pt x="1122" y="6318"/>
                    </a:lnTo>
                    <a:lnTo>
                      <a:pt x="1095" y="6214"/>
                    </a:lnTo>
                    <a:lnTo>
                      <a:pt x="1072" y="6112"/>
                    </a:lnTo>
                    <a:lnTo>
                      <a:pt x="1053" y="6012"/>
                    </a:lnTo>
                    <a:lnTo>
                      <a:pt x="1036" y="5911"/>
                    </a:lnTo>
                    <a:lnTo>
                      <a:pt x="1023" y="5812"/>
                    </a:lnTo>
                    <a:lnTo>
                      <a:pt x="1014" y="5714"/>
                    </a:lnTo>
                    <a:lnTo>
                      <a:pt x="1008" y="5616"/>
                    </a:lnTo>
                    <a:lnTo>
                      <a:pt x="1006" y="5520"/>
                    </a:lnTo>
                    <a:lnTo>
                      <a:pt x="1012" y="5288"/>
                    </a:lnTo>
                    <a:lnTo>
                      <a:pt x="1029" y="5059"/>
                    </a:lnTo>
                    <a:lnTo>
                      <a:pt x="1058" y="4833"/>
                    </a:lnTo>
                    <a:lnTo>
                      <a:pt x="1098" y="4611"/>
                    </a:lnTo>
                    <a:lnTo>
                      <a:pt x="1149" y="4393"/>
                    </a:lnTo>
                    <a:lnTo>
                      <a:pt x="1210" y="4178"/>
                    </a:lnTo>
                    <a:lnTo>
                      <a:pt x="1280" y="3968"/>
                    </a:lnTo>
                    <a:lnTo>
                      <a:pt x="1362" y="3764"/>
                    </a:lnTo>
                    <a:lnTo>
                      <a:pt x="1452" y="3564"/>
                    </a:lnTo>
                    <a:lnTo>
                      <a:pt x="1553" y="3369"/>
                    </a:lnTo>
                    <a:lnTo>
                      <a:pt x="1661" y="3179"/>
                    </a:lnTo>
                    <a:lnTo>
                      <a:pt x="1779" y="2997"/>
                    </a:lnTo>
                    <a:lnTo>
                      <a:pt x="1906" y="2819"/>
                    </a:lnTo>
                    <a:lnTo>
                      <a:pt x="2041" y="2649"/>
                    </a:lnTo>
                    <a:lnTo>
                      <a:pt x="2182" y="2485"/>
                    </a:lnTo>
                    <a:lnTo>
                      <a:pt x="2332" y="2327"/>
                    </a:lnTo>
                    <a:lnTo>
                      <a:pt x="2490" y="2178"/>
                    </a:lnTo>
                    <a:lnTo>
                      <a:pt x="2654" y="2036"/>
                    </a:lnTo>
                    <a:lnTo>
                      <a:pt x="2825" y="1902"/>
                    </a:lnTo>
                    <a:lnTo>
                      <a:pt x="3003" y="1776"/>
                    </a:lnTo>
                    <a:lnTo>
                      <a:pt x="3186" y="1658"/>
                    </a:lnTo>
                    <a:lnTo>
                      <a:pt x="3376" y="1550"/>
                    </a:lnTo>
                    <a:lnTo>
                      <a:pt x="3571" y="1449"/>
                    </a:lnTo>
                    <a:lnTo>
                      <a:pt x="3771" y="1359"/>
                    </a:lnTo>
                    <a:lnTo>
                      <a:pt x="3977" y="1279"/>
                    </a:lnTo>
                    <a:lnTo>
                      <a:pt x="4187" y="1207"/>
                    </a:lnTo>
                    <a:lnTo>
                      <a:pt x="4402" y="1146"/>
                    </a:lnTo>
                    <a:lnTo>
                      <a:pt x="4620" y="1096"/>
                    </a:lnTo>
                    <a:lnTo>
                      <a:pt x="4843" y="1056"/>
                    </a:lnTo>
                    <a:lnTo>
                      <a:pt x="5069" y="1027"/>
                    </a:lnTo>
                    <a:lnTo>
                      <a:pt x="5299" y="1010"/>
                    </a:lnTo>
                    <a:lnTo>
                      <a:pt x="5532" y="1004"/>
                    </a:lnTo>
                    <a:lnTo>
                      <a:pt x="5764" y="1010"/>
                    </a:lnTo>
                    <a:lnTo>
                      <a:pt x="5993" y="1027"/>
                    </a:lnTo>
                    <a:lnTo>
                      <a:pt x="6219" y="1056"/>
                    </a:lnTo>
                    <a:lnTo>
                      <a:pt x="6443" y="1096"/>
                    </a:lnTo>
                    <a:lnTo>
                      <a:pt x="6661" y="1146"/>
                    </a:lnTo>
                    <a:lnTo>
                      <a:pt x="6876" y="1207"/>
                    </a:lnTo>
                    <a:lnTo>
                      <a:pt x="7086" y="1279"/>
                    </a:lnTo>
                    <a:lnTo>
                      <a:pt x="7292" y="1359"/>
                    </a:lnTo>
                    <a:lnTo>
                      <a:pt x="7492" y="1449"/>
                    </a:lnTo>
                    <a:lnTo>
                      <a:pt x="7687" y="1550"/>
                    </a:lnTo>
                    <a:lnTo>
                      <a:pt x="7877" y="1658"/>
                    </a:lnTo>
                    <a:lnTo>
                      <a:pt x="8060" y="1776"/>
                    </a:lnTo>
                    <a:lnTo>
                      <a:pt x="8238" y="1902"/>
                    </a:lnTo>
                    <a:lnTo>
                      <a:pt x="8409" y="2036"/>
                    </a:lnTo>
                    <a:lnTo>
                      <a:pt x="8573" y="2178"/>
                    </a:lnTo>
                    <a:lnTo>
                      <a:pt x="8731" y="2327"/>
                    </a:lnTo>
                    <a:lnTo>
                      <a:pt x="8881" y="2485"/>
                    </a:lnTo>
                    <a:lnTo>
                      <a:pt x="9022" y="2649"/>
                    </a:lnTo>
                    <a:lnTo>
                      <a:pt x="9157" y="2819"/>
                    </a:lnTo>
                    <a:lnTo>
                      <a:pt x="9283" y="2997"/>
                    </a:lnTo>
                    <a:lnTo>
                      <a:pt x="9402" y="3179"/>
                    </a:lnTo>
                    <a:lnTo>
                      <a:pt x="9510" y="3369"/>
                    </a:lnTo>
                    <a:lnTo>
                      <a:pt x="9611" y="3564"/>
                    </a:lnTo>
                    <a:lnTo>
                      <a:pt x="9701" y="3764"/>
                    </a:lnTo>
                    <a:lnTo>
                      <a:pt x="9783" y="3968"/>
                    </a:lnTo>
                    <a:lnTo>
                      <a:pt x="9853" y="4178"/>
                    </a:lnTo>
                    <a:lnTo>
                      <a:pt x="9914" y="4393"/>
                    </a:lnTo>
                    <a:lnTo>
                      <a:pt x="9965" y="4611"/>
                    </a:lnTo>
                    <a:lnTo>
                      <a:pt x="10005" y="4833"/>
                    </a:lnTo>
                    <a:lnTo>
                      <a:pt x="10034" y="5059"/>
                    </a:lnTo>
                    <a:lnTo>
                      <a:pt x="10051" y="5288"/>
                    </a:lnTo>
                    <a:lnTo>
                      <a:pt x="10057" y="5520"/>
                    </a:lnTo>
                    <a:lnTo>
                      <a:pt x="10055" y="5615"/>
                    </a:lnTo>
                    <a:lnTo>
                      <a:pt x="10049" y="5713"/>
                    </a:lnTo>
                    <a:lnTo>
                      <a:pt x="10040" y="5810"/>
                    </a:lnTo>
                    <a:lnTo>
                      <a:pt x="10027" y="5908"/>
                    </a:lnTo>
                    <a:lnTo>
                      <a:pt x="10010" y="6009"/>
                    </a:lnTo>
                    <a:lnTo>
                      <a:pt x="9990" y="6110"/>
                    </a:lnTo>
                    <a:lnTo>
                      <a:pt x="9967" y="6211"/>
                    </a:lnTo>
                    <a:lnTo>
                      <a:pt x="9941" y="6314"/>
                    </a:lnTo>
                    <a:lnTo>
                      <a:pt x="9911" y="6418"/>
                    </a:lnTo>
                    <a:lnTo>
                      <a:pt x="9880" y="6523"/>
                    </a:lnTo>
                    <a:lnTo>
                      <a:pt x="9845" y="6627"/>
                    </a:lnTo>
                    <a:lnTo>
                      <a:pt x="9808" y="6733"/>
                    </a:lnTo>
                    <a:lnTo>
                      <a:pt x="9769" y="6840"/>
                    </a:lnTo>
                    <a:lnTo>
                      <a:pt x="9726" y="6947"/>
                    </a:lnTo>
                    <a:lnTo>
                      <a:pt x="9682" y="7054"/>
                    </a:lnTo>
                    <a:lnTo>
                      <a:pt x="9636" y="7163"/>
                    </a:lnTo>
                    <a:lnTo>
                      <a:pt x="9588" y="7271"/>
                    </a:lnTo>
                    <a:lnTo>
                      <a:pt x="9538" y="7381"/>
                    </a:lnTo>
                    <a:lnTo>
                      <a:pt x="9486" y="7490"/>
                    </a:lnTo>
                    <a:lnTo>
                      <a:pt x="9433" y="7599"/>
                    </a:lnTo>
                    <a:lnTo>
                      <a:pt x="9378" y="7710"/>
                    </a:lnTo>
                    <a:lnTo>
                      <a:pt x="9323" y="7820"/>
                    </a:lnTo>
                    <a:lnTo>
                      <a:pt x="9266" y="7932"/>
                    </a:lnTo>
                    <a:lnTo>
                      <a:pt x="9207" y="8042"/>
                    </a:lnTo>
                    <a:lnTo>
                      <a:pt x="9149" y="8153"/>
                    </a:lnTo>
                    <a:lnTo>
                      <a:pt x="9089" y="8264"/>
                    </a:lnTo>
                    <a:lnTo>
                      <a:pt x="9028" y="8375"/>
                    </a:lnTo>
                    <a:lnTo>
                      <a:pt x="8968" y="8487"/>
                    </a:lnTo>
                    <a:lnTo>
                      <a:pt x="8845" y="8708"/>
                    </a:lnTo>
                    <a:lnTo>
                      <a:pt x="8722" y="8930"/>
                    </a:lnTo>
                    <a:lnTo>
                      <a:pt x="8667" y="9029"/>
                    </a:lnTo>
                    <a:lnTo>
                      <a:pt x="8612" y="9129"/>
                    </a:lnTo>
                    <a:lnTo>
                      <a:pt x="8557" y="9228"/>
                    </a:lnTo>
                    <a:lnTo>
                      <a:pt x="8501" y="9329"/>
                    </a:lnTo>
                    <a:lnTo>
                      <a:pt x="8447" y="9429"/>
                    </a:lnTo>
                    <a:lnTo>
                      <a:pt x="8392" y="9529"/>
                    </a:lnTo>
                    <a:lnTo>
                      <a:pt x="8338" y="9630"/>
                    </a:lnTo>
                    <a:lnTo>
                      <a:pt x="8284" y="9730"/>
                    </a:lnTo>
                    <a:lnTo>
                      <a:pt x="8231" y="9831"/>
                    </a:lnTo>
                    <a:lnTo>
                      <a:pt x="8179" y="9932"/>
                    </a:lnTo>
                    <a:lnTo>
                      <a:pt x="8127" y="10033"/>
                    </a:lnTo>
                    <a:lnTo>
                      <a:pt x="8076" y="10134"/>
                    </a:lnTo>
                    <a:lnTo>
                      <a:pt x="8026" y="10235"/>
                    </a:lnTo>
                    <a:lnTo>
                      <a:pt x="7976" y="10336"/>
                    </a:lnTo>
                    <a:lnTo>
                      <a:pt x="7928" y="10437"/>
                    </a:lnTo>
                    <a:lnTo>
                      <a:pt x="7881" y="10538"/>
                    </a:lnTo>
                    <a:close/>
                    <a:moveTo>
                      <a:pt x="5532" y="15054"/>
                    </a:moveTo>
                    <a:lnTo>
                      <a:pt x="5484" y="15054"/>
                    </a:lnTo>
                    <a:lnTo>
                      <a:pt x="5439" y="15053"/>
                    </a:lnTo>
                    <a:lnTo>
                      <a:pt x="5395" y="15052"/>
                    </a:lnTo>
                    <a:lnTo>
                      <a:pt x="5352" y="15050"/>
                    </a:lnTo>
                    <a:lnTo>
                      <a:pt x="5311" y="15048"/>
                    </a:lnTo>
                    <a:lnTo>
                      <a:pt x="5272" y="15045"/>
                    </a:lnTo>
                    <a:lnTo>
                      <a:pt x="5234" y="15041"/>
                    </a:lnTo>
                    <a:lnTo>
                      <a:pt x="5197" y="15036"/>
                    </a:lnTo>
                    <a:lnTo>
                      <a:pt x="5160" y="15030"/>
                    </a:lnTo>
                    <a:lnTo>
                      <a:pt x="5125" y="15023"/>
                    </a:lnTo>
                    <a:lnTo>
                      <a:pt x="5091" y="15015"/>
                    </a:lnTo>
                    <a:lnTo>
                      <a:pt x="5059" y="15006"/>
                    </a:lnTo>
                    <a:lnTo>
                      <a:pt x="5027" y="14995"/>
                    </a:lnTo>
                    <a:lnTo>
                      <a:pt x="4995" y="14983"/>
                    </a:lnTo>
                    <a:lnTo>
                      <a:pt x="4965" y="14969"/>
                    </a:lnTo>
                    <a:lnTo>
                      <a:pt x="4936" y="14954"/>
                    </a:lnTo>
                    <a:lnTo>
                      <a:pt x="4907" y="14937"/>
                    </a:lnTo>
                    <a:lnTo>
                      <a:pt x="4880" y="14919"/>
                    </a:lnTo>
                    <a:lnTo>
                      <a:pt x="4852" y="14898"/>
                    </a:lnTo>
                    <a:lnTo>
                      <a:pt x="4825" y="14876"/>
                    </a:lnTo>
                    <a:lnTo>
                      <a:pt x="4799" y="14852"/>
                    </a:lnTo>
                    <a:lnTo>
                      <a:pt x="4773" y="14825"/>
                    </a:lnTo>
                    <a:lnTo>
                      <a:pt x="4748" y="14796"/>
                    </a:lnTo>
                    <a:lnTo>
                      <a:pt x="4723" y="14765"/>
                    </a:lnTo>
                    <a:lnTo>
                      <a:pt x="4698" y="14732"/>
                    </a:lnTo>
                    <a:lnTo>
                      <a:pt x="4673" y="14696"/>
                    </a:lnTo>
                    <a:lnTo>
                      <a:pt x="4648" y="14658"/>
                    </a:lnTo>
                    <a:lnTo>
                      <a:pt x="4624" y="14618"/>
                    </a:lnTo>
                    <a:lnTo>
                      <a:pt x="4600" y="14574"/>
                    </a:lnTo>
                    <a:lnTo>
                      <a:pt x="4576" y="14527"/>
                    </a:lnTo>
                    <a:lnTo>
                      <a:pt x="4552" y="14479"/>
                    </a:lnTo>
                    <a:lnTo>
                      <a:pt x="4527" y="14427"/>
                    </a:lnTo>
                    <a:lnTo>
                      <a:pt x="6658" y="14161"/>
                    </a:lnTo>
                    <a:lnTo>
                      <a:pt x="6630" y="14236"/>
                    </a:lnTo>
                    <a:lnTo>
                      <a:pt x="6602" y="14308"/>
                    </a:lnTo>
                    <a:lnTo>
                      <a:pt x="6573" y="14375"/>
                    </a:lnTo>
                    <a:lnTo>
                      <a:pt x="6546" y="14438"/>
                    </a:lnTo>
                    <a:lnTo>
                      <a:pt x="6518" y="14496"/>
                    </a:lnTo>
                    <a:lnTo>
                      <a:pt x="6491" y="14552"/>
                    </a:lnTo>
                    <a:lnTo>
                      <a:pt x="6464" y="14603"/>
                    </a:lnTo>
                    <a:lnTo>
                      <a:pt x="6436" y="14651"/>
                    </a:lnTo>
                    <a:lnTo>
                      <a:pt x="6408" y="14695"/>
                    </a:lnTo>
                    <a:lnTo>
                      <a:pt x="6380" y="14736"/>
                    </a:lnTo>
                    <a:lnTo>
                      <a:pt x="6352" y="14773"/>
                    </a:lnTo>
                    <a:lnTo>
                      <a:pt x="6323" y="14808"/>
                    </a:lnTo>
                    <a:lnTo>
                      <a:pt x="6294" y="14841"/>
                    </a:lnTo>
                    <a:lnTo>
                      <a:pt x="6264" y="14869"/>
                    </a:lnTo>
                    <a:lnTo>
                      <a:pt x="6233" y="14895"/>
                    </a:lnTo>
                    <a:lnTo>
                      <a:pt x="6202" y="14919"/>
                    </a:lnTo>
                    <a:lnTo>
                      <a:pt x="6170" y="14940"/>
                    </a:lnTo>
                    <a:lnTo>
                      <a:pt x="6137" y="14959"/>
                    </a:lnTo>
                    <a:lnTo>
                      <a:pt x="6103" y="14976"/>
                    </a:lnTo>
                    <a:lnTo>
                      <a:pt x="6068" y="14990"/>
                    </a:lnTo>
                    <a:lnTo>
                      <a:pt x="6031" y="15003"/>
                    </a:lnTo>
                    <a:lnTo>
                      <a:pt x="5994" y="15014"/>
                    </a:lnTo>
                    <a:lnTo>
                      <a:pt x="5955" y="15023"/>
                    </a:lnTo>
                    <a:lnTo>
                      <a:pt x="5915" y="15031"/>
                    </a:lnTo>
                    <a:lnTo>
                      <a:pt x="5873" y="15038"/>
                    </a:lnTo>
                    <a:lnTo>
                      <a:pt x="5829" y="15043"/>
                    </a:lnTo>
                    <a:lnTo>
                      <a:pt x="5785" y="15047"/>
                    </a:lnTo>
                    <a:lnTo>
                      <a:pt x="5738" y="15050"/>
                    </a:lnTo>
                    <a:lnTo>
                      <a:pt x="5689" y="15052"/>
                    </a:lnTo>
                    <a:lnTo>
                      <a:pt x="5638" y="15053"/>
                    </a:lnTo>
                    <a:lnTo>
                      <a:pt x="5586" y="15054"/>
                    </a:lnTo>
                    <a:lnTo>
                      <a:pt x="5532" y="15054"/>
                    </a:lnTo>
                    <a:close/>
                    <a:moveTo>
                      <a:pt x="3890" y="12499"/>
                    </a:moveTo>
                    <a:lnTo>
                      <a:pt x="3873" y="12442"/>
                    </a:lnTo>
                    <a:lnTo>
                      <a:pt x="3855" y="12386"/>
                    </a:lnTo>
                    <a:lnTo>
                      <a:pt x="3838" y="12328"/>
                    </a:lnTo>
                    <a:lnTo>
                      <a:pt x="3820" y="12269"/>
                    </a:lnTo>
                    <a:lnTo>
                      <a:pt x="3802" y="12211"/>
                    </a:lnTo>
                    <a:lnTo>
                      <a:pt x="3783" y="12153"/>
                    </a:lnTo>
                    <a:lnTo>
                      <a:pt x="3763" y="12094"/>
                    </a:lnTo>
                    <a:lnTo>
                      <a:pt x="3744" y="12033"/>
                    </a:lnTo>
                    <a:lnTo>
                      <a:pt x="3725" y="11974"/>
                    </a:lnTo>
                    <a:lnTo>
                      <a:pt x="3705" y="11913"/>
                    </a:lnTo>
                    <a:lnTo>
                      <a:pt x="3685" y="11853"/>
                    </a:lnTo>
                    <a:lnTo>
                      <a:pt x="3665" y="11792"/>
                    </a:lnTo>
                    <a:lnTo>
                      <a:pt x="3645" y="11729"/>
                    </a:lnTo>
                    <a:lnTo>
                      <a:pt x="3624" y="11667"/>
                    </a:lnTo>
                    <a:lnTo>
                      <a:pt x="3603" y="11605"/>
                    </a:lnTo>
                    <a:lnTo>
                      <a:pt x="3581" y="11542"/>
                    </a:lnTo>
                    <a:lnTo>
                      <a:pt x="7487" y="11542"/>
                    </a:lnTo>
                    <a:lnTo>
                      <a:pt x="7464" y="11609"/>
                    </a:lnTo>
                    <a:lnTo>
                      <a:pt x="7440" y="11677"/>
                    </a:lnTo>
                    <a:lnTo>
                      <a:pt x="7417" y="11744"/>
                    </a:lnTo>
                    <a:lnTo>
                      <a:pt x="7395" y="11811"/>
                    </a:lnTo>
                    <a:lnTo>
                      <a:pt x="7373" y="11878"/>
                    </a:lnTo>
                    <a:lnTo>
                      <a:pt x="7351" y="11943"/>
                    </a:lnTo>
                    <a:lnTo>
                      <a:pt x="7330" y="12008"/>
                    </a:lnTo>
                    <a:lnTo>
                      <a:pt x="7309" y="12074"/>
                    </a:lnTo>
                    <a:lnTo>
                      <a:pt x="3890" y="12499"/>
                    </a:lnTo>
                    <a:close/>
                    <a:moveTo>
                      <a:pt x="6835" y="13637"/>
                    </a:moveTo>
                    <a:lnTo>
                      <a:pt x="4342" y="13948"/>
                    </a:lnTo>
                    <a:lnTo>
                      <a:pt x="4325" y="13899"/>
                    </a:lnTo>
                    <a:lnTo>
                      <a:pt x="4309" y="13850"/>
                    </a:lnTo>
                    <a:lnTo>
                      <a:pt x="4290" y="13799"/>
                    </a:lnTo>
                    <a:lnTo>
                      <a:pt x="4273" y="13747"/>
                    </a:lnTo>
                    <a:lnTo>
                      <a:pt x="4256" y="13693"/>
                    </a:lnTo>
                    <a:lnTo>
                      <a:pt x="4238" y="13638"/>
                    </a:lnTo>
                    <a:lnTo>
                      <a:pt x="4220" y="13582"/>
                    </a:lnTo>
                    <a:lnTo>
                      <a:pt x="4202" y="13524"/>
                    </a:lnTo>
                    <a:lnTo>
                      <a:pt x="4183" y="13465"/>
                    </a:lnTo>
                    <a:lnTo>
                      <a:pt x="4164" y="13403"/>
                    </a:lnTo>
                    <a:lnTo>
                      <a:pt x="4145" y="13340"/>
                    </a:lnTo>
                    <a:lnTo>
                      <a:pt x="4124" y="13276"/>
                    </a:lnTo>
                    <a:lnTo>
                      <a:pt x="4104" y="13210"/>
                    </a:lnTo>
                    <a:lnTo>
                      <a:pt x="4083" y="13141"/>
                    </a:lnTo>
                    <a:lnTo>
                      <a:pt x="4062" y="13070"/>
                    </a:lnTo>
                    <a:lnTo>
                      <a:pt x="4041" y="12998"/>
                    </a:lnTo>
                    <a:lnTo>
                      <a:pt x="4038" y="12990"/>
                    </a:lnTo>
                    <a:lnTo>
                      <a:pt x="4036" y="12983"/>
                    </a:lnTo>
                    <a:lnTo>
                      <a:pt x="7149" y="12594"/>
                    </a:lnTo>
                    <a:lnTo>
                      <a:pt x="7132" y="12651"/>
                    </a:lnTo>
                    <a:lnTo>
                      <a:pt x="7116" y="12707"/>
                    </a:lnTo>
                    <a:lnTo>
                      <a:pt x="7098" y="12763"/>
                    </a:lnTo>
                    <a:lnTo>
                      <a:pt x="7081" y="12819"/>
                    </a:lnTo>
                    <a:lnTo>
                      <a:pt x="7064" y="12876"/>
                    </a:lnTo>
                    <a:lnTo>
                      <a:pt x="7047" y="12931"/>
                    </a:lnTo>
                    <a:lnTo>
                      <a:pt x="7031" y="12985"/>
                    </a:lnTo>
                    <a:lnTo>
                      <a:pt x="7016" y="13038"/>
                    </a:lnTo>
                    <a:lnTo>
                      <a:pt x="6992" y="13121"/>
                    </a:lnTo>
                    <a:lnTo>
                      <a:pt x="6968" y="13202"/>
                    </a:lnTo>
                    <a:lnTo>
                      <a:pt x="6945" y="13280"/>
                    </a:lnTo>
                    <a:lnTo>
                      <a:pt x="6921" y="13355"/>
                    </a:lnTo>
                    <a:lnTo>
                      <a:pt x="6899" y="13429"/>
                    </a:lnTo>
                    <a:lnTo>
                      <a:pt x="6878" y="13500"/>
                    </a:lnTo>
                    <a:lnTo>
                      <a:pt x="6856" y="13570"/>
                    </a:lnTo>
                    <a:lnTo>
                      <a:pt x="6835" y="13637"/>
                    </a:lnTo>
                    <a:close/>
                    <a:moveTo>
                      <a:pt x="5532" y="0"/>
                    </a:moveTo>
                    <a:lnTo>
                      <a:pt x="5247" y="7"/>
                    </a:lnTo>
                    <a:lnTo>
                      <a:pt x="4966" y="28"/>
                    </a:lnTo>
                    <a:lnTo>
                      <a:pt x="4689" y="63"/>
                    </a:lnTo>
                    <a:lnTo>
                      <a:pt x="4417" y="112"/>
                    </a:lnTo>
                    <a:lnTo>
                      <a:pt x="4149" y="174"/>
                    </a:lnTo>
                    <a:lnTo>
                      <a:pt x="3886" y="248"/>
                    </a:lnTo>
                    <a:lnTo>
                      <a:pt x="3630" y="335"/>
                    </a:lnTo>
                    <a:lnTo>
                      <a:pt x="3378" y="434"/>
                    </a:lnTo>
                    <a:lnTo>
                      <a:pt x="3133" y="544"/>
                    </a:lnTo>
                    <a:lnTo>
                      <a:pt x="2894" y="666"/>
                    </a:lnTo>
                    <a:lnTo>
                      <a:pt x="2663" y="799"/>
                    </a:lnTo>
                    <a:lnTo>
                      <a:pt x="2439" y="942"/>
                    </a:lnTo>
                    <a:lnTo>
                      <a:pt x="2222" y="1097"/>
                    </a:lnTo>
                    <a:lnTo>
                      <a:pt x="2013" y="1261"/>
                    </a:lnTo>
                    <a:lnTo>
                      <a:pt x="1812" y="1434"/>
                    </a:lnTo>
                    <a:lnTo>
                      <a:pt x="1620" y="1617"/>
                    </a:lnTo>
                    <a:lnTo>
                      <a:pt x="1437" y="1809"/>
                    </a:lnTo>
                    <a:lnTo>
                      <a:pt x="1263" y="2009"/>
                    </a:lnTo>
                    <a:lnTo>
                      <a:pt x="1099" y="2217"/>
                    </a:lnTo>
                    <a:lnTo>
                      <a:pt x="944" y="2434"/>
                    </a:lnTo>
                    <a:lnTo>
                      <a:pt x="801" y="2658"/>
                    </a:lnTo>
                    <a:lnTo>
                      <a:pt x="668" y="2888"/>
                    </a:lnTo>
                    <a:lnTo>
                      <a:pt x="545" y="3127"/>
                    </a:lnTo>
                    <a:lnTo>
                      <a:pt x="434" y="3371"/>
                    </a:lnTo>
                    <a:lnTo>
                      <a:pt x="336" y="3622"/>
                    </a:lnTo>
                    <a:lnTo>
                      <a:pt x="248" y="3879"/>
                    </a:lnTo>
                    <a:lnTo>
                      <a:pt x="174" y="4141"/>
                    </a:lnTo>
                    <a:lnTo>
                      <a:pt x="113" y="4408"/>
                    </a:lnTo>
                    <a:lnTo>
                      <a:pt x="63" y="4679"/>
                    </a:lnTo>
                    <a:lnTo>
                      <a:pt x="28" y="4956"/>
                    </a:lnTo>
                    <a:lnTo>
                      <a:pt x="7" y="5236"/>
                    </a:lnTo>
                    <a:lnTo>
                      <a:pt x="0" y="5520"/>
                    </a:lnTo>
                    <a:lnTo>
                      <a:pt x="5" y="5710"/>
                    </a:lnTo>
                    <a:lnTo>
                      <a:pt x="21" y="5900"/>
                    </a:lnTo>
                    <a:lnTo>
                      <a:pt x="46" y="6092"/>
                    </a:lnTo>
                    <a:lnTo>
                      <a:pt x="81" y="6284"/>
                    </a:lnTo>
                    <a:lnTo>
                      <a:pt x="125" y="6475"/>
                    </a:lnTo>
                    <a:lnTo>
                      <a:pt x="176" y="6668"/>
                    </a:lnTo>
                    <a:lnTo>
                      <a:pt x="234" y="6861"/>
                    </a:lnTo>
                    <a:lnTo>
                      <a:pt x="301" y="7053"/>
                    </a:lnTo>
                    <a:lnTo>
                      <a:pt x="373" y="7247"/>
                    </a:lnTo>
                    <a:lnTo>
                      <a:pt x="451" y="7440"/>
                    </a:lnTo>
                    <a:lnTo>
                      <a:pt x="534" y="7634"/>
                    </a:lnTo>
                    <a:lnTo>
                      <a:pt x="623" y="7826"/>
                    </a:lnTo>
                    <a:lnTo>
                      <a:pt x="715" y="8020"/>
                    </a:lnTo>
                    <a:lnTo>
                      <a:pt x="811" y="8213"/>
                    </a:lnTo>
                    <a:lnTo>
                      <a:pt x="910" y="8405"/>
                    </a:lnTo>
                    <a:lnTo>
                      <a:pt x="1012" y="8597"/>
                    </a:lnTo>
                    <a:lnTo>
                      <a:pt x="1115" y="8789"/>
                    </a:lnTo>
                    <a:lnTo>
                      <a:pt x="1221" y="8980"/>
                    </a:lnTo>
                    <a:lnTo>
                      <a:pt x="1327" y="9171"/>
                    </a:lnTo>
                    <a:lnTo>
                      <a:pt x="1433" y="9361"/>
                    </a:lnTo>
                    <a:lnTo>
                      <a:pt x="1539" y="9550"/>
                    </a:lnTo>
                    <a:lnTo>
                      <a:pt x="1644" y="9739"/>
                    </a:lnTo>
                    <a:lnTo>
                      <a:pt x="1748" y="9927"/>
                    </a:lnTo>
                    <a:lnTo>
                      <a:pt x="1850" y="10115"/>
                    </a:lnTo>
                    <a:lnTo>
                      <a:pt x="1949" y="10300"/>
                    </a:lnTo>
                    <a:lnTo>
                      <a:pt x="2046" y="10485"/>
                    </a:lnTo>
                    <a:lnTo>
                      <a:pt x="2138" y="10670"/>
                    </a:lnTo>
                    <a:lnTo>
                      <a:pt x="2228" y="10852"/>
                    </a:lnTo>
                    <a:lnTo>
                      <a:pt x="2311" y="11033"/>
                    </a:lnTo>
                    <a:lnTo>
                      <a:pt x="2391" y="11214"/>
                    </a:lnTo>
                    <a:lnTo>
                      <a:pt x="2463" y="11392"/>
                    </a:lnTo>
                    <a:lnTo>
                      <a:pt x="2529" y="11569"/>
                    </a:lnTo>
                    <a:lnTo>
                      <a:pt x="2621" y="11829"/>
                    </a:lnTo>
                    <a:lnTo>
                      <a:pt x="2706" y="12083"/>
                    </a:lnTo>
                    <a:lnTo>
                      <a:pt x="2787" y="12329"/>
                    </a:lnTo>
                    <a:lnTo>
                      <a:pt x="2861" y="12568"/>
                    </a:lnTo>
                    <a:lnTo>
                      <a:pt x="2933" y="12801"/>
                    </a:lnTo>
                    <a:lnTo>
                      <a:pt x="3000" y="13026"/>
                    </a:lnTo>
                    <a:lnTo>
                      <a:pt x="3065" y="13245"/>
                    </a:lnTo>
                    <a:lnTo>
                      <a:pt x="3128" y="13456"/>
                    </a:lnTo>
                    <a:lnTo>
                      <a:pt x="3188" y="13658"/>
                    </a:lnTo>
                    <a:lnTo>
                      <a:pt x="3248" y="13855"/>
                    </a:lnTo>
                    <a:lnTo>
                      <a:pt x="3308" y="14043"/>
                    </a:lnTo>
                    <a:lnTo>
                      <a:pt x="3367" y="14223"/>
                    </a:lnTo>
                    <a:lnTo>
                      <a:pt x="3428" y="14396"/>
                    </a:lnTo>
                    <a:lnTo>
                      <a:pt x="3489" y="14562"/>
                    </a:lnTo>
                    <a:lnTo>
                      <a:pt x="3552" y="14718"/>
                    </a:lnTo>
                    <a:lnTo>
                      <a:pt x="3619" y="14867"/>
                    </a:lnTo>
                    <a:lnTo>
                      <a:pt x="3688" y="15007"/>
                    </a:lnTo>
                    <a:lnTo>
                      <a:pt x="3761" y="15140"/>
                    </a:lnTo>
                    <a:lnTo>
                      <a:pt x="3839" y="15263"/>
                    </a:lnTo>
                    <a:lnTo>
                      <a:pt x="3922" y="15379"/>
                    </a:lnTo>
                    <a:lnTo>
                      <a:pt x="4011" y="15485"/>
                    </a:lnTo>
                    <a:lnTo>
                      <a:pt x="4105" y="15582"/>
                    </a:lnTo>
                    <a:lnTo>
                      <a:pt x="4207" y="15672"/>
                    </a:lnTo>
                    <a:lnTo>
                      <a:pt x="4316" y="15752"/>
                    </a:lnTo>
                    <a:lnTo>
                      <a:pt x="4433" y="15822"/>
                    </a:lnTo>
                    <a:lnTo>
                      <a:pt x="4559" y="15884"/>
                    </a:lnTo>
                    <a:lnTo>
                      <a:pt x="4694" y="15937"/>
                    </a:lnTo>
                    <a:lnTo>
                      <a:pt x="4840" y="15981"/>
                    </a:lnTo>
                    <a:lnTo>
                      <a:pt x="4995" y="16014"/>
                    </a:lnTo>
                    <a:lnTo>
                      <a:pt x="5161" y="16038"/>
                    </a:lnTo>
                    <a:lnTo>
                      <a:pt x="5340" y="16053"/>
                    </a:lnTo>
                    <a:lnTo>
                      <a:pt x="5532" y="16058"/>
                    </a:lnTo>
                    <a:lnTo>
                      <a:pt x="5726" y="16053"/>
                    </a:lnTo>
                    <a:lnTo>
                      <a:pt x="5907" y="16039"/>
                    </a:lnTo>
                    <a:lnTo>
                      <a:pt x="6076" y="16014"/>
                    </a:lnTo>
                    <a:lnTo>
                      <a:pt x="6232" y="15981"/>
                    </a:lnTo>
                    <a:lnTo>
                      <a:pt x="6379" y="15938"/>
                    </a:lnTo>
                    <a:lnTo>
                      <a:pt x="6516" y="15885"/>
                    </a:lnTo>
                    <a:lnTo>
                      <a:pt x="6643" y="15823"/>
                    </a:lnTo>
                    <a:lnTo>
                      <a:pt x="6760" y="15753"/>
                    </a:lnTo>
                    <a:lnTo>
                      <a:pt x="6870" y="15673"/>
                    </a:lnTo>
                    <a:lnTo>
                      <a:pt x="6972" y="15584"/>
                    </a:lnTo>
                    <a:lnTo>
                      <a:pt x="7066" y="15487"/>
                    </a:lnTo>
                    <a:lnTo>
                      <a:pt x="7155" y="15381"/>
                    </a:lnTo>
                    <a:lnTo>
                      <a:pt x="7237" y="15266"/>
                    </a:lnTo>
                    <a:lnTo>
                      <a:pt x="7315" y="15143"/>
                    </a:lnTo>
                    <a:lnTo>
                      <a:pt x="7387" y="15011"/>
                    </a:lnTo>
                    <a:lnTo>
                      <a:pt x="7455" y="14871"/>
                    </a:lnTo>
                    <a:lnTo>
                      <a:pt x="7521" y="14723"/>
                    </a:lnTo>
                    <a:lnTo>
                      <a:pt x="7584" y="14567"/>
                    </a:lnTo>
                    <a:lnTo>
                      <a:pt x="7645" y="14402"/>
                    </a:lnTo>
                    <a:lnTo>
                      <a:pt x="7704" y="14229"/>
                    </a:lnTo>
                    <a:lnTo>
                      <a:pt x="7762" y="14050"/>
                    </a:lnTo>
                    <a:lnTo>
                      <a:pt x="7821" y="13862"/>
                    </a:lnTo>
                    <a:lnTo>
                      <a:pt x="7880" y="13666"/>
                    </a:lnTo>
                    <a:lnTo>
                      <a:pt x="7939" y="13464"/>
                    </a:lnTo>
                    <a:lnTo>
                      <a:pt x="8002" y="13253"/>
                    </a:lnTo>
                    <a:lnTo>
                      <a:pt x="8065" y="13035"/>
                    </a:lnTo>
                    <a:lnTo>
                      <a:pt x="8132" y="12810"/>
                    </a:lnTo>
                    <a:lnTo>
                      <a:pt x="8203" y="12578"/>
                    </a:lnTo>
                    <a:lnTo>
                      <a:pt x="8277" y="12340"/>
                    </a:lnTo>
                    <a:lnTo>
                      <a:pt x="8357" y="12094"/>
                    </a:lnTo>
                    <a:lnTo>
                      <a:pt x="8442" y="11841"/>
                    </a:lnTo>
                    <a:lnTo>
                      <a:pt x="8534" y="11581"/>
                    </a:lnTo>
                    <a:lnTo>
                      <a:pt x="8600" y="11403"/>
                    </a:lnTo>
                    <a:lnTo>
                      <a:pt x="8673" y="11224"/>
                    </a:lnTo>
                    <a:lnTo>
                      <a:pt x="8752" y="11043"/>
                    </a:lnTo>
                    <a:lnTo>
                      <a:pt x="8836" y="10861"/>
                    </a:lnTo>
                    <a:lnTo>
                      <a:pt x="8926" y="10678"/>
                    </a:lnTo>
                    <a:lnTo>
                      <a:pt x="9018" y="10493"/>
                    </a:lnTo>
                    <a:lnTo>
                      <a:pt x="9115" y="10307"/>
                    </a:lnTo>
                    <a:lnTo>
                      <a:pt x="9214" y="10121"/>
                    </a:lnTo>
                    <a:lnTo>
                      <a:pt x="9316" y="9932"/>
                    </a:lnTo>
                    <a:lnTo>
                      <a:pt x="9421" y="9743"/>
                    </a:lnTo>
                    <a:lnTo>
                      <a:pt x="9525" y="9554"/>
                    </a:lnTo>
                    <a:lnTo>
                      <a:pt x="9632" y="9363"/>
                    </a:lnTo>
                    <a:lnTo>
                      <a:pt x="9737" y="9172"/>
                    </a:lnTo>
                    <a:lnTo>
                      <a:pt x="9844" y="8980"/>
                    </a:lnTo>
                    <a:lnTo>
                      <a:pt x="9949" y="8788"/>
                    </a:lnTo>
                    <a:lnTo>
                      <a:pt x="10052" y="8596"/>
                    </a:lnTo>
                    <a:lnTo>
                      <a:pt x="10154" y="8402"/>
                    </a:lnTo>
                    <a:lnTo>
                      <a:pt x="10253" y="8210"/>
                    </a:lnTo>
                    <a:lnTo>
                      <a:pt x="10349" y="8016"/>
                    </a:lnTo>
                    <a:lnTo>
                      <a:pt x="10441" y="7822"/>
                    </a:lnTo>
                    <a:lnTo>
                      <a:pt x="10529" y="7629"/>
                    </a:lnTo>
                    <a:lnTo>
                      <a:pt x="10612" y="7435"/>
                    </a:lnTo>
                    <a:lnTo>
                      <a:pt x="10691" y="7241"/>
                    </a:lnTo>
                    <a:lnTo>
                      <a:pt x="10763" y="7048"/>
                    </a:lnTo>
                    <a:lnTo>
                      <a:pt x="10829" y="6856"/>
                    </a:lnTo>
                    <a:lnTo>
                      <a:pt x="10888" y="6663"/>
                    </a:lnTo>
                    <a:lnTo>
                      <a:pt x="10939" y="6470"/>
                    </a:lnTo>
                    <a:lnTo>
                      <a:pt x="10983" y="6280"/>
                    </a:lnTo>
                    <a:lnTo>
                      <a:pt x="11017" y="6088"/>
                    </a:lnTo>
                    <a:lnTo>
                      <a:pt x="11042" y="5898"/>
                    </a:lnTo>
                    <a:lnTo>
                      <a:pt x="11058" y="5709"/>
                    </a:lnTo>
                    <a:lnTo>
                      <a:pt x="11063" y="5520"/>
                    </a:lnTo>
                    <a:lnTo>
                      <a:pt x="11056" y="5236"/>
                    </a:lnTo>
                    <a:lnTo>
                      <a:pt x="11035" y="4956"/>
                    </a:lnTo>
                    <a:lnTo>
                      <a:pt x="11000" y="4679"/>
                    </a:lnTo>
                    <a:lnTo>
                      <a:pt x="10950" y="4408"/>
                    </a:lnTo>
                    <a:lnTo>
                      <a:pt x="10889" y="4141"/>
                    </a:lnTo>
                    <a:lnTo>
                      <a:pt x="10815" y="3879"/>
                    </a:lnTo>
                    <a:lnTo>
                      <a:pt x="10727" y="3622"/>
                    </a:lnTo>
                    <a:lnTo>
                      <a:pt x="10629" y="3371"/>
                    </a:lnTo>
                    <a:lnTo>
                      <a:pt x="10518" y="3127"/>
                    </a:lnTo>
                    <a:lnTo>
                      <a:pt x="10395" y="2888"/>
                    </a:lnTo>
                    <a:lnTo>
                      <a:pt x="10262" y="2658"/>
                    </a:lnTo>
                    <a:lnTo>
                      <a:pt x="10119" y="2434"/>
                    </a:lnTo>
                    <a:lnTo>
                      <a:pt x="9964" y="2217"/>
                    </a:lnTo>
                    <a:lnTo>
                      <a:pt x="9800" y="2009"/>
                    </a:lnTo>
                    <a:lnTo>
                      <a:pt x="9626" y="1809"/>
                    </a:lnTo>
                    <a:lnTo>
                      <a:pt x="9443" y="1617"/>
                    </a:lnTo>
                    <a:lnTo>
                      <a:pt x="9251" y="1434"/>
                    </a:lnTo>
                    <a:lnTo>
                      <a:pt x="9050" y="1261"/>
                    </a:lnTo>
                    <a:lnTo>
                      <a:pt x="8841" y="1097"/>
                    </a:lnTo>
                    <a:lnTo>
                      <a:pt x="8624" y="942"/>
                    </a:lnTo>
                    <a:lnTo>
                      <a:pt x="8400" y="799"/>
                    </a:lnTo>
                    <a:lnTo>
                      <a:pt x="8169" y="666"/>
                    </a:lnTo>
                    <a:lnTo>
                      <a:pt x="7929" y="544"/>
                    </a:lnTo>
                    <a:lnTo>
                      <a:pt x="7685" y="434"/>
                    </a:lnTo>
                    <a:lnTo>
                      <a:pt x="7433" y="335"/>
                    </a:lnTo>
                    <a:lnTo>
                      <a:pt x="7176" y="248"/>
                    </a:lnTo>
                    <a:lnTo>
                      <a:pt x="6913" y="174"/>
                    </a:lnTo>
                    <a:lnTo>
                      <a:pt x="6646" y="112"/>
                    </a:lnTo>
                    <a:lnTo>
                      <a:pt x="6374" y="63"/>
                    </a:lnTo>
                    <a:lnTo>
                      <a:pt x="6097" y="28"/>
                    </a:lnTo>
                    <a:lnTo>
                      <a:pt x="5816" y="7"/>
                    </a:lnTo>
                    <a:lnTo>
                      <a:pt x="5532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>
                <a:outerShdw blurRad="190500" dist="38100" dir="8100000" algn="tr" rotWithShape="0">
                  <a:prstClr val="black">
                    <a:alpha val="59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id-ID" sz="9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2" name="Freeform 101"/>
              <p:cNvSpPr/>
              <p:nvPr/>
            </p:nvSpPr>
            <p:spPr bwMode="auto">
              <a:xfrm>
                <a:off x="8699500" y="2173288"/>
                <a:ext cx="139700" cy="139700"/>
              </a:xfrm>
              <a:custGeom>
                <a:avLst/>
                <a:gdLst>
                  <a:gd name="T0" fmla="*/ 2559 w 3269"/>
                  <a:gd name="T1" fmla="*/ 35 h 3262"/>
                  <a:gd name="T2" fmla="*/ 1981 w 3269"/>
                  <a:gd name="T3" fmla="*/ 183 h 3262"/>
                  <a:gd name="T4" fmla="*/ 1455 w 3269"/>
                  <a:gd name="T5" fmla="*/ 437 h 3262"/>
                  <a:gd name="T6" fmla="*/ 990 w 3269"/>
                  <a:gd name="T7" fmla="*/ 783 h 3262"/>
                  <a:gd name="T8" fmla="*/ 601 w 3269"/>
                  <a:gd name="T9" fmla="*/ 1210 h 3262"/>
                  <a:gd name="T10" fmla="*/ 298 w 3269"/>
                  <a:gd name="T11" fmla="*/ 1706 h 3262"/>
                  <a:gd name="T12" fmla="*/ 96 w 3269"/>
                  <a:gd name="T13" fmla="*/ 2259 h 3262"/>
                  <a:gd name="T14" fmla="*/ 4 w 3269"/>
                  <a:gd name="T15" fmla="*/ 2856 h 3262"/>
                  <a:gd name="T16" fmla="*/ 3 w 3269"/>
                  <a:gd name="T17" fmla="*/ 3049 h 3262"/>
                  <a:gd name="T18" fmla="*/ 15 w 3269"/>
                  <a:gd name="T19" fmla="*/ 3097 h 3262"/>
                  <a:gd name="T20" fmla="*/ 37 w 3269"/>
                  <a:gd name="T21" fmla="*/ 3141 h 3262"/>
                  <a:gd name="T22" fmla="*/ 66 w 3269"/>
                  <a:gd name="T23" fmla="*/ 3180 h 3262"/>
                  <a:gd name="T24" fmla="*/ 101 w 3269"/>
                  <a:gd name="T25" fmla="*/ 3212 h 3262"/>
                  <a:gd name="T26" fmla="*/ 143 w 3269"/>
                  <a:gd name="T27" fmla="*/ 3237 h 3262"/>
                  <a:gd name="T28" fmla="*/ 189 w 3269"/>
                  <a:gd name="T29" fmla="*/ 3254 h 3262"/>
                  <a:gd name="T30" fmla="*/ 239 w 3269"/>
                  <a:gd name="T31" fmla="*/ 3262 h 3262"/>
                  <a:gd name="T32" fmla="*/ 290 w 3269"/>
                  <a:gd name="T33" fmla="*/ 3259 h 3262"/>
                  <a:gd name="T34" fmla="*/ 338 w 3269"/>
                  <a:gd name="T35" fmla="*/ 3247 h 3262"/>
                  <a:gd name="T36" fmla="*/ 382 w 3269"/>
                  <a:gd name="T37" fmla="*/ 3226 h 3262"/>
                  <a:gd name="T38" fmla="*/ 421 w 3269"/>
                  <a:gd name="T39" fmla="*/ 3197 h 3262"/>
                  <a:gd name="T40" fmla="*/ 453 w 3269"/>
                  <a:gd name="T41" fmla="*/ 3161 h 3262"/>
                  <a:gd name="T42" fmla="*/ 478 w 3269"/>
                  <a:gd name="T43" fmla="*/ 3119 h 3262"/>
                  <a:gd name="T44" fmla="*/ 495 w 3269"/>
                  <a:gd name="T45" fmla="*/ 3073 h 3262"/>
                  <a:gd name="T46" fmla="*/ 503 w 3269"/>
                  <a:gd name="T47" fmla="*/ 3024 h 3262"/>
                  <a:gd name="T48" fmla="*/ 532 w 3269"/>
                  <a:gd name="T49" fmla="*/ 2630 h 3262"/>
                  <a:gd name="T50" fmla="*/ 656 w 3269"/>
                  <a:gd name="T51" fmla="*/ 2149 h 3262"/>
                  <a:gd name="T52" fmla="*/ 867 w 3269"/>
                  <a:gd name="T53" fmla="*/ 1711 h 3262"/>
                  <a:gd name="T54" fmla="*/ 1157 w 3269"/>
                  <a:gd name="T55" fmla="*/ 1325 h 3262"/>
                  <a:gd name="T56" fmla="*/ 1514 w 3269"/>
                  <a:gd name="T57" fmla="*/ 1001 h 3262"/>
                  <a:gd name="T58" fmla="*/ 1928 w 3269"/>
                  <a:gd name="T59" fmla="*/ 750 h 3262"/>
                  <a:gd name="T60" fmla="*/ 2390 w 3269"/>
                  <a:gd name="T61" fmla="*/ 581 h 3262"/>
                  <a:gd name="T62" fmla="*/ 2889 w 3269"/>
                  <a:gd name="T63" fmla="*/ 505 h 3262"/>
                  <a:gd name="T64" fmla="*/ 3056 w 3269"/>
                  <a:gd name="T65" fmla="*/ 499 h 3262"/>
                  <a:gd name="T66" fmla="*/ 3104 w 3269"/>
                  <a:gd name="T67" fmla="*/ 487 h 3262"/>
                  <a:gd name="T68" fmla="*/ 3148 w 3269"/>
                  <a:gd name="T69" fmla="*/ 466 h 3262"/>
                  <a:gd name="T70" fmla="*/ 3186 w 3269"/>
                  <a:gd name="T71" fmla="*/ 437 h 3262"/>
                  <a:gd name="T72" fmla="*/ 3219 w 3269"/>
                  <a:gd name="T73" fmla="*/ 402 h 3262"/>
                  <a:gd name="T74" fmla="*/ 3244 w 3269"/>
                  <a:gd name="T75" fmla="*/ 359 h 3262"/>
                  <a:gd name="T76" fmla="*/ 3261 w 3269"/>
                  <a:gd name="T77" fmla="*/ 314 h 3262"/>
                  <a:gd name="T78" fmla="*/ 3269 w 3269"/>
                  <a:gd name="T79" fmla="*/ 264 h 3262"/>
                  <a:gd name="T80" fmla="*/ 3266 w 3269"/>
                  <a:gd name="T81" fmla="*/ 213 h 3262"/>
                  <a:gd name="T82" fmla="*/ 3254 w 3269"/>
                  <a:gd name="T83" fmla="*/ 165 h 3262"/>
                  <a:gd name="T84" fmla="*/ 3233 w 3269"/>
                  <a:gd name="T85" fmla="*/ 120 h 3262"/>
                  <a:gd name="T86" fmla="*/ 3204 w 3269"/>
                  <a:gd name="T87" fmla="*/ 82 h 3262"/>
                  <a:gd name="T88" fmla="*/ 3168 w 3269"/>
                  <a:gd name="T89" fmla="*/ 50 h 3262"/>
                  <a:gd name="T90" fmla="*/ 3126 w 3269"/>
                  <a:gd name="T91" fmla="*/ 25 h 3262"/>
                  <a:gd name="T92" fmla="*/ 3080 w 3269"/>
                  <a:gd name="T93" fmla="*/ 8 h 3262"/>
                  <a:gd name="T94" fmla="*/ 3031 w 3269"/>
                  <a:gd name="T95" fmla="*/ 0 h 3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3269" h="3262">
                    <a:moveTo>
                      <a:pt x="3018" y="0"/>
                    </a:moveTo>
                    <a:lnTo>
                      <a:pt x="2863" y="4"/>
                    </a:lnTo>
                    <a:lnTo>
                      <a:pt x="2710" y="15"/>
                    </a:lnTo>
                    <a:lnTo>
                      <a:pt x="2559" y="35"/>
                    </a:lnTo>
                    <a:lnTo>
                      <a:pt x="2410" y="61"/>
                    </a:lnTo>
                    <a:lnTo>
                      <a:pt x="2264" y="95"/>
                    </a:lnTo>
                    <a:lnTo>
                      <a:pt x="2121" y="136"/>
                    </a:lnTo>
                    <a:lnTo>
                      <a:pt x="1981" y="183"/>
                    </a:lnTo>
                    <a:lnTo>
                      <a:pt x="1844" y="237"/>
                    </a:lnTo>
                    <a:lnTo>
                      <a:pt x="1710" y="297"/>
                    </a:lnTo>
                    <a:lnTo>
                      <a:pt x="1580" y="364"/>
                    </a:lnTo>
                    <a:lnTo>
                      <a:pt x="1455" y="437"/>
                    </a:lnTo>
                    <a:lnTo>
                      <a:pt x="1332" y="515"/>
                    </a:lnTo>
                    <a:lnTo>
                      <a:pt x="1213" y="599"/>
                    </a:lnTo>
                    <a:lnTo>
                      <a:pt x="1100" y="689"/>
                    </a:lnTo>
                    <a:lnTo>
                      <a:pt x="990" y="783"/>
                    </a:lnTo>
                    <a:lnTo>
                      <a:pt x="885" y="883"/>
                    </a:lnTo>
                    <a:lnTo>
                      <a:pt x="785" y="988"/>
                    </a:lnTo>
                    <a:lnTo>
                      <a:pt x="690" y="1097"/>
                    </a:lnTo>
                    <a:lnTo>
                      <a:pt x="601" y="1210"/>
                    </a:lnTo>
                    <a:lnTo>
                      <a:pt x="516" y="1329"/>
                    </a:lnTo>
                    <a:lnTo>
                      <a:pt x="438" y="1450"/>
                    </a:lnTo>
                    <a:lnTo>
                      <a:pt x="365" y="1577"/>
                    </a:lnTo>
                    <a:lnTo>
                      <a:pt x="298" y="1706"/>
                    </a:lnTo>
                    <a:lnTo>
                      <a:pt x="238" y="1840"/>
                    </a:lnTo>
                    <a:lnTo>
                      <a:pt x="183" y="1976"/>
                    </a:lnTo>
                    <a:lnTo>
                      <a:pt x="136" y="2117"/>
                    </a:lnTo>
                    <a:lnTo>
                      <a:pt x="96" y="2259"/>
                    </a:lnTo>
                    <a:lnTo>
                      <a:pt x="62" y="2405"/>
                    </a:lnTo>
                    <a:lnTo>
                      <a:pt x="36" y="2553"/>
                    </a:lnTo>
                    <a:lnTo>
                      <a:pt x="16" y="2704"/>
                    </a:lnTo>
                    <a:lnTo>
                      <a:pt x="4" y="2856"/>
                    </a:lnTo>
                    <a:lnTo>
                      <a:pt x="0" y="3011"/>
                    </a:lnTo>
                    <a:lnTo>
                      <a:pt x="0" y="3024"/>
                    </a:lnTo>
                    <a:lnTo>
                      <a:pt x="1" y="3037"/>
                    </a:lnTo>
                    <a:lnTo>
                      <a:pt x="3" y="3049"/>
                    </a:lnTo>
                    <a:lnTo>
                      <a:pt x="5" y="3061"/>
                    </a:lnTo>
                    <a:lnTo>
                      <a:pt x="8" y="3073"/>
                    </a:lnTo>
                    <a:lnTo>
                      <a:pt x="11" y="3085"/>
                    </a:lnTo>
                    <a:lnTo>
                      <a:pt x="15" y="3097"/>
                    </a:lnTo>
                    <a:lnTo>
                      <a:pt x="20" y="3108"/>
                    </a:lnTo>
                    <a:lnTo>
                      <a:pt x="25" y="3119"/>
                    </a:lnTo>
                    <a:lnTo>
                      <a:pt x="30" y="3130"/>
                    </a:lnTo>
                    <a:lnTo>
                      <a:pt x="37" y="3141"/>
                    </a:lnTo>
                    <a:lnTo>
                      <a:pt x="44" y="3151"/>
                    </a:lnTo>
                    <a:lnTo>
                      <a:pt x="51" y="3161"/>
                    </a:lnTo>
                    <a:lnTo>
                      <a:pt x="58" y="3171"/>
                    </a:lnTo>
                    <a:lnTo>
                      <a:pt x="66" y="3180"/>
                    </a:lnTo>
                    <a:lnTo>
                      <a:pt x="74" y="3189"/>
                    </a:lnTo>
                    <a:lnTo>
                      <a:pt x="83" y="3197"/>
                    </a:lnTo>
                    <a:lnTo>
                      <a:pt x="92" y="3205"/>
                    </a:lnTo>
                    <a:lnTo>
                      <a:pt x="101" y="3212"/>
                    </a:lnTo>
                    <a:lnTo>
                      <a:pt x="111" y="3219"/>
                    </a:lnTo>
                    <a:lnTo>
                      <a:pt x="121" y="3226"/>
                    </a:lnTo>
                    <a:lnTo>
                      <a:pt x="132" y="3232"/>
                    </a:lnTo>
                    <a:lnTo>
                      <a:pt x="143" y="3237"/>
                    </a:lnTo>
                    <a:lnTo>
                      <a:pt x="154" y="3242"/>
                    </a:lnTo>
                    <a:lnTo>
                      <a:pt x="165" y="3247"/>
                    </a:lnTo>
                    <a:lnTo>
                      <a:pt x="177" y="3251"/>
                    </a:lnTo>
                    <a:lnTo>
                      <a:pt x="189" y="3254"/>
                    </a:lnTo>
                    <a:lnTo>
                      <a:pt x="201" y="3257"/>
                    </a:lnTo>
                    <a:lnTo>
                      <a:pt x="214" y="3259"/>
                    </a:lnTo>
                    <a:lnTo>
                      <a:pt x="227" y="3261"/>
                    </a:lnTo>
                    <a:lnTo>
                      <a:pt x="239" y="3262"/>
                    </a:lnTo>
                    <a:lnTo>
                      <a:pt x="252" y="3262"/>
                    </a:lnTo>
                    <a:lnTo>
                      <a:pt x="265" y="3262"/>
                    </a:lnTo>
                    <a:lnTo>
                      <a:pt x="278" y="3261"/>
                    </a:lnTo>
                    <a:lnTo>
                      <a:pt x="290" y="3259"/>
                    </a:lnTo>
                    <a:lnTo>
                      <a:pt x="302" y="3257"/>
                    </a:lnTo>
                    <a:lnTo>
                      <a:pt x="315" y="3254"/>
                    </a:lnTo>
                    <a:lnTo>
                      <a:pt x="326" y="3251"/>
                    </a:lnTo>
                    <a:lnTo>
                      <a:pt x="338" y="3247"/>
                    </a:lnTo>
                    <a:lnTo>
                      <a:pt x="349" y="3242"/>
                    </a:lnTo>
                    <a:lnTo>
                      <a:pt x="360" y="3237"/>
                    </a:lnTo>
                    <a:lnTo>
                      <a:pt x="371" y="3232"/>
                    </a:lnTo>
                    <a:lnTo>
                      <a:pt x="382" y="3226"/>
                    </a:lnTo>
                    <a:lnTo>
                      <a:pt x="393" y="3219"/>
                    </a:lnTo>
                    <a:lnTo>
                      <a:pt x="403" y="3212"/>
                    </a:lnTo>
                    <a:lnTo>
                      <a:pt x="412" y="3205"/>
                    </a:lnTo>
                    <a:lnTo>
                      <a:pt x="421" y="3197"/>
                    </a:lnTo>
                    <a:lnTo>
                      <a:pt x="430" y="3189"/>
                    </a:lnTo>
                    <a:lnTo>
                      <a:pt x="438" y="3180"/>
                    </a:lnTo>
                    <a:lnTo>
                      <a:pt x="446" y="3171"/>
                    </a:lnTo>
                    <a:lnTo>
                      <a:pt x="453" y="3161"/>
                    </a:lnTo>
                    <a:lnTo>
                      <a:pt x="460" y="3151"/>
                    </a:lnTo>
                    <a:lnTo>
                      <a:pt x="467" y="3141"/>
                    </a:lnTo>
                    <a:lnTo>
                      <a:pt x="473" y="3130"/>
                    </a:lnTo>
                    <a:lnTo>
                      <a:pt x="478" y="3119"/>
                    </a:lnTo>
                    <a:lnTo>
                      <a:pt x="483" y="3108"/>
                    </a:lnTo>
                    <a:lnTo>
                      <a:pt x="488" y="3097"/>
                    </a:lnTo>
                    <a:lnTo>
                      <a:pt x="492" y="3085"/>
                    </a:lnTo>
                    <a:lnTo>
                      <a:pt x="495" y="3073"/>
                    </a:lnTo>
                    <a:lnTo>
                      <a:pt x="498" y="3061"/>
                    </a:lnTo>
                    <a:lnTo>
                      <a:pt x="500" y="3049"/>
                    </a:lnTo>
                    <a:lnTo>
                      <a:pt x="502" y="3037"/>
                    </a:lnTo>
                    <a:lnTo>
                      <a:pt x="503" y="3024"/>
                    </a:lnTo>
                    <a:lnTo>
                      <a:pt x="503" y="3011"/>
                    </a:lnTo>
                    <a:lnTo>
                      <a:pt x="506" y="2882"/>
                    </a:lnTo>
                    <a:lnTo>
                      <a:pt x="516" y="2755"/>
                    </a:lnTo>
                    <a:lnTo>
                      <a:pt x="532" y="2630"/>
                    </a:lnTo>
                    <a:lnTo>
                      <a:pt x="554" y="2506"/>
                    </a:lnTo>
                    <a:lnTo>
                      <a:pt x="583" y="2385"/>
                    </a:lnTo>
                    <a:lnTo>
                      <a:pt x="617" y="2265"/>
                    </a:lnTo>
                    <a:lnTo>
                      <a:pt x="656" y="2149"/>
                    </a:lnTo>
                    <a:lnTo>
                      <a:pt x="701" y="2035"/>
                    </a:lnTo>
                    <a:lnTo>
                      <a:pt x="752" y="1924"/>
                    </a:lnTo>
                    <a:lnTo>
                      <a:pt x="807" y="1816"/>
                    </a:lnTo>
                    <a:lnTo>
                      <a:pt x="867" y="1711"/>
                    </a:lnTo>
                    <a:lnTo>
                      <a:pt x="934" y="1609"/>
                    </a:lnTo>
                    <a:lnTo>
                      <a:pt x="1003" y="1511"/>
                    </a:lnTo>
                    <a:lnTo>
                      <a:pt x="1078" y="1416"/>
                    </a:lnTo>
                    <a:lnTo>
                      <a:pt x="1157" y="1325"/>
                    </a:lnTo>
                    <a:lnTo>
                      <a:pt x="1240" y="1238"/>
                    </a:lnTo>
                    <a:lnTo>
                      <a:pt x="1328" y="1154"/>
                    </a:lnTo>
                    <a:lnTo>
                      <a:pt x="1419" y="1076"/>
                    </a:lnTo>
                    <a:lnTo>
                      <a:pt x="1514" y="1001"/>
                    </a:lnTo>
                    <a:lnTo>
                      <a:pt x="1612" y="931"/>
                    </a:lnTo>
                    <a:lnTo>
                      <a:pt x="1715" y="865"/>
                    </a:lnTo>
                    <a:lnTo>
                      <a:pt x="1820" y="805"/>
                    </a:lnTo>
                    <a:lnTo>
                      <a:pt x="1928" y="750"/>
                    </a:lnTo>
                    <a:lnTo>
                      <a:pt x="2040" y="700"/>
                    </a:lnTo>
                    <a:lnTo>
                      <a:pt x="2154" y="654"/>
                    </a:lnTo>
                    <a:lnTo>
                      <a:pt x="2270" y="615"/>
                    </a:lnTo>
                    <a:lnTo>
                      <a:pt x="2390" y="581"/>
                    </a:lnTo>
                    <a:lnTo>
                      <a:pt x="2512" y="553"/>
                    </a:lnTo>
                    <a:lnTo>
                      <a:pt x="2635" y="531"/>
                    </a:lnTo>
                    <a:lnTo>
                      <a:pt x="2761" y="515"/>
                    </a:lnTo>
                    <a:lnTo>
                      <a:pt x="2889" y="505"/>
                    </a:lnTo>
                    <a:lnTo>
                      <a:pt x="3018" y="502"/>
                    </a:lnTo>
                    <a:lnTo>
                      <a:pt x="3031" y="502"/>
                    </a:lnTo>
                    <a:lnTo>
                      <a:pt x="3044" y="501"/>
                    </a:lnTo>
                    <a:lnTo>
                      <a:pt x="3056" y="499"/>
                    </a:lnTo>
                    <a:lnTo>
                      <a:pt x="3068" y="497"/>
                    </a:lnTo>
                    <a:lnTo>
                      <a:pt x="3080" y="494"/>
                    </a:lnTo>
                    <a:lnTo>
                      <a:pt x="3092" y="491"/>
                    </a:lnTo>
                    <a:lnTo>
                      <a:pt x="3104" y="487"/>
                    </a:lnTo>
                    <a:lnTo>
                      <a:pt x="3115" y="482"/>
                    </a:lnTo>
                    <a:lnTo>
                      <a:pt x="3126" y="477"/>
                    </a:lnTo>
                    <a:lnTo>
                      <a:pt x="3137" y="472"/>
                    </a:lnTo>
                    <a:lnTo>
                      <a:pt x="3148" y="466"/>
                    </a:lnTo>
                    <a:lnTo>
                      <a:pt x="3158" y="459"/>
                    </a:lnTo>
                    <a:lnTo>
                      <a:pt x="3168" y="452"/>
                    </a:lnTo>
                    <a:lnTo>
                      <a:pt x="3177" y="445"/>
                    </a:lnTo>
                    <a:lnTo>
                      <a:pt x="3186" y="437"/>
                    </a:lnTo>
                    <a:lnTo>
                      <a:pt x="3196" y="429"/>
                    </a:lnTo>
                    <a:lnTo>
                      <a:pt x="3204" y="420"/>
                    </a:lnTo>
                    <a:lnTo>
                      <a:pt x="3212" y="411"/>
                    </a:lnTo>
                    <a:lnTo>
                      <a:pt x="3219" y="402"/>
                    </a:lnTo>
                    <a:lnTo>
                      <a:pt x="3226" y="391"/>
                    </a:lnTo>
                    <a:lnTo>
                      <a:pt x="3233" y="381"/>
                    </a:lnTo>
                    <a:lnTo>
                      <a:pt x="3239" y="370"/>
                    </a:lnTo>
                    <a:lnTo>
                      <a:pt x="3244" y="359"/>
                    </a:lnTo>
                    <a:lnTo>
                      <a:pt x="3249" y="348"/>
                    </a:lnTo>
                    <a:lnTo>
                      <a:pt x="3254" y="337"/>
                    </a:lnTo>
                    <a:lnTo>
                      <a:pt x="3258" y="325"/>
                    </a:lnTo>
                    <a:lnTo>
                      <a:pt x="3261" y="314"/>
                    </a:lnTo>
                    <a:lnTo>
                      <a:pt x="3264" y="301"/>
                    </a:lnTo>
                    <a:lnTo>
                      <a:pt x="3266" y="289"/>
                    </a:lnTo>
                    <a:lnTo>
                      <a:pt x="3268" y="277"/>
                    </a:lnTo>
                    <a:lnTo>
                      <a:pt x="3269" y="264"/>
                    </a:lnTo>
                    <a:lnTo>
                      <a:pt x="3269" y="251"/>
                    </a:lnTo>
                    <a:lnTo>
                      <a:pt x="3269" y="238"/>
                    </a:lnTo>
                    <a:lnTo>
                      <a:pt x="3268" y="226"/>
                    </a:lnTo>
                    <a:lnTo>
                      <a:pt x="3266" y="213"/>
                    </a:lnTo>
                    <a:lnTo>
                      <a:pt x="3264" y="201"/>
                    </a:lnTo>
                    <a:lnTo>
                      <a:pt x="3261" y="189"/>
                    </a:lnTo>
                    <a:lnTo>
                      <a:pt x="3258" y="177"/>
                    </a:lnTo>
                    <a:lnTo>
                      <a:pt x="3254" y="165"/>
                    </a:lnTo>
                    <a:lnTo>
                      <a:pt x="3249" y="154"/>
                    </a:lnTo>
                    <a:lnTo>
                      <a:pt x="3244" y="143"/>
                    </a:lnTo>
                    <a:lnTo>
                      <a:pt x="3239" y="132"/>
                    </a:lnTo>
                    <a:lnTo>
                      <a:pt x="3233" y="120"/>
                    </a:lnTo>
                    <a:lnTo>
                      <a:pt x="3226" y="110"/>
                    </a:lnTo>
                    <a:lnTo>
                      <a:pt x="3219" y="100"/>
                    </a:lnTo>
                    <a:lnTo>
                      <a:pt x="3212" y="91"/>
                    </a:lnTo>
                    <a:lnTo>
                      <a:pt x="3204" y="82"/>
                    </a:lnTo>
                    <a:lnTo>
                      <a:pt x="3196" y="73"/>
                    </a:lnTo>
                    <a:lnTo>
                      <a:pt x="3186" y="65"/>
                    </a:lnTo>
                    <a:lnTo>
                      <a:pt x="3177" y="57"/>
                    </a:lnTo>
                    <a:lnTo>
                      <a:pt x="3168" y="50"/>
                    </a:lnTo>
                    <a:lnTo>
                      <a:pt x="3158" y="43"/>
                    </a:lnTo>
                    <a:lnTo>
                      <a:pt x="3148" y="36"/>
                    </a:lnTo>
                    <a:lnTo>
                      <a:pt x="3137" y="30"/>
                    </a:lnTo>
                    <a:lnTo>
                      <a:pt x="3126" y="25"/>
                    </a:lnTo>
                    <a:lnTo>
                      <a:pt x="3115" y="20"/>
                    </a:lnTo>
                    <a:lnTo>
                      <a:pt x="3104" y="15"/>
                    </a:lnTo>
                    <a:lnTo>
                      <a:pt x="3092" y="11"/>
                    </a:lnTo>
                    <a:lnTo>
                      <a:pt x="3080" y="8"/>
                    </a:lnTo>
                    <a:lnTo>
                      <a:pt x="3068" y="5"/>
                    </a:lnTo>
                    <a:lnTo>
                      <a:pt x="3056" y="3"/>
                    </a:lnTo>
                    <a:lnTo>
                      <a:pt x="3044" y="1"/>
                    </a:lnTo>
                    <a:lnTo>
                      <a:pt x="3031" y="0"/>
                    </a:lnTo>
                    <a:lnTo>
                      <a:pt x="3018" y="0"/>
                    </a:lnTo>
                    <a:close/>
                  </a:path>
                </a:pathLst>
              </a:custGeom>
              <a:gradFill flip="none" rotWithShape="0">
                <a:gsLst>
                  <a:gs pos="5000">
                    <a:srgbClr val="0F7ABF"/>
                  </a:gs>
                  <a:gs pos="100000">
                    <a:srgbClr val="0DCD9C"/>
                  </a:gs>
                </a:gsLst>
                <a:lin ang="2700000" scaled="1"/>
                <a:tileRect/>
              </a:gradFill>
              <a:ln>
                <a:noFill/>
              </a:ln>
              <a:effectLst>
                <a:outerShdw blurRad="190500" dist="38100" dir="8100000" algn="tr" rotWithShape="0">
                  <a:prstClr val="black">
                    <a:alpha val="59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id-ID" sz="9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3" name="Group 28"/>
          <p:cNvGrpSpPr/>
          <p:nvPr/>
        </p:nvGrpSpPr>
        <p:grpSpPr bwMode="auto">
          <a:xfrm>
            <a:off x="7046119" y="1906707"/>
            <a:ext cx="544116" cy="544116"/>
            <a:chOff x="9395533" y="2823187"/>
            <a:chExt cx="725715" cy="725715"/>
          </a:xfrm>
        </p:grpSpPr>
        <p:sp>
          <p:nvSpPr>
            <p:cNvPr id="54" name="Oval 29"/>
            <p:cNvSpPr/>
            <p:nvPr/>
          </p:nvSpPr>
          <p:spPr>
            <a:xfrm>
              <a:off x="9395533" y="2823187"/>
              <a:ext cx="725715" cy="725715"/>
            </a:xfrm>
            <a:prstGeom prst="ellipse">
              <a:avLst/>
            </a:pr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id-ID" sz="9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5" name="Freeform 213"/>
            <p:cNvSpPr>
              <a:spLocks noEditPoints="1"/>
            </p:cNvSpPr>
            <p:nvPr/>
          </p:nvSpPr>
          <p:spPr bwMode="auto">
            <a:xfrm>
              <a:off x="9594827" y="3038360"/>
              <a:ext cx="281076" cy="281076"/>
            </a:xfrm>
            <a:custGeom>
              <a:avLst/>
              <a:gdLst>
                <a:gd name="T0" fmla="*/ 8330 w 16095"/>
                <a:gd name="T1" fmla="*/ 13155 h 16095"/>
                <a:gd name="T2" fmla="*/ 8153 w 16095"/>
                <a:gd name="T3" fmla="*/ 13120 h 16095"/>
                <a:gd name="T4" fmla="*/ 5125 w 16095"/>
                <a:gd name="T5" fmla="*/ 12104 h 16095"/>
                <a:gd name="T6" fmla="*/ 5125 w 16095"/>
                <a:gd name="T7" fmla="*/ 12104 h 16095"/>
                <a:gd name="T8" fmla="*/ 4694 w 16095"/>
                <a:gd name="T9" fmla="*/ 11707 h 16095"/>
                <a:gd name="T10" fmla="*/ 1577 w 16095"/>
                <a:gd name="T11" fmla="*/ 10451 h 16095"/>
                <a:gd name="T12" fmla="*/ 15800 w 16095"/>
                <a:gd name="T13" fmla="*/ 45 h 16095"/>
                <a:gd name="T14" fmla="*/ 15716 w 16095"/>
                <a:gd name="T15" fmla="*/ 15 h 16095"/>
                <a:gd name="T16" fmla="*/ 15627 w 16095"/>
                <a:gd name="T17" fmla="*/ 1 h 16095"/>
                <a:gd name="T18" fmla="*/ 15537 w 16095"/>
                <a:gd name="T19" fmla="*/ 3 h 16095"/>
                <a:gd name="T20" fmla="*/ 15448 w 16095"/>
                <a:gd name="T21" fmla="*/ 21 h 16095"/>
                <a:gd name="T22" fmla="*/ 15362 w 16095"/>
                <a:gd name="T23" fmla="*/ 55 h 16095"/>
                <a:gd name="T24" fmla="*/ 210 w 16095"/>
                <a:gd name="T25" fmla="*/ 10154 h 16095"/>
                <a:gd name="T26" fmla="*/ 145 w 16095"/>
                <a:gd name="T27" fmla="*/ 10209 h 16095"/>
                <a:gd name="T28" fmla="*/ 91 w 16095"/>
                <a:gd name="T29" fmla="*/ 10275 h 16095"/>
                <a:gd name="T30" fmla="*/ 48 w 16095"/>
                <a:gd name="T31" fmla="*/ 10348 h 16095"/>
                <a:gd name="T32" fmla="*/ 18 w 16095"/>
                <a:gd name="T33" fmla="*/ 10428 h 16095"/>
                <a:gd name="T34" fmla="*/ 3 w 16095"/>
                <a:gd name="T35" fmla="*/ 10511 h 16095"/>
                <a:gd name="T36" fmla="*/ 1 w 16095"/>
                <a:gd name="T37" fmla="*/ 10597 h 16095"/>
                <a:gd name="T38" fmla="*/ 15 w 16095"/>
                <a:gd name="T39" fmla="*/ 10682 h 16095"/>
                <a:gd name="T40" fmla="*/ 42 w 16095"/>
                <a:gd name="T41" fmla="*/ 10764 h 16095"/>
                <a:gd name="T42" fmla="*/ 82 w 16095"/>
                <a:gd name="T43" fmla="*/ 10838 h 16095"/>
                <a:gd name="T44" fmla="*/ 134 w 16095"/>
                <a:gd name="T45" fmla="*/ 10904 h 16095"/>
                <a:gd name="T46" fmla="*/ 197 w 16095"/>
                <a:gd name="T47" fmla="*/ 10961 h 16095"/>
                <a:gd name="T48" fmla="*/ 269 w 16095"/>
                <a:gd name="T49" fmla="*/ 11007 h 16095"/>
                <a:gd name="T50" fmla="*/ 6102 w 16095"/>
                <a:gd name="T51" fmla="*/ 15842 h 16095"/>
                <a:gd name="T52" fmla="*/ 6148 w 16095"/>
                <a:gd name="T53" fmla="*/ 15910 h 16095"/>
                <a:gd name="T54" fmla="*/ 6206 w 16095"/>
                <a:gd name="T55" fmla="*/ 15968 h 16095"/>
                <a:gd name="T56" fmla="*/ 6270 w 16095"/>
                <a:gd name="T57" fmla="*/ 16018 h 16095"/>
                <a:gd name="T58" fmla="*/ 6341 w 16095"/>
                <a:gd name="T59" fmla="*/ 16055 h 16095"/>
                <a:gd name="T60" fmla="*/ 6419 w 16095"/>
                <a:gd name="T61" fmla="*/ 16081 h 16095"/>
                <a:gd name="T62" fmla="*/ 6499 w 16095"/>
                <a:gd name="T63" fmla="*/ 16093 h 16095"/>
                <a:gd name="T64" fmla="*/ 6572 w 16095"/>
                <a:gd name="T65" fmla="*/ 16094 h 16095"/>
                <a:gd name="T66" fmla="*/ 6652 w 16095"/>
                <a:gd name="T67" fmla="*/ 16082 h 16095"/>
                <a:gd name="T68" fmla="*/ 6729 w 16095"/>
                <a:gd name="T69" fmla="*/ 16058 h 16095"/>
                <a:gd name="T70" fmla="*/ 6800 w 16095"/>
                <a:gd name="T71" fmla="*/ 16022 h 16095"/>
                <a:gd name="T72" fmla="*/ 6866 w 16095"/>
                <a:gd name="T73" fmla="*/ 15974 h 16095"/>
                <a:gd name="T74" fmla="*/ 6922 w 16095"/>
                <a:gd name="T75" fmla="*/ 15917 h 16095"/>
                <a:gd name="T76" fmla="*/ 6970 w 16095"/>
                <a:gd name="T77" fmla="*/ 15851 h 16095"/>
                <a:gd name="T78" fmla="*/ 12958 w 16095"/>
                <a:gd name="T79" fmla="*/ 16081 h 16095"/>
                <a:gd name="T80" fmla="*/ 13077 w 16095"/>
                <a:gd name="T81" fmla="*/ 16095 h 16095"/>
                <a:gd name="T82" fmla="*/ 13157 w 16095"/>
                <a:gd name="T83" fmla="*/ 16089 h 16095"/>
                <a:gd name="T84" fmla="*/ 13234 w 16095"/>
                <a:gd name="T85" fmla="*/ 16070 h 16095"/>
                <a:gd name="T86" fmla="*/ 13309 w 16095"/>
                <a:gd name="T87" fmla="*/ 16038 h 16095"/>
                <a:gd name="T88" fmla="*/ 13415 w 16095"/>
                <a:gd name="T89" fmla="*/ 15964 h 16095"/>
                <a:gd name="T90" fmla="*/ 13504 w 16095"/>
                <a:gd name="T91" fmla="*/ 15858 h 16095"/>
                <a:gd name="T92" fmla="*/ 13561 w 16095"/>
                <a:gd name="T93" fmla="*/ 15730 h 16095"/>
                <a:gd name="T94" fmla="*/ 16093 w 16095"/>
                <a:gd name="T95" fmla="*/ 548 h 16095"/>
                <a:gd name="T96" fmla="*/ 16093 w 16095"/>
                <a:gd name="T97" fmla="*/ 457 h 16095"/>
                <a:gd name="T98" fmla="*/ 16076 w 16095"/>
                <a:gd name="T99" fmla="*/ 367 h 16095"/>
                <a:gd name="T100" fmla="*/ 16045 w 16095"/>
                <a:gd name="T101" fmla="*/ 284 h 16095"/>
                <a:gd name="T102" fmla="*/ 15997 w 16095"/>
                <a:gd name="T103" fmla="*/ 206 h 16095"/>
                <a:gd name="T104" fmla="*/ 15938 w 16095"/>
                <a:gd name="T105" fmla="*/ 138 h 16095"/>
                <a:gd name="T106" fmla="*/ 15865 w 16095"/>
                <a:gd name="T107" fmla="*/ 80 h 16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6095" h="16095">
                  <a:moveTo>
                    <a:pt x="12684" y="14892"/>
                  </a:moveTo>
                  <a:lnTo>
                    <a:pt x="8388" y="13174"/>
                  </a:lnTo>
                  <a:lnTo>
                    <a:pt x="8368" y="13167"/>
                  </a:lnTo>
                  <a:lnTo>
                    <a:pt x="8349" y="13161"/>
                  </a:lnTo>
                  <a:lnTo>
                    <a:pt x="8330" y="13155"/>
                  </a:lnTo>
                  <a:lnTo>
                    <a:pt x="8310" y="13149"/>
                  </a:lnTo>
                  <a:lnTo>
                    <a:pt x="8271" y="13140"/>
                  </a:lnTo>
                  <a:lnTo>
                    <a:pt x="8232" y="13132"/>
                  </a:lnTo>
                  <a:lnTo>
                    <a:pt x="8192" y="13125"/>
                  </a:lnTo>
                  <a:lnTo>
                    <a:pt x="8153" y="13120"/>
                  </a:lnTo>
                  <a:lnTo>
                    <a:pt x="8114" y="13117"/>
                  </a:lnTo>
                  <a:lnTo>
                    <a:pt x="8074" y="13114"/>
                  </a:lnTo>
                  <a:lnTo>
                    <a:pt x="14689" y="2860"/>
                  </a:lnTo>
                  <a:lnTo>
                    <a:pt x="12684" y="14892"/>
                  </a:lnTo>
                  <a:close/>
                  <a:moveTo>
                    <a:pt x="5125" y="12104"/>
                  </a:moveTo>
                  <a:lnTo>
                    <a:pt x="5123" y="12102"/>
                  </a:lnTo>
                  <a:lnTo>
                    <a:pt x="5121" y="12099"/>
                  </a:lnTo>
                  <a:lnTo>
                    <a:pt x="14648" y="1902"/>
                  </a:lnTo>
                  <a:lnTo>
                    <a:pt x="6527" y="14558"/>
                  </a:lnTo>
                  <a:lnTo>
                    <a:pt x="5125" y="12104"/>
                  </a:lnTo>
                  <a:close/>
                  <a:moveTo>
                    <a:pt x="1577" y="10451"/>
                  </a:moveTo>
                  <a:lnTo>
                    <a:pt x="13234" y="2679"/>
                  </a:lnTo>
                  <a:lnTo>
                    <a:pt x="4759" y="11751"/>
                  </a:lnTo>
                  <a:lnTo>
                    <a:pt x="4726" y="11729"/>
                  </a:lnTo>
                  <a:lnTo>
                    <a:pt x="4694" y="11707"/>
                  </a:lnTo>
                  <a:lnTo>
                    <a:pt x="4678" y="11697"/>
                  </a:lnTo>
                  <a:lnTo>
                    <a:pt x="4661" y="11687"/>
                  </a:lnTo>
                  <a:lnTo>
                    <a:pt x="4643" y="11677"/>
                  </a:lnTo>
                  <a:lnTo>
                    <a:pt x="4625" y="11669"/>
                  </a:lnTo>
                  <a:lnTo>
                    <a:pt x="1577" y="10451"/>
                  </a:lnTo>
                  <a:close/>
                  <a:moveTo>
                    <a:pt x="15865" y="80"/>
                  </a:moveTo>
                  <a:lnTo>
                    <a:pt x="15850" y="70"/>
                  </a:lnTo>
                  <a:lnTo>
                    <a:pt x="15833" y="61"/>
                  </a:lnTo>
                  <a:lnTo>
                    <a:pt x="15817" y="53"/>
                  </a:lnTo>
                  <a:lnTo>
                    <a:pt x="15800" y="45"/>
                  </a:lnTo>
                  <a:lnTo>
                    <a:pt x="15784" y="38"/>
                  </a:lnTo>
                  <a:lnTo>
                    <a:pt x="15767" y="31"/>
                  </a:lnTo>
                  <a:lnTo>
                    <a:pt x="15750" y="25"/>
                  </a:lnTo>
                  <a:lnTo>
                    <a:pt x="15733" y="20"/>
                  </a:lnTo>
                  <a:lnTo>
                    <a:pt x="15716" y="15"/>
                  </a:lnTo>
                  <a:lnTo>
                    <a:pt x="15698" y="11"/>
                  </a:lnTo>
                  <a:lnTo>
                    <a:pt x="15681" y="8"/>
                  </a:lnTo>
                  <a:lnTo>
                    <a:pt x="15662" y="5"/>
                  </a:lnTo>
                  <a:lnTo>
                    <a:pt x="15645" y="3"/>
                  </a:lnTo>
                  <a:lnTo>
                    <a:pt x="15627" y="1"/>
                  </a:lnTo>
                  <a:lnTo>
                    <a:pt x="15609" y="0"/>
                  </a:lnTo>
                  <a:lnTo>
                    <a:pt x="15592" y="0"/>
                  </a:lnTo>
                  <a:lnTo>
                    <a:pt x="15574" y="0"/>
                  </a:lnTo>
                  <a:lnTo>
                    <a:pt x="15556" y="1"/>
                  </a:lnTo>
                  <a:lnTo>
                    <a:pt x="15537" y="3"/>
                  </a:lnTo>
                  <a:lnTo>
                    <a:pt x="15520" y="5"/>
                  </a:lnTo>
                  <a:lnTo>
                    <a:pt x="15501" y="8"/>
                  </a:lnTo>
                  <a:lnTo>
                    <a:pt x="15483" y="12"/>
                  </a:lnTo>
                  <a:lnTo>
                    <a:pt x="15465" y="16"/>
                  </a:lnTo>
                  <a:lnTo>
                    <a:pt x="15448" y="21"/>
                  </a:lnTo>
                  <a:lnTo>
                    <a:pt x="15430" y="26"/>
                  </a:lnTo>
                  <a:lnTo>
                    <a:pt x="15413" y="32"/>
                  </a:lnTo>
                  <a:lnTo>
                    <a:pt x="15396" y="39"/>
                  </a:lnTo>
                  <a:lnTo>
                    <a:pt x="15379" y="47"/>
                  </a:lnTo>
                  <a:lnTo>
                    <a:pt x="15362" y="55"/>
                  </a:lnTo>
                  <a:lnTo>
                    <a:pt x="15346" y="64"/>
                  </a:lnTo>
                  <a:lnTo>
                    <a:pt x="15329" y="74"/>
                  </a:lnTo>
                  <a:lnTo>
                    <a:pt x="15313" y="84"/>
                  </a:lnTo>
                  <a:lnTo>
                    <a:pt x="224" y="10144"/>
                  </a:lnTo>
                  <a:lnTo>
                    <a:pt x="210" y="10154"/>
                  </a:lnTo>
                  <a:lnTo>
                    <a:pt x="196" y="10164"/>
                  </a:lnTo>
                  <a:lnTo>
                    <a:pt x="182" y="10175"/>
                  </a:lnTo>
                  <a:lnTo>
                    <a:pt x="169" y="10186"/>
                  </a:lnTo>
                  <a:lnTo>
                    <a:pt x="157" y="10197"/>
                  </a:lnTo>
                  <a:lnTo>
                    <a:pt x="145" y="10209"/>
                  </a:lnTo>
                  <a:lnTo>
                    <a:pt x="133" y="10222"/>
                  </a:lnTo>
                  <a:lnTo>
                    <a:pt x="122" y="10234"/>
                  </a:lnTo>
                  <a:lnTo>
                    <a:pt x="111" y="10247"/>
                  </a:lnTo>
                  <a:lnTo>
                    <a:pt x="100" y="10262"/>
                  </a:lnTo>
                  <a:lnTo>
                    <a:pt x="91" y="10275"/>
                  </a:lnTo>
                  <a:lnTo>
                    <a:pt x="80" y="10289"/>
                  </a:lnTo>
                  <a:lnTo>
                    <a:pt x="71" y="10304"/>
                  </a:lnTo>
                  <a:lnTo>
                    <a:pt x="63" y="10318"/>
                  </a:lnTo>
                  <a:lnTo>
                    <a:pt x="55" y="10333"/>
                  </a:lnTo>
                  <a:lnTo>
                    <a:pt x="48" y="10348"/>
                  </a:lnTo>
                  <a:lnTo>
                    <a:pt x="41" y="10363"/>
                  </a:lnTo>
                  <a:lnTo>
                    <a:pt x="34" y="10379"/>
                  </a:lnTo>
                  <a:lnTo>
                    <a:pt x="29" y="10395"/>
                  </a:lnTo>
                  <a:lnTo>
                    <a:pt x="23" y="10411"/>
                  </a:lnTo>
                  <a:lnTo>
                    <a:pt x="18" y="10428"/>
                  </a:lnTo>
                  <a:lnTo>
                    <a:pt x="14" y="10444"/>
                  </a:lnTo>
                  <a:lnTo>
                    <a:pt x="10" y="10460"/>
                  </a:lnTo>
                  <a:lnTo>
                    <a:pt x="7" y="10477"/>
                  </a:lnTo>
                  <a:lnTo>
                    <a:pt x="5" y="10494"/>
                  </a:lnTo>
                  <a:lnTo>
                    <a:pt x="3" y="10511"/>
                  </a:lnTo>
                  <a:lnTo>
                    <a:pt x="1" y="10528"/>
                  </a:lnTo>
                  <a:lnTo>
                    <a:pt x="0" y="10545"/>
                  </a:lnTo>
                  <a:lnTo>
                    <a:pt x="0" y="10562"/>
                  </a:lnTo>
                  <a:lnTo>
                    <a:pt x="0" y="10579"/>
                  </a:lnTo>
                  <a:lnTo>
                    <a:pt x="1" y="10597"/>
                  </a:lnTo>
                  <a:lnTo>
                    <a:pt x="3" y="10614"/>
                  </a:lnTo>
                  <a:lnTo>
                    <a:pt x="5" y="10632"/>
                  </a:lnTo>
                  <a:lnTo>
                    <a:pt x="8" y="10649"/>
                  </a:lnTo>
                  <a:lnTo>
                    <a:pt x="11" y="10666"/>
                  </a:lnTo>
                  <a:lnTo>
                    <a:pt x="15" y="10682"/>
                  </a:lnTo>
                  <a:lnTo>
                    <a:pt x="19" y="10699"/>
                  </a:lnTo>
                  <a:lnTo>
                    <a:pt x="24" y="10715"/>
                  </a:lnTo>
                  <a:lnTo>
                    <a:pt x="29" y="10731"/>
                  </a:lnTo>
                  <a:lnTo>
                    <a:pt x="35" y="10747"/>
                  </a:lnTo>
                  <a:lnTo>
                    <a:pt x="42" y="10764"/>
                  </a:lnTo>
                  <a:lnTo>
                    <a:pt x="49" y="10779"/>
                  </a:lnTo>
                  <a:lnTo>
                    <a:pt x="56" y="10794"/>
                  </a:lnTo>
                  <a:lnTo>
                    <a:pt x="64" y="10809"/>
                  </a:lnTo>
                  <a:lnTo>
                    <a:pt x="73" y="10824"/>
                  </a:lnTo>
                  <a:lnTo>
                    <a:pt x="82" y="10838"/>
                  </a:lnTo>
                  <a:lnTo>
                    <a:pt x="92" y="10852"/>
                  </a:lnTo>
                  <a:lnTo>
                    <a:pt x="102" y="10865"/>
                  </a:lnTo>
                  <a:lnTo>
                    <a:pt x="112" y="10878"/>
                  </a:lnTo>
                  <a:lnTo>
                    <a:pt x="123" y="10891"/>
                  </a:lnTo>
                  <a:lnTo>
                    <a:pt x="134" y="10904"/>
                  </a:lnTo>
                  <a:lnTo>
                    <a:pt x="146" y="10916"/>
                  </a:lnTo>
                  <a:lnTo>
                    <a:pt x="158" y="10929"/>
                  </a:lnTo>
                  <a:lnTo>
                    <a:pt x="171" y="10940"/>
                  </a:lnTo>
                  <a:lnTo>
                    <a:pt x="183" y="10951"/>
                  </a:lnTo>
                  <a:lnTo>
                    <a:pt x="197" y="10961"/>
                  </a:lnTo>
                  <a:lnTo>
                    <a:pt x="210" y="10972"/>
                  </a:lnTo>
                  <a:lnTo>
                    <a:pt x="224" y="10981"/>
                  </a:lnTo>
                  <a:lnTo>
                    <a:pt x="239" y="10990"/>
                  </a:lnTo>
                  <a:lnTo>
                    <a:pt x="253" y="10999"/>
                  </a:lnTo>
                  <a:lnTo>
                    <a:pt x="269" y="11007"/>
                  </a:lnTo>
                  <a:lnTo>
                    <a:pt x="285" y="11015"/>
                  </a:lnTo>
                  <a:lnTo>
                    <a:pt x="300" y="11022"/>
                  </a:lnTo>
                  <a:lnTo>
                    <a:pt x="316" y="11029"/>
                  </a:lnTo>
                  <a:lnTo>
                    <a:pt x="4251" y="12603"/>
                  </a:lnTo>
                  <a:lnTo>
                    <a:pt x="6102" y="15842"/>
                  </a:lnTo>
                  <a:lnTo>
                    <a:pt x="6110" y="15856"/>
                  </a:lnTo>
                  <a:lnTo>
                    <a:pt x="6119" y="15870"/>
                  </a:lnTo>
                  <a:lnTo>
                    <a:pt x="6128" y="15884"/>
                  </a:lnTo>
                  <a:lnTo>
                    <a:pt x="6138" y="15897"/>
                  </a:lnTo>
                  <a:lnTo>
                    <a:pt x="6148" y="15910"/>
                  </a:lnTo>
                  <a:lnTo>
                    <a:pt x="6159" y="15922"/>
                  </a:lnTo>
                  <a:lnTo>
                    <a:pt x="6170" y="15934"/>
                  </a:lnTo>
                  <a:lnTo>
                    <a:pt x="6181" y="15946"/>
                  </a:lnTo>
                  <a:lnTo>
                    <a:pt x="6194" y="15957"/>
                  </a:lnTo>
                  <a:lnTo>
                    <a:pt x="6206" y="15968"/>
                  </a:lnTo>
                  <a:lnTo>
                    <a:pt x="6218" y="15979"/>
                  </a:lnTo>
                  <a:lnTo>
                    <a:pt x="6230" y="15989"/>
                  </a:lnTo>
                  <a:lnTo>
                    <a:pt x="6243" y="15999"/>
                  </a:lnTo>
                  <a:lnTo>
                    <a:pt x="6257" y="16008"/>
                  </a:lnTo>
                  <a:lnTo>
                    <a:pt x="6270" y="16018"/>
                  </a:lnTo>
                  <a:lnTo>
                    <a:pt x="6284" y="16026"/>
                  </a:lnTo>
                  <a:lnTo>
                    <a:pt x="6298" y="16034"/>
                  </a:lnTo>
                  <a:lnTo>
                    <a:pt x="6312" y="16041"/>
                  </a:lnTo>
                  <a:lnTo>
                    <a:pt x="6326" y="16048"/>
                  </a:lnTo>
                  <a:lnTo>
                    <a:pt x="6341" y="16055"/>
                  </a:lnTo>
                  <a:lnTo>
                    <a:pt x="6357" y="16061"/>
                  </a:lnTo>
                  <a:lnTo>
                    <a:pt x="6372" y="16067"/>
                  </a:lnTo>
                  <a:lnTo>
                    <a:pt x="6388" y="16072"/>
                  </a:lnTo>
                  <a:lnTo>
                    <a:pt x="6403" y="16076"/>
                  </a:lnTo>
                  <a:lnTo>
                    <a:pt x="6419" y="16081"/>
                  </a:lnTo>
                  <a:lnTo>
                    <a:pt x="6435" y="16084"/>
                  </a:lnTo>
                  <a:lnTo>
                    <a:pt x="6451" y="16087"/>
                  </a:lnTo>
                  <a:lnTo>
                    <a:pt x="6467" y="16090"/>
                  </a:lnTo>
                  <a:lnTo>
                    <a:pt x="6483" y="16092"/>
                  </a:lnTo>
                  <a:lnTo>
                    <a:pt x="6499" y="16093"/>
                  </a:lnTo>
                  <a:lnTo>
                    <a:pt x="6516" y="16094"/>
                  </a:lnTo>
                  <a:lnTo>
                    <a:pt x="6533" y="16095"/>
                  </a:lnTo>
                  <a:lnTo>
                    <a:pt x="6539" y="16095"/>
                  </a:lnTo>
                  <a:lnTo>
                    <a:pt x="6555" y="16095"/>
                  </a:lnTo>
                  <a:lnTo>
                    <a:pt x="6572" y="16094"/>
                  </a:lnTo>
                  <a:lnTo>
                    <a:pt x="6588" y="16093"/>
                  </a:lnTo>
                  <a:lnTo>
                    <a:pt x="6604" y="16091"/>
                  </a:lnTo>
                  <a:lnTo>
                    <a:pt x="6620" y="16088"/>
                  </a:lnTo>
                  <a:lnTo>
                    <a:pt x="6636" y="16085"/>
                  </a:lnTo>
                  <a:lnTo>
                    <a:pt x="6652" y="16082"/>
                  </a:lnTo>
                  <a:lnTo>
                    <a:pt x="6667" y="16078"/>
                  </a:lnTo>
                  <a:lnTo>
                    <a:pt x="6683" y="16074"/>
                  </a:lnTo>
                  <a:lnTo>
                    <a:pt x="6699" y="16069"/>
                  </a:lnTo>
                  <a:lnTo>
                    <a:pt x="6714" y="16063"/>
                  </a:lnTo>
                  <a:lnTo>
                    <a:pt x="6729" y="16058"/>
                  </a:lnTo>
                  <a:lnTo>
                    <a:pt x="6743" y="16051"/>
                  </a:lnTo>
                  <a:lnTo>
                    <a:pt x="6758" y="16045"/>
                  </a:lnTo>
                  <a:lnTo>
                    <a:pt x="6772" y="16037"/>
                  </a:lnTo>
                  <a:lnTo>
                    <a:pt x="6786" y="16030"/>
                  </a:lnTo>
                  <a:lnTo>
                    <a:pt x="6800" y="16022"/>
                  </a:lnTo>
                  <a:lnTo>
                    <a:pt x="6813" y="16013"/>
                  </a:lnTo>
                  <a:lnTo>
                    <a:pt x="6827" y="16003"/>
                  </a:lnTo>
                  <a:lnTo>
                    <a:pt x="6840" y="15994"/>
                  </a:lnTo>
                  <a:lnTo>
                    <a:pt x="6852" y="15984"/>
                  </a:lnTo>
                  <a:lnTo>
                    <a:pt x="6866" y="15974"/>
                  </a:lnTo>
                  <a:lnTo>
                    <a:pt x="6878" y="15963"/>
                  </a:lnTo>
                  <a:lnTo>
                    <a:pt x="6889" y="15952"/>
                  </a:lnTo>
                  <a:lnTo>
                    <a:pt x="6901" y="15941"/>
                  </a:lnTo>
                  <a:lnTo>
                    <a:pt x="6912" y="15929"/>
                  </a:lnTo>
                  <a:lnTo>
                    <a:pt x="6922" y="15917"/>
                  </a:lnTo>
                  <a:lnTo>
                    <a:pt x="6933" y="15904"/>
                  </a:lnTo>
                  <a:lnTo>
                    <a:pt x="6943" y="15891"/>
                  </a:lnTo>
                  <a:lnTo>
                    <a:pt x="6952" y="15878"/>
                  </a:lnTo>
                  <a:lnTo>
                    <a:pt x="6961" y="15864"/>
                  </a:lnTo>
                  <a:lnTo>
                    <a:pt x="6970" y="15851"/>
                  </a:lnTo>
                  <a:lnTo>
                    <a:pt x="8014" y="14108"/>
                  </a:lnTo>
                  <a:lnTo>
                    <a:pt x="12890" y="16059"/>
                  </a:lnTo>
                  <a:lnTo>
                    <a:pt x="12913" y="16067"/>
                  </a:lnTo>
                  <a:lnTo>
                    <a:pt x="12936" y="16074"/>
                  </a:lnTo>
                  <a:lnTo>
                    <a:pt x="12958" y="16081"/>
                  </a:lnTo>
                  <a:lnTo>
                    <a:pt x="12983" y="16086"/>
                  </a:lnTo>
                  <a:lnTo>
                    <a:pt x="13006" y="16090"/>
                  </a:lnTo>
                  <a:lnTo>
                    <a:pt x="13030" y="16093"/>
                  </a:lnTo>
                  <a:lnTo>
                    <a:pt x="13053" y="16094"/>
                  </a:lnTo>
                  <a:lnTo>
                    <a:pt x="13077" y="16095"/>
                  </a:lnTo>
                  <a:lnTo>
                    <a:pt x="13093" y="16095"/>
                  </a:lnTo>
                  <a:lnTo>
                    <a:pt x="13109" y="16094"/>
                  </a:lnTo>
                  <a:lnTo>
                    <a:pt x="13124" y="16093"/>
                  </a:lnTo>
                  <a:lnTo>
                    <a:pt x="13141" y="16091"/>
                  </a:lnTo>
                  <a:lnTo>
                    <a:pt x="13157" y="16089"/>
                  </a:lnTo>
                  <a:lnTo>
                    <a:pt x="13173" y="16086"/>
                  </a:lnTo>
                  <a:lnTo>
                    <a:pt x="13188" y="16083"/>
                  </a:lnTo>
                  <a:lnTo>
                    <a:pt x="13204" y="16079"/>
                  </a:lnTo>
                  <a:lnTo>
                    <a:pt x="13219" y="16075"/>
                  </a:lnTo>
                  <a:lnTo>
                    <a:pt x="13234" y="16070"/>
                  </a:lnTo>
                  <a:lnTo>
                    <a:pt x="13250" y="16064"/>
                  </a:lnTo>
                  <a:lnTo>
                    <a:pt x="13265" y="16059"/>
                  </a:lnTo>
                  <a:lnTo>
                    <a:pt x="13279" y="16052"/>
                  </a:lnTo>
                  <a:lnTo>
                    <a:pt x="13294" y="16046"/>
                  </a:lnTo>
                  <a:lnTo>
                    <a:pt x="13309" y="16038"/>
                  </a:lnTo>
                  <a:lnTo>
                    <a:pt x="13324" y="16031"/>
                  </a:lnTo>
                  <a:lnTo>
                    <a:pt x="13348" y="16016"/>
                  </a:lnTo>
                  <a:lnTo>
                    <a:pt x="13371" y="15999"/>
                  </a:lnTo>
                  <a:lnTo>
                    <a:pt x="13394" y="15982"/>
                  </a:lnTo>
                  <a:lnTo>
                    <a:pt x="13415" y="15964"/>
                  </a:lnTo>
                  <a:lnTo>
                    <a:pt x="13435" y="15945"/>
                  </a:lnTo>
                  <a:lnTo>
                    <a:pt x="13454" y="15924"/>
                  </a:lnTo>
                  <a:lnTo>
                    <a:pt x="13473" y="15903"/>
                  </a:lnTo>
                  <a:lnTo>
                    <a:pt x="13489" y="15881"/>
                  </a:lnTo>
                  <a:lnTo>
                    <a:pt x="13504" y="15858"/>
                  </a:lnTo>
                  <a:lnTo>
                    <a:pt x="13518" y="15833"/>
                  </a:lnTo>
                  <a:lnTo>
                    <a:pt x="13531" y="15808"/>
                  </a:lnTo>
                  <a:lnTo>
                    <a:pt x="13542" y="15783"/>
                  </a:lnTo>
                  <a:lnTo>
                    <a:pt x="13552" y="15757"/>
                  </a:lnTo>
                  <a:lnTo>
                    <a:pt x="13561" y="15730"/>
                  </a:lnTo>
                  <a:lnTo>
                    <a:pt x="13568" y="15703"/>
                  </a:lnTo>
                  <a:lnTo>
                    <a:pt x="13573" y="15675"/>
                  </a:lnTo>
                  <a:lnTo>
                    <a:pt x="16088" y="585"/>
                  </a:lnTo>
                  <a:lnTo>
                    <a:pt x="16091" y="567"/>
                  </a:lnTo>
                  <a:lnTo>
                    <a:pt x="16093" y="548"/>
                  </a:lnTo>
                  <a:lnTo>
                    <a:pt x="16094" y="530"/>
                  </a:lnTo>
                  <a:lnTo>
                    <a:pt x="16095" y="512"/>
                  </a:lnTo>
                  <a:lnTo>
                    <a:pt x="16095" y="493"/>
                  </a:lnTo>
                  <a:lnTo>
                    <a:pt x="16094" y="475"/>
                  </a:lnTo>
                  <a:lnTo>
                    <a:pt x="16093" y="457"/>
                  </a:lnTo>
                  <a:lnTo>
                    <a:pt x="16091" y="439"/>
                  </a:lnTo>
                  <a:lnTo>
                    <a:pt x="16088" y="420"/>
                  </a:lnTo>
                  <a:lnTo>
                    <a:pt x="16085" y="402"/>
                  </a:lnTo>
                  <a:lnTo>
                    <a:pt x="16081" y="385"/>
                  </a:lnTo>
                  <a:lnTo>
                    <a:pt x="16076" y="367"/>
                  </a:lnTo>
                  <a:lnTo>
                    <a:pt x="16071" y="350"/>
                  </a:lnTo>
                  <a:lnTo>
                    <a:pt x="16066" y="333"/>
                  </a:lnTo>
                  <a:lnTo>
                    <a:pt x="16059" y="317"/>
                  </a:lnTo>
                  <a:lnTo>
                    <a:pt x="16052" y="300"/>
                  </a:lnTo>
                  <a:lnTo>
                    <a:pt x="16045" y="284"/>
                  </a:lnTo>
                  <a:lnTo>
                    <a:pt x="16037" y="268"/>
                  </a:lnTo>
                  <a:lnTo>
                    <a:pt x="16028" y="251"/>
                  </a:lnTo>
                  <a:lnTo>
                    <a:pt x="16019" y="236"/>
                  </a:lnTo>
                  <a:lnTo>
                    <a:pt x="16008" y="221"/>
                  </a:lnTo>
                  <a:lnTo>
                    <a:pt x="15997" y="206"/>
                  </a:lnTo>
                  <a:lnTo>
                    <a:pt x="15987" y="192"/>
                  </a:lnTo>
                  <a:lnTo>
                    <a:pt x="15975" y="178"/>
                  </a:lnTo>
                  <a:lnTo>
                    <a:pt x="15963" y="164"/>
                  </a:lnTo>
                  <a:lnTo>
                    <a:pt x="15951" y="151"/>
                  </a:lnTo>
                  <a:lnTo>
                    <a:pt x="15938" y="138"/>
                  </a:lnTo>
                  <a:lnTo>
                    <a:pt x="15924" y="126"/>
                  </a:lnTo>
                  <a:lnTo>
                    <a:pt x="15910" y="114"/>
                  </a:lnTo>
                  <a:lnTo>
                    <a:pt x="15896" y="102"/>
                  </a:lnTo>
                  <a:lnTo>
                    <a:pt x="15881" y="92"/>
                  </a:lnTo>
                  <a:lnTo>
                    <a:pt x="15865" y="8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id-ID" sz="9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6" name="Subtitle 2"/>
          <p:cNvSpPr txBox="1"/>
          <p:nvPr/>
        </p:nvSpPr>
        <p:spPr>
          <a:xfrm>
            <a:off x="2073382" y="4158259"/>
            <a:ext cx="5445278" cy="569614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120" rtl="0" eaLnBrk="1" latinLnBrk="0" hangingPunct="1">
              <a:lnSpc>
                <a:spcPct val="120000"/>
              </a:lnSpc>
              <a:spcBef>
                <a:spcPct val="20000"/>
              </a:spcBef>
              <a:buFont typeface="Arial" panose="020B0604020202020204"/>
              <a:buNone/>
              <a:defRPr sz="2400" kern="1200">
                <a:solidFill>
                  <a:schemeClr val="tx2"/>
                </a:solidFill>
                <a:latin typeface="Open Sans Light" panose="020B0306030504020204"/>
                <a:ea typeface="+mn-ea"/>
                <a:cs typeface="Open Sans Light" panose="020B0306030504020204"/>
              </a:defRPr>
            </a:lvl1pPr>
            <a:lvl2pPr marL="1087755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 panose="020B0606030504020204"/>
                <a:ea typeface="+mn-ea"/>
                <a:cs typeface="Open Sans" panose="020B0606030504020204"/>
              </a:defRPr>
            </a:lvl2pPr>
            <a:lvl3pPr marL="2175510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 panose="020B0606030504020204"/>
                <a:ea typeface="+mn-ea"/>
                <a:cs typeface="Open Sans" panose="020B0606030504020204"/>
              </a:defRPr>
            </a:lvl3pPr>
            <a:lvl4pPr marL="3262630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 panose="020B0606030504020204"/>
                <a:ea typeface="+mn-ea"/>
                <a:cs typeface="Open Sans" panose="020B0606030504020204"/>
              </a:defRPr>
            </a:lvl4pPr>
            <a:lvl5pPr marL="4350385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 panose="020B0606030504020204"/>
                <a:ea typeface="+mn-ea"/>
                <a:cs typeface="Open Sans" panose="020B0606030504020204"/>
              </a:defRPr>
            </a:lvl5pPr>
            <a:lvl6pPr marL="5438140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95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650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405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ea"/>
                <a:sym typeface="+mn-lt"/>
              </a:rPr>
              <a:t>Add subtitle here</a:t>
            </a:r>
            <a:endParaRPr lang="zh-CN" alt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ea"/>
              <a:sym typeface="+mn-lt"/>
            </a:endParaRPr>
          </a:p>
          <a:p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 userDrawn="1"/>
        </p:nvGrpSpPr>
        <p:grpSpPr>
          <a:xfrm>
            <a:off x="2375467" y="376922"/>
            <a:ext cx="4393066" cy="734060"/>
            <a:chOff x="3510816" y="1241619"/>
            <a:chExt cx="4393066" cy="734060"/>
          </a:xfrm>
        </p:grpSpPr>
        <p:sp>
          <p:nvSpPr>
            <p:cNvPr id="4" name="文本框 3"/>
            <p:cNvSpPr txBox="1"/>
            <p:nvPr/>
          </p:nvSpPr>
          <p:spPr>
            <a:xfrm>
              <a:off x="3510816" y="1241619"/>
              <a:ext cx="4393066" cy="7340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kumimoji="1" lang="en-US" altLang="zh-CN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MORE THAN TEMPLATE</a:t>
              </a:r>
              <a:endParaRPr kumimoji="1" lang="en-US" altLang="zh-CN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algn="ctr">
                <a:lnSpc>
                  <a:spcPct val="110000"/>
                </a:lnSpc>
              </a:pPr>
              <a:r>
                <a:rPr kumimoji="1" lang="en-US" altLang="zh-CN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subtitle here</a:t>
              </a:r>
              <a:endParaRPr kumimoji="1"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5" name="直接连接符 4"/>
            <p:cNvCxnSpPr/>
            <p:nvPr/>
          </p:nvCxnSpPr>
          <p:spPr>
            <a:xfrm>
              <a:off x="4624123" y="1599772"/>
              <a:ext cx="2185496" cy="8878"/>
            </a:xfrm>
            <a:prstGeom prst="line">
              <a:avLst/>
            </a:prstGeom>
            <a:ln w="28575" cap="rnd">
              <a:gradFill>
                <a:gsLst>
                  <a:gs pos="0">
                    <a:srgbClr val="3DC6BE"/>
                  </a:gs>
                  <a:gs pos="100000">
                    <a:srgbClr val="304151"/>
                  </a:gs>
                </a:gsLst>
                <a:lin ang="0" scaled="1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Click="0" advTm="3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0"/>
          <p:cNvSpPr/>
          <p:nvPr/>
        </p:nvSpPr>
        <p:spPr bwMode="auto">
          <a:xfrm>
            <a:off x="2489717" y="2385299"/>
            <a:ext cx="1204317" cy="0"/>
          </a:xfrm>
          <a:custGeom>
            <a:avLst/>
            <a:gdLst>
              <a:gd name="T0" fmla="*/ 1597949 w 188"/>
              <a:gd name="T1" fmla="*/ 1606494 w 188"/>
              <a:gd name="T2" fmla="*/ 0 w 188"/>
              <a:gd name="T3" fmla="*/ 0 w 188"/>
              <a:gd name="T4" fmla="*/ 1597949 w 188"/>
              <a:gd name="T5" fmla="*/ 0 60000 65536"/>
              <a:gd name="T6" fmla="*/ 0 60000 65536"/>
              <a:gd name="T7" fmla="*/ 0 60000 65536"/>
              <a:gd name="T8" fmla="*/ 0 60000 65536"/>
              <a:gd name="T9" fmla="*/ 0 60000 65536"/>
            </a:gdLst>
            <a:ahLst/>
            <a:cxnLst>
              <a:cxn ang="T5">
                <a:pos x="T0" y="0"/>
              </a:cxn>
              <a:cxn ang="T6">
                <a:pos x="T1" y="0"/>
              </a:cxn>
              <a:cxn ang="T7">
                <a:pos x="T2" y="0"/>
              </a:cxn>
              <a:cxn ang="T8">
                <a:pos x="T3" y="0"/>
              </a:cxn>
              <a:cxn ang="T9">
                <a:pos x="T4" y="0"/>
              </a:cxn>
            </a:cxnLst>
            <a:rect l="0" t="0" r="r" b="b"/>
            <a:pathLst>
              <a:path w="188">
                <a:moveTo>
                  <a:pt x="187" y="0"/>
                </a:moveTo>
                <a:cubicBezTo>
                  <a:pt x="188" y="0"/>
                  <a:pt x="188" y="0"/>
                  <a:pt x="188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lnTo>
                  <a:pt x="187" y="0"/>
                </a:lnTo>
                <a:close/>
              </a:path>
            </a:pathLst>
          </a:custGeom>
          <a:solidFill>
            <a:srgbClr val="915C5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>
              <a:defRPr/>
            </a:pPr>
            <a:endParaRPr lang="zh-CN" altLang="en-US" sz="27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" name="Freeform 62"/>
          <p:cNvSpPr/>
          <p:nvPr/>
        </p:nvSpPr>
        <p:spPr bwMode="auto">
          <a:xfrm>
            <a:off x="2994542" y="3433049"/>
            <a:ext cx="1206698" cy="0"/>
          </a:xfrm>
          <a:custGeom>
            <a:avLst/>
            <a:gdLst>
              <a:gd name="T0" fmla="*/ 1601533 w 188"/>
              <a:gd name="T1" fmla="*/ 1610097 w 188"/>
              <a:gd name="T2" fmla="*/ 0 w 188"/>
              <a:gd name="T3" fmla="*/ 0 w 188"/>
              <a:gd name="T4" fmla="*/ 1601533 w 188"/>
              <a:gd name="T5" fmla="*/ 0 60000 65536"/>
              <a:gd name="T6" fmla="*/ 0 60000 65536"/>
              <a:gd name="T7" fmla="*/ 0 60000 65536"/>
              <a:gd name="T8" fmla="*/ 0 60000 65536"/>
              <a:gd name="T9" fmla="*/ 0 60000 65536"/>
            </a:gdLst>
            <a:ahLst/>
            <a:cxnLst>
              <a:cxn ang="T5">
                <a:pos x="T0" y="0"/>
              </a:cxn>
              <a:cxn ang="T6">
                <a:pos x="T1" y="0"/>
              </a:cxn>
              <a:cxn ang="T7">
                <a:pos x="T2" y="0"/>
              </a:cxn>
              <a:cxn ang="T8">
                <a:pos x="T3" y="0"/>
              </a:cxn>
              <a:cxn ang="T9">
                <a:pos x="T4" y="0"/>
              </a:cxn>
            </a:cxnLst>
            <a:rect l="0" t="0" r="r" b="b"/>
            <a:pathLst>
              <a:path w="188">
                <a:moveTo>
                  <a:pt x="187" y="0"/>
                </a:moveTo>
                <a:cubicBezTo>
                  <a:pt x="187" y="0"/>
                  <a:pt x="188" y="0"/>
                  <a:pt x="188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lnTo>
                  <a:pt x="187" y="0"/>
                </a:lnTo>
                <a:close/>
              </a:path>
            </a:pathLst>
          </a:custGeom>
          <a:solidFill>
            <a:srgbClr val="915C5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>
              <a:defRPr/>
            </a:pPr>
            <a:endParaRPr lang="zh-CN" altLang="en-US" sz="27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4" name="Straight Connector 98"/>
          <p:cNvCxnSpPr/>
          <p:nvPr/>
        </p:nvCxnSpPr>
        <p:spPr>
          <a:xfrm>
            <a:off x="3880961" y="1645920"/>
            <a:ext cx="2035374" cy="0"/>
          </a:xfrm>
          <a:prstGeom prst="line">
            <a:avLst/>
          </a:prstGeom>
          <a:ln w="19050">
            <a:solidFill>
              <a:srgbClr val="3DC6BE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99"/>
          <p:cNvCxnSpPr/>
          <p:nvPr/>
        </p:nvCxnSpPr>
        <p:spPr>
          <a:xfrm>
            <a:off x="4683443" y="2163842"/>
            <a:ext cx="1232893" cy="0"/>
          </a:xfrm>
          <a:prstGeom prst="line">
            <a:avLst/>
          </a:prstGeom>
          <a:ln w="19050">
            <a:solidFill>
              <a:srgbClr val="3DC6BE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100"/>
          <p:cNvCxnSpPr/>
          <p:nvPr/>
        </p:nvCxnSpPr>
        <p:spPr>
          <a:xfrm>
            <a:off x="4248865" y="2687717"/>
            <a:ext cx="1667471" cy="0"/>
          </a:xfrm>
          <a:prstGeom prst="line">
            <a:avLst/>
          </a:prstGeom>
          <a:ln w="19050">
            <a:solidFill>
              <a:srgbClr val="3DC6BE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101"/>
          <p:cNvCxnSpPr/>
          <p:nvPr/>
        </p:nvCxnSpPr>
        <p:spPr>
          <a:xfrm>
            <a:off x="5025152" y="3204449"/>
            <a:ext cx="891183" cy="0"/>
          </a:xfrm>
          <a:prstGeom prst="line">
            <a:avLst/>
          </a:prstGeom>
          <a:ln w="19050">
            <a:solidFill>
              <a:srgbClr val="3DC6BE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02"/>
          <p:cNvCxnSpPr/>
          <p:nvPr/>
        </p:nvCxnSpPr>
        <p:spPr>
          <a:xfrm>
            <a:off x="4597718" y="3806309"/>
            <a:ext cx="1318618" cy="0"/>
          </a:xfrm>
          <a:prstGeom prst="line">
            <a:avLst/>
          </a:prstGeom>
          <a:ln w="19050">
            <a:solidFill>
              <a:srgbClr val="3DC6BE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54"/>
          <p:cNvSpPr/>
          <p:nvPr/>
        </p:nvSpPr>
        <p:spPr bwMode="auto">
          <a:xfrm>
            <a:off x="2046804" y="1442323"/>
            <a:ext cx="1045369" cy="1053704"/>
          </a:xfrm>
          <a:custGeom>
            <a:avLst/>
            <a:gdLst>
              <a:gd name="T0" fmla="*/ 0 w 163"/>
              <a:gd name="T1" fmla="*/ 0 h 164"/>
              <a:gd name="T2" fmla="*/ 45 w 163"/>
              <a:gd name="T3" fmla="*/ 164 h 164"/>
              <a:gd name="T4" fmla="*/ 96 w 163"/>
              <a:gd name="T5" fmla="*/ 71 h 164"/>
              <a:gd name="T6" fmla="*/ 163 w 163"/>
              <a:gd name="T7" fmla="*/ 0 h 164"/>
              <a:gd name="T8" fmla="*/ 0 w 163"/>
              <a:gd name="T9" fmla="*/ 0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3" h="164">
                <a:moveTo>
                  <a:pt x="0" y="0"/>
                </a:moveTo>
                <a:cubicBezTo>
                  <a:pt x="45" y="164"/>
                  <a:pt x="45" y="164"/>
                  <a:pt x="45" y="164"/>
                </a:cubicBezTo>
                <a:cubicBezTo>
                  <a:pt x="52" y="145"/>
                  <a:pt x="87" y="87"/>
                  <a:pt x="96" y="71"/>
                </a:cubicBezTo>
                <a:cubicBezTo>
                  <a:pt x="126" y="16"/>
                  <a:pt x="163" y="0"/>
                  <a:pt x="163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id-ID" sz="9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Freeform 114"/>
          <p:cNvSpPr/>
          <p:nvPr/>
        </p:nvSpPr>
        <p:spPr>
          <a:xfrm>
            <a:off x="1406724" y="1857852"/>
            <a:ext cx="2524721" cy="821531"/>
          </a:xfrm>
          <a:custGeom>
            <a:avLst/>
            <a:gdLst>
              <a:gd name="connsiteX0" fmla="*/ 627128 w 3918640"/>
              <a:gd name="connsiteY0" fmla="*/ 0 h 1274382"/>
              <a:gd name="connsiteX1" fmla="*/ 2311115 w 3918640"/>
              <a:gd name="connsiteY1" fmla="*/ 0 h 1274382"/>
              <a:gd name="connsiteX2" fmla="*/ 2343852 w 3918640"/>
              <a:gd name="connsiteY2" fmla="*/ 0 h 1274382"/>
              <a:gd name="connsiteX3" fmla="*/ 2510711 w 3918640"/>
              <a:gd name="connsiteY3" fmla="*/ 0 h 1274382"/>
              <a:gd name="connsiteX4" fmla="*/ 2689091 w 3918640"/>
              <a:gd name="connsiteY4" fmla="*/ 0 h 1274382"/>
              <a:gd name="connsiteX5" fmla="*/ 2839532 w 3918640"/>
              <a:gd name="connsiteY5" fmla="*/ 0 h 1274382"/>
              <a:gd name="connsiteX6" fmla="*/ 2955313 w 3918640"/>
              <a:gd name="connsiteY6" fmla="*/ 0 h 1274382"/>
              <a:gd name="connsiteX7" fmla="*/ 3029711 w 3918640"/>
              <a:gd name="connsiteY7" fmla="*/ 0 h 1274382"/>
              <a:gd name="connsiteX8" fmla="*/ 3056004 w 3918640"/>
              <a:gd name="connsiteY8" fmla="*/ 0 h 1274382"/>
              <a:gd name="connsiteX9" fmla="*/ 3918640 w 3918640"/>
              <a:gd name="connsiteY9" fmla="*/ 0 h 1274382"/>
              <a:gd name="connsiteX10" fmla="*/ 3918640 w 3918640"/>
              <a:gd name="connsiteY10" fmla="*/ 817544 h 1274382"/>
              <a:gd name="connsiteX11" fmla="*/ 2343852 w 3918640"/>
              <a:gd name="connsiteY11" fmla="*/ 817544 h 1274382"/>
              <a:gd name="connsiteX12" fmla="*/ 2343852 w 3918640"/>
              <a:gd name="connsiteY12" fmla="*/ 805669 h 1274382"/>
              <a:gd name="connsiteX13" fmla="*/ 2259651 w 3918640"/>
              <a:gd name="connsiteY13" fmla="*/ 975699 h 1274382"/>
              <a:gd name="connsiteX14" fmla="*/ 0 w 3918640"/>
              <a:gd name="connsiteY14" fmla="*/ 1274382 h 1274382"/>
              <a:gd name="connsiteX15" fmla="*/ 507675 w 3918640"/>
              <a:gd name="connsiteY15" fmla="*/ 59737 h 1274382"/>
              <a:gd name="connsiteX16" fmla="*/ 627128 w 3918640"/>
              <a:gd name="connsiteY16" fmla="*/ 0 h 1274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18640" h="1274382">
                <a:moveTo>
                  <a:pt x="627128" y="0"/>
                </a:moveTo>
                <a:cubicBezTo>
                  <a:pt x="683121" y="0"/>
                  <a:pt x="1617903" y="0"/>
                  <a:pt x="2311115" y="0"/>
                </a:cubicBezTo>
                <a:lnTo>
                  <a:pt x="2343852" y="0"/>
                </a:lnTo>
                <a:lnTo>
                  <a:pt x="2510711" y="0"/>
                </a:lnTo>
                <a:lnTo>
                  <a:pt x="2689091" y="0"/>
                </a:lnTo>
                <a:lnTo>
                  <a:pt x="2839532" y="0"/>
                </a:lnTo>
                <a:lnTo>
                  <a:pt x="2955313" y="0"/>
                </a:lnTo>
                <a:lnTo>
                  <a:pt x="3029711" y="0"/>
                </a:lnTo>
                <a:lnTo>
                  <a:pt x="3056004" y="0"/>
                </a:lnTo>
                <a:lnTo>
                  <a:pt x="3918640" y="0"/>
                </a:lnTo>
                <a:lnTo>
                  <a:pt x="3918640" y="817544"/>
                </a:lnTo>
                <a:lnTo>
                  <a:pt x="2343852" y="817544"/>
                </a:lnTo>
                <a:lnTo>
                  <a:pt x="2343852" y="805669"/>
                </a:lnTo>
                <a:lnTo>
                  <a:pt x="2259651" y="975699"/>
                </a:lnTo>
                <a:cubicBezTo>
                  <a:pt x="2170061" y="1194733"/>
                  <a:pt x="89589" y="1025479"/>
                  <a:pt x="0" y="1274382"/>
                </a:cubicBezTo>
                <a:cubicBezTo>
                  <a:pt x="0" y="1274382"/>
                  <a:pt x="0" y="1274382"/>
                  <a:pt x="507675" y="59737"/>
                </a:cubicBezTo>
                <a:cubicBezTo>
                  <a:pt x="507675" y="59737"/>
                  <a:pt x="537538" y="0"/>
                  <a:pt x="627128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27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1" name="Freeform 56"/>
          <p:cNvSpPr/>
          <p:nvPr/>
        </p:nvSpPr>
        <p:spPr bwMode="auto">
          <a:xfrm>
            <a:off x="1133595" y="2332118"/>
            <a:ext cx="2568773" cy="816769"/>
          </a:xfrm>
          <a:custGeom>
            <a:avLst/>
            <a:gdLst>
              <a:gd name="T0" fmla="*/ 51 w 400"/>
              <a:gd name="T1" fmla="*/ 6 h 127"/>
              <a:gd name="T2" fmla="*/ 0 w 400"/>
              <a:gd name="T3" fmla="*/ 127 h 127"/>
              <a:gd name="T4" fmla="*/ 320 w 400"/>
              <a:gd name="T5" fmla="*/ 98 h 127"/>
              <a:gd name="T6" fmla="*/ 400 w 400"/>
              <a:gd name="T7" fmla="*/ 0 h 127"/>
              <a:gd name="T8" fmla="*/ 63 w 400"/>
              <a:gd name="T9" fmla="*/ 0 h 127"/>
              <a:gd name="T10" fmla="*/ 51 w 400"/>
              <a:gd name="T11" fmla="*/ 6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0" h="127">
                <a:moveTo>
                  <a:pt x="51" y="6"/>
                </a:moveTo>
                <a:cubicBezTo>
                  <a:pt x="0" y="127"/>
                  <a:pt x="0" y="127"/>
                  <a:pt x="0" y="127"/>
                </a:cubicBezTo>
                <a:cubicBezTo>
                  <a:pt x="9" y="102"/>
                  <a:pt x="311" y="119"/>
                  <a:pt x="320" y="98"/>
                </a:cubicBezTo>
                <a:cubicBezTo>
                  <a:pt x="347" y="35"/>
                  <a:pt x="400" y="0"/>
                  <a:pt x="400" y="0"/>
                </a:cubicBezTo>
                <a:cubicBezTo>
                  <a:pt x="400" y="0"/>
                  <a:pt x="72" y="0"/>
                  <a:pt x="63" y="0"/>
                </a:cubicBezTo>
                <a:cubicBezTo>
                  <a:pt x="53" y="0"/>
                  <a:pt x="51" y="6"/>
                  <a:pt x="51" y="6"/>
                </a:cubicBezTo>
                <a:close/>
              </a:path>
            </a:pathLst>
          </a:cu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id-ID" sz="9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Freeform 116"/>
          <p:cNvSpPr/>
          <p:nvPr/>
        </p:nvSpPr>
        <p:spPr bwMode="auto">
          <a:xfrm>
            <a:off x="840105" y="2910602"/>
            <a:ext cx="3570685" cy="829271"/>
          </a:xfrm>
          <a:custGeom>
            <a:avLst/>
            <a:gdLst>
              <a:gd name="connsiteX0" fmla="*/ 4015982 w 5541497"/>
              <a:gd name="connsiteY0" fmla="*/ 0 h 1287474"/>
              <a:gd name="connsiteX1" fmla="*/ 5541497 w 5541497"/>
              <a:gd name="connsiteY1" fmla="*/ 0 h 1287474"/>
              <a:gd name="connsiteX2" fmla="*/ 5541497 w 5541497"/>
              <a:gd name="connsiteY2" fmla="*/ 809583 h 1287474"/>
              <a:gd name="connsiteX3" fmla="*/ 4162274 w 5541497"/>
              <a:gd name="connsiteY3" fmla="*/ 809583 h 1287474"/>
              <a:gd name="connsiteX4" fmla="*/ 4074241 w 5541497"/>
              <a:gd name="connsiteY4" fmla="*/ 987809 h 1287474"/>
              <a:gd name="connsiteX5" fmla="*/ 0 w 5541497"/>
              <a:gd name="connsiteY5" fmla="*/ 1287474 h 1287474"/>
              <a:gd name="connsiteX6" fmla="*/ 508035 w 5541497"/>
              <a:gd name="connsiteY6" fmla="*/ 68834 h 1287474"/>
              <a:gd name="connsiteX7" fmla="*/ 627573 w 5541497"/>
              <a:gd name="connsiteY7" fmla="*/ 8901 h 1287474"/>
              <a:gd name="connsiteX8" fmla="*/ 3904986 w 5541497"/>
              <a:gd name="connsiteY8" fmla="*/ 8901 h 1287474"/>
              <a:gd name="connsiteX9" fmla="*/ 4015982 w 5541497"/>
              <a:gd name="connsiteY9" fmla="*/ 8901 h 1287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541497" h="1287474">
                <a:moveTo>
                  <a:pt x="4015982" y="0"/>
                </a:moveTo>
                <a:lnTo>
                  <a:pt x="5541497" y="0"/>
                </a:lnTo>
                <a:lnTo>
                  <a:pt x="5541497" y="809583"/>
                </a:lnTo>
                <a:lnTo>
                  <a:pt x="4162274" y="809583"/>
                </a:lnTo>
                <a:lnTo>
                  <a:pt x="4074241" y="987809"/>
                </a:lnTo>
                <a:cubicBezTo>
                  <a:pt x="3984588" y="1207563"/>
                  <a:pt x="89653" y="1037753"/>
                  <a:pt x="0" y="1287474"/>
                </a:cubicBezTo>
                <a:cubicBezTo>
                  <a:pt x="0" y="1287474"/>
                  <a:pt x="0" y="1287474"/>
                  <a:pt x="508035" y="68834"/>
                </a:cubicBezTo>
                <a:cubicBezTo>
                  <a:pt x="508035" y="68834"/>
                  <a:pt x="527958" y="8901"/>
                  <a:pt x="627573" y="8901"/>
                </a:cubicBezTo>
                <a:cubicBezTo>
                  <a:pt x="689210" y="8901"/>
                  <a:pt x="2671853" y="8901"/>
                  <a:pt x="3904986" y="8901"/>
                </a:cubicBezTo>
                <a:lnTo>
                  <a:pt x="4015982" y="89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id-ID" sz="27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Freeform 58"/>
          <p:cNvSpPr/>
          <p:nvPr/>
        </p:nvSpPr>
        <p:spPr bwMode="auto">
          <a:xfrm>
            <a:off x="640081" y="3415189"/>
            <a:ext cx="3488531" cy="594718"/>
          </a:xfrm>
          <a:custGeom>
            <a:avLst/>
            <a:gdLst>
              <a:gd name="T0" fmla="*/ 46 w 555"/>
              <a:gd name="T1" fmla="*/ 0 h 92"/>
              <a:gd name="T2" fmla="*/ 34 w 555"/>
              <a:gd name="T3" fmla="*/ 6 h 92"/>
              <a:gd name="T4" fmla="*/ 0 w 555"/>
              <a:gd name="T5" fmla="*/ 84 h 92"/>
              <a:gd name="T6" fmla="*/ 238 w 555"/>
              <a:gd name="T7" fmla="*/ 92 h 92"/>
              <a:gd name="T8" fmla="*/ 478 w 555"/>
              <a:gd name="T9" fmla="*/ 92 h 92"/>
              <a:gd name="T10" fmla="*/ 555 w 555"/>
              <a:gd name="T11" fmla="*/ 0 h 92"/>
              <a:gd name="T12" fmla="*/ 46 w 555"/>
              <a:gd name="T13" fmla="*/ 0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55" h="92">
                <a:moveTo>
                  <a:pt x="46" y="0"/>
                </a:moveTo>
                <a:cubicBezTo>
                  <a:pt x="36" y="0"/>
                  <a:pt x="34" y="6"/>
                  <a:pt x="34" y="6"/>
                </a:cubicBezTo>
                <a:cubicBezTo>
                  <a:pt x="0" y="84"/>
                  <a:pt x="0" y="84"/>
                  <a:pt x="0" y="84"/>
                </a:cubicBezTo>
                <a:cubicBezTo>
                  <a:pt x="4" y="72"/>
                  <a:pt x="151" y="84"/>
                  <a:pt x="238" y="92"/>
                </a:cubicBezTo>
                <a:cubicBezTo>
                  <a:pt x="478" y="92"/>
                  <a:pt x="478" y="92"/>
                  <a:pt x="478" y="92"/>
                </a:cubicBezTo>
                <a:cubicBezTo>
                  <a:pt x="505" y="33"/>
                  <a:pt x="555" y="0"/>
                  <a:pt x="555" y="0"/>
                </a:cubicBezTo>
                <a:cubicBezTo>
                  <a:pt x="555" y="0"/>
                  <a:pt x="55" y="0"/>
                  <a:pt x="46" y="0"/>
                </a:cubicBezTo>
                <a:close/>
              </a:path>
            </a:pathLst>
          </a:cu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id-ID" sz="9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Oval 118"/>
          <p:cNvSpPr>
            <a:spLocks noChangeArrowheads="1"/>
          </p:cNvSpPr>
          <p:nvPr/>
        </p:nvSpPr>
        <p:spPr bwMode="auto">
          <a:xfrm>
            <a:off x="2649261" y="1311355"/>
            <a:ext cx="717947" cy="717947"/>
          </a:xfrm>
          <a:prstGeom prst="ellipse">
            <a:avLst/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id-ID" sz="9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Oval 119"/>
          <p:cNvSpPr>
            <a:spLocks noChangeArrowheads="1"/>
          </p:cNvSpPr>
          <p:nvPr/>
        </p:nvSpPr>
        <p:spPr bwMode="auto">
          <a:xfrm>
            <a:off x="3755947" y="1755458"/>
            <a:ext cx="717947" cy="717947"/>
          </a:xfrm>
          <a:prstGeom prst="ellipse">
            <a:avLst/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id-ID" sz="9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Oval 120"/>
          <p:cNvSpPr>
            <a:spLocks noChangeArrowheads="1"/>
          </p:cNvSpPr>
          <p:nvPr/>
        </p:nvSpPr>
        <p:spPr bwMode="auto">
          <a:xfrm>
            <a:off x="3124320" y="2276952"/>
            <a:ext cx="717352" cy="717947"/>
          </a:xfrm>
          <a:prstGeom prst="ellipse">
            <a:avLst/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id-ID" sz="9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7" name="Oval 121"/>
          <p:cNvSpPr>
            <a:spLocks noChangeArrowheads="1"/>
          </p:cNvSpPr>
          <p:nvPr/>
        </p:nvSpPr>
        <p:spPr bwMode="auto">
          <a:xfrm>
            <a:off x="4186953" y="2806780"/>
            <a:ext cx="717947" cy="717352"/>
          </a:xfrm>
          <a:prstGeom prst="ellipse">
            <a:avLst/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id-ID" sz="9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Oval 122"/>
          <p:cNvSpPr>
            <a:spLocks noChangeArrowheads="1"/>
          </p:cNvSpPr>
          <p:nvPr/>
        </p:nvSpPr>
        <p:spPr bwMode="auto">
          <a:xfrm>
            <a:off x="3541634" y="3369945"/>
            <a:ext cx="717947" cy="717352"/>
          </a:xfrm>
          <a:prstGeom prst="ellipse">
            <a:avLst/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id-ID" sz="9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9" name="Freeform 64"/>
          <p:cNvSpPr/>
          <p:nvPr/>
        </p:nvSpPr>
        <p:spPr bwMode="auto">
          <a:xfrm>
            <a:off x="1636039" y="1433989"/>
            <a:ext cx="1679972" cy="2866430"/>
          </a:xfrm>
          <a:custGeom>
            <a:avLst/>
            <a:gdLst>
              <a:gd name="T0" fmla="*/ 262 w 262"/>
              <a:gd name="T1" fmla="*/ 405 h 446"/>
              <a:gd name="T2" fmla="*/ 64 w 262"/>
              <a:gd name="T3" fmla="*/ 0 h 446"/>
              <a:gd name="T4" fmla="*/ 26 w 262"/>
              <a:gd name="T5" fmla="*/ 78 h 446"/>
              <a:gd name="T6" fmla="*/ 207 w 262"/>
              <a:gd name="T7" fmla="*/ 446 h 446"/>
              <a:gd name="T8" fmla="*/ 262 w 262"/>
              <a:gd name="T9" fmla="*/ 406 h 446"/>
              <a:gd name="T10" fmla="*/ 262 w 262"/>
              <a:gd name="T11" fmla="*/ 406 h 446"/>
              <a:gd name="T12" fmla="*/ 262 w 262"/>
              <a:gd name="T13" fmla="*/ 406 h 446"/>
              <a:gd name="T14" fmla="*/ 262 w 262"/>
              <a:gd name="T15" fmla="*/ 405 h 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62" h="446">
                <a:moveTo>
                  <a:pt x="262" y="405"/>
                </a:moveTo>
                <a:cubicBezTo>
                  <a:pt x="64" y="0"/>
                  <a:pt x="64" y="0"/>
                  <a:pt x="64" y="0"/>
                </a:cubicBezTo>
                <a:cubicBezTo>
                  <a:pt x="26" y="78"/>
                  <a:pt x="26" y="78"/>
                  <a:pt x="26" y="78"/>
                </a:cubicBezTo>
                <a:cubicBezTo>
                  <a:pt x="17" y="96"/>
                  <a:pt x="0" y="151"/>
                  <a:pt x="207" y="446"/>
                </a:cubicBezTo>
                <a:cubicBezTo>
                  <a:pt x="240" y="434"/>
                  <a:pt x="261" y="419"/>
                  <a:pt x="262" y="406"/>
                </a:cubicBezTo>
                <a:cubicBezTo>
                  <a:pt x="262" y="406"/>
                  <a:pt x="262" y="406"/>
                  <a:pt x="262" y="406"/>
                </a:cubicBezTo>
                <a:cubicBezTo>
                  <a:pt x="262" y="406"/>
                  <a:pt x="262" y="406"/>
                  <a:pt x="262" y="406"/>
                </a:cubicBezTo>
                <a:cubicBezTo>
                  <a:pt x="262" y="406"/>
                  <a:pt x="262" y="406"/>
                  <a:pt x="262" y="405"/>
                </a:cubicBezTo>
                <a:close/>
              </a:path>
            </a:pathLst>
          </a:cu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id-ID" sz="9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Freeform 65"/>
          <p:cNvSpPr/>
          <p:nvPr/>
        </p:nvSpPr>
        <p:spPr bwMode="auto">
          <a:xfrm>
            <a:off x="1295519" y="1872139"/>
            <a:ext cx="1666875" cy="2536627"/>
          </a:xfrm>
          <a:custGeom>
            <a:avLst/>
            <a:gdLst>
              <a:gd name="T0" fmla="*/ 30 w 260"/>
              <a:gd name="T1" fmla="*/ 92 h 395"/>
              <a:gd name="T2" fmla="*/ 184 w 260"/>
              <a:gd name="T3" fmla="*/ 395 h 395"/>
              <a:gd name="T4" fmla="*/ 260 w 260"/>
              <a:gd name="T5" fmla="*/ 377 h 395"/>
              <a:gd name="T6" fmla="*/ 75 w 260"/>
              <a:gd name="T7" fmla="*/ 0 h 395"/>
              <a:gd name="T8" fmla="*/ 30 w 260"/>
              <a:gd name="T9" fmla="*/ 92 h 3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0" h="395">
                <a:moveTo>
                  <a:pt x="30" y="92"/>
                </a:moveTo>
                <a:cubicBezTo>
                  <a:pt x="0" y="151"/>
                  <a:pt x="111" y="294"/>
                  <a:pt x="184" y="395"/>
                </a:cubicBezTo>
                <a:cubicBezTo>
                  <a:pt x="213" y="391"/>
                  <a:pt x="239" y="384"/>
                  <a:pt x="260" y="377"/>
                </a:cubicBezTo>
                <a:cubicBezTo>
                  <a:pt x="108" y="98"/>
                  <a:pt x="65" y="20"/>
                  <a:pt x="75" y="0"/>
                </a:cubicBezTo>
                <a:lnTo>
                  <a:pt x="30" y="92"/>
                </a:lnTo>
                <a:close/>
              </a:path>
            </a:pathLst>
          </a:cu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id-ID" sz="9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1" name="Freeform 66"/>
          <p:cNvSpPr/>
          <p:nvPr/>
        </p:nvSpPr>
        <p:spPr bwMode="auto">
          <a:xfrm>
            <a:off x="1133594" y="2417446"/>
            <a:ext cx="1343025" cy="2017514"/>
          </a:xfrm>
          <a:custGeom>
            <a:avLst/>
            <a:gdLst>
              <a:gd name="T0" fmla="*/ 0 w 209"/>
              <a:gd name="T1" fmla="*/ 103 h 314"/>
              <a:gd name="T2" fmla="*/ 126 w 209"/>
              <a:gd name="T3" fmla="*/ 314 h 314"/>
              <a:gd name="T4" fmla="*/ 137 w 209"/>
              <a:gd name="T5" fmla="*/ 314 h 314"/>
              <a:gd name="T6" fmla="*/ 209 w 209"/>
              <a:gd name="T7" fmla="*/ 309 h 314"/>
              <a:gd name="T8" fmla="*/ 51 w 209"/>
              <a:gd name="T9" fmla="*/ 0 h 314"/>
              <a:gd name="T10" fmla="*/ 0 w 209"/>
              <a:gd name="T11" fmla="*/ 103 h 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9" h="314">
                <a:moveTo>
                  <a:pt x="0" y="103"/>
                </a:moveTo>
                <a:cubicBezTo>
                  <a:pt x="31" y="168"/>
                  <a:pt x="78" y="231"/>
                  <a:pt x="126" y="314"/>
                </a:cubicBezTo>
                <a:cubicBezTo>
                  <a:pt x="129" y="314"/>
                  <a:pt x="133" y="314"/>
                  <a:pt x="137" y="314"/>
                </a:cubicBezTo>
                <a:cubicBezTo>
                  <a:pt x="162" y="314"/>
                  <a:pt x="187" y="313"/>
                  <a:pt x="209" y="309"/>
                </a:cubicBezTo>
                <a:cubicBezTo>
                  <a:pt x="88" y="101"/>
                  <a:pt x="43" y="21"/>
                  <a:pt x="51" y="0"/>
                </a:cubicBezTo>
                <a:lnTo>
                  <a:pt x="0" y="103"/>
                </a:lnTo>
                <a:close/>
              </a:path>
            </a:pathLst>
          </a:cu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id-ID" sz="9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2" name="Freeform 67"/>
          <p:cNvSpPr/>
          <p:nvPr/>
        </p:nvSpPr>
        <p:spPr bwMode="auto">
          <a:xfrm>
            <a:off x="840106" y="2944893"/>
            <a:ext cx="1104305" cy="1490068"/>
          </a:xfrm>
          <a:custGeom>
            <a:avLst/>
            <a:gdLst>
              <a:gd name="T0" fmla="*/ 0 w 172"/>
              <a:gd name="T1" fmla="*/ 857029 h 232"/>
              <a:gd name="T2" fmla="*/ 668089 w 172"/>
              <a:gd name="T3" fmla="*/ 1902604 h 232"/>
              <a:gd name="T4" fmla="*/ 1473222 w 172"/>
              <a:gd name="T5" fmla="*/ 1988307 h 232"/>
              <a:gd name="T6" fmla="*/ 419697 w 172"/>
              <a:gd name="T7" fmla="*/ 0 h 232"/>
              <a:gd name="T8" fmla="*/ 0 w 172"/>
              <a:gd name="T9" fmla="*/ 857029 h 2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2" h="232">
                <a:moveTo>
                  <a:pt x="0" y="100"/>
                </a:moveTo>
                <a:cubicBezTo>
                  <a:pt x="22" y="142"/>
                  <a:pt x="51" y="175"/>
                  <a:pt x="78" y="222"/>
                </a:cubicBezTo>
                <a:cubicBezTo>
                  <a:pt x="106" y="228"/>
                  <a:pt x="138" y="232"/>
                  <a:pt x="172" y="232"/>
                </a:cubicBezTo>
                <a:cubicBezTo>
                  <a:pt x="68" y="54"/>
                  <a:pt x="43" y="13"/>
                  <a:pt x="49" y="0"/>
                </a:cubicBezTo>
                <a:lnTo>
                  <a:pt x="0" y="100"/>
                </a:lnTo>
                <a:close/>
              </a:path>
            </a:pathLst>
          </a:cu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9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" name="Freeform 68"/>
          <p:cNvSpPr/>
          <p:nvPr/>
        </p:nvSpPr>
        <p:spPr bwMode="auto">
          <a:xfrm>
            <a:off x="607934" y="3478888"/>
            <a:ext cx="736402" cy="891779"/>
          </a:xfrm>
          <a:custGeom>
            <a:avLst/>
            <a:gdLst>
              <a:gd name="T0" fmla="*/ 0 w 115"/>
              <a:gd name="T1" fmla="*/ 675570 h 139"/>
              <a:gd name="T2" fmla="*/ 0 w 115"/>
              <a:gd name="T3" fmla="*/ 692674 h 139"/>
              <a:gd name="T4" fmla="*/ 0 w 115"/>
              <a:gd name="T5" fmla="*/ 692674 h 139"/>
              <a:gd name="T6" fmla="*/ 0 w 115"/>
              <a:gd name="T7" fmla="*/ 692674 h 139"/>
              <a:gd name="T8" fmla="*/ 983348 w 115"/>
              <a:gd name="T9" fmla="*/ 1188662 h 139"/>
              <a:gd name="T10" fmla="*/ 333483 w 115"/>
              <a:gd name="T11" fmla="*/ 0 h 139"/>
              <a:gd name="T12" fmla="*/ 0 w 115"/>
              <a:gd name="T13" fmla="*/ 675570 h 1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15" h="139">
                <a:moveTo>
                  <a:pt x="0" y="79"/>
                </a:moveTo>
                <a:cubicBezTo>
                  <a:pt x="0" y="80"/>
                  <a:pt x="0" y="80"/>
                  <a:pt x="0" y="81"/>
                </a:cubicBezTo>
                <a:cubicBezTo>
                  <a:pt x="0" y="81"/>
                  <a:pt x="0" y="81"/>
                  <a:pt x="0" y="81"/>
                </a:cubicBezTo>
                <a:cubicBezTo>
                  <a:pt x="0" y="81"/>
                  <a:pt x="0" y="81"/>
                  <a:pt x="0" y="81"/>
                </a:cubicBezTo>
                <a:cubicBezTo>
                  <a:pt x="2" y="101"/>
                  <a:pt x="48" y="125"/>
                  <a:pt x="115" y="139"/>
                </a:cubicBezTo>
                <a:cubicBezTo>
                  <a:pt x="48" y="36"/>
                  <a:pt x="36" y="7"/>
                  <a:pt x="39" y="0"/>
                </a:cubicBezTo>
                <a:lnTo>
                  <a:pt x="0" y="79"/>
                </a:lnTo>
                <a:close/>
              </a:path>
            </a:pathLst>
          </a:cu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9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4" name="Rectangle 128"/>
          <p:cNvSpPr>
            <a:spLocks noChangeArrowheads="1"/>
          </p:cNvSpPr>
          <p:nvPr/>
        </p:nvSpPr>
        <p:spPr bwMode="auto">
          <a:xfrm>
            <a:off x="3908361" y="1930480"/>
            <a:ext cx="4154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 algn="ctr" eaLnBrk="1" hangingPunct="1">
              <a:defRPr/>
            </a:pP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ea"/>
                <a:sym typeface="+mn-lt"/>
              </a:rPr>
              <a:t></a:t>
            </a:r>
            <a:endParaRPr lang="en-US" altLang="zh-CN" sz="405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25" name="Rectangle 129"/>
          <p:cNvSpPr>
            <a:spLocks noChangeArrowheads="1"/>
          </p:cNvSpPr>
          <p:nvPr/>
        </p:nvSpPr>
        <p:spPr bwMode="auto">
          <a:xfrm>
            <a:off x="2832616" y="1511380"/>
            <a:ext cx="4154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 eaLnBrk="1" hangingPunct="1">
              <a:defRPr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ea"/>
                <a:sym typeface="+mn-lt"/>
              </a:rPr>
              <a:t></a:t>
            </a:r>
            <a:endParaRPr lang="en-US" altLang="zh-CN" sz="27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26" name="Rectangle 130"/>
          <p:cNvSpPr>
            <a:spLocks noChangeArrowheads="1"/>
          </p:cNvSpPr>
          <p:nvPr/>
        </p:nvSpPr>
        <p:spPr bwMode="auto">
          <a:xfrm>
            <a:off x="4345305" y="2990136"/>
            <a:ext cx="4844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 eaLnBrk="1" hangingPunct="1">
              <a:defRPr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ea"/>
                <a:sym typeface="+mn-lt"/>
              </a:rPr>
              <a:t> </a:t>
            </a:r>
            <a:endParaRPr lang="en-US" altLang="zh-CN" sz="27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27" name="Rectangle 131"/>
          <p:cNvSpPr>
            <a:spLocks noChangeArrowheads="1"/>
          </p:cNvSpPr>
          <p:nvPr/>
        </p:nvSpPr>
        <p:spPr bwMode="auto">
          <a:xfrm>
            <a:off x="3732133" y="3557469"/>
            <a:ext cx="415498" cy="369332"/>
          </a:xfrm>
          <a:prstGeom prst="rect">
            <a:avLst/>
          </a:prstGeom>
          <a:noFill/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 algn="ctr"/>
            <a:r>
              <a:rPr lang="en-AU" altLang="zh-CN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ea"/>
                <a:sym typeface="+mn-lt"/>
              </a:rPr>
              <a:t></a:t>
            </a:r>
            <a:endParaRPr lang="en-US" altLang="zh-CN" sz="9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28" name="Rectangle 132"/>
          <p:cNvSpPr>
            <a:spLocks noChangeArrowheads="1"/>
          </p:cNvSpPr>
          <p:nvPr/>
        </p:nvSpPr>
        <p:spPr bwMode="auto">
          <a:xfrm>
            <a:off x="3311248" y="2468642"/>
            <a:ext cx="4796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 eaLnBrk="1" hangingPunct="1">
              <a:defRPr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ea"/>
                <a:sym typeface="+mn-lt"/>
              </a:rPr>
              <a:t> </a:t>
            </a:r>
            <a:endParaRPr lang="en-US" altLang="zh-CN" sz="27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29" name="Subtitle 2"/>
          <p:cNvSpPr txBox="1"/>
          <p:nvPr/>
        </p:nvSpPr>
        <p:spPr>
          <a:xfrm>
            <a:off x="6091834" y="1475591"/>
            <a:ext cx="2325365" cy="82814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120" rtl="0" eaLnBrk="1" latinLnBrk="0" hangingPunct="1">
              <a:lnSpc>
                <a:spcPct val="120000"/>
              </a:lnSpc>
              <a:spcBef>
                <a:spcPct val="20000"/>
              </a:spcBef>
              <a:buFont typeface="Arial" panose="020B0604020202020204"/>
              <a:buNone/>
              <a:defRPr sz="2400" kern="1200">
                <a:solidFill>
                  <a:schemeClr val="tx2"/>
                </a:solidFill>
                <a:latin typeface="Open Sans Light" panose="020B0306030504020204"/>
                <a:ea typeface="+mn-ea"/>
                <a:cs typeface="Open Sans Light" panose="020B0306030504020204"/>
              </a:defRPr>
            </a:lvl1pPr>
            <a:lvl2pPr marL="1087755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 panose="020B0606030504020204"/>
                <a:ea typeface="+mn-ea"/>
                <a:cs typeface="Open Sans" panose="020B0606030504020204"/>
              </a:defRPr>
            </a:lvl2pPr>
            <a:lvl3pPr marL="2175510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 panose="020B0606030504020204"/>
                <a:ea typeface="+mn-ea"/>
                <a:cs typeface="Open Sans" panose="020B0606030504020204"/>
              </a:defRPr>
            </a:lvl3pPr>
            <a:lvl4pPr marL="3262630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 panose="020B0606030504020204"/>
                <a:ea typeface="+mn-ea"/>
                <a:cs typeface="Open Sans" panose="020B0606030504020204"/>
              </a:defRPr>
            </a:lvl4pPr>
            <a:lvl5pPr marL="4350385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 panose="020B0606030504020204"/>
                <a:ea typeface="+mn-ea"/>
                <a:cs typeface="Open Sans" panose="020B0606030504020204"/>
              </a:defRPr>
            </a:lvl5pPr>
            <a:lvl6pPr marL="5438140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95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650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405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ea"/>
                <a:sym typeface="+mn-lt"/>
              </a:rPr>
              <a:t>Add subtitle here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ea"/>
              <a:sym typeface="+mn-lt"/>
            </a:endParaRPr>
          </a:p>
          <a:p>
            <a:pPr algn="l"/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30" name="Subtitle 2"/>
          <p:cNvSpPr txBox="1"/>
          <p:nvPr/>
        </p:nvSpPr>
        <p:spPr>
          <a:xfrm>
            <a:off x="6091834" y="2385299"/>
            <a:ext cx="2325365" cy="82814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120" rtl="0" eaLnBrk="1" latinLnBrk="0" hangingPunct="1">
              <a:lnSpc>
                <a:spcPct val="120000"/>
              </a:lnSpc>
              <a:spcBef>
                <a:spcPct val="20000"/>
              </a:spcBef>
              <a:buFont typeface="Arial" panose="020B0604020202020204"/>
              <a:buNone/>
              <a:defRPr sz="2400" kern="1200">
                <a:solidFill>
                  <a:schemeClr val="tx2"/>
                </a:solidFill>
                <a:latin typeface="Open Sans Light" panose="020B0306030504020204"/>
                <a:ea typeface="+mn-ea"/>
                <a:cs typeface="Open Sans Light" panose="020B0306030504020204"/>
              </a:defRPr>
            </a:lvl1pPr>
            <a:lvl2pPr marL="1087755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 panose="020B0606030504020204"/>
                <a:ea typeface="+mn-ea"/>
                <a:cs typeface="Open Sans" panose="020B0606030504020204"/>
              </a:defRPr>
            </a:lvl2pPr>
            <a:lvl3pPr marL="2175510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 panose="020B0606030504020204"/>
                <a:ea typeface="+mn-ea"/>
                <a:cs typeface="Open Sans" panose="020B0606030504020204"/>
              </a:defRPr>
            </a:lvl3pPr>
            <a:lvl4pPr marL="3262630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 panose="020B0606030504020204"/>
                <a:ea typeface="+mn-ea"/>
                <a:cs typeface="Open Sans" panose="020B0606030504020204"/>
              </a:defRPr>
            </a:lvl4pPr>
            <a:lvl5pPr marL="4350385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 panose="020B0606030504020204"/>
                <a:ea typeface="+mn-ea"/>
                <a:cs typeface="Open Sans" panose="020B0606030504020204"/>
              </a:defRPr>
            </a:lvl5pPr>
            <a:lvl6pPr marL="5438140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95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650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405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ea"/>
                <a:sym typeface="+mn-lt"/>
              </a:rPr>
              <a:t>Add subtitle here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ea"/>
              <a:sym typeface="+mn-lt"/>
            </a:endParaRPr>
          </a:p>
          <a:p>
            <a:pPr algn="l"/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31" name="Subtitle 2"/>
          <p:cNvSpPr txBox="1"/>
          <p:nvPr/>
        </p:nvSpPr>
        <p:spPr>
          <a:xfrm>
            <a:off x="6074688" y="3415189"/>
            <a:ext cx="2325365" cy="82814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120" rtl="0" eaLnBrk="1" latinLnBrk="0" hangingPunct="1">
              <a:lnSpc>
                <a:spcPct val="120000"/>
              </a:lnSpc>
              <a:spcBef>
                <a:spcPct val="20000"/>
              </a:spcBef>
              <a:buFont typeface="Arial" panose="020B0604020202020204"/>
              <a:buNone/>
              <a:defRPr sz="2400" kern="1200">
                <a:solidFill>
                  <a:schemeClr val="tx2"/>
                </a:solidFill>
                <a:latin typeface="Open Sans Light" panose="020B0306030504020204"/>
                <a:ea typeface="+mn-ea"/>
                <a:cs typeface="Open Sans Light" panose="020B0306030504020204"/>
              </a:defRPr>
            </a:lvl1pPr>
            <a:lvl2pPr marL="1087755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 panose="020B0606030504020204"/>
                <a:ea typeface="+mn-ea"/>
                <a:cs typeface="Open Sans" panose="020B0606030504020204"/>
              </a:defRPr>
            </a:lvl2pPr>
            <a:lvl3pPr marL="2175510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 panose="020B0606030504020204"/>
                <a:ea typeface="+mn-ea"/>
                <a:cs typeface="Open Sans" panose="020B0606030504020204"/>
              </a:defRPr>
            </a:lvl3pPr>
            <a:lvl4pPr marL="3262630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 panose="020B0606030504020204"/>
                <a:ea typeface="+mn-ea"/>
                <a:cs typeface="Open Sans" panose="020B0606030504020204"/>
              </a:defRPr>
            </a:lvl4pPr>
            <a:lvl5pPr marL="4350385" indent="0" algn="ctr" defTabSz="1087120" rtl="0" eaLnBrk="1" latinLnBrk="0" hangingPunct="1">
              <a:lnSpc>
                <a:spcPct val="130000"/>
              </a:lnSpc>
              <a:spcBef>
                <a:spcPct val="20000"/>
              </a:spcBef>
              <a:buFont typeface="Arial" panose="020B0604020202020204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 panose="020B0606030504020204"/>
                <a:ea typeface="+mn-ea"/>
                <a:cs typeface="Open Sans" panose="020B0606030504020204"/>
              </a:defRPr>
            </a:lvl5pPr>
            <a:lvl6pPr marL="5438140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95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650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405" indent="0" algn="ctr" defTabSz="1087120" rtl="0" eaLnBrk="1" latinLnBrk="0" hangingPunct="1">
              <a:spcBef>
                <a:spcPct val="20000"/>
              </a:spcBef>
              <a:buFont typeface="Arial" panose="020B0604020202020204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ea"/>
                <a:sym typeface="+mn-lt"/>
              </a:rPr>
              <a:t>Add subtitle here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ea"/>
              <a:sym typeface="+mn-lt"/>
            </a:endParaRPr>
          </a:p>
          <a:p>
            <a:pPr algn="l"/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grpSp>
        <p:nvGrpSpPr>
          <p:cNvPr id="32" name="组合 31"/>
          <p:cNvGrpSpPr/>
          <p:nvPr userDrawn="1"/>
        </p:nvGrpSpPr>
        <p:grpSpPr>
          <a:xfrm>
            <a:off x="2375467" y="376922"/>
            <a:ext cx="4393066" cy="734060"/>
            <a:chOff x="3510816" y="1241619"/>
            <a:chExt cx="4393066" cy="734060"/>
          </a:xfrm>
        </p:grpSpPr>
        <p:sp>
          <p:nvSpPr>
            <p:cNvPr id="33" name="文本框 32"/>
            <p:cNvSpPr txBox="1"/>
            <p:nvPr/>
          </p:nvSpPr>
          <p:spPr>
            <a:xfrm>
              <a:off x="3510816" y="1241619"/>
              <a:ext cx="4393066" cy="7340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kumimoji="1" lang="en-US" altLang="zh-CN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MORE THAN TEMPLATE</a:t>
              </a:r>
              <a:endParaRPr kumimoji="1" lang="en-US" altLang="zh-CN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algn="ctr">
                <a:lnSpc>
                  <a:spcPct val="110000"/>
                </a:lnSpc>
              </a:pPr>
              <a:r>
                <a:rPr kumimoji="1" lang="en-US" altLang="zh-CN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subtitle here</a:t>
              </a:r>
              <a:endParaRPr kumimoji="1"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34" name="直接连接符 33"/>
            <p:cNvCxnSpPr/>
            <p:nvPr/>
          </p:nvCxnSpPr>
          <p:spPr>
            <a:xfrm>
              <a:off x="4624123" y="1599772"/>
              <a:ext cx="2185496" cy="8878"/>
            </a:xfrm>
            <a:prstGeom prst="line">
              <a:avLst/>
            </a:prstGeom>
            <a:ln w="28575" cap="rnd">
              <a:gradFill>
                <a:gsLst>
                  <a:gs pos="0">
                    <a:srgbClr val="3DC6BE"/>
                  </a:gs>
                  <a:gs pos="100000">
                    <a:srgbClr val="304151"/>
                  </a:gs>
                </a:gsLst>
                <a:lin ang="0" scaled="1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Click="0" advTm="3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ldLvl="0" animBg="1"/>
      <p:bldP spid="15" grpId="0" bldLvl="0" animBg="1"/>
      <p:bldP spid="16" grpId="0" bldLvl="0" animBg="1"/>
      <p:bldP spid="17" grpId="0" bldLvl="0" animBg="1"/>
      <p:bldP spid="18" grpId="0" bldLvl="0" animBg="1"/>
      <p:bldP spid="24" grpId="0"/>
      <p:bldP spid="25" grpId="0"/>
      <p:bldP spid="26" grpId="0"/>
      <p:bldP spid="27" grpId="0" bldLvl="0"/>
      <p:bldP spid="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4000">
              <a:srgbClr val="3DC6BE"/>
            </a:gs>
            <a:gs pos="78000">
              <a:srgbClr val="304151"/>
            </a:gs>
          </a:gsLst>
          <a:lin ang="18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3598069" y="279083"/>
            <a:ext cx="5834539" cy="5970270"/>
          </a:xfrm>
          <a:prstGeom prst="ellipse">
            <a:avLst/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444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+mn-ea"/>
              <a:sym typeface="+mn-lt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2330768" y="560070"/>
            <a:ext cx="2100263" cy="2084070"/>
          </a:xfrm>
          <a:prstGeom prst="ellipse">
            <a:avLst/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444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 rot="5400000">
            <a:off x="-2753677" y="2722722"/>
            <a:ext cx="6306503" cy="1419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8625" b="1" dirty="0">
                <a:solidFill>
                  <a:schemeClr val="lt1">
                    <a:alpha val="25000"/>
                  </a:schemeClr>
                </a:solidFill>
                <a:cs typeface="+mn-ea"/>
                <a:sym typeface="+mn-lt"/>
              </a:rPr>
              <a:t>PART 04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517390" y="2110581"/>
            <a:ext cx="43781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5400" b="1">
                <a:solidFill>
                  <a:schemeClr val="bg1"/>
                </a:solidFill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Add title text</a:t>
            </a:r>
            <a:endParaRPr lang="zh-CN" altLang="en-US" dirty="0"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403090" y="3027045"/>
            <a:ext cx="4526915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800" dirty="0">
                <a:solidFill>
                  <a:schemeClr val="bg1"/>
                </a:solidFill>
                <a:cs typeface="+mn-ea"/>
                <a:sym typeface="+mn-lt"/>
              </a:rPr>
              <a:t>Loem ipsum dolor sameman tanam casectetur adipiscing elit tamam dalam qoue sampe. dolor sameman tanam casectetur adipiscing</a:t>
            </a:r>
            <a:endParaRPr lang="zh-CN" altLang="en-US" sz="15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algn="ctr"/>
            <a:endParaRPr lang="zh-CN" altLang="en-US" sz="15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462213" y="892651"/>
            <a:ext cx="1838325" cy="1419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625" b="1" dirty="0">
                <a:solidFill>
                  <a:schemeClr val="bg1"/>
                </a:solidFill>
                <a:cs typeface="+mn-ea"/>
                <a:sym typeface="+mn-lt"/>
              </a:rPr>
              <a:t>04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/>
          <p:cNvSpPr/>
          <p:nvPr/>
        </p:nvSpPr>
        <p:spPr bwMode="auto">
          <a:xfrm>
            <a:off x="3238902" y="2489102"/>
            <a:ext cx="1340234" cy="886495"/>
          </a:xfrm>
          <a:custGeom>
            <a:avLst/>
            <a:gdLst/>
            <a:ahLst/>
            <a:cxnLst>
              <a:cxn ang="0">
                <a:pos x="0" y="40"/>
              </a:cxn>
              <a:cxn ang="0">
                <a:pos x="40" y="0"/>
              </a:cxn>
              <a:cxn ang="0">
                <a:pos x="452" y="0"/>
              </a:cxn>
              <a:cxn ang="0">
                <a:pos x="667" y="221"/>
              </a:cxn>
              <a:cxn ang="0">
                <a:pos x="452" y="441"/>
              </a:cxn>
              <a:cxn ang="0">
                <a:pos x="40" y="441"/>
              </a:cxn>
              <a:cxn ang="0">
                <a:pos x="0" y="401"/>
              </a:cxn>
              <a:cxn ang="0">
                <a:pos x="0" y="40"/>
              </a:cxn>
            </a:cxnLst>
            <a:rect l="0" t="0" r="r" b="b"/>
            <a:pathLst>
              <a:path w="667" h="441">
                <a:moveTo>
                  <a:pt x="0" y="40"/>
                </a:moveTo>
                <a:cubicBezTo>
                  <a:pt x="0" y="13"/>
                  <a:pt x="13" y="0"/>
                  <a:pt x="40" y="0"/>
                </a:cubicBezTo>
                <a:cubicBezTo>
                  <a:pt x="452" y="0"/>
                  <a:pt x="452" y="0"/>
                  <a:pt x="452" y="0"/>
                </a:cubicBezTo>
                <a:cubicBezTo>
                  <a:pt x="667" y="221"/>
                  <a:pt x="667" y="221"/>
                  <a:pt x="667" y="221"/>
                </a:cubicBezTo>
                <a:cubicBezTo>
                  <a:pt x="452" y="441"/>
                  <a:pt x="452" y="441"/>
                  <a:pt x="452" y="441"/>
                </a:cubicBezTo>
                <a:cubicBezTo>
                  <a:pt x="40" y="441"/>
                  <a:pt x="40" y="441"/>
                  <a:pt x="40" y="441"/>
                </a:cubicBezTo>
                <a:cubicBezTo>
                  <a:pt x="13" y="441"/>
                  <a:pt x="0" y="428"/>
                  <a:pt x="0" y="401"/>
                </a:cubicBezTo>
                <a:lnTo>
                  <a:pt x="0" y="40"/>
                </a:lnTo>
                <a:close/>
              </a:path>
            </a:pathLst>
          </a:cu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 sz="9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" name="Freeform 5"/>
          <p:cNvSpPr/>
          <p:nvPr/>
        </p:nvSpPr>
        <p:spPr bwMode="auto">
          <a:xfrm>
            <a:off x="4240798" y="3054301"/>
            <a:ext cx="889118" cy="1325808"/>
          </a:xfrm>
          <a:custGeom>
            <a:avLst/>
            <a:gdLst/>
            <a:ahLst/>
            <a:cxnLst>
              <a:cxn ang="0">
                <a:pos x="221" y="0"/>
              </a:cxn>
              <a:cxn ang="0">
                <a:pos x="442" y="208"/>
              </a:cxn>
              <a:cxn ang="0">
                <a:pos x="442" y="620"/>
              </a:cxn>
              <a:cxn ang="0">
                <a:pos x="402" y="660"/>
              </a:cxn>
              <a:cxn ang="0">
                <a:pos x="40" y="660"/>
              </a:cxn>
              <a:cxn ang="0">
                <a:pos x="0" y="620"/>
              </a:cxn>
              <a:cxn ang="0">
                <a:pos x="0" y="208"/>
              </a:cxn>
              <a:cxn ang="0">
                <a:pos x="221" y="0"/>
              </a:cxn>
            </a:cxnLst>
            <a:rect l="0" t="0" r="r" b="b"/>
            <a:pathLst>
              <a:path w="442" h="660">
                <a:moveTo>
                  <a:pt x="221" y="0"/>
                </a:moveTo>
                <a:cubicBezTo>
                  <a:pt x="442" y="208"/>
                  <a:pt x="442" y="208"/>
                  <a:pt x="442" y="208"/>
                </a:cubicBezTo>
                <a:cubicBezTo>
                  <a:pt x="442" y="620"/>
                  <a:pt x="442" y="620"/>
                  <a:pt x="442" y="620"/>
                </a:cubicBezTo>
                <a:cubicBezTo>
                  <a:pt x="442" y="646"/>
                  <a:pt x="428" y="660"/>
                  <a:pt x="402" y="660"/>
                </a:cubicBezTo>
                <a:cubicBezTo>
                  <a:pt x="40" y="660"/>
                  <a:pt x="40" y="660"/>
                  <a:pt x="40" y="660"/>
                </a:cubicBezTo>
                <a:cubicBezTo>
                  <a:pt x="13" y="660"/>
                  <a:pt x="0" y="646"/>
                  <a:pt x="0" y="620"/>
                </a:cubicBezTo>
                <a:cubicBezTo>
                  <a:pt x="0" y="208"/>
                  <a:pt x="0" y="208"/>
                  <a:pt x="0" y="208"/>
                </a:cubicBezTo>
                <a:lnTo>
                  <a:pt x="221" y="0"/>
                </a:lnTo>
                <a:close/>
              </a:path>
            </a:pathLst>
          </a:cu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 sz="9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" name="Freeform 7"/>
          <p:cNvSpPr/>
          <p:nvPr/>
        </p:nvSpPr>
        <p:spPr bwMode="auto">
          <a:xfrm>
            <a:off x="4240798" y="1485888"/>
            <a:ext cx="889118" cy="1319252"/>
          </a:xfrm>
          <a:custGeom>
            <a:avLst/>
            <a:gdLst/>
            <a:ahLst/>
            <a:cxnLst>
              <a:cxn ang="0">
                <a:pos x="402" y="0"/>
              </a:cxn>
              <a:cxn ang="0">
                <a:pos x="442" y="40"/>
              </a:cxn>
              <a:cxn ang="0">
                <a:pos x="442" y="452"/>
              </a:cxn>
              <a:cxn ang="0">
                <a:pos x="219" y="656"/>
              </a:cxn>
              <a:cxn ang="0">
                <a:pos x="0" y="452"/>
              </a:cxn>
              <a:cxn ang="0">
                <a:pos x="0" y="40"/>
              </a:cxn>
              <a:cxn ang="0">
                <a:pos x="40" y="0"/>
              </a:cxn>
              <a:cxn ang="0">
                <a:pos x="402" y="0"/>
              </a:cxn>
            </a:cxnLst>
            <a:rect l="0" t="0" r="r" b="b"/>
            <a:pathLst>
              <a:path w="442" h="656">
                <a:moveTo>
                  <a:pt x="402" y="0"/>
                </a:moveTo>
                <a:cubicBezTo>
                  <a:pt x="428" y="0"/>
                  <a:pt x="442" y="13"/>
                  <a:pt x="442" y="40"/>
                </a:cubicBezTo>
                <a:cubicBezTo>
                  <a:pt x="442" y="452"/>
                  <a:pt x="442" y="452"/>
                  <a:pt x="442" y="452"/>
                </a:cubicBezTo>
                <a:cubicBezTo>
                  <a:pt x="219" y="656"/>
                  <a:pt x="219" y="656"/>
                  <a:pt x="219" y="656"/>
                </a:cubicBezTo>
                <a:cubicBezTo>
                  <a:pt x="0" y="452"/>
                  <a:pt x="0" y="452"/>
                  <a:pt x="0" y="452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13"/>
                  <a:pt x="13" y="0"/>
                  <a:pt x="40" y="0"/>
                </a:cubicBezTo>
                <a:lnTo>
                  <a:pt x="402" y="0"/>
                </a:lnTo>
                <a:close/>
              </a:path>
            </a:pathLst>
          </a:cu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 sz="9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" name="Freeform 8"/>
          <p:cNvSpPr/>
          <p:nvPr/>
        </p:nvSpPr>
        <p:spPr bwMode="auto">
          <a:xfrm>
            <a:off x="4781088" y="2489102"/>
            <a:ext cx="1350725" cy="886495"/>
          </a:xfrm>
          <a:custGeom>
            <a:avLst/>
            <a:gdLst/>
            <a:ahLst/>
            <a:cxnLst>
              <a:cxn ang="0">
                <a:pos x="632" y="0"/>
              </a:cxn>
              <a:cxn ang="0">
                <a:pos x="672" y="40"/>
              </a:cxn>
              <a:cxn ang="0">
                <a:pos x="672" y="401"/>
              </a:cxn>
              <a:cxn ang="0">
                <a:pos x="632" y="441"/>
              </a:cxn>
              <a:cxn ang="0">
                <a:pos x="220" y="441"/>
              </a:cxn>
              <a:cxn ang="0">
                <a:pos x="0" y="221"/>
              </a:cxn>
              <a:cxn ang="0">
                <a:pos x="220" y="0"/>
              </a:cxn>
              <a:cxn ang="0">
                <a:pos x="632" y="0"/>
              </a:cxn>
            </a:cxnLst>
            <a:rect l="0" t="0" r="r" b="b"/>
            <a:pathLst>
              <a:path w="672" h="441">
                <a:moveTo>
                  <a:pt x="632" y="0"/>
                </a:moveTo>
                <a:cubicBezTo>
                  <a:pt x="658" y="0"/>
                  <a:pt x="672" y="13"/>
                  <a:pt x="672" y="40"/>
                </a:cubicBezTo>
                <a:cubicBezTo>
                  <a:pt x="672" y="401"/>
                  <a:pt x="672" y="401"/>
                  <a:pt x="672" y="401"/>
                </a:cubicBezTo>
                <a:cubicBezTo>
                  <a:pt x="672" y="428"/>
                  <a:pt x="658" y="441"/>
                  <a:pt x="632" y="441"/>
                </a:cubicBezTo>
                <a:cubicBezTo>
                  <a:pt x="220" y="441"/>
                  <a:pt x="220" y="441"/>
                  <a:pt x="220" y="441"/>
                </a:cubicBezTo>
                <a:cubicBezTo>
                  <a:pt x="0" y="221"/>
                  <a:pt x="0" y="221"/>
                  <a:pt x="0" y="221"/>
                </a:cubicBezTo>
                <a:cubicBezTo>
                  <a:pt x="220" y="0"/>
                  <a:pt x="220" y="0"/>
                  <a:pt x="220" y="0"/>
                </a:cubicBezTo>
                <a:lnTo>
                  <a:pt x="632" y="0"/>
                </a:lnTo>
                <a:close/>
              </a:path>
            </a:pathLst>
          </a:cu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 sz="9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" name="Freeform 70"/>
          <p:cNvSpPr/>
          <p:nvPr/>
        </p:nvSpPr>
        <p:spPr>
          <a:xfrm>
            <a:off x="5501626" y="2467139"/>
            <a:ext cx="754559" cy="754559"/>
          </a:xfrm>
          <a:custGeom>
            <a:avLst/>
            <a:gdLst>
              <a:gd name="connsiteX0" fmla="*/ 0 w 1006078"/>
              <a:gd name="connsiteY0" fmla="*/ 0 h 1006078"/>
              <a:gd name="connsiteX1" fmla="*/ 1006078 w 1006078"/>
              <a:gd name="connsiteY1" fmla="*/ 0 h 1006078"/>
              <a:gd name="connsiteX2" fmla="*/ 1006078 w 1006078"/>
              <a:gd name="connsiteY2" fmla="*/ 1006078 h 1006078"/>
              <a:gd name="connsiteX3" fmla="*/ 0 w 1006078"/>
              <a:gd name="connsiteY3" fmla="*/ 1006078 h 1006078"/>
              <a:gd name="connsiteX4" fmla="*/ 0 w 1006078"/>
              <a:gd name="connsiteY4" fmla="*/ 0 h 1006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078" h="1006078">
                <a:moveTo>
                  <a:pt x="0" y="0"/>
                </a:moveTo>
                <a:lnTo>
                  <a:pt x="1006078" y="0"/>
                </a:lnTo>
                <a:lnTo>
                  <a:pt x="1006078" y="1006078"/>
                </a:lnTo>
                <a:lnTo>
                  <a:pt x="0" y="100607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8575" tIns="28575" rIns="28575" bIns="28575" numCol="1" spcCol="1270" anchor="ctr" anchorCtr="0">
            <a:noAutofit/>
          </a:bodyPr>
          <a:lstStyle/>
          <a:p>
            <a:pPr algn="ctr" defTabSz="10001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25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" name="Freeform 5"/>
          <p:cNvSpPr/>
          <p:nvPr/>
        </p:nvSpPr>
        <p:spPr bwMode="auto">
          <a:xfrm>
            <a:off x="3564493" y="3444413"/>
            <a:ext cx="466328" cy="559594"/>
          </a:xfrm>
          <a:custGeom>
            <a:avLst/>
            <a:gdLst/>
            <a:ahLst/>
            <a:cxnLst>
              <a:cxn ang="0">
                <a:pos x="248" y="158"/>
              </a:cxn>
              <a:cxn ang="0">
                <a:pos x="248" y="160"/>
              </a:cxn>
              <a:cxn ang="0">
                <a:pos x="250" y="192"/>
              </a:cxn>
              <a:cxn ang="0">
                <a:pos x="321" y="335"/>
              </a:cxn>
              <a:cxn ang="0">
                <a:pos x="437" y="401"/>
              </a:cxn>
              <a:cxn ang="0">
                <a:pos x="496" y="408"/>
              </a:cxn>
              <a:cxn ang="0">
                <a:pos x="496" y="595"/>
              </a:cxn>
              <a:cxn ang="0">
                <a:pos x="430" y="591"/>
              </a:cxn>
              <a:cxn ang="0">
                <a:pos x="189" y="468"/>
              </a:cxn>
              <a:cxn ang="0">
                <a:pos x="62" y="192"/>
              </a:cxn>
              <a:cxn ang="0">
                <a:pos x="61" y="160"/>
              </a:cxn>
              <a:cxn ang="0">
                <a:pos x="61" y="158"/>
              </a:cxn>
              <a:cxn ang="0">
                <a:pos x="0" y="158"/>
              </a:cxn>
              <a:cxn ang="0">
                <a:pos x="157" y="0"/>
              </a:cxn>
              <a:cxn ang="0">
                <a:pos x="313" y="158"/>
              </a:cxn>
              <a:cxn ang="0">
                <a:pos x="248" y="158"/>
              </a:cxn>
            </a:cxnLst>
            <a:rect l="0" t="0" r="r" b="b"/>
            <a:pathLst>
              <a:path w="496" h="595">
                <a:moveTo>
                  <a:pt x="248" y="158"/>
                </a:moveTo>
                <a:cubicBezTo>
                  <a:pt x="248" y="158"/>
                  <a:pt x="248" y="159"/>
                  <a:pt x="248" y="160"/>
                </a:cubicBezTo>
                <a:cubicBezTo>
                  <a:pt x="248" y="171"/>
                  <a:pt x="249" y="182"/>
                  <a:pt x="250" y="192"/>
                </a:cubicBezTo>
                <a:cubicBezTo>
                  <a:pt x="257" y="247"/>
                  <a:pt x="281" y="295"/>
                  <a:pt x="321" y="335"/>
                </a:cubicBezTo>
                <a:cubicBezTo>
                  <a:pt x="355" y="369"/>
                  <a:pt x="393" y="391"/>
                  <a:pt x="437" y="401"/>
                </a:cubicBezTo>
                <a:cubicBezTo>
                  <a:pt x="456" y="406"/>
                  <a:pt x="475" y="408"/>
                  <a:pt x="496" y="408"/>
                </a:cubicBezTo>
                <a:cubicBezTo>
                  <a:pt x="496" y="595"/>
                  <a:pt x="496" y="595"/>
                  <a:pt x="496" y="595"/>
                </a:cubicBezTo>
                <a:cubicBezTo>
                  <a:pt x="474" y="595"/>
                  <a:pt x="452" y="594"/>
                  <a:pt x="430" y="591"/>
                </a:cubicBezTo>
                <a:cubicBezTo>
                  <a:pt x="338" y="578"/>
                  <a:pt x="258" y="537"/>
                  <a:pt x="189" y="468"/>
                </a:cubicBezTo>
                <a:cubicBezTo>
                  <a:pt x="112" y="390"/>
                  <a:pt x="69" y="299"/>
                  <a:pt x="62" y="192"/>
                </a:cubicBezTo>
                <a:cubicBezTo>
                  <a:pt x="61" y="182"/>
                  <a:pt x="61" y="171"/>
                  <a:pt x="61" y="160"/>
                </a:cubicBezTo>
                <a:cubicBezTo>
                  <a:pt x="61" y="159"/>
                  <a:pt x="61" y="158"/>
                  <a:pt x="61" y="158"/>
                </a:cubicBezTo>
                <a:cubicBezTo>
                  <a:pt x="0" y="158"/>
                  <a:pt x="0" y="158"/>
                  <a:pt x="0" y="158"/>
                </a:cubicBezTo>
                <a:cubicBezTo>
                  <a:pt x="157" y="0"/>
                  <a:pt x="157" y="0"/>
                  <a:pt x="157" y="0"/>
                </a:cubicBezTo>
                <a:cubicBezTo>
                  <a:pt x="313" y="158"/>
                  <a:pt x="313" y="158"/>
                  <a:pt x="313" y="158"/>
                </a:cubicBezTo>
                <a:lnTo>
                  <a:pt x="248" y="158"/>
                </a:lnTo>
                <a:close/>
              </a:path>
            </a:pathLst>
          </a:cu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 sz="9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" name="Freeform 6"/>
          <p:cNvSpPr/>
          <p:nvPr/>
        </p:nvSpPr>
        <p:spPr bwMode="auto">
          <a:xfrm>
            <a:off x="5239120" y="3516536"/>
            <a:ext cx="561179" cy="467518"/>
          </a:xfrm>
          <a:custGeom>
            <a:avLst/>
            <a:gdLst/>
            <a:ahLst/>
            <a:cxnLst>
              <a:cxn ang="0">
                <a:pos x="403" y="61"/>
              </a:cxn>
              <a:cxn ang="0">
                <a:pos x="410" y="2"/>
              </a:cxn>
              <a:cxn ang="0">
                <a:pos x="410" y="0"/>
              </a:cxn>
              <a:cxn ang="0">
                <a:pos x="597" y="0"/>
              </a:cxn>
              <a:cxn ang="0">
                <a:pos x="597" y="2"/>
              </a:cxn>
              <a:cxn ang="0">
                <a:pos x="592" y="68"/>
              </a:cxn>
              <a:cxn ang="0">
                <a:pos x="469" y="310"/>
              </a:cxn>
              <a:cxn ang="0">
                <a:pos x="161" y="437"/>
              </a:cxn>
              <a:cxn ang="0">
                <a:pos x="160" y="437"/>
              </a:cxn>
              <a:cxn ang="0">
                <a:pos x="160" y="497"/>
              </a:cxn>
              <a:cxn ang="0">
                <a:pos x="0" y="341"/>
              </a:cxn>
              <a:cxn ang="0">
                <a:pos x="160" y="185"/>
              </a:cxn>
              <a:cxn ang="0">
                <a:pos x="160" y="250"/>
              </a:cxn>
              <a:cxn ang="0">
                <a:pos x="161" y="250"/>
              </a:cxn>
              <a:cxn ang="0">
                <a:pos x="337" y="177"/>
              </a:cxn>
              <a:cxn ang="0">
                <a:pos x="403" y="61"/>
              </a:cxn>
            </a:cxnLst>
            <a:rect l="0" t="0" r="r" b="b"/>
            <a:pathLst>
              <a:path w="597" h="497">
                <a:moveTo>
                  <a:pt x="403" y="61"/>
                </a:moveTo>
                <a:cubicBezTo>
                  <a:pt x="408" y="42"/>
                  <a:pt x="410" y="22"/>
                  <a:pt x="410" y="2"/>
                </a:cubicBezTo>
                <a:cubicBezTo>
                  <a:pt x="410" y="1"/>
                  <a:pt x="410" y="0"/>
                  <a:pt x="410" y="0"/>
                </a:cubicBezTo>
                <a:cubicBezTo>
                  <a:pt x="597" y="0"/>
                  <a:pt x="597" y="0"/>
                  <a:pt x="597" y="0"/>
                </a:cubicBezTo>
                <a:cubicBezTo>
                  <a:pt x="597" y="0"/>
                  <a:pt x="597" y="1"/>
                  <a:pt x="597" y="2"/>
                </a:cubicBezTo>
                <a:cubicBezTo>
                  <a:pt x="597" y="24"/>
                  <a:pt x="595" y="46"/>
                  <a:pt x="592" y="68"/>
                </a:cubicBezTo>
                <a:cubicBezTo>
                  <a:pt x="579" y="160"/>
                  <a:pt x="538" y="241"/>
                  <a:pt x="469" y="310"/>
                </a:cubicBezTo>
                <a:cubicBezTo>
                  <a:pt x="384" y="395"/>
                  <a:pt x="281" y="437"/>
                  <a:pt x="161" y="437"/>
                </a:cubicBezTo>
                <a:cubicBezTo>
                  <a:pt x="161" y="437"/>
                  <a:pt x="160" y="437"/>
                  <a:pt x="160" y="437"/>
                </a:cubicBezTo>
                <a:cubicBezTo>
                  <a:pt x="160" y="497"/>
                  <a:pt x="160" y="497"/>
                  <a:pt x="160" y="497"/>
                </a:cubicBezTo>
                <a:cubicBezTo>
                  <a:pt x="0" y="341"/>
                  <a:pt x="0" y="341"/>
                  <a:pt x="0" y="341"/>
                </a:cubicBezTo>
                <a:cubicBezTo>
                  <a:pt x="160" y="185"/>
                  <a:pt x="160" y="185"/>
                  <a:pt x="160" y="185"/>
                </a:cubicBezTo>
                <a:cubicBezTo>
                  <a:pt x="160" y="250"/>
                  <a:pt x="160" y="250"/>
                  <a:pt x="160" y="250"/>
                </a:cubicBezTo>
                <a:cubicBezTo>
                  <a:pt x="160" y="250"/>
                  <a:pt x="161" y="250"/>
                  <a:pt x="161" y="250"/>
                </a:cubicBezTo>
                <a:cubicBezTo>
                  <a:pt x="230" y="250"/>
                  <a:pt x="288" y="226"/>
                  <a:pt x="337" y="177"/>
                </a:cubicBezTo>
                <a:cubicBezTo>
                  <a:pt x="371" y="143"/>
                  <a:pt x="393" y="104"/>
                  <a:pt x="403" y="61"/>
                </a:cubicBezTo>
                <a:close/>
              </a:path>
            </a:pathLst>
          </a:cu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 sz="9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Freeform 7"/>
          <p:cNvSpPr/>
          <p:nvPr/>
        </p:nvSpPr>
        <p:spPr bwMode="auto">
          <a:xfrm>
            <a:off x="5340785" y="1846665"/>
            <a:ext cx="467915" cy="561578"/>
          </a:xfrm>
          <a:custGeom>
            <a:avLst/>
            <a:gdLst/>
            <a:ahLst/>
            <a:cxnLst>
              <a:cxn ang="0">
                <a:pos x="67" y="5"/>
              </a:cxn>
              <a:cxn ang="0">
                <a:pos x="309" y="129"/>
              </a:cxn>
              <a:cxn ang="0">
                <a:pos x="437" y="435"/>
              </a:cxn>
              <a:cxn ang="0">
                <a:pos x="498" y="435"/>
              </a:cxn>
              <a:cxn ang="0">
                <a:pos x="341" y="597"/>
              </a:cxn>
              <a:cxn ang="0">
                <a:pos x="184" y="435"/>
              </a:cxn>
              <a:cxn ang="0">
                <a:pos x="250" y="435"/>
              </a:cxn>
              <a:cxn ang="0">
                <a:pos x="177" y="261"/>
              </a:cxn>
              <a:cxn ang="0">
                <a:pos x="60" y="194"/>
              </a:cxn>
              <a:cxn ang="0">
                <a:pos x="1" y="188"/>
              </a:cxn>
              <a:cxn ang="0">
                <a:pos x="0" y="188"/>
              </a:cxn>
              <a:cxn ang="0">
                <a:pos x="0" y="0"/>
              </a:cxn>
              <a:cxn ang="0">
                <a:pos x="1" y="0"/>
              </a:cxn>
              <a:cxn ang="0">
                <a:pos x="67" y="5"/>
              </a:cxn>
            </a:cxnLst>
            <a:rect l="0" t="0" r="r" b="b"/>
            <a:pathLst>
              <a:path w="498" h="597">
                <a:moveTo>
                  <a:pt x="67" y="5"/>
                </a:moveTo>
                <a:cubicBezTo>
                  <a:pt x="159" y="18"/>
                  <a:pt x="240" y="59"/>
                  <a:pt x="309" y="129"/>
                </a:cubicBezTo>
                <a:cubicBezTo>
                  <a:pt x="394" y="213"/>
                  <a:pt x="436" y="315"/>
                  <a:pt x="437" y="435"/>
                </a:cubicBezTo>
                <a:cubicBezTo>
                  <a:pt x="498" y="435"/>
                  <a:pt x="498" y="435"/>
                  <a:pt x="498" y="435"/>
                </a:cubicBezTo>
                <a:cubicBezTo>
                  <a:pt x="341" y="597"/>
                  <a:pt x="341" y="597"/>
                  <a:pt x="341" y="597"/>
                </a:cubicBezTo>
                <a:cubicBezTo>
                  <a:pt x="184" y="435"/>
                  <a:pt x="184" y="435"/>
                  <a:pt x="184" y="435"/>
                </a:cubicBezTo>
                <a:cubicBezTo>
                  <a:pt x="250" y="435"/>
                  <a:pt x="250" y="435"/>
                  <a:pt x="250" y="435"/>
                </a:cubicBezTo>
                <a:cubicBezTo>
                  <a:pt x="249" y="367"/>
                  <a:pt x="225" y="309"/>
                  <a:pt x="177" y="261"/>
                </a:cubicBezTo>
                <a:cubicBezTo>
                  <a:pt x="143" y="227"/>
                  <a:pt x="104" y="205"/>
                  <a:pt x="60" y="194"/>
                </a:cubicBezTo>
                <a:cubicBezTo>
                  <a:pt x="41" y="190"/>
                  <a:pt x="21" y="188"/>
                  <a:pt x="1" y="188"/>
                </a:cubicBezTo>
                <a:cubicBezTo>
                  <a:pt x="1" y="188"/>
                  <a:pt x="0" y="188"/>
                  <a:pt x="0" y="188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1" y="0"/>
                  <a:pt x="1" y="0"/>
                </a:cubicBezTo>
                <a:cubicBezTo>
                  <a:pt x="24" y="0"/>
                  <a:pt x="46" y="2"/>
                  <a:pt x="67" y="5"/>
                </a:cubicBezTo>
                <a:close/>
              </a:path>
            </a:pathLst>
          </a:cu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 sz="9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Freeform 8"/>
          <p:cNvSpPr>
            <a:spLocks noEditPoints="1"/>
          </p:cNvSpPr>
          <p:nvPr/>
        </p:nvSpPr>
        <p:spPr bwMode="auto">
          <a:xfrm>
            <a:off x="3562030" y="1840461"/>
            <a:ext cx="559592" cy="466328"/>
          </a:xfrm>
          <a:custGeom>
            <a:avLst/>
            <a:gdLst/>
            <a:ahLst/>
            <a:cxnLst>
              <a:cxn ang="0">
                <a:pos x="96" y="338"/>
              </a:cxn>
              <a:cxn ang="0">
                <a:pos x="95" y="338"/>
              </a:cxn>
              <a:cxn ang="0">
                <a:pos x="96" y="338"/>
              </a:cxn>
              <a:cxn ang="0">
                <a:pos x="435" y="0"/>
              </a:cxn>
              <a:cxn ang="0">
                <a:pos x="595" y="157"/>
              </a:cxn>
              <a:cxn ang="0">
                <a:pos x="435" y="314"/>
              </a:cxn>
              <a:cxn ang="0">
                <a:pos x="435" y="249"/>
              </a:cxn>
              <a:cxn ang="0">
                <a:pos x="260" y="322"/>
              </a:cxn>
              <a:cxn ang="0">
                <a:pos x="194" y="437"/>
              </a:cxn>
              <a:cxn ang="0">
                <a:pos x="187" y="496"/>
              </a:cxn>
              <a:cxn ang="0">
                <a:pos x="0" y="496"/>
              </a:cxn>
              <a:cxn ang="0">
                <a:pos x="5" y="429"/>
              </a:cxn>
              <a:cxn ang="0">
                <a:pos x="128" y="190"/>
              </a:cxn>
              <a:cxn ang="0">
                <a:pos x="435" y="61"/>
              </a:cxn>
              <a:cxn ang="0">
                <a:pos x="435" y="0"/>
              </a:cxn>
            </a:cxnLst>
            <a:rect l="0" t="0" r="r" b="b"/>
            <a:pathLst>
              <a:path w="595" h="496">
                <a:moveTo>
                  <a:pt x="96" y="338"/>
                </a:moveTo>
                <a:cubicBezTo>
                  <a:pt x="96" y="338"/>
                  <a:pt x="95" y="338"/>
                  <a:pt x="95" y="338"/>
                </a:cubicBezTo>
                <a:cubicBezTo>
                  <a:pt x="96" y="338"/>
                  <a:pt x="96" y="338"/>
                  <a:pt x="96" y="338"/>
                </a:cubicBezTo>
                <a:close/>
                <a:moveTo>
                  <a:pt x="435" y="0"/>
                </a:moveTo>
                <a:cubicBezTo>
                  <a:pt x="595" y="157"/>
                  <a:pt x="595" y="157"/>
                  <a:pt x="595" y="157"/>
                </a:cubicBezTo>
                <a:cubicBezTo>
                  <a:pt x="435" y="314"/>
                  <a:pt x="435" y="314"/>
                  <a:pt x="435" y="314"/>
                </a:cubicBezTo>
                <a:cubicBezTo>
                  <a:pt x="435" y="249"/>
                  <a:pt x="435" y="249"/>
                  <a:pt x="435" y="249"/>
                </a:cubicBezTo>
                <a:cubicBezTo>
                  <a:pt x="367" y="249"/>
                  <a:pt x="309" y="273"/>
                  <a:pt x="260" y="322"/>
                </a:cubicBezTo>
                <a:cubicBezTo>
                  <a:pt x="227" y="356"/>
                  <a:pt x="204" y="394"/>
                  <a:pt x="194" y="437"/>
                </a:cubicBezTo>
                <a:cubicBezTo>
                  <a:pt x="190" y="456"/>
                  <a:pt x="187" y="475"/>
                  <a:pt x="187" y="496"/>
                </a:cubicBezTo>
                <a:cubicBezTo>
                  <a:pt x="0" y="496"/>
                  <a:pt x="0" y="496"/>
                  <a:pt x="0" y="496"/>
                </a:cubicBezTo>
                <a:cubicBezTo>
                  <a:pt x="0" y="473"/>
                  <a:pt x="2" y="451"/>
                  <a:pt x="5" y="429"/>
                </a:cubicBezTo>
                <a:cubicBezTo>
                  <a:pt x="18" y="338"/>
                  <a:pt x="59" y="258"/>
                  <a:pt x="128" y="190"/>
                </a:cubicBezTo>
                <a:cubicBezTo>
                  <a:pt x="213" y="104"/>
                  <a:pt x="315" y="62"/>
                  <a:pt x="435" y="61"/>
                </a:cubicBezTo>
                <a:lnTo>
                  <a:pt x="435" y="0"/>
                </a:lnTo>
                <a:close/>
              </a:path>
            </a:pathLst>
          </a:cu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 sz="9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Freeform 187"/>
          <p:cNvSpPr>
            <a:spLocks noEditPoints="1"/>
          </p:cNvSpPr>
          <p:nvPr/>
        </p:nvSpPr>
        <p:spPr bwMode="auto">
          <a:xfrm>
            <a:off x="4929226" y="2806263"/>
            <a:ext cx="326429" cy="210958"/>
          </a:xfrm>
          <a:custGeom>
            <a:avLst/>
            <a:gdLst/>
            <a:ahLst/>
            <a:cxnLst>
              <a:cxn ang="0">
                <a:pos x="68" y="25"/>
              </a:cxn>
              <a:cxn ang="0">
                <a:pos x="34" y="44"/>
              </a:cxn>
              <a:cxn ang="0">
                <a:pos x="1" y="25"/>
              </a:cxn>
              <a:cxn ang="0">
                <a:pos x="0" y="22"/>
              </a:cxn>
              <a:cxn ang="0">
                <a:pos x="1" y="20"/>
              </a:cxn>
              <a:cxn ang="0">
                <a:pos x="34" y="0"/>
              </a:cxn>
              <a:cxn ang="0">
                <a:pos x="68" y="20"/>
              </a:cxn>
              <a:cxn ang="0">
                <a:pos x="68" y="22"/>
              </a:cxn>
              <a:cxn ang="0">
                <a:pos x="68" y="25"/>
              </a:cxn>
              <a:cxn ang="0">
                <a:pos x="49" y="9"/>
              </a:cxn>
              <a:cxn ang="0">
                <a:pos x="51" y="17"/>
              </a:cxn>
              <a:cxn ang="0">
                <a:pos x="34" y="34"/>
              </a:cxn>
              <a:cxn ang="0">
                <a:pos x="17" y="17"/>
              </a:cxn>
              <a:cxn ang="0">
                <a:pos x="20" y="9"/>
              </a:cxn>
              <a:cxn ang="0">
                <a:pos x="5" y="22"/>
              </a:cxn>
              <a:cxn ang="0">
                <a:pos x="34" y="39"/>
              </a:cxn>
              <a:cxn ang="0">
                <a:pos x="64" y="22"/>
              </a:cxn>
              <a:cxn ang="0">
                <a:pos x="49" y="9"/>
              </a:cxn>
              <a:cxn ang="0">
                <a:pos x="34" y="6"/>
              </a:cxn>
              <a:cxn ang="0">
                <a:pos x="23" y="17"/>
              </a:cxn>
              <a:cxn ang="0">
                <a:pos x="25" y="19"/>
              </a:cxn>
              <a:cxn ang="0">
                <a:pos x="27" y="17"/>
              </a:cxn>
              <a:cxn ang="0">
                <a:pos x="34" y="9"/>
              </a:cxn>
              <a:cxn ang="0">
                <a:pos x="36" y="8"/>
              </a:cxn>
              <a:cxn ang="0">
                <a:pos x="34" y="6"/>
              </a:cxn>
            </a:cxnLst>
            <a:rect l="0" t="0" r="r" b="b"/>
            <a:pathLst>
              <a:path w="68" h="44">
                <a:moveTo>
                  <a:pt x="68" y="25"/>
                </a:moveTo>
                <a:cubicBezTo>
                  <a:pt x="61" y="36"/>
                  <a:pt x="48" y="44"/>
                  <a:pt x="34" y="44"/>
                </a:cubicBezTo>
                <a:cubicBezTo>
                  <a:pt x="21" y="44"/>
                  <a:pt x="8" y="36"/>
                  <a:pt x="1" y="25"/>
                </a:cubicBezTo>
                <a:cubicBezTo>
                  <a:pt x="1" y="24"/>
                  <a:pt x="0" y="23"/>
                  <a:pt x="0" y="22"/>
                </a:cubicBezTo>
                <a:cubicBezTo>
                  <a:pt x="0" y="21"/>
                  <a:pt x="1" y="20"/>
                  <a:pt x="1" y="20"/>
                </a:cubicBezTo>
                <a:cubicBezTo>
                  <a:pt x="8" y="8"/>
                  <a:pt x="21" y="0"/>
                  <a:pt x="34" y="0"/>
                </a:cubicBezTo>
                <a:cubicBezTo>
                  <a:pt x="48" y="0"/>
                  <a:pt x="61" y="8"/>
                  <a:pt x="68" y="20"/>
                </a:cubicBezTo>
                <a:cubicBezTo>
                  <a:pt x="68" y="20"/>
                  <a:pt x="68" y="21"/>
                  <a:pt x="68" y="22"/>
                </a:cubicBezTo>
                <a:cubicBezTo>
                  <a:pt x="68" y="23"/>
                  <a:pt x="68" y="24"/>
                  <a:pt x="68" y="25"/>
                </a:cubicBezTo>
                <a:close/>
                <a:moveTo>
                  <a:pt x="49" y="9"/>
                </a:moveTo>
                <a:cubicBezTo>
                  <a:pt x="51" y="11"/>
                  <a:pt x="51" y="14"/>
                  <a:pt x="51" y="17"/>
                </a:cubicBezTo>
                <a:cubicBezTo>
                  <a:pt x="51" y="27"/>
                  <a:pt x="44" y="34"/>
                  <a:pt x="34" y="34"/>
                </a:cubicBezTo>
                <a:cubicBezTo>
                  <a:pt x="25" y="34"/>
                  <a:pt x="17" y="27"/>
                  <a:pt x="17" y="17"/>
                </a:cubicBezTo>
                <a:cubicBezTo>
                  <a:pt x="17" y="14"/>
                  <a:pt x="18" y="11"/>
                  <a:pt x="20" y="9"/>
                </a:cubicBezTo>
                <a:cubicBezTo>
                  <a:pt x="14" y="12"/>
                  <a:pt x="9" y="17"/>
                  <a:pt x="5" y="22"/>
                </a:cubicBezTo>
                <a:cubicBezTo>
                  <a:pt x="12" y="32"/>
                  <a:pt x="22" y="39"/>
                  <a:pt x="34" y="39"/>
                </a:cubicBezTo>
                <a:cubicBezTo>
                  <a:pt x="47" y="39"/>
                  <a:pt x="57" y="32"/>
                  <a:pt x="64" y="22"/>
                </a:cubicBezTo>
                <a:cubicBezTo>
                  <a:pt x="60" y="17"/>
                  <a:pt x="55" y="12"/>
                  <a:pt x="49" y="9"/>
                </a:cubicBezTo>
                <a:close/>
                <a:moveTo>
                  <a:pt x="34" y="6"/>
                </a:moveTo>
                <a:cubicBezTo>
                  <a:pt x="28" y="6"/>
                  <a:pt x="23" y="11"/>
                  <a:pt x="23" y="17"/>
                </a:cubicBezTo>
                <a:cubicBezTo>
                  <a:pt x="23" y="18"/>
                  <a:pt x="24" y="19"/>
                  <a:pt x="25" y="19"/>
                </a:cubicBezTo>
                <a:cubicBezTo>
                  <a:pt x="26" y="19"/>
                  <a:pt x="27" y="18"/>
                  <a:pt x="27" y="17"/>
                </a:cubicBezTo>
                <a:cubicBezTo>
                  <a:pt x="27" y="13"/>
                  <a:pt x="30" y="9"/>
                  <a:pt x="34" y="9"/>
                </a:cubicBezTo>
                <a:cubicBezTo>
                  <a:pt x="35" y="9"/>
                  <a:pt x="36" y="9"/>
                  <a:pt x="36" y="8"/>
                </a:cubicBezTo>
                <a:cubicBezTo>
                  <a:pt x="36" y="7"/>
                  <a:pt x="35" y="6"/>
                  <a:pt x="34" y="6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en-US" sz="105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2" name="Freeform 52"/>
          <p:cNvSpPr>
            <a:spLocks noEditPoints="1"/>
          </p:cNvSpPr>
          <p:nvPr/>
        </p:nvSpPr>
        <p:spPr bwMode="auto">
          <a:xfrm>
            <a:off x="4532904" y="2277780"/>
            <a:ext cx="314126" cy="314126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27" y="8"/>
              </a:cxn>
              <a:cxn ang="0">
                <a:pos x="8" y="27"/>
              </a:cxn>
              <a:cxn ang="0">
                <a:pos x="27" y="47"/>
              </a:cxn>
              <a:cxn ang="0">
                <a:pos x="47" y="27"/>
              </a:cxn>
              <a:cxn ang="0">
                <a:pos x="27" y="8"/>
              </a:cxn>
              <a:cxn ang="0">
                <a:pos x="32" y="31"/>
              </a:cxn>
              <a:cxn ang="0">
                <a:pos x="31" y="32"/>
              </a:cxn>
              <a:cxn ang="0">
                <a:pos x="19" y="32"/>
              </a:cxn>
              <a:cxn ang="0">
                <a:pos x="18" y="31"/>
              </a:cxn>
              <a:cxn ang="0">
                <a:pos x="18" y="28"/>
              </a:cxn>
              <a:cxn ang="0">
                <a:pos x="19" y="27"/>
              </a:cxn>
              <a:cxn ang="0">
                <a:pos x="27" y="27"/>
              </a:cxn>
              <a:cxn ang="0">
                <a:pos x="27" y="15"/>
              </a:cxn>
              <a:cxn ang="0">
                <a:pos x="28" y="14"/>
              </a:cxn>
              <a:cxn ang="0">
                <a:pos x="31" y="14"/>
              </a:cxn>
              <a:cxn ang="0">
                <a:pos x="32" y="15"/>
              </a:cxn>
              <a:cxn ang="0">
                <a:pos x="32" y="31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27" y="8"/>
                </a:moveTo>
                <a:cubicBezTo>
                  <a:pt x="16" y="8"/>
                  <a:pt x="8" y="17"/>
                  <a:pt x="8" y="27"/>
                </a:cubicBezTo>
                <a:cubicBezTo>
                  <a:pt x="8" y="38"/>
                  <a:pt x="16" y="47"/>
                  <a:pt x="27" y="47"/>
                </a:cubicBezTo>
                <a:cubicBezTo>
                  <a:pt x="38" y="47"/>
                  <a:pt x="47" y="38"/>
                  <a:pt x="47" y="27"/>
                </a:cubicBezTo>
                <a:cubicBezTo>
                  <a:pt x="47" y="17"/>
                  <a:pt x="38" y="8"/>
                  <a:pt x="27" y="8"/>
                </a:cubicBezTo>
                <a:close/>
                <a:moveTo>
                  <a:pt x="32" y="31"/>
                </a:moveTo>
                <a:cubicBezTo>
                  <a:pt x="32" y="31"/>
                  <a:pt x="31" y="32"/>
                  <a:pt x="31" y="32"/>
                </a:cubicBezTo>
                <a:cubicBezTo>
                  <a:pt x="19" y="32"/>
                  <a:pt x="19" y="32"/>
                  <a:pt x="19" y="32"/>
                </a:cubicBezTo>
                <a:cubicBezTo>
                  <a:pt x="19" y="32"/>
                  <a:pt x="18" y="31"/>
                  <a:pt x="18" y="31"/>
                </a:cubicBezTo>
                <a:cubicBezTo>
                  <a:pt x="18" y="28"/>
                  <a:pt x="18" y="28"/>
                  <a:pt x="18" y="28"/>
                </a:cubicBezTo>
                <a:cubicBezTo>
                  <a:pt x="18" y="28"/>
                  <a:pt x="19" y="27"/>
                  <a:pt x="19" y="27"/>
                </a:cubicBezTo>
                <a:cubicBezTo>
                  <a:pt x="27" y="27"/>
                  <a:pt x="27" y="27"/>
                  <a:pt x="27" y="27"/>
                </a:cubicBezTo>
                <a:cubicBezTo>
                  <a:pt x="27" y="15"/>
                  <a:pt x="27" y="15"/>
                  <a:pt x="27" y="15"/>
                </a:cubicBezTo>
                <a:cubicBezTo>
                  <a:pt x="27" y="14"/>
                  <a:pt x="28" y="14"/>
                  <a:pt x="28" y="14"/>
                </a:cubicBezTo>
                <a:cubicBezTo>
                  <a:pt x="31" y="14"/>
                  <a:pt x="31" y="14"/>
                  <a:pt x="31" y="14"/>
                </a:cubicBezTo>
                <a:cubicBezTo>
                  <a:pt x="31" y="14"/>
                  <a:pt x="32" y="14"/>
                  <a:pt x="32" y="15"/>
                </a:cubicBezTo>
                <a:lnTo>
                  <a:pt x="32" y="31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en-US" sz="105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" name="Freeform 51"/>
          <p:cNvSpPr>
            <a:spLocks noEditPoints="1"/>
          </p:cNvSpPr>
          <p:nvPr/>
        </p:nvSpPr>
        <p:spPr bwMode="auto">
          <a:xfrm>
            <a:off x="4541064" y="3257975"/>
            <a:ext cx="270856" cy="383458"/>
          </a:xfrm>
          <a:custGeom>
            <a:avLst/>
            <a:gdLst/>
            <a:ahLst/>
            <a:cxnLst>
              <a:cxn ang="0">
                <a:pos x="30" y="24"/>
              </a:cxn>
              <a:cxn ang="0">
                <a:pos x="30" y="54"/>
              </a:cxn>
              <a:cxn ang="0">
                <a:pos x="26" y="58"/>
              </a:cxn>
              <a:cxn ang="0">
                <a:pos x="22" y="54"/>
              </a:cxn>
              <a:cxn ang="0">
                <a:pos x="22" y="40"/>
              </a:cxn>
              <a:cxn ang="0">
                <a:pos x="19" y="40"/>
              </a:cxn>
              <a:cxn ang="0">
                <a:pos x="19" y="54"/>
              </a:cxn>
              <a:cxn ang="0">
                <a:pos x="15" y="58"/>
              </a:cxn>
              <a:cxn ang="0">
                <a:pos x="11" y="54"/>
              </a:cxn>
              <a:cxn ang="0">
                <a:pos x="11" y="24"/>
              </a:cxn>
              <a:cxn ang="0">
                <a:pos x="1" y="14"/>
              </a:cxn>
              <a:cxn ang="0">
                <a:pos x="1" y="9"/>
              </a:cxn>
              <a:cxn ang="0">
                <a:pos x="6" y="9"/>
              </a:cxn>
              <a:cxn ang="0">
                <a:pos x="14" y="17"/>
              </a:cxn>
              <a:cxn ang="0">
                <a:pos x="27" y="17"/>
              </a:cxn>
              <a:cxn ang="0">
                <a:pos x="35" y="9"/>
              </a:cxn>
              <a:cxn ang="0">
                <a:pos x="40" y="9"/>
              </a:cxn>
              <a:cxn ang="0">
                <a:pos x="40" y="14"/>
              </a:cxn>
              <a:cxn ang="0">
                <a:pos x="30" y="24"/>
              </a:cxn>
              <a:cxn ang="0">
                <a:pos x="21" y="16"/>
              </a:cxn>
              <a:cxn ang="0">
                <a:pos x="13" y="8"/>
              </a:cxn>
              <a:cxn ang="0">
                <a:pos x="21" y="0"/>
              </a:cxn>
              <a:cxn ang="0">
                <a:pos x="29" y="8"/>
              </a:cxn>
              <a:cxn ang="0">
                <a:pos x="21" y="16"/>
              </a:cxn>
            </a:cxnLst>
            <a:rect l="0" t="0" r="r" b="b"/>
            <a:pathLst>
              <a:path w="41" h="58">
                <a:moveTo>
                  <a:pt x="30" y="24"/>
                </a:moveTo>
                <a:cubicBezTo>
                  <a:pt x="30" y="54"/>
                  <a:pt x="30" y="54"/>
                  <a:pt x="30" y="54"/>
                </a:cubicBezTo>
                <a:cubicBezTo>
                  <a:pt x="30" y="56"/>
                  <a:pt x="28" y="58"/>
                  <a:pt x="26" y="58"/>
                </a:cubicBezTo>
                <a:cubicBezTo>
                  <a:pt x="24" y="58"/>
                  <a:pt x="22" y="56"/>
                  <a:pt x="22" y="54"/>
                </a:cubicBezTo>
                <a:cubicBezTo>
                  <a:pt x="22" y="40"/>
                  <a:pt x="22" y="40"/>
                  <a:pt x="22" y="40"/>
                </a:cubicBezTo>
                <a:cubicBezTo>
                  <a:pt x="19" y="40"/>
                  <a:pt x="19" y="40"/>
                  <a:pt x="19" y="40"/>
                </a:cubicBezTo>
                <a:cubicBezTo>
                  <a:pt x="19" y="54"/>
                  <a:pt x="19" y="54"/>
                  <a:pt x="19" y="54"/>
                </a:cubicBezTo>
                <a:cubicBezTo>
                  <a:pt x="19" y="56"/>
                  <a:pt x="18" y="58"/>
                  <a:pt x="15" y="58"/>
                </a:cubicBezTo>
                <a:cubicBezTo>
                  <a:pt x="13" y="58"/>
                  <a:pt x="11" y="56"/>
                  <a:pt x="11" y="54"/>
                </a:cubicBezTo>
                <a:cubicBezTo>
                  <a:pt x="11" y="24"/>
                  <a:pt x="11" y="24"/>
                  <a:pt x="11" y="24"/>
                </a:cubicBezTo>
                <a:cubicBezTo>
                  <a:pt x="1" y="14"/>
                  <a:pt x="1" y="14"/>
                  <a:pt x="1" y="14"/>
                </a:cubicBezTo>
                <a:cubicBezTo>
                  <a:pt x="0" y="13"/>
                  <a:pt x="0" y="10"/>
                  <a:pt x="1" y="9"/>
                </a:cubicBezTo>
                <a:cubicBezTo>
                  <a:pt x="2" y="8"/>
                  <a:pt x="5" y="8"/>
                  <a:pt x="6" y="9"/>
                </a:cubicBezTo>
                <a:cubicBezTo>
                  <a:pt x="14" y="17"/>
                  <a:pt x="14" y="17"/>
                  <a:pt x="14" y="17"/>
                </a:cubicBezTo>
                <a:cubicBezTo>
                  <a:pt x="27" y="17"/>
                  <a:pt x="27" y="17"/>
                  <a:pt x="27" y="17"/>
                </a:cubicBezTo>
                <a:cubicBezTo>
                  <a:pt x="35" y="9"/>
                  <a:pt x="35" y="9"/>
                  <a:pt x="35" y="9"/>
                </a:cubicBezTo>
                <a:cubicBezTo>
                  <a:pt x="37" y="8"/>
                  <a:pt x="39" y="8"/>
                  <a:pt x="40" y="9"/>
                </a:cubicBezTo>
                <a:cubicBezTo>
                  <a:pt x="41" y="10"/>
                  <a:pt x="41" y="13"/>
                  <a:pt x="40" y="14"/>
                </a:cubicBezTo>
                <a:lnTo>
                  <a:pt x="30" y="24"/>
                </a:lnTo>
                <a:close/>
                <a:moveTo>
                  <a:pt x="21" y="16"/>
                </a:moveTo>
                <a:cubicBezTo>
                  <a:pt x="16" y="16"/>
                  <a:pt x="13" y="12"/>
                  <a:pt x="13" y="8"/>
                </a:cubicBezTo>
                <a:cubicBezTo>
                  <a:pt x="13" y="4"/>
                  <a:pt x="16" y="0"/>
                  <a:pt x="21" y="0"/>
                </a:cubicBezTo>
                <a:cubicBezTo>
                  <a:pt x="25" y="0"/>
                  <a:pt x="29" y="4"/>
                  <a:pt x="29" y="8"/>
                </a:cubicBezTo>
                <a:cubicBezTo>
                  <a:pt x="29" y="12"/>
                  <a:pt x="25" y="16"/>
                  <a:pt x="21" y="16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en-US" sz="105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4" name="Freeform 152"/>
          <p:cNvSpPr>
            <a:spLocks noEditPoints="1"/>
          </p:cNvSpPr>
          <p:nvPr/>
        </p:nvSpPr>
        <p:spPr bwMode="auto">
          <a:xfrm>
            <a:off x="4085192" y="2779159"/>
            <a:ext cx="297729" cy="275142"/>
          </a:xfrm>
          <a:custGeom>
            <a:avLst/>
            <a:gdLst/>
            <a:ahLst/>
            <a:cxnLst>
              <a:cxn ang="0">
                <a:pos x="67" y="20"/>
              </a:cxn>
              <a:cxn ang="0">
                <a:pos x="46" y="36"/>
              </a:cxn>
              <a:cxn ang="0">
                <a:pos x="42" y="40"/>
              </a:cxn>
              <a:cxn ang="0">
                <a:pos x="39" y="47"/>
              </a:cxn>
              <a:cxn ang="0">
                <a:pos x="44" y="52"/>
              </a:cxn>
              <a:cxn ang="0">
                <a:pos x="52" y="58"/>
              </a:cxn>
              <a:cxn ang="0">
                <a:pos x="52" y="61"/>
              </a:cxn>
              <a:cxn ang="0">
                <a:pos x="51" y="62"/>
              </a:cxn>
              <a:cxn ang="0">
                <a:pos x="17" y="62"/>
              </a:cxn>
              <a:cxn ang="0">
                <a:pos x="16" y="61"/>
              </a:cxn>
              <a:cxn ang="0">
                <a:pos x="16" y="58"/>
              </a:cxn>
              <a:cxn ang="0">
                <a:pos x="24" y="52"/>
              </a:cxn>
              <a:cxn ang="0">
                <a:pos x="29" y="47"/>
              </a:cxn>
              <a:cxn ang="0">
                <a:pos x="26" y="40"/>
              </a:cxn>
              <a:cxn ang="0">
                <a:pos x="22" y="36"/>
              </a:cxn>
              <a:cxn ang="0">
                <a:pos x="0" y="20"/>
              </a:cxn>
              <a:cxn ang="0">
                <a:pos x="0" y="15"/>
              </a:cxn>
              <a:cxn ang="0">
                <a:pos x="4" y="11"/>
              </a:cxn>
              <a:cxn ang="0">
                <a:pos x="16" y="11"/>
              </a:cxn>
              <a:cxn ang="0">
                <a:pos x="16" y="7"/>
              </a:cxn>
              <a:cxn ang="0">
                <a:pos x="22" y="0"/>
              </a:cxn>
              <a:cxn ang="0">
                <a:pos x="45" y="0"/>
              </a:cxn>
              <a:cxn ang="0">
                <a:pos x="52" y="7"/>
              </a:cxn>
              <a:cxn ang="0">
                <a:pos x="52" y="11"/>
              </a:cxn>
              <a:cxn ang="0">
                <a:pos x="63" y="11"/>
              </a:cxn>
              <a:cxn ang="0">
                <a:pos x="67" y="15"/>
              </a:cxn>
              <a:cxn ang="0">
                <a:pos x="67" y="20"/>
              </a:cxn>
              <a:cxn ang="0">
                <a:pos x="16" y="16"/>
              </a:cxn>
              <a:cxn ang="0">
                <a:pos x="6" y="16"/>
              </a:cxn>
              <a:cxn ang="0">
                <a:pos x="6" y="20"/>
              </a:cxn>
              <a:cxn ang="0">
                <a:pos x="19" y="31"/>
              </a:cxn>
              <a:cxn ang="0">
                <a:pos x="16" y="16"/>
              </a:cxn>
              <a:cxn ang="0">
                <a:pos x="62" y="16"/>
              </a:cxn>
              <a:cxn ang="0">
                <a:pos x="52" y="16"/>
              </a:cxn>
              <a:cxn ang="0">
                <a:pos x="49" y="31"/>
              </a:cxn>
              <a:cxn ang="0">
                <a:pos x="62" y="20"/>
              </a:cxn>
              <a:cxn ang="0">
                <a:pos x="62" y="16"/>
              </a:cxn>
            </a:cxnLst>
            <a:rect l="0" t="0" r="r" b="b"/>
            <a:pathLst>
              <a:path w="67" h="62">
                <a:moveTo>
                  <a:pt x="67" y="20"/>
                </a:moveTo>
                <a:cubicBezTo>
                  <a:pt x="67" y="27"/>
                  <a:pt x="58" y="36"/>
                  <a:pt x="46" y="36"/>
                </a:cubicBezTo>
                <a:cubicBezTo>
                  <a:pt x="44" y="38"/>
                  <a:pt x="42" y="40"/>
                  <a:pt x="42" y="40"/>
                </a:cubicBezTo>
                <a:cubicBezTo>
                  <a:pt x="40" y="42"/>
                  <a:pt x="39" y="44"/>
                  <a:pt x="39" y="47"/>
                </a:cubicBezTo>
                <a:cubicBezTo>
                  <a:pt x="39" y="49"/>
                  <a:pt x="40" y="52"/>
                  <a:pt x="44" y="52"/>
                </a:cubicBezTo>
                <a:cubicBezTo>
                  <a:pt x="48" y="52"/>
                  <a:pt x="52" y="54"/>
                  <a:pt x="52" y="58"/>
                </a:cubicBezTo>
                <a:cubicBezTo>
                  <a:pt x="52" y="61"/>
                  <a:pt x="52" y="61"/>
                  <a:pt x="52" y="61"/>
                </a:cubicBezTo>
                <a:cubicBezTo>
                  <a:pt x="52" y="62"/>
                  <a:pt x="51" y="62"/>
                  <a:pt x="51" y="62"/>
                </a:cubicBezTo>
                <a:cubicBezTo>
                  <a:pt x="17" y="62"/>
                  <a:pt x="17" y="62"/>
                  <a:pt x="17" y="62"/>
                </a:cubicBezTo>
                <a:cubicBezTo>
                  <a:pt x="16" y="62"/>
                  <a:pt x="16" y="62"/>
                  <a:pt x="16" y="61"/>
                </a:cubicBezTo>
                <a:cubicBezTo>
                  <a:pt x="16" y="58"/>
                  <a:pt x="16" y="58"/>
                  <a:pt x="16" y="58"/>
                </a:cubicBezTo>
                <a:cubicBezTo>
                  <a:pt x="16" y="54"/>
                  <a:pt x="20" y="52"/>
                  <a:pt x="24" y="52"/>
                </a:cubicBezTo>
                <a:cubicBezTo>
                  <a:pt x="27" y="52"/>
                  <a:pt x="29" y="49"/>
                  <a:pt x="29" y="47"/>
                </a:cubicBezTo>
                <a:cubicBezTo>
                  <a:pt x="29" y="44"/>
                  <a:pt x="28" y="42"/>
                  <a:pt x="26" y="40"/>
                </a:cubicBezTo>
                <a:cubicBezTo>
                  <a:pt x="25" y="40"/>
                  <a:pt x="24" y="38"/>
                  <a:pt x="22" y="36"/>
                </a:cubicBezTo>
                <a:cubicBezTo>
                  <a:pt x="10" y="36"/>
                  <a:pt x="0" y="27"/>
                  <a:pt x="0" y="20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2"/>
                  <a:pt x="2" y="11"/>
                  <a:pt x="4" y="11"/>
                </a:cubicBezTo>
                <a:cubicBezTo>
                  <a:pt x="16" y="11"/>
                  <a:pt x="16" y="11"/>
                  <a:pt x="16" y="11"/>
                </a:cubicBezTo>
                <a:cubicBezTo>
                  <a:pt x="16" y="7"/>
                  <a:pt x="16" y="7"/>
                  <a:pt x="16" y="7"/>
                </a:cubicBezTo>
                <a:cubicBezTo>
                  <a:pt x="16" y="3"/>
                  <a:pt x="19" y="0"/>
                  <a:pt x="22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9" y="0"/>
                  <a:pt x="52" y="3"/>
                  <a:pt x="52" y="7"/>
                </a:cubicBezTo>
                <a:cubicBezTo>
                  <a:pt x="52" y="11"/>
                  <a:pt x="52" y="11"/>
                  <a:pt x="52" y="11"/>
                </a:cubicBezTo>
                <a:cubicBezTo>
                  <a:pt x="63" y="11"/>
                  <a:pt x="63" y="11"/>
                  <a:pt x="63" y="11"/>
                </a:cubicBezTo>
                <a:cubicBezTo>
                  <a:pt x="66" y="11"/>
                  <a:pt x="67" y="12"/>
                  <a:pt x="67" y="15"/>
                </a:cubicBezTo>
                <a:lnTo>
                  <a:pt x="67" y="20"/>
                </a:lnTo>
                <a:close/>
                <a:moveTo>
                  <a:pt x="16" y="16"/>
                </a:moveTo>
                <a:cubicBezTo>
                  <a:pt x="6" y="16"/>
                  <a:pt x="6" y="16"/>
                  <a:pt x="6" y="16"/>
                </a:cubicBezTo>
                <a:cubicBezTo>
                  <a:pt x="6" y="20"/>
                  <a:pt x="6" y="20"/>
                  <a:pt x="6" y="20"/>
                </a:cubicBezTo>
                <a:cubicBezTo>
                  <a:pt x="6" y="24"/>
                  <a:pt x="11" y="29"/>
                  <a:pt x="19" y="31"/>
                </a:cubicBezTo>
                <a:cubicBezTo>
                  <a:pt x="17" y="27"/>
                  <a:pt x="16" y="22"/>
                  <a:pt x="16" y="16"/>
                </a:cubicBezTo>
                <a:close/>
                <a:moveTo>
                  <a:pt x="62" y="16"/>
                </a:moveTo>
                <a:cubicBezTo>
                  <a:pt x="52" y="16"/>
                  <a:pt x="52" y="16"/>
                  <a:pt x="52" y="16"/>
                </a:cubicBezTo>
                <a:cubicBezTo>
                  <a:pt x="52" y="22"/>
                  <a:pt x="51" y="27"/>
                  <a:pt x="49" y="31"/>
                </a:cubicBezTo>
                <a:cubicBezTo>
                  <a:pt x="57" y="29"/>
                  <a:pt x="62" y="24"/>
                  <a:pt x="62" y="20"/>
                </a:cubicBezTo>
                <a:lnTo>
                  <a:pt x="62" y="1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en-US" sz="105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6" name="TextBox 81"/>
          <p:cNvSpPr txBox="1"/>
          <p:nvPr/>
        </p:nvSpPr>
        <p:spPr>
          <a:xfrm>
            <a:off x="4343997" y="1848069"/>
            <a:ext cx="74844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685800">
              <a:spcBef>
                <a:spcPct val="20000"/>
              </a:spcBef>
              <a:defRPr/>
            </a:pPr>
            <a:r>
              <a:rPr lang="en-US" altLang="zh-CN" sz="700" dirty="0">
                <a:solidFill>
                  <a:schemeClr val="bg1"/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17" name="Rectangle 82"/>
          <p:cNvSpPr/>
          <p:nvPr/>
        </p:nvSpPr>
        <p:spPr>
          <a:xfrm>
            <a:off x="4343998" y="1683648"/>
            <a:ext cx="713336" cy="12695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25" b="1" dirty="0">
                <a:solidFill>
                  <a:schemeClr val="bg1"/>
                </a:solidFill>
                <a:cs typeface="+mn-ea"/>
                <a:sym typeface="+mn-lt"/>
              </a:rPr>
              <a:t>Keyword Here</a:t>
            </a:r>
          </a:p>
        </p:txBody>
      </p:sp>
      <p:sp>
        <p:nvSpPr>
          <p:cNvPr id="19" name="TextBox 84"/>
          <p:cNvSpPr txBox="1"/>
          <p:nvPr/>
        </p:nvSpPr>
        <p:spPr>
          <a:xfrm>
            <a:off x="4328757" y="3913092"/>
            <a:ext cx="74844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685800">
              <a:spcBef>
                <a:spcPct val="20000"/>
              </a:spcBef>
              <a:defRPr/>
            </a:pPr>
            <a:r>
              <a:rPr lang="en-US" altLang="zh-CN" sz="700" dirty="0">
                <a:solidFill>
                  <a:schemeClr val="bg1"/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20" name="Rectangle 85"/>
          <p:cNvSpPr/>
          <p:nvPr/>
        </p:nvSpPr>
        <p:spPr>
          <a:xfrm>
            <a:off x="4343998" y="3748671"/>
            <a:ext cx="713336" cy="12695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25" b="1" dirty="0">
                <a:solidFill>
                  <a:schemeClr val="bg1"/>
                </a:solidFill>
                <a:cs typeface="+mn-ea"/>
                <a:sym typeface="+mn-lt"/>
              </a:rPr>
              <a:t>Keyword Here</a:t>
            </a:r>
          </a:p>
        </p:txBody>
      </p:sp>
      <p:sp>
        <p:nvSpPr>
          <p:cNvPr id="22" name="TextBox 87"/>
          <p:cNvSpPr txBox="1"/>
          <p:nvPr/>
        </p:nvSpPr>
        <p:spPr>
          <a:xfrm>
            <a:off x="5288112" y="2845769"/>
            <a:ext cx="74844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685800">
              <a:spcBef>
                <a:spcPct val="20000"/>
              </a:spcBef>
              <a:defRPr/>
            </a:pPr>
            <a:r>
              <a:rPr lang="en-US" altLang="zh-CN" sz="700" dirty="0">
                <a:solidFill>
                  <a:schemeClr val="bg1"/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23" name="Rectangle 88"/>
          <p:cNvSpPr/>
          <p:nvPr/>
        </p:nvSpPr>
        <p:spPr>
          <a:xfrm>
            <a:off x="5311384" y="2717067"/>
            <a:ext cx="713336" cy="12695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25" b="1" dirty="0">
                <a:solidFill>
                  <a:schemeClr val="bg1"/>
                </a:solidFill>
                <a:cs typeface="+mn-ea"/>
                <a:sym typeface="+mn-lt"/>
              </a:rPr>
              <a:t>Keyword Here</a:t>
            </a:r>
          </a:p>
        </p:txBody>
      </p:sp>
      <p:sp>
        <p:nvSpPr>
          <p:cNvPr id="25" name="TextBox 90"/>
          <p:cNvSpPr txBox="1"/>
          <p:nvPr/>
        </p:nvSpPr>
        <p:spPr>
          <a:xfrm>
            <a:off x="3313472" y="2845767"/>
            <a:ext cx="74844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685800">
              <a:spcBef>
                <a:spcPct val="20000"/>
              </a:spcBef>
              <a:defRPr/>
            </a:pPr>
            <a:r>
              <a:rPr lang="en-US" altLang="zh-CN" sz="700" dirty="0">
                <a:solidFill>
                  <a:schemeClr val="bg1"/>
                </a:solidFill>
                <a:cs typeface="+mn-ea"/>
                <a:sym typeface="+mn-lt"/>
              </a:rPr>
              <a:t>Click here to add content, content to match the title. </a:t>
            </a:r>
            <a:endParaRPr lang="en-US" sz="7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6" name="Rectangle 91"/>
          <p:cNvSpPr/>
          <p:nvPr/>
        </p:nvSpPr>
        <p:spPr>
          <a:xfrm>
            <a:off x="3313064" y="2724210"/>
            <a:ext cx="713337" cy="12695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825" b="1" dirty="0">
                <a:solidFill>
                  <a:schemeClr val="bg1"/>
                </a:solidFill>
                <a:cs typeface="+mn-ea"/>
                <a:sym typeface="+mn-lt"/>
              </a:rPr>
              <a:t>Keyword Here</a:t>
            </a:r>
          </a:p>
        </p:txBody>
      </p:sp>
      <p:sp>
        <p:nvSpPr>
          <p:cNvPr id="27" name="Text Placeholder 3"/>
          <p:cNvSpPr txBox="1"/>
          <p:nvPr/>
        </p:nvSpPr>
        <p:spPr>
          <a:xfrm>
            <a:off x="3191208" y="1723003"/>
            <a:ext cx="461665" cy="2769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685800">
              <a:spcBef>
                <a:spcPct val="20000"/>
              </a:spcBef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20%</a:t>
            </a:r>
          </a:p>
        </p:txBody>
      </p:sp>
      <p:sp>
        <p:nvSpPr>
          <p:cNvPr id="28" name="Text Placeholder 3"/>
          <p:cNvSpPr txBox="1"/>
          <p:nvPr/>
        </p:nvSpPr>
        <p:spPr>
          <a:xfrm>
            <a:off x="3191207" y="3894359"/>
            <a:ext cx="461665" cy="2769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685800">
              <a:spcBef>
                <a:spcPct val="20000"/>
              </a:spcBef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50%</a:t>
            </a:r>
          </a:p>
        </p:txBody>
      </p:sp>
      <p:sp>
        <p:nvSpPr>
          <p:cNvPr id="29" name="Text Placeholder 3"/>
          <p:cNvSpPr txBox="1"/>
          <p:nvPr/>
        </p:nvSpPr>
        <p:spPr>
          <a:xfrm>
            <a:off x="5669548" y="1723003"/>
            <a:ext cx="461665" cy="2769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685800">
              <a:spcBef>
                <a:spcPct val="20000"/>
              </a:spcBef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70%</a:t>
            </a:r>
          </a:p>
        </p:txBody>
      </p:sp>
      <p:sp>
        <p:nvSpPr>
          <p:cNvPr id="30" name="Text Placeholder 3"/>
          <p:cNvSpPr txBox="1"/>
          <p:nvPr/>
        </p:nvSpPr>
        <p:spPr>
          <a:xfrm>
            <a:off x="5669548" y="3894359"/>
            <a:ext cx="461665" cy="2769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685800">
              <a:spcBef>
                <a:spcPct val="20000"/>
              </a:spcBef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90%</a:t>
            </a:r>
          </a:p>
        </p:txBody>
      </p:sp>
      <p:sp>
        <p:nvSpPr>
          <p:cNvPr id="31" name="Subtitle 2"/>
          <p:cNvSpPr txBox="1"/>
          <p:nvPr/>
        </p:nvSpPr>
        <p:spPr bwMode="auto">
          <a:xfrm>
            <a:off x="212210" y="2532433"/>
            <a:ext cx="2978601" cy="828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745" tIns="54373" rIns="108745" bIns="54373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subtitle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Subtitle 2"/>
          <p:cNvSpPr txBox="1"/>
          <p:nvPr/>
        </p:nvSpPr>
        <p:spPr bwMode="auto">
          <a:xfrm>
            <a:off x="6119968" y="2487267"/>
            <a:ext cx="2978601" cy="828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745" tIns="54373" rIns="108745" bIns="54373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subtitle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2375467" y="376922"/>
            <a:ext cx="4393066" cy="734060"/>
            <a:chOff x="3510816" y="1241619"/>
            <a:chExt cx="4393066" cy="734060"/>
          </a:xfrm>
        </p:grpSpPr>
        <p:sp>
          <p:nvSpPr>
            <p:cNvPr id="34" name="文本框 33"/>
            <p:cNvSpPr txBox="1"/>
            <p:nvPr/>
          </p:nvSpPr>
          <p:spPr>
            <a:xfrm>
              <a:off x="3510816" y="1241619"/>
              <a:ext cx="4393066" cy="7340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kumimoji="1" lang="en-US" altLang="zh-CN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MORE THAN TEMPLATE</a:t>
              </a:r>
              <a:endParaRPr kumimoji="1" lang="en-US" altLang="zh-CN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algn="ctr">
                <a:lnSpc>
                  <a:spcPct val="110000"/>
                </a:lnSpc>
              </a:pPr>
              <a:r>
                <a:rPr kumimoji="1" lang="en-US" altLang="zh-CN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subtitle here</a:t>
              </a:r>
              <a:endParaRPr kumimoji="1"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35" name="直接连接符 34"/>
            <p:cNvCxnSpPr/>
            <p:nvPr/>
          </p:nvCxnSpPr>
          <p:spPr>
            <a:xfrm>
              <a:off x="4624123" y="1599772"/>
              <a:ext cx="2185496" cy="8878"/>
            </a:xfrm>
            <a:prstGeom prst="line">
              <a:avLst/>
            </a:prstGeom>
            <a:ln w="28575" cap="rnd">
              <a:gradFill>
                <a:gsLst>
                  <a:gs pos="0">
                    <a:srgbClr val="3DC6BE"/>
                  </a:gs>
                  <a:gs pos="100000">
                    <a:srgbClr val="304151"/>
                  </a:gs>
                </a:gsLst>
                <a:lin ang="0" scaled="1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Click="0" advTm="3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1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0"/>
                            </p:stCondLst>
                            <p:childTnLst>
                              <p:par>
                                <p:cTn id="68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500"/>
                            </p:stCondLst>
                            <p:childTnLst>
                              <p:par>
                                <p:cTn id="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5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4" grpId="0" bldLvl="0" animBg="1"/>
      <p:bldP spid="5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11" grpId="0" animBg="1"/>
      <p:bldP spid="12" grpId="0" animBg="1"/>
      <p:bldP spid="13" grpId="0" animBg="1"/>
      <p:bldP spid="14" grpId="0" animBg="1"/>
      <p:bldP spid="27" grpId="0"/>
      <p:bldP spid="28" grpId="0"/>
      <p:bldP spid="29" grpId="0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4000">
              <a:srgbClr val="3DC6BE"/>
            </a:gs>
            <a:gs pos="78000">
              <a:srgbClr val="304151"/>
            </a:gs>
          </a:gsLst>
          <a:lin ang="18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圆角矩形 4"/>
          <p:cNvSpPr/>
          <p:nvPr/>
        </p:nvSpPr>
        <p:spPr>
          <a:xfrm>
            <a:off x="3468529" y="905828"/>
            <a:ext cx="4862513" cy="789623"/>
          </a:xfrm>
          <a:prstGeom prst="roundRect">
            <a:avLst>
              <a:gd name="adj" fmla="val 13201"/>
            </a:avLst>
          </a:prstGeom>
          <a:gradFill>
            <a:gsLst>
              <a:gs pos="14000">
                <a:srgbClr val="304151"/>
              </a:gs>
              <a:gs pos="100000">
                <a:srgbClr val="3DC6BE"/>
              </a:gs>
            </a:gsLst>
            <a:lin ang="18000000" scaled="0"/>
          </a:gradFill>
          <a:ln>
            <a:noFill/>
          </a:ln>
          <a:effectLst>
            <a:outerShdw blurRad="88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+mn-ea"/>
              <a:sym typeface="+mn-lt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3468529" y="1826895"/>
            <a:ext cx="4862513" cy="789623"/>
          </a:xfrm>
          <a:prstGeom prst="roundRect">
            <a:avLst>
              <a:gd name="adj" fmla="val 13201"/>
            </a:avLst>
          </a:prstGeom>
          <a:gradFill>
            <a:gsLst>
              <a:gs pos="14000">
                <a:srgbClr val="304151"/>
              </a:gs>
              <a:gs pos="100000">
                <a:srgbClr val="3DC6BE"/>
              </a:gs>
            </a:gsLst>
            <a:lin ang="18000000" scaled="0"/>
          </a:gradFill>
          <a:ln>
            <a:noFill/>
          </a:ln>
          <a:effectLst>
            <a:outerShdw blurRad="88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+mn-ea"/>
              <a:sym typeface="+mn-lt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3468529" y="2758916"/>
            <a:ext cx="4862513" cy="789623"/>
          </a:xfrm>
          <a:prstGeom prst="roundRect">
            <a:avLst>
              <a:gd name="adj" fmla="val 13201"/>
            </a:avLst>
          </a:prstGeom>
          <a:gradFill>
            <a:gsLst>
              <a:gs pos="14000">
                <a:srgbClr val="304151"/>
              </a:gs>
              <a:gs pos="100000">
                <a:srgbClr val="3DC6BE"/>
              </a:gs>
            </a:gsLst>
            <a:lin ang="18000000" scaled="0"/>
          </a:gradFill>
          <a:ln>
            <a:noFill/>
          </a:ln>
          <a:effectLst>
            <a:outerShdw blurRad="88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+mn-ea"/>
              <a:sym typeface="+mn-lt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3468529" y="3679508"/>
            <a:ext cx="4862513" cy="789623"/>
          </a:xfrm>
          <a:prstGeom prst="roundRect">
            <a:avLst>
              <a:gd name="adj" fmla="val 13201"/>
            </a:avLst>
          </a:prstGeom>
          <a:gradFill>
            <a:gsLst>
              <a:gs pos="14000">
                <a:srgbClr val="304151"/>
              </a:gs>
              <a:gs pos="100000">
                <a:srgbClr val="3DC6BE"/>
              </a:gs>
            </a:gsLst>
            <a:lin ang="18000000" scaled="0"/>
          </a:gradFill>
          <a:ln>
            <a:noFill/>
          </a:ln>
          <a:effectLst>
            <a:outerShdw blurRad="88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+mn-ea"/>
              <a:sym typeface="+mn-lt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-1006316" y="774224"/>
            <a:ext cx="3833813" cy="3848576"/>
          </a:xfrm>
          <a:prstGeom prst="ellipse">
            <a:avLst/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444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468370" y="932180"/>
            <a:ext cx="3542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spc="3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lang="zh-CN" altLang="en-US" sz="2400" b="1" spc="30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468370" y="1358265"/>
            <a:ext cx="501650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35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The user can demonstrate on a projector or computer</a:t>
            </a:r>
            <a:endParaRPr kumimoji="0" lang="en-US" altLang="zh-CN" sz="135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  <a:p>
            <a:endParaRPr kumimoji="0" lang="en-US" altLang="zh-CN" sz="135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68370" y="1864360"/>
            <a:ext cx="3542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 spc="30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Add title text</a:t>
            </a:r>
            <a:endParaRPr lang="zh-CN" altLang="en-US" dirty="0"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468370" y="2290445"/>
            <a:ext cx="501650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35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The user can demonstrate on a projector or computer</a:t>
            </a:r>
            <a:endParaRPr kumimoji="0" lang="en-US" altLang="zh-CN" sz="135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  <a:p>
            <a:endParaRPr kumimoji="0" lang="en-US" altLang="zh-CN" sz="135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468370" y="2797175"/>
            <a:ext cx="3542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 spc="30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Add title text</a:t>
            </a:r>
            <a:endParaRPr lang="zh-CN" altLang="en-US" dirty="0"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468370" y="3223260"/>
            <a:ext cx="501650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35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The user can demonstrate on a projector or computer</a:t>
            </a:r>
            <a:endParaRPr kumimoji="0" lang="en-US" altLang="zh-CN" sz="135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  <a:p>
            <a:endParaRPr kumimoji="0" lang="en-US" altLang="zh-CN" sz="135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468370" y="3728085"/>
            <a:ext cx="3542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 spc="30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Add title text</a:t>
            </a:r>
            <a:endParaRPr lang="zh-CN" altLang="en-US" dirty="0"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468370" y="4154170"/>
            <a:ext cx="501650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35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The user can demonstrate on a projector or computer</a:t>
            </a:r>
            <a:endParaRPr kumimoji="0" lang="en-US" altLang="zh-CN" sz="135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  <a:p>
            <a:endParaRPr kumimoji="0" lang="en-US" altLang="zh-CN" sz="135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7595235" y="947420"/>
            <a:ext cx="91567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>
                <a:solidFill>
                  <a:schemeClr val="bg1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7595235" y="1868170"/>
            <a:ext cx="91567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>
                <a:solidFill>
                  <a:schemeClr val="bg1"/>
                </a:solidFill>
                <a:cs typeface="+mn-ea"/>
                <a:sym typeface="+mn-lt"/>
              </a:rPr>
              <a:t>02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7595235" y="2800350"/>
            <a:ext cx="91567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>
                <a:solidFill>
                  <a:schemeClr val="bg1"/>
                </a:solidFill>
                <a:cs typeface="+mn-ea"/>
                <a:sym typeface="+mn-lt"/>
              </a:rPr>
              <a:t>03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7595235" y="3721735"/>
            <a:ext cx="91567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>
                <a:solidFill>
                  <a:schemeClr val="bg1"/>
                </a:solidFill>
                <a:cs typeface="+mn-ea"/>
                <a:sym typeface="+mn-lt"/>
              </a:rPr>
              <a:t>04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-583485" y="2143951"/>
            <a:ext cx="3500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  <a:cs typeface="+mn-ea"/>
                <a:sym typeface="+mn-lt"/>
              </a:rPr>
              <a:t>CONTENT</a:t>
            </a:r>
          </a:p>
        </p:txBody>
      </p:sp>
      <p:sp>
        <p:nvSpPr>
          <p:cNvPr id="26" name="TextBox 4">
            <a:extLst>
              <a:ext uri="{FF2B5EF4-FFF2-40B4-BE49-F238E27FC236}">
                <a16:creationId xmlns:a16="http://schemas.microsoft.com/office/drawing/2014/main" id="{EB684C7E-20A7-9694-F2D4-694B922B40F4}"/>
              </a:ext>
            </a:extLst>
          </p:cNvPr>
          <p:cNvSpPr txBox="1"/>
          <p:nvPr/>
        </p:nvSpPr>
        <p:spPr>
          <a:xfrm>
            <a:off x="0" y="0"/>
            <a:ext cx="45365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行业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PPT</a:t>
            </a: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模板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http://www.1ppt.com/hangye/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244788" y="1992938"/>
            <a:ext cx="1089593" cy="1089591"/>
            <a:chOff x="1019175" y="3116048"/>
            <a:chExt cx="1200580" cy="1200580"/>
          </a:xfrm>
        </p:grpSpPr>
        <p:sp>
          <p:nvSpPr>
            <p:cNvPr id="7" name="ExtraShape1"/>
            <p:cNvSpPr/>
            <p:nvPr/>
          </p:nvSpPr>
          <p:spPr>
            <a:xfrm>
              <a:off x="1081750" y="3178623"/>
              <a:ext cx="1077250" cy="10772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>
                <a:cs typeface="+mn-ea"/>
                <a:sym typeface="+mn-lt"/>
              </a:endParaRPr>
            </a:p>
          </p:txBody>
        </p:sp>
        <p:sp>
          <p:nvSpPr>
            <p:cNvPr id="8" name="ValueShape2"/>
            <p:cNvSpPr/>
            <p:nvPr/>
          </p:nvSpPr>
          <p:spPr>
            <a:xfrm flipH="1">
              <a:off x="1019175" y="3116048"/>
              <a:ext cx="1200580" cy="1200580"/>
            </a:xfrm>
            <a:prstGeom prst="blockArc">
              <a:avLst>
                <a:gd name="adj1" fmla="val 16200000"/>
                <a:gd name="adj2" fmla="val 8856000"/>
                <a:gd name="adj3" fmla="val 12560"/>
              </a:avLst>
            </a:pr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900">
                <a:cs typeface="+mn-ea"/>
                <a:sym typeface="+mn-lt"/>
              </a:endParaRPr>
            </a:p>
          </p:txBody>
        </p:sp>
        <p:sp>
          <p:nvSpPr>
            <p:cNvPr id="9" name="ValueText2"/>
            <p:cNvSpPr txBox="1"/>
            <p:nvPr/>
          </p:nvSpPr>
          <p:spPr>
            <a:xfrm>
              <a:off x="1392235" y="3536950"/>
              <a:ext cx="456282" cy="36059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tIns="90000" bIns="90000" anchor="ctr" anchorCtr="0">
              <a:prstTxWarp prst="textPlain">
                <a:avLst/>
              </a:prstTxWarp>
              <a:noAutofit/>
            </a:bodyPr>
            <a:lstStyle/>
            <a:p>
              <a:r>
                <a:rPr lang="en-US" altLang="zh-CN" sz="500" dirty="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rPr>
                <a:t>66%</a:t>
              </a:r>
              <a:endParaRPr lang="en-US" sz="5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3100366" y="1992938"/>
            <a:ext cx="1089593" cy="1089591"/>
            <a:chOff x="1019175" y="3116048"/>
            <a:chExt cx="1200580" cy="1200580"/>
          </a:xfrm>
        </p:grpSpPr>
        <p:sp>
          <p:nvSpPr>
            <p:cNvPr id="11" name="ExtraShape1"/>
            <p:cNvSpPr/>
            <p:nvPr/>
          </p:nvSpPr>
          <p:spPr>
            <a:xfrm>
              <a:off x="1081750" y="3178623"/>
              <a:ext cx="1077250" cy="10772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>
                <a:cs typeface="+mn-ea"/>
                <a:sym typeface="+mn-lt"/>
              </a:endParaRPr>
            </a:p>
          </p:txBody>
        </p:sp>
        <p:sp>
          <p:nvSpPr>
            <p:cNvPr id="12" name="ValueShape2"/>
            <p:cNvSpPr/>
            <p:nvPr/>
          </p:nvSpPr>
          <p:spPr>
            <a:xfrm flipH="1">
              <a:off x="1019175" y="3116048"/>
              <a:ext cx="1200580" cy="1200580"/>
            </a:xfrm>
            <a:prstGeom prst="blockArc">
              <a:avLst>
                <a:gd name="adj1" fmla="val 16200000"/>
                <a:gd name="adj2" fmla="val 8856000"/>
                <a:gd name="adj3" fmla="val 12560"/>
              </a:avLst>
            </a:pr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900">
                <a:cs typeface="+mn-ea"/>
                <a:sym typeface="+mn-lt"/>
              </a:endParaRPr>
            </a:p>
          </p:txBody>
        </p:sp>
        <p:sp>
          <p:nvSpPr>
            <p:cNvPr id="13" name="ValueText2"/>
            <p:cNvSpPr txBox="1"/>
            <p:nvPr/>
          </p:nvSpPr>
          <p:spPr>
            <a:xfrm>
              <a:off x="1392235" y="3536950"/>
              <a:ext cx="456282" cy="36059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tIns="90000" bIns="90000" anchor="ctr" anchorCtr="0">
              <a:prstTxWarp prst="textPlain">
                <a:avLst/>
              </a:prstTxWarp>
              <a:noAutofit/>
            </a:bodyPr>
            <a:lstStyle/>
            <a:p>
              <a:r>
                <a:rPr lang="en-US" altLang="zh-CN" sz="500" dirty="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rPr>
                <a:t>66%</a:t>
              </a:r>
              <a:endParaRPr lang="en-US" sz="5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4954675" y="1992938"/>
            <a:ext cx="1089593" cy="1089591"/>
            <a:chOff x="1019175" y="3116048"/>
            <a:chExt cx="1200580" cy="1200580"/>
          </a:xfrm>
        </p:grpSpPr>
        <p:sp>
          <p:nvSpPr>
            <p:cNvPr id="15" name="ExtraShape1"/>
            <p:cNvSpPr/>
            <p:nvPr/>
          </p:nvSpPr>
          <p:spPr>
            <a:xfrm>
              <a:off x="1081750" y="3178623"/>
              <a:ext cx="1077250" cy="10772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>
                <a:cs typeface="+mn-ea"/>
                <a:sym typeface="+mn-lt"/>
              </a:endParaRPr>
            </a:p>
          </p:txBody>
        </p:sp>
        <p:sp>
          <p:nvSpPr>
            <p:cNvPr id="16" name="ValueShape2"/>
            <p:cNvSpPr/>
            <p:nvPr/>
          </p:nvSpPr>
          <p:spPr>
            <a:xfrm flipH="1">
              <a:off x="1019175" y="3116048"/>
              <a:ext cx="1200580" cy="1200580"/>
            </a:xfrm>
            <a:prstGeom prst="blockArc">
              <a:avLst>
                <a:gd name="adj1" fmla="val 16200000"/>
                <a:gd name="adj2" fmla="val 8856000"/>
                <a:gd name="adj3" fmla="val 12560"/>
              </a:avLst>
            </a:pr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900">
                <a:cs typeface="+mn-ea"/>
                <a:sym typeface="+mn-lt"/>
              </a:endParaRPr>
            </a:p>
          </p:txBody>
        </p:sp>
        <p:sp>
          <p:nvSpPr>
            <p:cNvPr id="17" name="ValueText2"/>
            <p:cNvSpPr txBox="1"/>
            <p:nvPr/>
          </p:nvSpPr>
          <p:spPr>
            <a:xfrm>
              <a:off x="1392235" y="3536950"/>
              <a:ext cx="456282" cy="36059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tIns="90000" bIns="90000" anchor="ctr" anchorCtr="0">
              <a:prstTxWarp prst="textPlain">
                <a:avLst/>
              </a:prstTxWarp>
              <a:noAutofit/>
            </a:bodyPr>
            <a:lstStyle/>
            <a:p>
              <a:r>
                <a:rPr lang="en-US" altLang="zh-CN" sz="500" dirty="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rPr>
                <a:t>66%</a:t>
              </a:r>
              <a:endParaRPr lang="en-US" sz="5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6809619" y="1992938"/>
            <a:ext cx="1089593" cy="1089591"/>
            <a:chOff x="1019175" y="3116048"/>
            <a:chExt cx="1200580" cy="1200580"/>
          </a:xfrm>
        </p:grpSpPr>
        <p:sp>
          <p:nvSpPr>
            <p:cNvPr id="19" name="ExtraShape1"/>
            <p:cNvSpPr/>
            <p:nvPr/>
          </p:nvSpPr>
          <p:spPr>
            <a:xfrm>
              <a:off x="1081750" y="3178623"/>
              <a:ext cx="1077250" cy="10772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>
                <a:cs typeface="+mn-ea"/>
                <a:sym typeface="+mn-lt"/>
              </a:endParaRPr>
            </a:p>
          </p:txBody>
        </p:sp>
        <p:sp>
          <p:nvSpPr>
            <p:cNvPr id="20" name="ValueShape2"/>
            <p:cNvSpPr/>
            <p:nvPr/>
          </p:nvSpPr>
          <p:spPr>
            <a:xfrm flipH="1">
              <a:off x="1019175" y="3116048"/>
              <a:ext cx="1200580" cy="1200580"/>
            </a:xfrm>
            <a:prstGeom prst="blockArc">
              <a:avLst>
                <a:gd name="adj1" fmla="val 16200000"/>
                <a:gd name="adj2" fmla="val 8856000"/>
                <a:gd name="adj3" fmla="val 12560"/>
              </a:avLst>
            </a:pr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900">
                <a:cs typeface="+mn-ea"/>
                <a:sym typeface="+mn-lt"/>
              </a:endParaRPr>
            </a:p>
          </p:txBody>
        </p:sp>
        <p:sp>
          <p:nvSpPr>
            <p:cNvPr id="21" name="ValueText2"/>
            <p:cNvSpPr txBox="1"/>
            <p:nvPr/>
          </p:nvSpPr>
          <p:spPr>
            <a:xfrm>
              <a:off x="1392235" y="3536950"/>
              <a:ext cx="456282" cy="36059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tIns="90000" bIns="90000" anchor="ctr" anchorCtr="0">
              <a:prstTxWarp prst="textPlain">
                <a:avLst/>
              </a:prstTxWarp>
              <a:noAutofit/>
            </a:bodyPr>
            <a:lstStyle/>
            <a:p>
              <a:r>
                <a:rPr lang="en-US" altLang="zh-CN" sz="500" dirty="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rPr>
                <a:t>66%</a:t>
              </a:r>
              <a:endParaRPr lang="en-US" sz="5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926023" y="3436159"/>
            <a:ext cx="1727123" cy="1185796"/>
            <a:chOff x="2666087" y="2352404"/>
            <a:chExt cx="2756061" cy="1581063"/>
          </a:xfrm>
        </p:grpSpPr>
        <p:sp>
          <p:nvSpPr>
            <p:cNvPr id="24" name="文本框 23"/>
            <p:cNvSpPr txBox="1"/>
            <p:nvPr/>
          </p:nvSpPr>
          <p:spPr>
            <a:xfrm>
              <a:off x="2832031" y="2352404"/>
              <a:ext cx="228458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500" b="1" dirty="0">
                  <a:cs typeface="+mn-ea"/>
                  <a:sym typeface="+mn-lt"/>
                </a:rPr>
                <a:t>Add subtitle</a:t>
              </a:r>
              <a:endParaRPr lang="zh-CN" altLang="en-US" sz="1500" b="1" dirty="0">
                <a:cs typeface="+mn-ea"/>
                <a:sym typeface="+mn-lt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2666087" y="2747927"/>
              <a:ext cx="2756061" cy="1185540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 defTabSz="685800">
                <a:lnSpc>
                  <a:spcPct val="150000"/>
                </a:lnSpc>
                <a:defRPr/>
              </a:pPr>
              <a:r>
                <a:rPr lang="en-US" altLang="zh-CN" sz="12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2780966" y="3436159"/>
            <a:ext cx="1727123" cy="1185796"/>
            <a:chOff x="2666087" y="2352404"/>
            <a:chExt cx="2756061" cy="1581063"/>
          </a:xfrm>
        </p:grpSpPr>
        <p:sp>
          <p:nvSpPr>
            <p:cNvPr id="30" name="文本框 29"/>
            <p:cNvSpPr txBox="1"/>
            <p:nvPr/>
          </p:nvSpPr>
          <p:spPr>
            <a:xfrm>
              <a:off x="2666087" y="2352404"/>
              <a:ext cx="262324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500" b="1" dirty="0">
                  <a:cs typeface="+mn-ea"/>
                  <a:sym typeface="+mn-lt"/>
                </a:rPr>
                <a:t>Add subtitle</a:t>
              </a:r>
              <a:endParaRPr lang="zh-CN" altLang="en-US" sz="1500" b="1" dirty="0">
                <a:cs typeface="+mn-ea"/>
                <a:sym typeface="+mn-lt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2666087" y="2747927"/>
              <a:ext cx="2756061" cy="1185540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 defTabSz="685800">
                <a:lnSpc>
                  <a:spcPct val="150000"/>
                </a:lnSpc>
                <a:defRPr/>
              </a:pPr>
              <a:r>
                <a:rPr lang="en-US" altLang="zh-CN" sz="12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4635910" y="3436159"/>
            <a:ext cx="1727123" cy="1185796"/>
            <a:chOff x="2666087" y="2352404"/>
            <a:chExt cx="2756061" cy="1581063"/>
          </a:xfrm>
        </p:grpSpPr>
        <p:sp>
          <p:nvSpPr>
            <p:cNvPr id="33" name="文本框 32"/>
            <p:cNvSpPr txBox="1"/>
            <p:nvPr/>
          </p:nvSpPr>
          <p:spPr>
            <a:xfrm>
              <a:off x="2870056" y="2352404"/>
              <a:ext cx="239432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500" b="1" dirty="0">
                  <a:cs typeface="+mn-ea"/>
                  <a:sym typeface="+mn-lt"/>
                </a:rPr>
                <a:t>Add subtitle</a:t>
              </a:r>
              <a:endParaRPr lang="zh-CN" altLang="en-US" sz="1500" b="1" dirty="0">
                <a:cs typeface="+mn-ea"/>
                <a:sym typeface="+mn-lt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2666087" y="2747927"/>
              <a:ext cx="2756061" cy="1185540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 defTabSz="685800">
                <a:lnSpc>
                  <a:spcPct val="150000"/>
                </a:lnSpc>
                <a:defRPr/>
              </a:pPr>
              <a:r>
                <a:rPr lang="en-US" altLang="zh-CN" sz="12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6490853" y="3436159"/>
            <a:ext cx="1727123" cy="1185796"/>
            <a:chOff x="2666087" y="2352404"/>
            <a:chExt cx="2756061" cy="1581063"/>
          </a:xfrm>
        </p:grpSpPr>
        <p:sp>
          <p:nvSpPr>
            <p:cNvPr id="36" name="文本框 35"/>
            <p:cNvSpPr txBox="1"/>
            <p:nvPr/>
          </p:nvSpPr>
          <p:spPr>
            <a:xfrm>
              <a:off x="3002879" y="2352404"/>
              <a:ext cx="225332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500" b="1" dirty="0">
                  <a:cs typeface="+mn-ea"/>
                  <a:sym typeface="+mn-lt"/>
                </a:rPr>
                <a:t>Add subtitle</a:t>
              </a:r>
              <a:endParaRPr lang="zh-CN" altLang="en-US" sz="1500" b="1" dirty="0">
                <a:cs typeface="+mn-ea"/>
                <a:sym typeface="+mn-lt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2666087" y="2747927"/>
              <a:ext cx="2756061" cy="1185540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 defTabSz="685800">
                <a:lnSpc>
                  <a:spcPct val="150000"/>
                </a:lnSpc>
                <a:defRPr/>
              </a:pPr>
              <a:r>
                <a:rPr lang="en-US" altLang="zh-CN" sz="12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grpSp>
        <p:nvGrpSpPr>
          <p:cNvPr id="2" name="组合 1"/>
          <p:cNvGrpSpPr/>
          <p:nvPr userDrawn="1"/>
        </p:nvGrpSpPr>
        <p:grpSpPr>
          <a:xfrm>
            <a:off x="2375467" y="376922"/>
            <a:ext cx="4393066" cy="734060"/>
            <a:chOff x="3510816" y="1241619"/>
            <a:chExt cx="4393066" cy="734060"/>
          </a:xfrm>
        </p:grpSpPr>
        <p:sp>
          <p:nvSpPr>
            <p:cNvPr id="4" name="文本框 3"/>
            <p:cNvSpPr txBox="1"/>
            <p:nvPr/>
          </p:nvSpPr>
          <p:spPr>
            <a:xfrm>
              <a:off x="3510816" y="1241619"/>
              <a:ext cx="4393066" cy="7340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kumimoji="1" lang="en-US" altLang="zh-CN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MORE THAN TEMPLATE</a:t>
              </a:r>
              <a:endParaRPr kumimoji="1" lang="en-US" altLang="zh-CN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algn="ctr">
                <a:lnSpc>
                  <a:spcPct val="110000"/>
                </a:lnSpc>
              </a:pPr>
              <a:r>
                <a:rPr kumimoji="1" lang="en-US" altLang="zh-CN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subtitle here</a:t>
              </a:r>
              <a:endParaRPr kumimoji="1"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5" name="直接连接符 4"/>
            <p:cNvCxnSpPr/>
            <p:nvPr/>
          </p:nvCxnSpPr>
          <p:spPr>
            <a:xfrm>
              <a:off x="4624123" y="1599772"/>
              <a:ext cx="2185496" cy="8878"/>
            </a:xfrm>
            <a:prstGeom prst="line">
              <a:avLst/>
            </a:prstGeom>
            <a:ln w="28575" cap="rnd">
              <a:gradFill>
                <a:gsLst>
                  <a:gs pos="0">
                    <a:srgbClr val="3DC6BE"/>
                  </a:gs>
                  <a:gs pos="100000">
                    <a:srgbClr val="304151"/>
                  </a:gs>
                </a:gsLst>
                <a:lin ang="0" scaled="1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Click="0" advTm="3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"/>
          <p:cNvGrpSpPr/>
          <p:nvPr/>
        </p:nvGrpSpPr>
        <p:grpSpPr>
          <a:xfrm>
            <a:off x="1189435" y="1358619"/>
            <a:ext cx="1146572" cy="2159794"/>
            <a:chOff x="1189435" y="1358619"/>
            <a:chExt cx="1146572" cy="2159794"/>
          </a:xfr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</p:grpSpPr>
        <p:sp>
          <p:nvSpPr>
            <p:cNvPr id="3" name="燕尾形 4"/>
            <p:cNvSpPr>
              <a:spLocks noChangeArrowheads="1"/>
            </p:cNvSpPr>
            <p:nvPr/>
          </p:nvSpPr>
          <p:spPr bwMode="auto">
            <a:xfrm rot="5400000">
              <a:off x="1585912" y="2811181"/>
              <a:ext cx="358379" cy="422672"/>
            </a:xfrm>
            <a:prstGeom prst="chevron">
              <a:avLst>
                <a:gd name="adj" fmla="val 50000"/>
              </a:avLst>
            </a:prstGeom>
            <a:grpFill/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zh-CN" sz="9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" name="燕尾形 5"/>
            <p:cNvSpPr>
              <a:spLocks noChangeArrowheads="1"/>
            </p:cNvSpPr>
            <p:nvPr/>
          </p:nvSpPr>
          <p:spPr bwMode="auto">
            <a:xfrm rot="5400000">
              <a:off x="1523404" y="2993942"/>
              <a:ext cx="482204" cy="566738"/>
            </a:xfrm>
            <a:prstGeom prst="chevron">
              <a:avLst>
                <a:gd name="adj" fmla="val 50000"/>
              </a:avLst>
            </a:prstGeom>
            <a:grpFill/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zh-CN" sz="9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" name="任意多边形 7"/>
            <p:cNvSpPr>
              <a:spLocks noChangeAspect="1" noChangeArrowheads="1"/>
            </p:cNvSpPr>
            <p:nvPr/>
          </p:nvSpPr>
          <p:spPr bwMode="auto">
            <a:xfrm rot="16200000">
              <a:off x="1026319" y="1521735"/>
              <a:ext cx="1472803" cy="1146572"/>
            </a:xfrm>
            <a:custGeom>
              <a:avLst/>
              <a:gdLst>
                <a:gd name="T0" fmla="*/ 1963265 w 1964209"/>
                <a:gd name="T1" fmla="*/ 764123 h 1529279"/>
                <a:gd name="T2" fmla="*/ 1198994 w 1964209"/>
                <a:gd name="T3" fmla="*/ 1528245 h 1529279"/>
                <a:gd name="T4" fmla="*/ 1178908 w 1964209"/>
                <a:gd name="T5" fmla="*/ 1526222 h 1529279"/>
                <a:gd name="T6" fmla="*/ 1178908 w 1964209"/>
                <a:gd name="T7" fmla="*/ 1528244 h 1529279"/>
                <a:gd name="T8" fmla="*/ 0 w 1964209"/>
                <a:gd name="T9" fmla="*/ 1528244 h 1529279"/>
                <a:gd name="T10" fmla="*/ 0 w 1964209"/>
                <a:gd name="T11" fmla="*/ 1185440 h 1529279"/>
                <a:gd name="T12" fmla="*/ 1162526 w 1964209"/>
                <a:gd name="T13" fmla="*/ 1185440 h 1529279"/>
                <a:gd name="T14" fmla="*/ 1162526 w 1964209"/>
                <a:gd name="T15" fmla="*/ 1184324 h 1529279"/>
                <a:gd name="T16" fmla="*/ 1173600 w 1964209"/>
                <a:gd name="T17" fmla="*/ 1185441 h 1529279"/>
                <a:gd name="T18" fmla="*/ 1595002 w 1964209"/>
                <a:gd name="T19" fmla="*/ 764123 h 1529279"/>
                <a:gd name="T20" fmla="*/ 1173600 w 1964209"/>
                <a:gd name="T21" fmla="*/ 342803 h 1529279"/>
                <a:gd name="T22" fmla="*/ 1162526 w 1964209"/>
                <a:gd name="T23" fmla="*/ 343920 h 1529279"/>
                <a:gd name="T24" fmla="*/ 1162526 w 1964209"/>
                <a:gd name="T25" fmla="*/ 342803 h 1529279"/>
                <a:gd name="T26" fmla="*/ 0 w 1964209"/>
                <a:gd name="T27" fmla="*/ 342803 h 1529279"/>
                <a:gd name="T28" fmla="*/ 0 w 1964209"/>
                <a:gd name="T29" fmla="*/ 0 h 1529279"/>
                <a:gd name="T30" fmla="*/ 1178908 w 1964209"/>
                <a:gd name="T31" fmla="*/ 0 h 1529279"/>
                <a:gd name="T32" fmla="*/ 1178908 w 1964209"/>
                <a:gd name="T33" fmla="*/ 2025 h 1529279"/>
                <a:gd name="T34" fmla="*/ 1198994 w 1964209"/>
                <a:gd name="T35" fmla="*/ 0 h 1529279"/>
                <a:gd name="T36" fmla="*/ 1963265 w 1964209"/>
                <a:gd name="T37" fmla="*/ 764123 h 152927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964209"/>
                <a:gd name="T58" fmla="*/ 0 h 1529279"/>
                <a:gd name="T59" fmla="*/ 1964209 w 1964209"/>
                <a:gd name="T60" fmla="*/ 1529279 h 152927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964209" h="1529279">
                  <a:moveTo>
                    <a:pt x="1964209" y="764640"/>
                  </a:moveTo>
                  <a:cubicBezTo>
                    <a:pt x="1964209" y="1186938"/>
                    <a:pt x="1621868" y="1529279"/>
                    <a:pt x="1199570" y="1529279"/>
                  </a:cubicBezTo>
                  <a:lnTo>
                    <a:pt x="1179474" y="1527254"/>
                  </a:lnTo>
                  <a:lnTo>
                    <a:pt x="1179474" y="1529278"/>
                  </a:lnTo>
                  <a:lnTo>
                    <a:pt x="0" y="1529278"/>
                  </a:lnTo>
                  <a:lnTo>
                    <a:pt x="0" y="1186242"/>
                  </a:lnTo>
                  <a:lnTo>
                    <a:pt x="1163084" y="1186242"/>
                  </a:lnTo>
                  <a:lnTo>
                    <a:pt x="1163084" y="1185126"/>
                  </a:lnTo>
                  <a:lnTo>
                    <a:pt x="1174164" y="1186243"/>
                  </a:lnTo>
                  <a:cubicBezTo>
                    <a:pt x="1407009" y="1186243"/>
                    <a:pt x="1595768" y="997484"/>
                    <a:pt x="1595768" y="764639"/>
                  </a:cubicBezTo>
                  <a:cubicBezTo>
                    <a:pt x="1595768" y="531793"/>
                    <a:pt x="1407009" y="343035"/>
                    <a:pt x="1174164" y="343035"/>
                  </a:cubicBezTo>
                  <a:lnTo>
                    <a:pt x="1163084" y="344152"/>
                  </a:lnTo>
                  <a:lnTo>
                    <a:pt x="1163084" y="343035"/>
                  </a:lnTo>
                  <a:lnTo>
                    <a:pt x="0" y="343035"/>
                  </a:lnTo>
                  <a:lnTo>
                    <a:pt x="0" y="0"/>
                  </a:lnTo>
                  <a:lnTo>
                    <a:pt x="1179474" y="0"/>
                  </a:lnTo>
                  <a:lnTo>
                    <a:pt x="1179474" y="2027"/>
                  </a:lnTo>
                  <a:lnTo>
                    <a:pt x="1199570" y="0"/>
                  </a:lnTo>
                  <a:cubicBezTo>
                    <a:pt x="1621868" y="0"/>
                    <a:pt x="1964209" y="342341"/>
                    <a:pt x="1964209" y="76464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9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" name="文本框 46"/>
            <p:cNvSpPr>
              <a:spLocks noChangeArrowheads="1"/>
            </p:cNvSpPr>
            <p:nvPr/>
          </p:nvSpPr>
          <p:spPr bwMode="auto">
            <a:xfrm>
              <a:off x="1502213" y="1957131"/>
              <a:ext cx="484748" cy="484748"/>
            </a:xfrm>
            <a:prstGeom prst="rect">
              <a:avLst/>
            </a:prstGeom>
            <a:noFill/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01</a:t>
              </a:r>
              <a:endPara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" name="组合 3"/>
          <p:cNvGrpSpPr/>
          <p:nvPr/>
        </p:nvGrpSpPr>
        <p:grpSpPr>
          <a:xfrm>
            <a:off x="3048001" y="1351477"/>
            <a:ext cx="1147763" cy="2166937"/>
            <a:chOff x="3048000" y="1351476"/>
            <a:chExt cx="1147763" cy="2166937"/>
          </a:xfr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</p:grpSpPr>
        <p:sp>
          <p:nvSpPr>
            <p:cNvPr id="8" name="任意多边形 17"/>
            <p:cNvSpPr>
              <a:spLocks noChangeAspect="1" noChangeArrowheads="1"/>
            </p:cNvSpPr>
            <p:nvPr/>
          </p:nvSpPr>
          <p:spPr bwMode="auto">
            <a:xfrm rot="16200000">
              <a:off x="2885480" y="1513996"/>
              <a:ext cx="1472803" cy="1147763"/>
            </a:xfrm>
            <a:custGeom>
              <a:avLst/>
              <a:gdLst>
                <a:gd name="T0" fmla="*/ 1963265 w 1964209"/>
                <a:gd name="T1" fmla="*/ 765712 h 1529279"/>
                <a:gd name="T2" fmla="*/ 1198994 w 1964209"/>
                <a:gd name="T3" fmla="*/ 1531422 h 1529279"/>
                <a:gd name="T4" fmla="*/ 1178908 w 1964209"/>
                <a:gd name="T5" fmla="*/ 1529394 h 1529279"/>
                <a:gd name="T6" fmla="*/ 1178908 w 1964209"/>
                <a:gd name="T7" fmla="*/ 1531421 h 1529279"/>
                <a:gd name="T8" fmla="*/ 0 w 1964209"/>
                <a:gd name="T9" fmla="*/ 1531421 h 1529279"/>
                <a:gd name="T10" fmla="*/ 0 w 1964209"/>
                <a:gd name="T11" fmla="*/ 1187904 h 1529279"/>
                <a:gd name="T12" fmla="*/ 1162526 w 1964209"/>
                <a:gd name="T13" fmla="*/ 1187904 h 1529279"/>
                <a:gd name="T14" fmla="*/ 1162526 w 1964209"/>
                <a:gd name="T15" fmla="*/ 1186787 h 1529279"/>
                <a:gd name="T16" fmla="*/ 1173600 w 1964209"/>
                <a:gd name="T17" fmla="*/ 1187905 h 1529279"/>
                <a:gd name="T18" fmla="*/ 1595002 w 1964209"/>
                <a:gd name="T19" fmla="*/ 765710 h 1529279"/>
                <a:gd name="T20" fmla="*/ 1173600 w 1964209"/>
                <a:gd name="T21" fmla="*/ 343515 h 1529279"/>
                <a:gd name="T22" fmla="*/ 1162526 w 1964209"/>
                <a:gd name="T23" fmla="*/ 344634 h 1529279"/>
                <a:gd name="T24" fmla="*/ 1162526 w 1964209"/>
                <a:gd name="T25" fmla="*/ 343515 h 1529279"/>
                <a:gd name="T26" fmla="*/ 0 w 1964209"/>
                <a:gd name="T27" fmla="*/ 343515 h 1529279"/>
                <a:gd name="T28" fmla="*/ 0 w 1964209"/>
                <a:gd name="T29" fmla="*/ 0 h 1529279"/>
                <a:gd name="T30" fmla="*/ 1178908 w 1964209"/>
                <a:gd name="T31" fmla="*/ 0 h 1529279"/>
                <a:gd name="T32" fmla="*/ 1178908 w 1964209"/>
                <a:gd name="T33" fmla="*/ 2029 h 1529279"/>
                <a:gd name="T34" fmla="*/ 1198994 w 1964209"/>
                <a:gd name="T35" fmla="*/ 0 h 1529279"/>
                <a:gd name="T36" fmla="*/ 1963265 w 1964209"/>
                <a:gd name="T37" fmla="*/ 765712 h 152927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964209"/>
                <a:gd name="T58" fmla="*/ 0 h 1529279"/>
                <a:gd name="T59" fmla="*/ 1964209 w 1964209"/>
                <a:gd name="T60" fmla="*/ 1529279 h 152927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964209" h="1529279">
                  <a:moveTo>
                    <a:pt x="1964209" y="764640"/>
                  </a:moveTo>
                  <a:cubicBezTo>
                    <a:pt x="1964209" y="1186938"/>
                    <a:pt x="1621868" y="1529279"/>
                    <a:pt x="1199570" y="1529279"/>
                  </a:cubicBezTo>
                  <a:lnTo>
                    <a:pt x="1179474" y="1527254"/>
                  </a:lnTo>
                  <a:lnTo>
                    <a:pt x="1179474" y="1529278"/>
                  </a:lnTo>
                  <a:lnTo>
                    <a:pt x="0" y="1529278"/>
                  </a:lnTo>
                  <a:lnTo>
                    <a:pt x="0" y="1186242"/>
                  </a:lnTo>
                  <a:lnTo>
                    <a:pt x="1163084" y="1186242"/>
                  </a:lnTo>
                  <a:lnTo>
                    <a:pt x="1163084" y="1185126"/>
                  </a:lnTo>
                  <a:lnTo>
                    <a:pt x="1174164" y="1186243"/>
                  </a:lnTo>
                  <a:cubicBezTo>
                    <a:pt x="1407009" y="1186243"/>
                    <a:pt x="1595768" y="997484"/>
                    <a:pt x="1595768" y="764639"/>
                  </a:cubicBezTo>
                  <a:cubicBezTo>
                    <a:pt x="1595768" y="531793"/>
                    <a:pt x="1407009" y="343035"/>
                    <a:pt x="1174164" y="343035"/>
                  </a:cubicBezTo>
                  <a:lnTo>
                    <a:pt x="1163084" y="344152"/>
                  </a:lnTo>
                  <a:lnTo>
                    <a:pt x="1163084" y="343035"/>
                  </a:lnTo>
                  <a:lnTo>
                    <a:pt x="0" y="343035"/>
                  </a:lnTo>
                  <a:lnTo>
                    <a:pt x="0" y="0"/>
                  </a:lnTo>
                  <a:lnTo>
                    <a:pt x="1179474" y="0"/>
                  </a:lnTo>
                  <a:lnTo>
                    <a:pt x="1179474" y="2027"/>
                  </a:lnTo>
                  <a:lnTo>
                    <a:pt x="1199570" y="0"/>
                  </a:lnTo>
                  <a:cubicBezTo>
                    <a:pt x="1621868" y="0"/>
                    <a:pt x="1964209" y="342341"/>
                    <a:pt x="1964209" y="76464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9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" name="燕尾形 37"/>
            <p:cNvSpPr>
              <a:spLocks noChangeArrowheads="1"/>
            </p:cNvSpPr>
            <p:nvPr/>
          </p:nvSpPr>
          <p:spPr bwMode="auto">
            <a:xfrm rot="5400000">
              <a:off x="3458766" y="2811181"/>
              <a:ext cx="358379" cy="422672"/>
            </a:xfrm>
            <a:prstGeom prst="chevron">
              <a:avLst>
                <a:gd name="adj" fmla="val 50000"/>
              </a:avLst>
            </a:prstGeom>
            <a:grpFill/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zh-CN" sz="9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" name="燕尾形 38"/>
            <p:cNvSpPr>
              <a:spLocks noChangeArrowheads="1"/>
            </p:cNvSpPr>
            <p:nvPr/>
          </p:nvSpPr>
          <p:spPr bwMode="auto">
            <a:xfrm rot="5400000">
              <a:off x="3397448" y="2993942"/>
              <a:ext cx="482204" cy="566738"/>
            </a:xfrm>
            <a:prstGeom prst="chevron">
              <a:avLst>
                <a:gd name="adj" fmla="val 50000"/>
              </a:avLst>
            </a:prstGeom>
            <a:grpFill/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zh-CN" sz="9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" name="文本框 47"/>
            <p:cNvSpPr>
              <a:spLocks noChangeArrowheads="1"/>
            </p:cNvSpPr>
            <p:nvPr/>
          </p:nvSpPr>
          <p:spPr bwMode="auto">
            <a:xfrm>
              <a:off x="3360957" y="1957131"/>
              <a:ext cx="617798" cy="484748"/>
            </a:xfrm>
            <a:prstGeom prst="rect">
              <a:avLst/>
            </a:prstGeom>
            <a:noFill/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02</a:t>
              </a:r>
              <a:endPara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2" name="组合 4"/>
          <p:cNvGrpSpPr/>
          <p:nvPr/>
        </p:nvGrpSpPr>
        <p:grpSpPr>
          <a:xfrm>
            <a:off x="4928713" y="1369335"/>
            <a:ext cx="1146572" cy="2149078"/>
            <a:chOff x="4907757" y="1369335"/>
            <a:chExt cx="1146572" cy="2149078"/>
          </a:xfr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</p:grpSpPr>
        <p:sp>
          <p:nvSpPr>
            <p:cNvPr id="13" name="任意多边形 22"/>
            <p:cNvSpPr>
              <a:spLocks noChangeAspect="1" noChangeArrowheads="1"/>
            </p:cNvSpPr>
            <p:nvPr/>
          </p:nvSpPr>
          <p:spPr bwMode="auto">
            <a:xfrm rot="16200000">
              <a:off x="4744046" y="1533046"/>
              <a:ext cx="1473994" cy="1146572"/>
            </a:xfrm>
            <a:custGeom>
              <a:avLst/>
              <a:gdLst>
                <a:gd name="T0" fmla="*/ 1966442 w 1964209"/>
                <a:gd name="T1" fmla="*/ 764124 h 1529279"/>
                <a:gd name="T2" fmla="*/ 1200934 w 1964209"/>
                <a:gd name="T3" fmla="*/ 1528247 h 1529279"/>
                <a:gd name="T4" fmla="*/ 1180815 w 1964209"/>
                <a:gd name="T5" fmla="*/ 1526224 h 1529279"/>
                <a:gd name="T6" fmla="*/ 1180815 w 1964209"/>
                <a:gd name="T7" fmla="*/ 1528246 h 1529279"/>
                <a:gd name="T8" fmla="*/ 0 w 1964209"/>
                <a:gd name="T9" fmla="*/ 1528246 h 1529279"/>
                <a:gd name="T10" fmla="*/ 0 w 1964209"/>
                <a:gd name="T11" fmla="*/ 1185442 h 1529279"/>
                <a:gd name="T12" fmla="*/ 1164406 w 1964209"/>
                <a:gd name="T13" fmla="*/ 1185442 h 1529279"/>
                <a:gd name="T14" fmla="*/ 1164406 w 1964209"/>
                <a:gd name="T15" fmla="*/ 1184326 h 1529279"/>
                <a:gd name="T16" fmla="*/ 1175499 w 1964209"/>
                <a:gd name="T17" fmla="*/ 1185443 h 1529279"/>
                <a:gd name="T18" fmla="*/ 1597582 w 1964209"/>
                <a:gd name="T19" fmla="*/ 764123 h 1529279"/>
                <a:gd name="T20" fmla="*/ 1175499 w 1964209"/>
                <a:gd name="T21" fmla="*/ 342803 h 1529279"/>
                <a:gd name="T22" fmla="*/ 1164406 w 1964209"/>
                <a:gd name="T23" fmla="*/ 343920 h 1529279"/>
                <a:gd name="T24" fmla="*/ 1164406 w 1964209"/>
                <a:gd name="T25" fmla="*/ 342803 h 1529279"/>
                <a:gd name="T26" fmla="*/ 0 w 1964209"/>
                <a:gd name="T27" fmla="*/ 342803 h 1529279"/>
                <a:gd name="T28" fmla="*/ 0 w 1964209"/>
                <a:gd name="T29" fmla="*/ 0 h 1529279"/>
                <a:gd name="T30" fmla="*/ 1180815 w 1964209"/>
                <a:gd name="T31" fmla="*/ 0 h 1529279"/>
                <a:gd name="T32" fmla="*/ 1180815 w 1964209"/>
                <a:gd name="T33" fmla="*/ 2025 h 1529279"/>
                <a:gd name="T34" fmla="*/ 1200934 w 1964209"/>
                <a:gd name="T35" fmla="*/ 0 h 1529279"/>
                <a:gd name="T36" fmla="*/ 1966442 w 1964209"/>
                <a:gd name="T37" fmla="*/ 764124 h 152927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964209"/>
                <a:gd name="T58" fmla="*/ 0 h 1529279"/>
                <a:gd name="T59" fmla="*/ 1964209 w 1964209"/>
                <a:gd name="T60" fmla="*/ 1529279 h 152927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964209" h="1529279">
                  <a:moveTo>
                    <a:pt x="1964209" y="764640"/>
                  </a:moveTo>
                  <a:cubicBezTo>
                    <a:pt x="1964209" y="1186938"/>
                    <a:pt x="1621868" y="1529279"/>
                    <a:pt x="1199570" y="1529279"/>
                  </a:cubicBezTo>
                  <a:lnTo>
                    <a:pt x="1179474" y="1527254"/>
                  </a:lnTo>
                  <a:lnTo>
                    <a:pt x="1179474" y="1529278"/>
                  </a:lnTo>
                  <a:lnTo>
                    <a:pt x="0" y="1529278"/>
                  </a:lnTo>
                  <a:lnTo>
                    <a:pt x="0" y="1186242"/>
                  </a:lnTo>
                  <a:lnTo>
                    <a:pt x="1163084" y="1186242"/>
                  </a:lnTo>
                  <a:lnTo>
                    <a:pt x="1163084" y="1185126"/>
                  </a:lnTo>
                  <a:lnTo>
                    <a:pt x="1174164" y="1186243"/>
                  </a:lnTo>
                  <a:cubicBezTo>
                    <a:pt x="1407009" y="1186243"/>
                    <a:pt x="1595768" y="997484"/>
                    <a:pt x="1595768" y="764639"/>
                  </a:cubicBezTo>
                  <a:cubicBezTo>
                    <a:pt x="1595768" y="531793"/>
                    <a:pt x="1407009" y="343035"/>
                    <a:pt x="1174164" y="343035"/>
                  </a:cubicBezTo>
                  <a:lnTo>
                    <a:pt x="1163084" y="344152"/>
                  </a:lnTo>
                  <a:lnTo>
                    <a:pt x="1163084" y="343035"/>
                  </a:lnTo>
                  <a:lnTo>
                    <a:pt x="0" y="343035"/>
                  </a:lnTo>
                  <a:lnTo>
                    <a:pt x="0" y="0"/>
                  </a:lnTo>
                  <a:lnTo>
                    <a:pt x="1179474" y="0"/>
                  </a:lnTo>
                  <a:lnTo>
                    <a:pt x="1179474" y="2027"/>
                  </a:lnTo>
                  <a:lnTo>
                    <a:pt x="1199570" y="0"/>
                  </a:lnTo>
                  <a:cubicBezTo>
                    <a:pt x="1621868" y="0"/>
                    <a:pt x="1964209" y="342341"/>
                    <a:pt x="1964209" y="76464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9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4" name="燕尾形 40"/>
            <p:cNvSpPr>
              <a:spLocks noChangeArrowheads="1"/>
            </p:cNvSpPr>
            <p:nvPr/>
          </p:nvSpPr>
          <p:spPr bwMode="auto">
            <a:xfrm rot="5400000">
              <a:off x="5306616" y="2811181"/>
              <a:ext cx="358379" cy="422672"/>
            </a:xfrm>
            <a:prstGeom prst="chevron">
              <a:avLst>
                <a:gd name="adj" fmla="val 50000"/>
              </a:avLst>
            </a:prstGeom>
            <a:grpFill/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zh-CN" sz="9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5" name="燕尾形 41"/>
            <p:cNvSpPr>
              <a:spLocks noChangeArrowheads="1"/>
            </p:cNvSpPr>
            <p:nvPr/>
          </p:nvSpPr>
          <p:spPr bwMode="auto">
            <a:xfrm rot="5400000">
              <a:off x="5244108" y="2993942"/>
              <a:ext cx="482204" cy="566738"/>
            </a:xfrm>
            <a:prstGeom prst="chevron">
              <a:avLst>
                <a:gd name="adj" fmla="val 50000"/>
              </a:avLst>
            </a:prstGeom>
            <a:grpFill/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zh-CN" sz="9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6" name="文本框 48"/>
            <p:cNvSpPr>
              <a:spLocks noChangeArrowheads="1"/>
            </p:cNvSpPr>
            <p:nvPr/>
          </p:nvSpPr>
          <p:spPr bwMode="auto">
            <a:xfrm>
              <a:off x="5222917" y="1942843"/>
              <a:ext cx="603370" cy="484748"/>
            </a:xfrm>
            <a:prstGeom prst="rect">
              <a:avLst/>
            </a:prstGeom>
            <a:noFill/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03</a:t>
              </a:r>
              <a:endPara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7" name="组合 5"/>
          <p:cNvGrpSpPr/>
          <p:nvPr/>
        </p:nvGrpSpPr>
        <p:grpSpPr>
          <a:xfrm>
            <a:off x="6791326" y="1351477"/>
            <a:ext cx="1147763" cy="2166937"/>
            <a:chOff x="6791325" y="1351476"/>
            <a:chExt cx="1147763" cy="2166937"/>
          </a:xfr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</p:grpSpPr>
        <p:sp>
          <p:nvSpPr>
            <p:cNvPr id="18" name="任意多边形 30"/>
            <p:cNvSpPr>
              <a:spLocks noChangeAspect="1" noChangeArrowheads="1"/>
            </p:cNvSpPr>
            <p:nvPr/>
          </p:nvSpPr>
          <p:spPr bwMode="auto">
            <a:xfrm rot="16200000">
              <a:off x="6628805" y="1513996"/>
              <a:ext cx="1472803" cy="1147763"/>
            </a:xfrm>
            <a:custGeom>
              <a:avLst/>
              <a:gdLst>
                <a:gd name="T0" fmla="*/ 1963265 w 1964209"/>
                <a:gd name="T1" fmla="*/ 765712 h 1529279"/>
                <a:gd name="T2" fmla="*/ 1198994 w 1964209"/>
                <a:gd name="T3" fmla="*/ 1531422 h 1529279"/>
                <a:gd name="T4" fmla="*/ 1178908 w 1964209"/>
                <a:gd name="T5" fmla="*/ 1529394 h 1529279"/>
                <a:gd name="T6" fmla="*/ 1178908 w 1964209"/>
                <a:gd name="T7" fmla="*/ 1531421 h 1529279"/>
                <a:gd name="T8" fmla="*/ 0 w 1964209"/>
                <a:gd name="T9" fmla="*/ 1531421 h 1529279"/>
                <a:gd name="T10" fmla="*/ 0 w 1964209"/>
                <a:gd name="T11" fmla="*/ 1187904 h 1529279"/>
                <a:gd name="T12" fmla="*/ 1162526 w 1964209"/>
                <a:gd name="T13" fmla="*/ 1187904 h 1529279"/>
                <a:gd name="T14" fmla="*/ 1162526 w 1964209"/>
                <a:gd name="T15" fmla="*/ 1186787 h 1529279"/>
                <a:gd name="T16" fmla="*/ 1173600 w 1964209"/>
                <a:gd name="T17" fmla="*/ 1187905 h 1529279"/>
                <a:gd name="T18" fmla="*/ 1595002 w 1964209"/>
                <a:gd name="T19" fmla="*/ 765710 h 1529279"/>
                <a:gd name="T20" fmla="*/ 1173600 w 1964209"/>
                <a:gd name="T21" fmla="*/ 343515 h 1529279"/>
                <a:gd name="T22" fmla="*/ 1162526 w 1964209"/>
                <a:gd name="T23" fmla="*/ 344634 h 1529279"/>
                <a:gd name="T24" fmla="*/ 1162526 w 1964209"/>
                <a:gd name="T25" fmla="*/ 343515 h 1529279"/>
                <a:gd name="T26" fmla="*/ 0 w 1964209"/>
                <a:gd name="T27" fmla="*/ 343515 h 1529279"/>
                <a:gd name="T28" fmla="*/ 0 w 1964209"/>
                <a:gd name="T29" fmla="*/ 0 h 1529279"/>
                <a:gd name="T30" fmla="*/ 1178908 w 1964209"/>
                <a:gd name="T31" fmla="*/ 0 h 1529279"/>
                <a:gd name="T32" fmla="*/ 1178908 w 1964209"/>
                <a:gd name="T33" fmla="*/ 2029 h 1529279"/>
                <a:gd name="T34" fmla="*/ 1198994 w 1964209"/>
                <a:gd name="T35" fmla="*/ 0 h 1529279"/>
                <a:gd name="T36" fmla="*/ 1963265 w 1964209"/>
                <a:gd name="T37" fmla="*/ 765712 h 152927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964209"/>
                <a:gd name="T58" fmla="*/ 0 h 1529279"/>
                <a:gd name="T59" fmla="*/ 1964209 w 1964209"/>
                <a:gd name="T60" fmla="*/ 1529279 h 152927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964209" h="1529279">
                  <a:moveTo>
                    <a:pt x="1964209" y="764640"/>
                  </a:moveTo>
                  <a:cubicBezTo>
                    <a:pt x="1964209" y="1186938"/>
                    <a:pt x="1621868" y="1529279"/>
                    <a:pt x="1199570" y="1529279"/>
                  </a:cubicBezTo>
                  <a:lnTo>
                    <a:pt x="1179474" y="1527254"/>
                  </a:lnTo>
                  <a:lnTo>
                    <a:pt x="1179474" y="1529278"/>
                  </a:lnTo>
                  <a:lnTo>
                    <a:pt x="0" y="1529278"/>
                  </a:lnTo>
                  <a:lnTo>
                    <a:pt x="0" y="1186242"/>
                  </a:lnTo>
                  <a:lnTo>
                    <a:pt x="1163084" y="1186242"/>
                  </a:lnTo>
                  <a:lnTo>
                    <a:pt x="1163084" y="1185126"/>
                  </a:lnTo>
                  <a:lnTo>
                    <a:pt x="1174164" y="1186243"/>
                  </a:lnTo>
                  <a:cubicBezTo>
                    <a:pt x="1407009" y="1186243"/>
                    <a:pt x="1595768" y="997484"/>
                    <a:pt x="1595768" y="764639"/>
                  </a:cubicBezTo>
                  <a:cubicBezTo>
                    <a:pt x="1595768" y="531793"/>
                    <a:pt x="1407009" y="343035"/>
                    <a:pt x="1174164" y="343035"/>
                  </a:cubicBezTo>
                  <a:lnTo>
                    <a:pt x="1163084" y="344152"/>
                  </a:lnTo>
                  <a:lnTo>
                    <a:pt x="1163084" y="343035"/>
                  </a:lnTo>
                  <a:lnTo>
                    <a:pt x="0" y="343035"/>
                  </a:lnTo>
                  <a:lnTo>
                    <a:pt x="0" y="0"/>
                  </a:lnTo>
                  <a:lnTo>
                    <a:pt x="1179474" y="0"/>
                  </a:lnTo>
                  <a:lnTo>
                    <a:pt x="1179474" y="2027"/>
                  </a:lnTo>
                  <a:lnTo>
                    <a:pt x="1199570" y="0"/>
                  </a:lnTo>
                  <a:cubicBezTo>
                    <a:pt x="1621868" y="0"/>
                    <a:pt x="1964209" y="342341"/>
                    <a:pt x="1964209" y="76464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9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9" name="燕尾形 43"/>
            <p:cNvSpPr>
              <a:spLocks noChangeArrowheads="1"/>
            </p:cNvSpPr>
            <p:nvPr/>
          </p:nvSpPr>
          <p:spPr bwMode="auto">
            <a:xfrm rot="5400000">
              <a:off x="7199709" y="2811181"/>
              <a:ext cx="358379" cy="422672"/>
            </a:xfrm>
            <a:prstGeom prst="chevron">
              <a:avLst>
                <a:gd name="adj" fmla="val 50000"/>
              </a:avLst>
            </a:prstGeom>
            <a:grpFill/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zh-CN" sz="9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燕尾形 44"/>
            <p:cNvSpPr>
              <a:spLocks noChangeArrowheads="1"/>
            </p:cNvSpPr>
            <p:nvPr/>
          </p:nvSpPr>
          <p:spPr bwMode="auto">
            <a:xfrm rot="5400000">
              <a:off x="7138392" y="2993942"/>
              <a:ext cx="482204" cy="566738"/>
            </a:xfrm>
            <a:prstGeom prst="chevron">
              <a:avLst>
                <a:gd name="adj" fmla="val 50000"/>
              </a:avLst>
            </a:prstGeom>
            <a:grpFill/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zh-CN" sz="9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1" name="文本框 49"/>
            <p:cNvSpPr>
              <a:spLocks noChangeArrowheads="1"/>
            </p:cNvSpPr>
            <p:nvPr/>
          </p:nvSpPr>
          <p:spPr bwMode="auto">
            <a:xfrm>
              <a:off x="7112794" y="1942843"/>
              <a:ext cx="632224" cy="484748"/>
            </a:xfrm>
            <a:prstGeom prst="rect">
              <a:avLst/>
            </a:prstGeom>
            <a:noFill/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04</a:t>
              </a:r>
              <a:endPara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2" name="矩形 80"/>
          <p:cNvSpPr>
            <a:spLocks noChangeArrowheads="1"/>
          </p:cNvSpPr>
          <p:nvPr/>
        </p:nvSpPr>
        <p:spPr bwMode="auto">
          <a:xfrm>
            <a:off x="812800" y="3775823"/>
            <a:ext cx="1953521" cy="865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0" lang="en-US" altLang="zh-CN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subtitle here</a:t>
            </a:r>
            <a:endParaRPr kumimoji="0" lang="zh-CN" altLang="en-US" sz="9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/>
            <a:r>
              <a:rPr kumimoji="0" lang="en-US" altLang="zh-CN" sz="825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kumimoji="0" lang="zh-CN" altLang="en-US" sz="825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/>
            <a:r>
              <a:rPr lang="en-US" altLang="zh-CN" sz="825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</a:p>
          <a:p>
            <a:pPr algn="ctr"/>
            <a:endParaRPr kumimoji="0" lang="zh-CN" altLang="en-US" sz="825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3" name="矩形 80"/>
          <p:cNvSpPr>
            <a:spLocks noChangeArrowheads="1"/>
          </p:cNvSpPr>
          <p:nvPr/>
        </p:nvSpPr>
        <p:spPr bwMode="auto">
          <a:xfrm>
            <a:off x="2664008" y="3775823"/>
            <a:ext cx="1953521" cy="865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0" lang="en-US" altLang="zh-CN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subtitle here</a:t>
            </a:r>
            <a:endParaRPr kumimoji="0" lang="zh-CN" altLang="en-US" sz="9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/>
            <a:r>
              <a:rPr kumimoji="0" lang="en-US" altLang="zh-CN" sz="825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kumimoji="0" lang="zh-CN" altLang="en-US" sz="825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/>
            <a:r>
              <a:rPr lang="en-US" altLang="zh-CN" sz="825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</a:p>
          <a:p>
            <a:pPr algn="ctr"/>
            <a:endParaRPr kumimoji="0" lang="zh-CN" altLang="en-US" sz="825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4" name="矩形 80"/>
          <p:cNvSpPr>
            <a:spLocks noChangeArrowheads="1"/>
          </p:cNvSpPr>
          <p:nvPr/>
        </p:nvSpPr>
        <p:spPr bwMode="auto">
          <a:xfrm>
            <a:off x="4562410" y="3775823"/>
            <a:ext cx="1953521" cy="865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0" lang="en-US" altLang="zh-CN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subtitle here</a:t>
            </a:r>
            <a:endParaRPr kumimoji="0" lang="zh-CN" altLang="en-US" sz="9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/>
            <a:r>
              <a:rPr kumimoji="0" lang="en-US" altLang="zh-CN" sz="825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kumimoji="0" lang="zh-CN" altLang="en-US" sz="825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/>
            <a:r>
              <a:rPr lang="en-US" altLang="zh-CN" sz="825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</a:p>
          <a:p>
            <a:pPr algn="ctr"/>
            <a:endParaRPr kumimoji="0" lang="zh-CN" altLang="en-US" sz="825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5" name="矩形 80"/>
          <p:cNvSpPr>
            <a:spLocks noChangeArrowheads="1"/>
          </p:cNvSpPr>
          <p:nvPr/>
        </p:nvSpPr>
        <p:spPr bwMode="auto">
          <a:xfrm>
            <a:off x="6439019" y="3775823"/>
            <a:ext cx="1953521" cy="865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0" lang="en-US" altLang="zh-CN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subtitle here</a:t>
            </a:r>
            <a:endParaRPr kumimoji="0" lang="zh-CN" altLang="en-US" sz="9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/>
            <a:r>
              <a:rPr kumimoji="0" lang="en-US" altLang="zh-CN" sz="825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kumimoji="0" lang="zh-CN" altLang="en-US" sz="825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/>
            <a:r>
              <a:rPr lang="en-US" altLang="zh-CN" sz="825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</a:p>
          <a:p>
            <a:pPr algn="ctr"/>
            <a:endParaRPr kumimoji="0" lang="zh-CN" altLang="en-US" sz="825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32" name="组合 31"/>
          <p:cNvGrpSpPr/>
          <p:nvPr userDrawn="1"/>
        </p:nvGrpSpPr>
        <p:grpSpPr>
          <a:xfrm>
            <a:off x="2375467" y="376922"/>
            <a:ext cx="4393066" cy="734060"/>
            <a:chOff x="3510816" y="1241619"/>
            <a:chExt cx="4393066" cy="734060"/>
          </a:xfrm>
        </p:grpSpPr>
        <p:sp>
          <p:nvSpPr>
            <p:cNvPr id="33" name="文本框 32"/>
            <p:cNvSpPr txBox="1"/>
            <p:nvPr/>
          </p:nvSpPr>
          <p:spPr>
            <a:xfrm>
              <a:off x="3510816" y="1241619"/>
              <a:ext cx="4393066" cy="7340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kumimoji="1" lang="en-US" altLang="zh-CN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MORE THAN TEMPLATE</a:t>
              </a:r>
              <a:endParaRPr kumimoji="1" lang="en-US" altLang="zh-CN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algn="ctr">
                <a:lnSpc>
                  <a:spcPct val="110000"/>
                </a:lnSpc>
              </a:pPr>
              <a:r>
                <a:rPr kumimoji="1" lang="en-US" altLang="zh-CN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subtitle here</a:t>
              </a:r>
              <a:endParaRPr kumimoji="1"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34" name="直接连接符 33"/>
            <p:cNvCxnSpPr/>
            <p:nvPr/>
          </p:nvCxnSpPr>
          <p:spPr>
            <a:xfrm>
              <a:off x="4624123" y="1599772"/>
              <a:ext cx="2185496" cy="8878"/>
            </a:xfrm>
            <a:prstGeom prst="line">
              <a:avLst/>
            </a:prstGeom>
            <a:ln w="28575" cap="rnd">
              <a:gradFill>
                <a:gsLst>
                  <a:gs pos="0">
                    <a:srgbClr val="3DC6BE"/>
                  </a:gs>
                  <a:gs pos="100000">
                    <a:srgbClr val="304151"/>
                  </a:gs>
                </a:gsLst>
                <a:lin ang="0" scaled="1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Click="0" advTm="3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alueBack"/>
          <p:cNvSpPr/>
          <p:nvPr/>
        </p:nvSpPr>
        <p:spPr bwMode="auto">
          <a:xfrm>
            <a:off x="957943" y="844154"/>
            <a:ext cx="722811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endParaRPr>
              <a:solidFill>
                <a:schemeClr val="tx2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Line 1"/>
          <p:cNvSpPr/>
          <p:nvPr/>
        </p:nvSpPr>
        <p:spPr bwMode="auto">
          <a:xfrm rot="10800000" flipH="1">
            <a:off x="1183524" y="4456656"/>
            <a:ext cx="6486970" cy="0"/>
          </a:xfrm>
          <a:prstGeom prst="line">
            <a:avLst/>
          </a:prstGeom>
          <a:noFill/>
          <a:ln w="25400" cap="flat">
            <a:solidFill>
              <a:schemeClr val="bg1">
                <a:lumMod val="65000"/>
              </a:schemeClr>
            </a:solidFill>
            <a:prstDash val="sysDot"/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 anchor="ctr"/>
          <a:lstStyle/>
          <a:p>
            <a:pPr algn="ctr"/>
            <a:endParaRPr>
              <a:solidFill>
                <a:schemeClr val="tx2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" name="RelativeShape1"/>
          <p:cNvSpPr/>
          <p:nvPr/>
        </p:nvSpPr>
        <p:spPr bwMode="auto">
          <a:xfrm>
            <a:off x="1984230" y="2256575"/>
            <a:ext cx="402064" cy="2249075"/>
          </a:xfrm>
          <a:prstGeom prst="roundRect">
            <a:avLst>
              <a:gd name="adj" fmla="val 50000"/>
            </a:avLst>
          </a:prstGeom>
          <a:noFill/>
          <a:ln w="127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68580" tIns="34290" rIns="68580" bIns="34290" anchor="ctr"/>
          <a:lstStyle/>
          <a:p>
            <a:pPr algn="ctr"/>
            <a:endParaRPr>
              <a:solidFill>
                <a:schemeClr val="tx2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" name="RelativeShape2"/>
          <p:cNvSpPr/>
          <p:nvPr/>
        </p:nvSpPr>
        <p:spPr bwMode="auto">
          <a:xfrm>
            <a:off x="2879145" y="2256575"/>
            <a:ext cx="402064" cy="2249075"/>
          </a:xfrm>
          <a:prstGeom prst="roundRect">
            <a:avLst>
              <a:gd name="adj" fmla="val 50000"/>
            </a:avLst>
          </a:prstGeom>
          <a:noFill/>
          <a:ln w="127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68580" tIns="34290" rIns="68580" bIns="34290" anchor="ctr"/>
          <a:lstStyle/>
          <a:p>
            <a:pPr algn="ctr"/>
            <a:endParaRPr>
              <a:solidFill>
                <a:schemeClr val="tx2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" name="RelativeShape3"/>
          <p:cNvSpPr/>
          <p:nvPr/>
        </p:nvSpPr>
        <p:spPr bwMode="auto">
          <a:xfrm>
            <a:off x="3774059" y="2256575"/>
            <a:ext cx="402064" cy="2249075"/>
          </a:xfrm>
          <a:prstGeom prst="roundRect">
            <a:avLst>
              <a:gd name="adj" fmla="val 50000"/>
            </a:avLst>
          </a:prstGeom>
          <a:noFill/>
          <a:ln w="127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68580" tIns="34290" rIns="68580" bIns="34290" anchor="ctr"/>
          <a:lstStyle/>
          <a:p>
            <a:pPr algn="ctr"/>
            <a:endParaRPr>
              <a:solidFill>
                <a:schemeClr val="tx2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" name="RelativeShape4"/>
          <p:cNvSpPr/>
          <p:nvPr/>
        </p:nvSpPr>
        <p:spPr bwMode="auto">
          <a:xfrm>
            <a:off x="4668973" y="2256575"/>
            <a:ext cx="402064" cy="2249075"/>
          </a:xfrm>
          <a:prstGeom prst="roundRect">
            <a:avLst>
              <a:gd name="adj" fmla="val 50000"/>
            </a:avLst>
          </a:prstGeom>
          <a:noFill/>
          <a:ln w="127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68580" tIns="34290" rIns="68580" bIns="34290" anchor="ctr"/>
          <a:lstStyle/>
          <a:p>
            <a:pPr algn="ctr"/>
            <a:endParaRPr>
              <a:solidFill>
                <a:schemeClr val="tx2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RelativeShape5"/>
          <p:cNvSpPr/>
          <p:nvPr/>
        </p:nvSpPr>
        <p:spPr bwMode="auto">
          <a:xfrm>
            <a:off x="5563887" y="2256575"/>
            <a:ext cx="402064" cy="2249075"/>
          </a:xfrm>
          <a:prstGeom prst="roundRect">
            <a:avLst>
              <a:gd name="adj" fmla="val 50000"/>
            </a:avLst>
          </a:prstGeom>
          <a:noFill/>
          <a:ln w="127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68580" tIns="34290" rIns="68580" bIns="34290" anchor="ctr"/>
          <a:lstStyle/>
          <a:p>
            <a:pPr algn="ctr"/>
            <a:endParaRPr>
              <a:solidFill>
                <a:schemeClr val="tx2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RelativeShape6"/>
          <p:cNvSpPr/>
          <p:nvPr/>
        </p:nvSpPr>
        <p:spPr bwMode="auto">
          <a:xfrm>
            <a:off x="6458801" y="2256575"/>
            <a:ext cx="402064" cy="2249075"/>
          </a:xfrm>
          <a:prstGeom prst="roundRect">
            <a:avLst>
              <a:gd name="adj" fmla="val 50000"/>
            </a:avLst>
          </a:prstGeom>
          <a:noFill/>
          <a:ln w="127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68580" tIns="34290" rIns="68580" bIns="34290" anchor="ctr"/>
          <a:lstStyle/>
          <a:p>
            <a:pPr algn="ctr"/>
            <a:endParaRPr>
              <a:solidFill>
                <a:schemeClr val="tx2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1" name="ValueShape2"/>
          <p:cNvSpPr/>
          <p:nvPr/>
        </p:nvSpPr>
        <p:spPr bwMode="auto">
          <a:xfrm>
            <a:off x="2879145" y="2892886"/>
            <a:ext cx="402064" cy="1754279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2" name="ValueText2"/>
          <p:cNvSpPr/>
          <p:nvPr/>
        </p:nvSpPr>
        <p:spPr bwMode="auto">
          <a:xfrm>
            <a:off x="2879145" y="2497528"/>
            <a:ext cx="402064" cy="23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prstTxWarp prst="textPlain">
              <a:avLst/>
            </a:prstTxWarp>
            <a:normAutofit/>
          </a:bodyPr>
          <a:lstStyle/>
          <a:p>
            <a:pPr algn="ctr"/>
            <a:r>
              <a:rPr lang="en-US" sz="1500">
                <a:solidFill>
                  <a:schemeClr val="tx2">
                    <a:lumMod val="50000"/>
                  </a:schemeClr>
                </a:solidFill>
                <a:cs typeface="+mn-ea"/>
                <a:sym typeface="+mn-lt"/>
              </a:rPr>
              <a:t>78%</a:t>
            </a:r>
          </a:p>
        </p:txBody>
      </p:sp>
      <p:sp>
        <p:nvSpPr>
          <p:cNvPr id="14" name="ValueShape6"/>
          <p:cNvSpPr/>
          <p:nvPr/>
        </p:nvSpPr>
        <p:spPr bwMode="auto">
          <a:xfrm>
            <a:off x="6458801" y="3162775"/>
            <a:ext cx="402064" cy="148439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5" name="ValueText6"/>
          <p:cNvSpPr/>
          <p:nvPr/>
        </p:nvSpPr>
        <p:spPr bwMode="auto">
          <a:xfrm>
            <a:off x="6458801" y="2767417"/>
            <a:ext cx="402064" cy="23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prstTxWarp prst="textPlain">
              <a:avLst/>
            </a:prstTxWarp>
            <a:normAutofit/>
          </a:bodyPr>
          <a:lstStyle/>
          <a:p>
            <a:pPr algn="ctr"/>
            <a:r>
              <a:rPr lang="en-US" sz="1500" dirty="0">
                <a:solidFill>
                  <a:schemeClr val="tx2">
                    <a:lumMod val="50000"/>
                  </a:schemeClr>
                </a:solidFill>
                <a:cs typeface="+mn-ea"/>
                <a:sym typeface="+mn-lt"/>
              </a:rPr>
              <a:t>66%</a:t>
            </a:r>
          </a:p>
        </p:txBody>
      </p:sp>
      <p:sp>
        <p:nvSpPr>
          <p:cNvPr id="17" name="ValueShape1"/>
          <p:cNvSpPr/>
          <p:nvPr/>
        </p:nvSpPr>
        <p:spPr bwMode="auto">
          <a:xfrm>
            <a:off x="1984230" y="3185265"/>
            <a:ext cx="402064" cy="1461899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8" name="ValueText1"/>
          <p:cNvSpPr/>
          <p:nvPr/>
        </p:nvSpPr>
        <p:spPr bwMode="auto">
          <a:xfrm>
            <a:off x="1984230" y="2789907"/>
            <a:ext cx="402064" cy="23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prstTxWarp prst="textPlain">
              <a:avLst/>
            </a:prstTxWarp>
            <a:normAutofit/>
          </a:bodyPr>
          <a:lstStyle/>
          <a:p>
            <a:pPr algn="ctr"/>
            <a:r>
              <a:rPr lang="en-US" sz="1500" dirty="0">
                <a:solidFill>
                  <a:schemeClr val="tx2">
                    <a:lumMod val="50000"/>
                  </a:schemeClr>
                </a:solidFill>
                <a:cs typeface="+mn-ea"/>
                <a:sym typeface="+mn-lt"/>
              </a:rPr>
              <a:t>65%</a:t>
            </a:r>
          </a:p>
        </p:txBody>
      </p:sp>
      <p:sp>
        <p:nvSpPr>
          <p:cNvPr id="20" name="ValueShape3"/>
          <p:cNvSpPr/>
          <p:nvPr/>
        </p:nvSpPr>
        <p:spPr bwMode="auto">
          <a:xfrm>
            <a:off x="3774059" y="3230248"/>
            <a:ext cx="402064" cy="1416917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21" name="ValueText3"/>
          <p:cNvSpPr/>
          <p:nvPr/>
        </p:nvSpPr>
        <p:spPr bwMode="auto">
          <a:xfrm>
            <a:off x="3774059" y="2834889"/>
            <a:ext cx="402064" cy="23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prstTxWarp prst="textPlain">
              <a:avLst/>
            </a:prstTxWarp>
            <a:normAutofit/>
          </a:bodyPr>
          <a:lstStyle/>
          <a:p>
            <a:pPr algn="ctr"/>
            <a:r>
              <a:rPr lang="en-US" sz="1500">
                <a:solidFill>
                  <a:schemeClr val="tx2">
                    <a:lumMod val="50000"/>
                  </a:schemeClr>
                </a:solidFill>
                <a:cs typeface="+mn-ea"/>
                <a:sym typeface="+mn-lt"/>
              </a:rPr>
              <a:t>63%</a:t>
            </a:r>
          </a:p>
        </p:txBody>
      </p:sp>
      <p:sp>
        <p:nvSpPr>
          <p:cNvPr id="23" name="ValueShape4"/>
          <p:cNvSpPr/>
          <p:nvPr/>
        </p:nvSpPr>
        <p:spPr bwMode="auto">
          <a:xfrm>
            <a:off x="4668973" y="3680062"/>
            <a:ext cx="402064" cy="967103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24" name="ValueText4"/>
          <p:cNvSpPr/>
          <p:nvPr/>
        </p:nvSpPr>
        <p:spPr bwMode="auto">
          <a:xfrm>
            <a:off x="4668973" y="3284704"/>
            <a:ext cx="402064" cy="23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prstTxWarp prst="textPlain">
              <a:avLst/>
            </a:prstTxWarp>
            <a:normAutofit/>
          </a:bodyPr>
          <a:lstStyle/>
          <a:p>
            <a:pPr algn="ctr"/>
            <a:r>
              <a:rPr lang="en-US" sz="1500">
                <a:solidFill>
                  <a:schemeClr val="tx2">
                    <a:lumMod val="50000"/>
                  </a:schemeClr>
                </a:solidFill>
                <a:cs typeface="+mn-ea"/>
                <a:sym typeface="+mn-lt"/>
              </a:rPr>
              <a:t>43%</a:t>
            </a:r>
          </a:p>
        </p:txBody>
      </p:sp>
      <p:sp>
        <p:nvSpPr>
          <p:cNvPr id="26" name="ValueShape5"/>
          <p:cNvSpPr/>
          <p:nvPr/>
        </p:nvSpPr>
        <p:spPr bwMode="auto">
          <a:xfrm>
            <a:off x="5563887" y="3185265"/>
            <a:ext cx="402064" cy="1461899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27" name="ValueText5"/>
          <p:cNvSpPr/>
          <p:nvPr/>
        </p:nvSpPr>
        <p:spPr bwMode="auto">
          <a:xfrm>
            <a:off x="5563887" y="2789907"/>
            <a:ext cx="402064" cy="23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prstTxWarp prst="textPlain">
              <a:avLst/>
            </a:prstTxWarp>
            <a:normAutofit/>
          </a:bodyPr>
          <a:lstStyle/>
          <a:p>
            <a:pPr algn="ctr"/>
            <a:r>
              <a:rPr lang="en-US" sz="1500">
                <a:solidFill>
                  <a:schemeClr val="tx2">
                    <a:lumMod val="50000"/>
                  </a:schemeClr>
                </a:solidFill>
                <a:cs typeface="+mn-ea"/>
                <a:sym typeface="+mn-lt"/>
              </a:rPr>
              <a:t>65%</a:t>
            </a:r>
          </a:p>
        </p:txBody>
      </p:sp>
      <p:sp>
        <p:nvSpPr>
          <p:cNvPr id="29" name="矩形: 圆角 28"/>
          <p:cNvSpPr/>
          <p:nvPr/>
        </p:nvSpPr>
        <p:spPr>
          <a:xfrm>
            <a:off x="5071037" y="1354164"/>
            <a:ext cx="3184307" cy="113308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Oval 29"/>
          <p:cNvSpPr/>
          <p:nvPr/>
        </p:nvSpPr>
        <p:spPr>
          <a:xfrm>
            <a:off x="5482635" y="1541492"/>
            <a:ext cx="434340" cy="361403"/>
          </a:xfrm>
          <a:custGeom>
            <a:avLst/>
            <a:gdLst>
              <a:gd name="connsiteX0" fmla="*/ 50644 w 607639"/>
              <a:gd name="connsiteY0" fmla="*/ 404463 h 505601"/>
              <a:gd name="connsiteX1" fmla="*/ 50644 w 607639"/>
              <a:gd name="connsiteY1" fmla="*/ 455032 h 505601"/>
              <a:gd name="connsiteX2" fmla="*/ 556995 w 607639"/>
              <a:gd name="connsiteY2" fmla="*/ 455032 h 505601"/>
              <a:gd name="connsiteX3" fmla="*/ 556995 w 607639"/>
              <a:gd name="connsiteY3" fmla="*/ 404463 h 505601"/>
              <a:gd name="connsiteX4" fmla="*/ 390199 w 607639"/>
              <a:gd name="connsiteY4" fmla="*/ 404463 h 505601"/>
              <a:gd name="connsiteX5" fmla="*/ 372309 w 607639"/>
              <a:gd name="connsiteY5" fmla="*/ 422327 h 505601"/>
              <a:gd name="connsiteX6" fmla="*/ 354419 w 607639"/>
              <a:gd name="connsiteY6" fmla="*/ 429703 h 505601"/>
              <a:gd name="connsiteX7" fmla="*/ 253131 w 607639"/>
              <a:gd name="connsiteY7" fmla="*/ 429703 h 505601"/>
              <a:gd name="connsiteX8" fmla="*/ 235241 w 607639"/>
              <a:gd name="connsiteY8" fmla="*/ 422327 h 505601"/>
              <a:gd name="connsiteX9" fmla="*/ 217351 w 607639"/>
              <a:gd name="connsiteY9" fmla="*/ 404463 h 505601"/>
              <a:gd name="connsiteX10" fmla="*/ 126544 w 607639"/>
              <a:gd name="connsiteY10" fmla="*/ 252695 h 505601"/>
              <a:gd name="connsiteX11" fmla="*/ 202572 w 607639"/>
              <a:gd name="connsiteY11" fmla="*/ 252695 h 505601"/>
              <a:gd name="connsiteX12" fmla="*/ 227855 w 607639"/>
              <a:gd name="connsiteY12" fmla="*/ 278037 h 505601"/>
              <a:gd name="connsiteX13" fmla="*/ 202572 w 607639"/>
              <a:gd name="connsiteY13" fmla="*/ 303290 h 505601"/>
              <a:gd name="connsiteX14" fmla="*/ 126544 w 607639"/>
              <a:gd name="connsiteY14" fmla="*/ 303290 h 505601"/>
              <a:gd name="connsiteX15" fmla="*/ 101261 w 607639"/>
              <a:gd name="connsiteY15" fmla="*/ 278037 h 505601"/>
              <a:gd name="connsiteX16" fmla="*/ 126544 w 607639"/>
              <a:gd name="connsiteY16" fmla="*/ 252695 h 505601"/>
              <a:gd name="connsiteX17" fmla="*/ 126550 w 607639"/>
              <a:gd name="connsiteY17" fmla="*/ 176907 h 505601"/>
              <a:gd name="connsiteX18" fmla="*/ 177216 w 607639"/>
              <a:gd name="connsiteY18" fmla="*/ 176907 h 505601"/>
              <a:gd name="connsiteX19" fmla="*/ 202593 w 607639"/>
              <a:gd name="connsiteY19" fmla="*/ 202160 h 505601"/>
              <a:gd name="connsiteX20" fmla="*/ 177216 w 607639"/>
              <a:gd name="connsiteY20" fmla="*/ 227502 h 505601"/>
              <a:gd name="connsiteX21" fmla="*/ 126550 w 607639"/>
              <a:gd name="connsiteY21" fmla="*/ 227502 h 505601"/>
              <a:gd name="connsiteX22" fmla="*/ 101261 w 607639"/>
              <a:gd name="connsiteY22" fmla="*/ 202160 h 505601"/>
              <a:gd name="connsiteX23" fmla="*/ 126550 w 607639"/>
              <a:gd name="connsiteY23" fmla="*/ 176907 h 505601"/>
              <a:gd name="connsiteX24" fmla="*/ 405073 w 607639"/>
              <a:gd name="connsiteY24" fmla="*/ 130709 h 505601"/>
              <a:gd name="connsiteX25" fmla="*/ 405073 w 607639"/>
              <a:gd name="connsiteY25" fmla="*/ 202161 h 505601"/>
              <a:gd name="connsiteX26" fmla="*/ 379792 w 607639"/>
              <a:gd name="connsiteY26" fmla="*/ 227489 h 505601"/>
              <a:gd name="connsiteX27" fmla="*/ 308132 w 607639"/>
              <a:gd name="connsiteY27" fmla="*/ 227489 h 505601"/>
              <a:gd name="connsiteX28" fmla="*/ 379792 w 607639"/>
              <a:gd name="connsiteY28" fmla="*/ 278056 h 505601"/>
              <a:gd name="connsiteX29" fmla="*/ 455725 w 607639"/>
              <a:gd name="connsiteY29" fmla="*/ 202161 h 505601"/>
              <a:gd name="connsiteX30" fmla="*/ 405073 w 607639"/>
              <a:gd name="connsiteY30" fmla="*/ 130709 h 505601"/>
              <a:gd name="connsiteX31" fmla="*/ 354422 w 607639"/>
              <a:gd name="connsiteY31" fmla="*/ 130709 h 505601"/>
              <a:gd name="connsiteX32" fmla="*/ 354066 w 607639"/>
              <a:gd name="connsiteY32" fmla="*/ 130798 h 505601"/>
              <a:gd name="connsiteX33" fmla="*/ 351217 w 607639"/>
              <a:gd name="connsiteY33" fmla="*/ 131953 h 505601"/>
              <a:gd name="connsiteX34" fmla="*/ 350327 w 607639"/>
              <a:gd name="connsiteY34" fmla="*/ 132309 h 505601"/>
              <a:gd name="connsiteX35" fmla="*/ 346677 w 607639"/>
              <a:gd name="connsiteY35" fmla="*/ 133908 h 505601"/>
              <a:gd name="connsiteX36" fmla="*/ 345787 w 607639"/>
              <a:gd name="connsiteY36" fmla="*/ 134353 h 505601"/>
              <a:gd name="connsiteX37" fmla="*/ 343116 w 607639"/>
              <a:gd name="connsiteY37" fmla="*/ 135774 h 505601"/>
              <a:gd name="connsiteX38" fmla="*/ 341870 w 607639"/>
              <a:gd name="connsiteY38" fmla="*/ 136485 h 505601"/>
              <a:gd name="connsiteX39" fmla="*/ 339734 w 607639"/>
              <a:gd name="connsiteY39" fmla="*/ 137730 h 505601"/>
              <a:gd name="connsiteX40" fmla="*/ 338398 w 607639"/>
              <a:gd name="connsiteY40" fmla="*/ 138618 h 505601"/>
              <a:gd name="connsiteX41" fmla="*/ 336351 w 607639"/>
              <a:gd name="connsiteY41" fmla="*/ 139951 h 505601"/>
              <a:gd name="connsiteX42" fmla="*/ 335105 w 607639"/>
              <a:gd name="connsiteY42" fmla="*/ 140840 h 505601"/>
              <a:gd name="connsiteX43" fmla="*/ 333146 w 607639"/>
              <a:gd name="connsiteY43" fmla="*/ 142351 h 505601"/>
              <a:gd name="connsiteX44" fmla="*/ 331900 w 607639"/>
              <a:gd name="connsiteY44" fmla="*/ 143328 h 505601"/>
              <a:gd name="connsiteX45" fmla="*/ 329852 w 607639"/>
              <a:gd name="connsiteY45" fmla="*/ 145017 h 505601"/>
              <a:gd name="connsiteX46" fmla="*/ 328873 w 607639"/>
              <a:gd name="connsiteY46" fmla="*/ 145906 h 505601"/>
              <a:gd name="connsiteX47" fmla="*/ 323354 w 607639"/>
              <a:gd name="connsiteY47" fmla="*/ 151416 h 505601"/>
              <a:gd name="connsiteX48" fmla="*/ 322464 w 607639"/>
              <a:gd name="connsiteY48" fmla="*/ 152393 h 505601"/>
              <a:gd name="connsiteX49" fmla="*/ 320772 w 607639"/>
              <a:gd name="connsiteY49" fmla="*/ 154437 h 505601"/>
              <a:gd name="connsiteX50" fmla="*/ 319793 w 607639"/>
              <a:gd name="connsiteY50" fmla="*/ 155593 h 505601"/>
              <a:gd name="connsiteX51" fmla="*/ 318369 w 607639"/>
              <a:gd name="connsiteY51" fmla="*/ 157548 h 505601"/>
              <a:gd name="connsiteX52" fmla="*/ 317390 w 607639"/>
              <a:gd name="connsiteY52" fmla="*/ 158881 h 505601"/>
              <a:gd name="connsiteX53" fmla="*/ 316054 w 607639"/>
              <a:gd name="connsiteY53" fmla="*/ 160925 h 505601"/>
              <a:gd name="connsiteX54" fmla="*/ 315253 w 607639"/>
              <a:gd name="connsiteY54" fmla="*/ 162169 h 505601"/>
              <a:gd name="connsiteX55" fmla="*/ 313918 w 607639"/>
              <a:gd name="connsiteY55" fmla="*/ 164391 h 505601"/>
              <a:gd name="connsiteX56" fmla="*/ 313206 w 607639"/>
              <a:gd name="connsiteY56" fmla="*/ 165635 h 505601"/>
              <a:gd name="connsiteX57" fmla="*/ 311782 w 607639"/>
              <a:gd name="connsiteY57" fmla="*/ 168301 h 505601"/>
              <a:gd name="connsiteX58" fmla="*/ 311336 w 607639"/>
              <a:gd name="connsiteY58" fmla="*/ 169190 h 505601"/>
              <a:gd name="connsiteX59" fmla="*/ 309734 w 607639"/>
              <a:gd name="connsiteY59" fmla="*/ 172833 h 505601"/>
              <a:gd name="connsiteX60" fmla="*/ 309378 w 607639"/>
              <a:gd name="connsiteY60" fmla="*/ 173722 h 505601"/>
              <a:gd name="connsiteX61" fmla="*/ 308221 w 607639"/>
              <a:gd name="connsiteY61" fmla="*/ 176566 h 505601"/>
              <a:gd name="connsiteX62" fmla="*/ 308132 w 607639"/>
              <a:gd name="connsiteY62" fmla="*/ 176921 h 505601"/>
              <a:gd name="connsiteX63" fmla="*/ 354422 w 607639"/>
              <a:gd name="connsiteY63" fmla="*/ 176921 h 505601"/>
              <a:gd name="connsiteX64" fmla="*/ 126541 w 607639"/>
              <a:gd name="connsiteY64" fmla="*/ 101120 h 505601"/>
              <a:gd name="connsiteX65" fmla="*/ 227838 w 607639"/>
              <a:gd name="connsiteY65" fmla="*/ 101120 h 505601"/>
              <a:gd name="connsiteX66" fmla="*/ 253118 w 607639"/>
              <a:gd name="connsiteY66" fmla="*/ 126347 h 505601"/>
              <a:gd name="connsiteX67" fmla="*/ 227838 w 607639"/>
              <a:gd name="connsiteY67" fmla="*/ 151574 h 505601"/>
              <a:gd name="connsiteX68" fmla="*/ 126541 w 607639"/>
              <a:gd name="connsiteY68" fmla="*/ 151574 h 505601"/>
              <a:gd name="connsiteX69" fmla="*/ 101261 w 607639"/>
              <a:gd name="connsiteY69" fmla="*/ 126347 h 505601"/>
              <a:gd name="connsiteX70" fmla="*/ 126541 w 607639"/>
              <a:gd name="connsiteY70" fmla="*/ 101120 h 505601"/>
              <a:gd name="connsiteX71" fmla="*/ 379792 w 607639"/>
              <a:gd name="connsiteY71" fmla="*/ 75787 h 505601"/>
              <a:gd name="connsiteX72" fmla="*/ 506377 w 607639"/>
              <a:gd name="connsiteY72" fmla="*/ 202161 h 505601"/>
              <a:gd name="connsiteX73" fmla="*/ 379792 w 607639"/>
              <a:gd name="connsiteY73" fmla="*/ 328623 h 505601"/>
              <a:gd name="connsiteX74" fmla="*/ 253118 w 607639"/>
              <a:gd name="connsiteY74" fmla="*/ 202161 h 505601"/>
              <a:gd name="connsiteX75" fmla="*/ 379792 w 607639"/>
              <a:gd name="connsiteY75" fmla="*/ 75787 h 505601"/>
              <a:gd name="connsiteX76" fmla="*/ 75921 w 607639"/>
              <a:gd name="connsiteY76" fmla="*/ 50569 h 505601"/>
              <a:gd name="connsiteX77" fmla="*/ 75921 w 607639"/>
              <a:gd name="connsiteY77" fmla="*/ 353894 h 505601"/>
              <a:gd name="connsiteX78" fmla="*/ 227854 w 607639"/>
              <a:gd name="connsiteY78" fmla="*/ 353894 h 505601"/>
              <a:gd name="connsiteX79" fmla="*/ 245744 w 607639"/>
              <a:gd name="connsiteY79" fmla="*/ 361271 h 505601"/>
              <a:gd name="connsiteX80" fmla="*/ 263634 w 607639"/>
              <a:gd name="connsiteY80" fmla="*/ 379223 h 505601"/>
              <a:gd name="connsiteX81" fmla="*/ 343916 w 607639"/>
              <a:gd name="connsiteY81" fmla="*/ 379223 h 505601"/>
              <a:gd name="connsiteX82" fmla="*/ 361896 w 607639"/>
              <a:gd name="connsiteY82" fmla="*/ 361271 h 505601"/>
              <a:gd name="connsiteX83" fmla="*/ 379786 w 607639"/>
              <a:gd name="connsiteY83" fmla="*/ 353894 h 505601"/>
              <a:gd name="connsiteX84" fmla="*/ 531629 w 607639"/>
              <a:gd name="connsiteY84" fmla="*/ 353894 h 505601"/>
              <a:gd name="connsiteX85" fmla="*/ 531629 w 607639"/>
              <a:gd name="connsiteY85" fmla="*/ 50569 h 505601"/>
              <a:gd name="connsiteX86" fmla="*/ 75921 w 607639"/>
              <a:gd name="connsiteY86" fmla="*/ 0 h 505601"/>
              <a:gd name="connsiteX87" fmla="*/ 531629 w 607639"/>
              <a:gd name="connsiteY87" fmla="*/ 0 h 505601"/>
              <a:gd name="connsiteX88" fmla="*/ 582273 w 607639"/>
              <a:gd name="connsiteY88" fmla="*/ 50569 h 505601"/>
              <a:gd name="connsiteX89" fmla="*/ 582273 w 607639"/>
              <a:gd name="connsiteY89" fmla="*/ 353894 h 505601"/>
              <a:gd name="connsiteX90" fmla="*/ 607639 w 607639"/>
              <a:gd name="connsiteY90" fmla="*/ 379223 h 505601"/>
              <a:gd name="connsiteX91" fmla="*/ 607639 w 607639"/>
              <a:gd name="connsiteY91" fmla="*/ 455032 h 505601"/>
              <a:gd name="connsiteX92" fmla="*/ 556995 w 607639"/>
              <a:gd name="connsiteY92" fmla="*/ 505601 h 505601"/>
              <a:gd name="connsiteX93" fmla="*/ 50644 w 607639"/>
              <a:gd name="connsiteY93" fmla="*/ 505601 h 505601"/>
              <a:gd name="connsiteX94" fmla="*/ 0 w 607639"/>
              <a:gd name="connsiteY94" fmla="*/ 455032 h 505601"/>
              <a:gd name="connsiteX95" fmla="*/ 0 w 607639"/>
              <a:gd name="connsiteY95" fmla="*/ 379223 h 505601"/>
              <a:gd name="connsiteX96" fmla="*/ 25277 w 607639"/>
              <a:gd name="connsiteY96" fmla="*/ 353894 h 505601"/>
              <a:gd name="connsiteX97" fmla="*/ 25277 w 607639"/>
              <a:gd name="connsiteY97" fmla="*/ 50569 h 505601"/>
              <a:gd name="connsiteX98" fmla="*/ 75921 w 607639"/>
              <a:gd name="connsiteY98" fmla="*/ 0 h 505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607639" h="505601">
                <a:moveTo>
                  <a:pt x="50644" y="404463"/>
                </a:moveTo>
                <a:lnTo>
                  <a:pt x="50644" y="455032"/>
                </a:lnTo>
                <a:lnTo>
                  <a:pt x="556995" y="455032"/>
                </a:lnTo>
                <a:lnTo>
                  <a:pt x="556995" y="404463"/>
                </a:lnTo>
                <a:lnTo>
                  <a:pt x="390199" y="404463"/>
                </a:lnTo>
                <a:lnTo>
                  <a:pt x="372309" y="422327"/>
                </a:lnTo>
                <a:cubicBezTo>
                  <a:pt x="367592" y="427037"/>
                  <a:pt x="361183" y="429703"/>
                  <a:pt x="354419" y="429703"/>
                </a:cubicBezTo>
                <a:lnTo>
                  <a:pt x="253131" y="429703"/>
                </a:lnTo>
                <a:cubicBezTo>
                  <a:pt x="246456" y="429703"/>
                  <a:pt x="240047" y="427037"/>
                  <a:pt x="235241" y="422327"/>
                </a:cubicBezTo>
                <a:lnTo>
                  <a:pt x="217351" y="404463"/>
                </a:lnTo>
                <a:close/>
                <a:moveTo>
                  <a:pt x="126544" y="252695"/>
                </a:moveTo>
                <a:lnTo>
                  <a:pt x="202572" y="252695"/>
                </a:lnTo>
                <a:cubicBezTo>
                  <a:pt x="216549" y="252695"/>
                  <a:pt x="227855" y="264077"/>
                  <a:pt x="227855" y="278037"/>
                </a:cubicBezTo>
                <a:cubicBezTo>
                  <a:pt x="227855" y="291997"/>
                  <a:pt x="216549" y="303290"/>
                  <a:pt x="202572" y="303290"/>
                </a:cubicBezTo>
                <a:lnTo>
                  <a:pt x="126544" y="303290"/>
                </a:lnTo>
                <a:cubicBezTo>
                  <a:pt x="112567" y="303290"/>
                  <a:pt x="101261" y="291997"/>
                  <a:pt x="101261" y="278037"/>
                </a:cubicBezTo>
                <a:cubicBezTo>
                  <a:pt x="101261" y="264077"/>
                  <a:pt x="112567" y="252695"/>
                  <a:pt x="126544" y="252695"/>
                </a:cubicBezTo>
                <a:close/>
                <a:moveTo>
                  <a:pt x="126550" y="176907"/>
                </a:moveTo>
                <a:lnTo>
                  <a:pt x="177216" y="176907"/>
                </a:lnTo>
                <a:cubicBezTo>
                  <a:pt x="191195" y="176907"/>
                  <a:pt x="202593" y="188200"/>
                  <a:pt x="202593" y="202160"/>
                </a:cubicBezTo>
                <a:cubicBezTo>
                  <a:pt x="202593" y="216209"/>
                  <a:pt x="191195" y="227502"/>
                  <a:pt x="177216" y="227502"/>
                </a:cubicBezTo>
                <a:lnTo>
                  <a:pt x="126550" y="227502"/>
                </a:lnTo>
                <a:cubicBezTo>
                  <a:pt x="112570" y="227502"/>
                  <a:pt x="101261" y="216209"/>
                  <a:pt x="101261" y="202160"/>
                </a:cubicBezTo>
                <a:cubicBezTo>
                  <a:pt x="101261" y="188200"/>
                  <a:pt x="112570" y="176907"/>
                  <a:pt x="126550" y="176907"/>
                </a:cubicBezTo>
                <a:close/>
                <a:moveTo>
                  <a:pt x="405073" y="130709"/>
                </a:moveTo>
                <a:lnTo>
                  <a:pt x="405073" y="202161"/>
                </a:lnTo>
                <a:cubicBezTo>
                  <a:pt x="405073" y="216113"/>
                  <a:pt x="393768" y="227489"/>
                  <a:pt x="379792" y="227489"/>
                </a:cubicBezTo>
                <a:lnTo>
                  <a:pt x="308132" y="227489"/>
                </a:lnTo>
                <a:cubicBezTo>
                  <a:pt x="318547" y="256905"/>
                  <a:pt x="346677" y="278056"/>
                  <a:pt x="379792" y="278056"/>
                </a:cubicBezTo>
                <a:cubicBezTo>
                  <a:pt x="421720" y="278056"/>
                  <a:pt x="455725" y="244107"/>
                  <a:pt x="455725" y="202161"/>
                </a:cubicBezTo>
                <a:cubicBezTo>
                  <a:pt x="455725" y="169190"/>
                  <a:pt x="434539" y="141107"/>
                  <a:pt x="405073" y="130709"/>
                </a:cubicBezTo>
                <a:close/>
                <a:moveTo>
                  <a:pt x="354422" y="130709"/>
                </a:moveTo>
                <a:cubicBezTo>
                  <a:pt x="354333" y="130709"/>
                  <a:pt x="354244" y="130798"/>
                  <a:pt x="354066" y="130798"/>
                </a:cubicBezTo>
                <a:cubicBezTo>
                  <a:pt x="353086" y="131153"/>
                  <a:pt x="352196" y="131509"/>
                  <a:pt x="351217" y="131953"/>
                </a:cubicBezTo>
                <a:cubicBezTo>
                  <a:pt x="350950" y="132042"/>
                  <a:pt x="350594" y="132131"/>
                  <a:pt x="350327" y="132309"/>
                </a:cubicBezTo>
                <a:cubicBezTo>
                  <a:pt x="349081" y="132753"/>
                  <a:pt x="347923" y="133375"/>
                  <a:pt x="346677" y="133908"/>
                </a:cubicBezTo>
                <a:cubicBezTo>
                  <a:pt x="346410" y="134086"/>
                  <a:pt x="346143" y="134175"/>
                  <a:pt x="345787" y="134353"/>
                </a:cubicBezTo>
                <a:cubicBezTo>
                  <a:pt x="344897" y="134797"/>
                  <a:pt x="344006" y="135241"/>
                  <a:pt x="343116" y="135774"/>
                </a:cubicBezTo>
                <a:cubicBezTo>
                  <a:pt x="342760" y="135952"/>
                  <a:pt x="342315" y="136219"/>
                  <a:pt x="341870" y="136485"/>
                </a:cubicBezTo>
                <a:cubicBezTo>
                  <a:pt x="341158" y="136930"/>
                  <a:pt x="340446" y="137285"/>
                  <a:pt x="339734" y="137730"/>
                </a:cubicBezTo>
                <a:cubicBezTo>
                  <a:pt x="339288" y="137996"/>
                  <a:pt x="338843" y="138352"/>
                  <a:pt x="338398" y="138618"/>
                </a:cubicBezTo>
                <a:cubicBezTo>
                  <a:pt x="337686" y="139063"/>
                  <a:pt x="337063" y="139507"/>
                  <a:pt x="336351" y="139951"/>
                </a:cubicBezTo>
                <a:cubicBezTo>
                  <a:pt x="335906" y="140307"/>
                  <a:pt x="335550" y="140573"/>
                  <a:pt x="335105" y="140840"/>
                </a:cubicBezTo>
                <a:cubicBezTo>
                  <a:pt x="334392" y="141373"/>
                  <a:pt x="333769" y="141818"/>
                  <a:pt x="333146" y="142351"/>
                </a:cubicBezTo>
                <a:cubicBezTo>
                  <a:pt x="332701" y="142706"/>
                  <a:pt x="332345" y="142973"/>
                  <a:pt x="331900" y="143328"/>
                </a:cubicBezTo>
                <a:cubicBezTo>
                  <a:pt x="331277" y="143862"/>
                  <a:pt x="330565" y="144484"/>
                  <a:pt x="329852" y="145017"/>
                </a:cubicBezTo>
                <a:cubicBezTo>
                  <a:pt x="329585" y="145284"/>
                  <a:pt x="329229" y="145550"/>
                  <a:pt x="328873" y="145906"/>
                </a:cubicBezTo>
                <a:cubicBezTo>
                  <a:pt x="327004" y="147594"/>
                  <a:pt x="325134" y="149460"/>
                  <a:pt x="323354" y="151416"/>
                </a:cubicBezTo>
                <a:cubicBezTo>
                  <a:pt x="323087" y="151771"/>
                  <a:pt x="322820" y="152038"/>
                  <a:pt x="322464" y="152393"/>
                </a:cubicBezTo>
                <a:cubicBezTo>
                  <a:pt x="321930" y="153104"/>
                  <a:pt x="321307" y="153726"/>
                  <a:pt x="320772" y="154437"/>
                </a:cubicBezTo>
                <a:cubicBezTo>
                  <a:pt x="320416" y="154793"/>
                  <a:pt x="320149" y="155237"/>
                  <a:pt x="319793" y="155593"/>
                </a:cubicBezTo>
                <a:cubicBezTo>
                  <a:pt x="319348" y="156303"/>
                  <a:pt x="318814" y="156926"/>
                  <a:pt x="318369" y="157548"/>
                </a:cubicBezTo>
                <a:cubicBezTo>
                  <a:pt x="318013" y="157992"/>
                  <a:pt x="317746" y="158436"/>
                  <a:pt x="317390" y="158881"/>
                </a:cubicBezTo>
                <a:cubicBezTo>
                  <a:pt x="316945" y="159503"/>
                  <a:pt x="316500" y="160214"/>
                  <a:pt x="316054" y="160925"/>
                </a:cubicBezTo>
                <a:cubicBezTo>
                  <a:pt x="315787" y="161369"/>
                  <a:pt x="315520" y="161725"/>
                  <a:pt x="315253" y="162169"/>
                </a:cubicBezTo>
                <a:cubicBezTo>
                  <a:pt x="314808" y="162969"/>
                  <a:pt x="314363" y="163680"/>
                  <a:pt x="313918" y="164391"/>
                </a:cubicBezTo>
                <a:cubicBezTo>
                  <a:pt x="313651" y="164835"/>
                  <a:pt x="313473" y="165191"/>
                  <a:pt x="313206" y="165635"/>
                </a:cubicBezTo>
                <a:cubicBezTo>
                  <a:pt x="312761" y="166524"/>
                  <a:pt x="312227" y="167412"/>
                  <a:pt x="311782" y="168301"/>
                </a:cubicBezTo>
                <a:cubicBezTo>
                  <a:pt x="311693" y="168568"/>
                  <a:pt x="311515" y="168923"/>
                  <a:pt x="311336" y="169190"/>
                </a:cubicBezTo>
                <a:cubicBezTo>
                  <a:pt x="310802" y="170345"/>
                  <a:pt x="310268" y="171589"/>
                  <a:pt x="309734" y="172833"/>
                </a:cubicBezTo>
                <a:cubicBezTo>
                  <a:pt x="309556" y="173100"/>
                  <a:pt x="309467" y="173455"/>
                  <a:pt x="309378" y="173722"/>
                </a:cubicBezTo>
                <a:cubicBezTo>
                  <a:pt x="309022" y="174611"/>
                  <a:pt x="308577" y="175588"/>
                  <a:pt x="308221" y="176566"/>
                </a:cubicBezTo>
                <a:cubicBezTo>
                  <a:pt x="308221" y="176655"/>
                  <a:pt x="308221" y="176833"/>
                  <a:pt x="308132" y="176921"/>
                </a:cubicBezTo>
                <a:lnTo>
                  <a:pt x="354422" y="176921"/>
                </a:lnTo>
                <a:close/>
                <a:moveTo>
                  <a:pt x="126541" y="101120"/>
                </a:moveTo>
                <a:lnTo>
                  <a:pt x="227838" y="101120"/>
                </a:lnTo>
                <a:cubicBezTo>
                  <a:pt x="241813" y="101120"/>
                  <a:pt x="253118" y="112401"/>
                  <a:pt x="253118" y="126347"/>
                </a:cubicBezTo>
                <a:cubicBezTo>
                  <a:pt x="253118" y="140293"/>
                  <a:pt x="241813" y="151574"/>
                  <a:pt x="227838" y="151574"/>
                </a:cubicBezTo>
                <a:lnTo>
                  <a:pt x="126541" y="151574"/>
                </a:lnTo>
                <a:cubicBezTo>
                  <a:pt x="112566" y="151574"/>
                  <a:pt x="101261" y="140293"/>
                  <a:pt x="101261" y="126347"/>
                </a:cubicBezTo>
                <a:cubicBezTo>
                  <a:pt x="101261" y="112401"/>
                  <a:pt x="112566" y="101120"/>
                  <a:pt x="126541" y="101120"/>
                </a:cubicBezTo>
                <a:close/>
                <a:moveTo>
                  <a:pt x="379792" y="75787"/>
                </a:moveTo>
                <a:cubicBezTo>
                  <a:pt x="449672" y="75787"/>
                  <a:pt x="506377" y="132397"/>
                  <a:pt x="506377" y="202161"/>
                </a:cubicBezTo>
                <a:cubicBezTo>
                  <a:pt x="506377" y="272013"/>
                  <a:pt x="449672" y="328623"/>
                  <a:pt x="379792" y="328623"/>
                </a:cubicBezTo>
                <a:cubicBezTo>
                  <a:pt x="309823" y="328623"/>
                  <a:pt x="253118" y="272013"/>
                  <a:pt x="253118" y="202161"/>
                </a:cubicBezTo>
                <a:cubicBezTo>
                  <a:pt x="253118" y="132397"/>
                  <a:pt x="309823" y="75787"/>
                  <a:pt x="379792" y="75787"/>
                </a:cubicBezTo>
                <a:close/>
                <a:moveTo>
                  <a:pt x="75921" y="50569"/>
                </a:moveTo>
                <a:lnTo>
                  <a:pt x="75921" y="353894"/>
                </a:lnTo>
                <a:lnTo>
                  <a:pt x="227854" y="353894"/>
                </a:lnTo>
                <a:cubicBezTo>
                  <a:pt x="234529" y="353894"/>
                  <a:pt x="241026" y="356560"/>
                  <a:pt x="245744" y="361271"/>
                </a:cubicBezTo>
                <a:lnTo>
                  <a:pt x="263634" y="379223"/>
                </a:lnTo>
                <a:lnTo>
                  <a:pt x="343916" y="379223"/>
                </a:lnTo>
                <a:lnTo>
                  <a:pt x="361896" y="361271"/>
                </a:lnTo>
                <a:cubicBezTo>
                  <a:pt x="366613" y="356560"/>
                  <a:pt x="373021" y="353894"/>
                  <a:pt x="379786" y="353894"/>
                </a:cubicBezTo>
                <a:lnTo>
                  <a:pt x="531629" y="353894"/>
                </a:lnTo>
                <a:lnTo>
                  <a:pt x="531629" y="50569"/>
                </a:lnTo>
                <a:close/>
                <a:moveTo>
                  <a:pt x="75921" y="0"/>
                </a:moveTo>
                <a:lnTo>
                  <a:pt x="531629" y="0"/>
                </a:lnTo>
                <a:cubicBezTo>
                  <a:pt x="559576" y="0"/>
                  <a:pt x="582273" y="22663"/>
                  <a:pt x="582273" y="50569"/>
                </a:cubicBezTo>
                <a:lnTo>
                  <a:pt x="582273" y="353894"/>
                </a:lnTo>
                <a:cubicBezTo>
                  <a:pt x="596246" y="353894"/>
                  <a:pt x="607639" y="365181"/>
                  <a:pt x="607639" y="379223"/>
                </a:cubicBezTo>
                <a:lnTo>
                  <a:pt x="607639" y="455032"/>
                </a:lnTo>
                <a:cubicBezTo>
                  <a:pt x="607639" y="482938"/>
                  <a:pt x="584943" y="505601"/>
                  <a:pt x="556995" y="505601"/>
                </a:cubicBezTo>
                <a:lnTo>
                  <a:pt x="50644" y="505601"/>
                </a:lnTo>
                <a:cubicBezTo>
                  <a:pt x="22696" y="505601"/>
                  <a:pt x="0" y="482938"/>
                  <a:pt x="0" y="455032"/>
                </a:cubicBezTo>
                <a:lnTo>
                  <a:pt x="0" y="379223"/>
                </a:lnTo>
                <a:cubicBezTo>
                  <a:pt x="0" y="365181"/>
                  <a:pt x="11304" y="353894"/>
                  <a:pt x="25277" y="353894"/>
                </a:cubicBezTo>
                <a:lnTo>
                  <a:pt x="25277" y="50569"/>
                </a:lnTo>
                <a:cubicBezTo>
                  <a:pt x="25277" y="22663"/>
                  <a:pt x="47974" y="0"/>
                  <a:pt x="75921" y="0"/>
                </a:cubicBezTo>
                <a:close/>
              </a:path>
            </a:pathLst>
          </a:cu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5219228" y="2054870"/>
            <a:ext cx="961155" cy="50013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/>
            <a:r>
              <a:rPr lang="en-US" altLang="zh-CN" b="1" dirty="0">
                <a:cs typeface="+mn-ea"/>
                <a:sym typeface="+mn-lt"/>
              </a:rPr>
              <a:t>Add subtitle</a:t>
            </a:r>
            <a:endParaRPr lang="zh-CN" altLang="en-US" b="1" dirty="0">
              <a:cs typeface="+mn-ea"/>
              <a:sym typeface="+mn-lt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6538435" y="1597053"/>
            <a:ext cx="1480901" cy="71372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grpSp>
        <p:nvGrpSpPr>
          <p:cNvPr id="2" name="组合 1"/>
          <p:cNvGrpSpPr/>
          <p:nvPr userDrawn="1"/>
        </p:nvGrpSpPr>
        <p:grpSpPr>
          <a:xfrm>
            <a:off x="2375467" y="376922"/>
            <a:ext cx="4393066" cy="734060"/>
            <a:chOff x="3510816" y="1241619"/>
            <a:chExt cx="4393066" cy="734060"/>
          </a:xfrm>
        </p:grpSpPr>
        <p:sp>
          <p:nvSpPr>
            <p:cNvPr id="33" name="文本框 32"/>
            <p:cNvSpPr txBox="1"/>
            <p:nvPr/>
          </p:nvSpPr>
          <p:spPr>
            <a:xfrm>
              <a:off x="3510816" y="1241619"/>
              <a:ext cx="4393066" cy="7340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kumimoji="1" lang="en-US" altLang="zh-CN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MORE THAN TEMPLATE</a:t>
              </a:r>
              <a:endParaRPr kumimoji="1" lang="en-US" altLang="zh-CN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algn="ctr">
                <a:lnSpc>
                  <a:spcPct val="110000"/>
                </a:lnSpc>
              </a:pPr>
              <a:r>
                <a:rPr kumimoji="1" lang="en-US" altLang="zh-CN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subtitle here</a:t>
              </a:r>
              <a:endParaRPr kumimoji="1"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34" name="直接连接符 33"/>
            <p:cNvCxnSpPr/>
            <p:nvPr/>
          </p:nvCxnSpPr>
          <p:spPr>
            <a:xfrm>
              <a:off x="4624123" y="1599772"/>
              <a:ext cx="2185496" cy="8878"/>
            </a:xfrm>
            <a:prstGeom prst="line">
              <a:avLst/>
            </a:prstGeom>
            <a:ln w="28575" cap="rnd">
              <a:gradFill>
                <a:gsLst>
                  <a:gs pos="0">
                    <a:srgbClr val="3DC6BE"/>
                  </a:gs>
                  <a:gs pos="100000">
                    <a:srgbClr val="304151"/>
                  </a:gs>
                </a:gsLst>
                <a:lin ang="0" scaled="1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Click="0" advTm="3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bldLvl="0" animBg="1"/>
      <p:bldP spid="12" grpId="0"/>
      <p:bldP spid="14" grpId="0" bldLvl="0" animBg="1"/>
      <p:bldP spid="15" grpId="0"/>
      <p:bldP spid="17" grpId="0" bldLvl="0" animBg="1"/>
      <p:bldP spid="18" grpId="0"/>
      <p:bldP spid="20" grpId="0" bldLvl="0" animBg="1"/>
      <p:bldP spid="21" grpId="0"/>
      <p:bldP spid="23" grpId="0" bldLvl="0" animBg="1"/>
      <p:bldP spid="24" grpId="0"/>
      <p:bldP spid="26" grpId="0" bldLvl="0" animBg="1"/>
      <p:bldP spid="27" grpId="0"/>
      <p:bldP spid="29" grpId="0" animBg="1"/>
      <p:bldP spid="38" grpId="0" bldLvl="0" animBg="1"/>
      <p:bldP spid="31" grpId="0"/>
      <p:bldP spid="3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组合 68"/>
          <p:cNvGrpSpPr/>
          <p:nvPr/>
        </p:nvGrpSpPr>
        <p:grpSpPr>
          <a:xfrm>
            <a:off x="3172599" y="2057845"/>
            <a:ext cx="2799993" cy="2330355"/>
            <a:chOff x="4230132" y="2667593"/>
            <a:chExt cx="3733324" cy="3107140"/>
          </a:xfrm>
        </p:grpSpPr>
        <p:sp>
          <p:nvSpPr>
            <p:cNvPr id="28" name="îŝ1ïḋê"/>
            <p:cNvSpPr txBox="1"/>
            <p:nvPr/>
          </p:nvSpPr>
          <p:spPr bwMode="auto">
            <a:xfrm>
              <a:off x="5289166" y="3242685"/>
              <a:ext cx="1615255" cy="2622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wrap="square" lIns="91440" tIns="45720" rIns="91440" bIns="45720" anchor="ctr">
              <a:normAutofit fontScale="5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" name="isľîḓe"/>
            <p:cNvSpPr/>
            <p:nvPr/>
          </p:nvSpPr>
          <p:spPr bwMode="auto">
            <a:xfrm>
              <a:off x="5289166" y="2667593"/>
              <a:ext cx="1615255" cy="575089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noFill/>
              <a:prstDash val="solid"/>
            </a:ln>
            <a:effectLst/>
          </p:spPr>
          <p:txBody>
            <a:bodyPr wrap="square" lIns="91440" tIns="45720" rIns="91440" bIns="45720" anchor="ctr">
              <a:normAutofit fontScale="70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" name="iSḷîḍè"/>
            <p:cNvSpPr txBox="1"/>
            <p:nvPr/>
          </p:nvSpPr>
          <p:spPr bwMode="auto">
            <a:xfrm>
              <a:off x="5590377" y="3242685"/>
              <a:ext cx="1012833" cy="262534"/>
            </a:xfrm>
            <a:prstGeom prst="rect">
              <a:avLst/>
            </a:prstGeom>
            <a:solidFill>
              <a:srgbClr val="304151"/>
            </a:solidFill>
            <a:ln w="9525">
              <a:noFill/>
              <a:miter lim="800000"/>
            </a:ln>
          </p:spPr>
          <p:txBody>
            <a:bodyPr wrap="square" lIns="91440" tIns="45720" rIns="91440" bIns="45720" anchor="ctr" anchorCtr="0">
              <a:normAutofit fontScale="92500" lnSpcReduction="20000"/>
            </a:bodyPr>
            <a:lstStyle/>
            <a:p>
              <a:pPr algn="ctr">
                <a:defRPr/>
              </a:pPr>
              <a:endParaRPr lang="zh-CN" altLang="en-US" sz="900" b="1" kern="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31" name="îşliḑe"/>
            <p:cNvSpPr/>
            <p:nvPr/>
          </p:nvSpPr>
          <p:spPr>
            <a:xfrm>
              <a:off x="5590377" y="2672392"/>
              <a:ext cx="1012833" cy="571218"/>
            </a:xfrm>
            <a:prstGeom prst="triangle">
              <a:avLst/>
            </a:prstGeom>
            <a:solidFill>
              <a:srgbClr val="652A24"/>
            </a:solidFill>
            <a:ln w="9525" cap="flat" cmpd="sng" algn="ctr">
              <a:noFill/>
              <a:prstDash val="solid"/>
            </a:ln>
            <a:effectLst/>
          </p:spPr>
          <p:txBody>
            <a:bodyPr wrap="square" lIns="91440" tIns="45720" rIns="91440" bIns="45720" anchor="b" anchorCtr="0">
              <a:normAutofit fontScale="70000" lnSpcReduction="20000"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200" b="1" dirty="0">
                  <a:solidFill>
                    <a:schemeClr val="bg1"/>
                  </a:solidFill>
                  <a:cs typeface="+mn-ea"/>
                  <a:sym typeface="+mn-lt"/>
                </a:rPr>
                <a:t>1</a:t>
              </a:r>
              <a:endParaRPr sz="12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2" name="iṩḻîḍê"/>
            <p:cNvSpPr/>
            <p:nvPr/>
          </p:nvSpPr>
          <p:spPr bwMode="auto">
            <a:xfrm>
              <a:off x="4938154" y="3503504"/>
              <a:ext cx="2317278" cy="500927"/>
            </a:xfrm>
            <a:prstGeom prst="trapezoid">
              <a:avLst>
                <a:gd name="adj" fmla="val 70788"/>
              </a:avLst>
            </a:prstGeom>
            <a:solidFill>
              <a:schemeClr val="bg1">
                <a:lumMod val="95000"/>
              </a:schemeClr>
            </a:solidFill>
            <a:ln w="9525" cap="flat" cmpd="sng" algn="ctr">
              <a:noFill/>
              <a:prstDash val="solid"/>
            </a:ln>
            <a:effectLst/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3" name="íŝľídé"/>
            <p:cNvSpPr txBox="1"/>
            <p:nvPr/>
          </p:nvSpPr>
          <p:spPr bwMode="auto">
            <a:xfrm>
              <a:off x="4938156" y="4001796"/>
              <a:ext cx="2317277" cy="27048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wrap="square" lIns="91440" tIns="45720" rIns="91440" bIns="45720" anchor="ctr">
              <a:normAutofit fontScale="625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4" name="îŝḻïḋê"/>
            <p:cNvSpPr/>
            <p:nvPr/>
          </p:nvSpPr>
          <p:spPr>
            <a:xfrm>
              <a:off x="5232765" y="4000836"/>
              <a:ext cx="1728058" cy="270488"/>
            </a:xfrm>
            <a:prstGeom prst="rect">
              <a:avLst/>
            </a:prstGeom>
            <a:solidFill>
              <a:srgbClr val="304151"/>
            </a:solidFill>
            <a:ln w="9525" cap="flat" cmpd="sng" algn="ctr">
              <a:noFill/>
              <a:prstDash val="solid"/>
            </a:ln>
            <a:effectLst/>
          </p:spPr>
          <p:txBody>
            <a:bodyPr wrap="square" lIns="91440" tIns="45720" rIns="91440" bIns="45720" anchor="ctr" anchorCtr="0">
              <a:normAutofit fontScale="85000" lnSpcReduction="20000"/>
            </a:bodyPr>
            <a:lstStyle/>
            <a:p>
              <a:pPr algn="ctr">
                <a:defRPr/>
              </a:pPr>
              <a:endParaRPr lang="zh-CN" altLang="en-US" sz="1100" b="1" kern="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35" name="ïś1iḋê"/>
            <p:cNvSpPr/>
            <p:nvPr/>
          </p:nvSpPr>
          <p:spPr>
            <a:xfrm>
              <a:off x="5232765" y="3503505"/>
              <a:ext cx="1728058" cy="497329"/>
            </a:xfrm>
            <a:prstGeom prst="trapezoid">
              <a:avLst>
                <a:gd name="adj" fmla="val 71453"/>
              </a:avLst>
            </a:prstGeom>
            <a:solidFill>
              <a:srgbClr val="FCE4CA"/>
            </a:solidFill>
            <a:ln w="9525" cap="flat" cmpd="sng" algn="ctr">
              <a:noFill/>
              <a:prstDash val="solid"/>
            </a:ln>
            <a:effectLst/>
          </p:spPr>
          <p:txBody>
            <a:bodyPr wrap="square" lIns="91440" tIns="45720" rIns="91440" bIns="45720" anchor="ctr">
              <a:normAutofit fontScale="85000" lnSpcReduction="10000"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0000"/>
                </a:lnSpc>
              </a:pPr>
              <a:r>
                <a:rPr lang="en-US" altLang="zh-CN" sz="1800" b="1" dirty="0">
                  <a:solidFill>
                    <a:schemeClr val="bg1"/>
                  </a:solidFill>
                  <a:cs typeface="+mn-ea"/>
                  <a:sym typeface="+mn-lt"/>
                </a:rPr>
                <a:t>2</a:t>
              </a:r>
              <a:endParaRPr sz="1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6" name="íSļiḓe"/>
            <p:cNvSpPr txBox="1"/>
            <p:nvPr/>
          </p:nvSpPr>
          <p:spPr bwMode="auto">
            <a:xfrm>
              <a:off x="4589543" y="4753738"/>
              <a:ext cx="3014501" cy="27048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wrap="square" lIns="91440" tIns="45720" rIns="91440" bIns="45720" anchor="ctr">
              <a:normAutofit fontScale="625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7" name="îṣliḓê"/>
            <p:cNvSpPr/>
            <p:nvPr/>
          </p:nvSpPr>
          <p:spPr bwMode="auto">
            <a:xfrm>
              <a:off x="4585344" y="4271324"/>
              <a:ext cx="3022900" cy="482414"/>
            </a:xfrm>
            <a:prstGeom prst="trapezoid">
              <a:avLst>
                <a:gd name="adj" fmla="val 73472"/>
              </a:avLst>
            </a:prstGeom>
            <a:solidFill>
              <a:schemeClr val="bg1">
                <a:lumMod val="95000"/>
              </a:schemeClr>
            </a:solidFill>
            <a:ln w="9525" cap="flat" cmpd="sng" algn="ctr">
              <a:noFill/>
              <a:prstDash val="solid"/>
            </a:ln>
            <a:effectLst/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8" name="ïṣḷíḋê"/>
            <p:cNvSpPr txBox="1"/>
            <p:nvPr/>
          </p:nvSpPr>
          <p:spPr bwMode="auto">
            <a:xfrm>
              <a:off x="4885953" y="4753738"/>
              <a:ext cx="2421681" cy="270488"/>
            </a:xfrm>
            <a:prstGeom prst="rect">
              <a:avLst/>
            </a:prstGeom>
            <a:solidFill>
              <a:srgbClr val="304151"/>
            </a:solidFill>
            <a:ln w="9525">
              <a:noFill/>
              <a:miter lim="800000"/>
            </a:ln>
          </p:spPr>
          <p:txBody>
            <a:bodyPr wrap="square" lIns="91440" tIns="45720" rIns="91440" bIns="45720" anchor="ctr" anchorCtr="0">
              <a:normAutofit fontScale="85000" lnSpcReduction="20000"/>
            </a:bodyPr>
            <a:lstStyle/>
            <a:p>
              <a:pPr algn="ctr">
                <a:defRPr/>
              </a:pPr>
              <a:endParaRPr lang="zh-CN" altLang="en-US" sz="1100" b="1" kern="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39" name="ïṧḻiďé"/>
            <p:cNvSpPr/>
            <p:nvPr/>
          </p:nvSpPr>
          <p:spPr>
            <a:xfrm>
              <a:off x="4885953" y="4271324"/>
              <a:ext cx="2421681" cy="483616"/>
            </a:xfrm>
            <a:prstGeom prst="trapezoid">
              <a:avLst>
                <a:gd name="adj" fmla="val 71089"/>
              </a:avLst>
            </a:pr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wrap="square" lIns="91440" tIns="45720" rIns="91440" bIns="45720" anchor="ctr">
              <a:normAutofit fontScale="92500" lnSpcReduction="20000"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0000"/>
                </a:lnSpc>
              </a:pPr>
              <a:r>
                <a:rPr lang="en-US" altLang="zh-CN" sz="1800" b="1" dirty="0">
                  <a:solidFill>
                    <a:schemeClr val="bg1"/>
                  </a:solidFill>
                  <a:cs typeface="+mn-ea"/>
                  <a:sym typeface="+mn-lt"/>
                </a:rPr>
                <a:t>3</a:t>
              </a:r>
              <a:endParaRPr sz="1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0" name="íṣḷídè"/>
            <p:cNvSpPr txBox="1"/>
            <p:nvPr/>
          </p:nvSpPr>
          <p:spPr bwMode="auto">
            <a:xfrm>
              <a:off x="4235532" y="5504245"/>
              <a:ext cx="3722523" cy="27048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wrap="square" lIns="91440" tIns="45720" rIns="91440" bIns="45720" anchor="ctr">
              <a:normAutofit fontScale="625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1" name="islidè"/>
            <p:cNvSpPr/>
            <p:nvPr/>
          </p:nvSpPr>
          <p:spPr bwMode="auto">
            <a:xfrm>
              <a:off x="4230132" y="5020630"/>
              <a:ext cx="3733324" cy="483615"/>
            </a:xfrm>
            <a:prstGeom prst="trapezoid">
              <a:avLst>
                <a:gd name="adj" fmla="val 73472"/>
              </a:avLst>
            </a:prstGeom>
            <a:solidFill>
              <a:schemeClr val="bg1">
                <a:lumMod val="95000"/>
              </a:schemeClr>
            </a:solidFill>
            <a:ln w="9525" cap="flat" cmpd="sng" algn="ctr">
              <a:noFill/>
              <a:prstDash val="solid"/>
            </a:ln>
            <a:effectLst/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2" name="í$1iḓé"/>
            <p:cNvSpPr txBox="1"/>
            <p:nvPr/>
          </p:nvSpPr>
          <p:spPr bwMode="auto">
            <a:xfrm>
              <a:off x="4550542" y="5504245"/>
              <a:ext cx="3092502" cy="270488"/>
            </a:xfrm>
            <a:prstGeom prst="rect">
              <a:avLst/>
            </a:prstGeom>
            <a:solidFill>
              <a:srgbClr val="304151"/>
            </a:solidFill>
            <a:ln w="9525">
              <a:noFill/>
              <a:miter lim="800000"/>
            </a:ln>
          </p:spPr>
          <p:txBody>
            <a:bodyPr wrap="square" lIns="91440" tIns="45720" rIns="91440" bIns="45720" anchor="ctr" anchorCtr="0">
              <a:normAutofit fontScale="77500" lnSpcReduction="20000"/>
            </a:bodyPr>
            <a:lstStyle/>
            <a:p>
              <a:pPr algn="ctr">
                <a:defRPr/>
              </a:pPr>
              <a:endParaRPr lang="zh-CN" altLang="en-US" sz="1200" b="1" kern="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43" name="íṣḻidé"/>
            <p:cNvSpPr/>
            <p:nvPr/>
          </p:nvSpPr>
          <p:spPr>
            <a:xfrm>
              <a:off x="4550542" y="5020630"/>
              <a:ext cx="3092502" cy="483615"/>
            </a:xfrm>
            <a:prstGeom prst="trapezoid">
              <a:avLst>
                <a:gd name="adj" fmla="val 69501"/>
              </a:avLst>
            </a:pr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wrap="square" lIns="91440" tIns="45720" rIns="91440" bIns="45720" anchor="ctr">
              <a:normAutofit fontScale="92500" lnSpcReduction="10000"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800" b="1" dirty="0">
                  <a:solidFill>
                    <a:schemeClr val="bg1"/>
                  </a:solidFill>
                  <a:cs typeface="+mn-ea"/>
                  <a:sym typeface="+mn-lt"/>
                </a:rPr>
                <a:t>4</a:t>
              </a:r>
              <a:endParaRPr sz="1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" name="îşliḑe"/>
            <p:cNvSpPr/>
            <p:nvPr/>
          </p:nvSpPr>
          <p:spPr>
            <a:xfrm>
              <a:off x="5591224" y="2673239"/>
              <a:ext cx="1012833" cy="571218"/>
            </a:xfrm>
            <a:prstGeom prst="triangle">
              <a:avLst/>
            </a:pr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wrap="square" lIns="91440" tIns="45720" rIns="91440" bIns="45720" anchor="b" anchorCtr="0">
              <a:normAutofit fontScale="70000" lnSpcReduction="20000"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200" b="1" dirty="0">
                  <a:solidFill>
                    <a:schemeClr val="bg1"/>
                  </a:solidFill>
                  <a:cs typeface="+mn-ea"/>
                  <a:sym typeface="+mn-lt"/>
                </a:rPr>
                <a:t>1</a:t>
              </a:r>
              <a:endParaRPr sz="12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" name="ïś1iḋê"/>
            <p:cNvSpPr/>
            <p:nvPr/>
          </p:nvSpPr>
          <p:spPr>
            <a:xfrm>
              <a:off x="5233612" y="3504352"/>
              <a:ext cx="1728058" cy="497329"/>
            </a:xfrm>
            <a:prstGeom prst="trapezoid">
              <a:avLst>
                <a:gd name="adj" fmla="val 71453"/>
              </a:avLst>
            </a:pr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wrap="square" lIns="91440" tIns="45720" rIns="91440" bIns="45720" anchor="ctr">
              <a:normAutofit fontScale="85000" lnSpcReduction="10000"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0000"/>
                </a:lnSpc>
              </a:pPr>
              <a:r>
                <a:rPr lang="en-US" altLang="zh-CN" sz="1800" b="1" dirty="0">
                  <a:solidFill>
                    <a:schemeClr val="bg1"/>
                  </a:solidFill>
                  <a:cs typeface="+mn-ea"/>
                  <a:sym typeface="+mn-lt"/>
                </a:rPr>
                <a:t>2</a:t>
              </a:r>
              <a:endParaRPr sz="1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6246569" y="2088798"/>
            <a:ext cx="1945398" cy="811848"/>
            <a:chOff x="2491930" y="2352404"/>
            <a:chExt cx="3104375" cy="1082465"/>
          </a:xfrm>
        </p:grpSpPr>
        <p:sp>
          <p:nvSpPr>
            <p:cNvPr id="53" name="文本框 52"/>
            <p:cNvSpPr txBox="1"/>
            <p:nvPr/>
          </p:nvSpPr>
          <p:spPr>
            <a:xfrm>
              <a:off x="2491930" y="2352404"/>
              <a:ext cx="232583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1500" b="1" dirty="0">
                  <a:cs typeface="+mn-ea"/>
                  <a:sym typeface="+mn-lt"/>
                </a:rPr>
                <a:t>Add subtitle</a:t>
              </a:r>
              <a:endParaRPr lang="zh-CN" altLang="en-US" sz="1500" b="1" dirty="0">
                <a:cs typeface="+mn-ea"/>
                <a:sym typeface="+mn-lt"/>
              </a:endParaRPr>
            </a:p>
          </p:txBody>
        </p:sp>
        <p:sp>
          <p:nvSpPr>
            <p:cNvPr id="54" name="文本框 53"/>
            <p:cNvSpPr txBox="1"/>
            <p:nvPr/>
          </p:nvSpPr>
          <p:spPr>
            <a:xfrm>
              <a:off x="2491930" y="2747927"/>
              <a:ext cx="3104375" cy="686942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6246569" y="3634939"/>
            <a:ext cx="1945398" cy="811848"/>
            <a:chOff x="2491930" y="2352404"/>
            <a:chExt cx="3104375" cy="1082465"/>
          </a:xfrm>
        </p:grpSpPr>
        <p:sp>
          <p:nvSpPr>
            <p:cNvPr id="56" name="文本框 55"/>
            <p:cNvSpPr txBox="1"/>
            <p:nvPr/>
          </p:nvSpPr>
          <p:spPr>
            <a:xfrm>
              <a:off x="2491930" y="2352404"/>
              <a:ext cx="267804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1500" b="1" dirty="0">
                  <a:cs typeface="+mn-ea"/>
                  <a:sym typeface="+mn-lt"/>
                </a:rPr>
                <a:t>Add subtitle</a:t>
              </a:r>
              <a:endParaRPr lang="zh-CN" altLang="en-US" sz="1500" b="1" dirty="0">
                <a:cs typeface="+mn-ea"/>
                <a:sym typeface="+mn-lt"/>
              </a:endParaRPr>
            </a:p>
          </p:txBody>
        </p:sp>
        <p:sp>
          <p:nvSpPr>
            <p:cNvPr id="57" name="文本框 56"/>
            <p:cNvSpPr txBox="1"/>
            <p:nvPr/>
          </p:nvSpPr>
          <p:spPr>
            <a:xfrm>
              <a:off x="2491930" y="2747927"/>
              <a:ext cx="3104375" cy="686942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952496" y="2088798"/>
            <a:ext cx="1945398" cy="811848"/>
            <a:chOff x="2491930" y="2352404"/>
            <a:chExt cx="3104375" cy="1082465"/>
          </a:xfrm>
        </p:grpSpPr>
        <p:sp>
          <p:nvSpPr>
            <p:cNvPr id="59" name="文本框 58"/>
            <p:cNvSpPr txBox="1"/>
            <p:nvPr/>
          </p:nvSpPr>
          <p:spPr>
            <a:xfrm>
              <a:off x="3269734" y="2352404"/>
              <a:ext cx="232657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/>
              <a:r>
                <a:rPr lang="en-US" altLang="zh-CN" sz="1500" b="1" dirty="0">
                  <a:cs typeface="+mn-ea"/>
                  <a:sym typeface="+mn-lt"/>
                </a:rPr>
                <a:t>Add subtitle</a:t>
              </a:r>
              <a:endParaRPr lang="zh-CN" altLang="en-US" sz="1500" b="1" dirty="0">
                <a:cs typeface="+mn-ea"/>
                <a:sym typeface="+mn-lt"/>
              </a:endParaRPr>
            </a:p>
          </p:txBody>
        </p:sp>
        <p:sp>
          <p:nvSpPr>
            <p:cNvPr id="60" name="文本框 59"/>
            <p:cNvSpPr txBox="1"/>
            <p:nvPr/>
          </p:nvSpPr>
          <p:spPr>
            <a:xfrm>
              <a:off x="2491930" y="2747927"/>
              <a:ext cx="3104375" cy="686942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  <a:defRPr/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952496" y="3634939"/>
            <a:ext cx="1945398" cy="811848"/>
            <a:chOff x="2491930" y="2352404"/>
            <a:chExt cx="3104375" cy="1082465"/>
          </a:xfrm>
        </p:grpSpPr>
        <p:sp>
          <p:nvSpPr>
            <p:cNvPr id="62" name="文本框 61"/>
            <p:cNvSpPr txBox="1"/>
            <p:nvPr/>
          </p:nvSpPr>
          <p:spPr>
            <a:xfrm>
              <a:off x="3269734" y="2352404"/>
              <a:ext cx="232657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/>
              <a:r>
                <a:rPr lang="en-US" altLang="zh-CN" sz="1500" b="1" dirty="0">
                  <a:cs typeface="+mn-ea"/>
                  <a:sym typeface="+mn-lt"/>
                </a:rPr>
                <a:t>Add subtitle</a:t>
              </a:r>
              <a:endParaRPr lang="zh-CN" altLang="en-US" sz="1500" b="1" dirty="0">
                <a:cs typeface="+mn-ea"/>
                <a:sym typeface="+mn-lt"/>
              </a:endParaRPr>
            </a:p>
          </p:txBody>
        </p:sp>
        <p:sp>
          <p:nvSpPr>
            <p:cNvPr id="63" name="文本框 62"/>
            <p:cNvSpPr txBox="1"/>
            <p:nvPr/>
          </p:nvSpPr>
          <p:spPr>
            <a:xfrm>
              <a:off x="2491930" y="2747927"/>
              <a:ext cx="3104375" cy="686942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  <a:defRPr/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grpSp>
        <p:nvGrpSpPr>
          <p:cNvPr id="2" name="组合 1"/>
          <p:cNvGrpSpPr/>
          <p:nvPr userDrawn="1"/>
        </p:nvGrpSpPr>
        <p:grpSpPr>
          <a:xfrm>
            <a:off x="2375467" y="376922"/>
            <a:ext cx="4393066" cy="734060"/>
            <a:chOff x="3510816" y="1241619"/>
            <a:chExt cx="4393066" cy="734060"/>
          </a:xfrm>
        </p:grpSpPr>
        <p:sp>
          <p:nvSpPr>
            <p:cNvPr id="3" name="文本框 2"/>
            <p:cNvSpPr txBox="1"/>
            <p:nvPr/>
          </p:nvSpPr>
          <p:spPr>
            <a:xfrm>
              <a:off x="3510816" y="1241619"/>
              <a:ext cx="4393066" cy="7340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kumimoji="1" lang="en-US" altLang="zh-CN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MORE THAN TEMPLATE</a:t>
              </a:r>
              <a:endParaRPr kumimoji="1" lang="en-US" altLang="zh-CN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algn="ctr">
                <a:lnSpc>
                  <a:spcPct val="110000"/>
                </a:lnSpc>
              </a:pPr>
              <a:r>
                <a:rPr kumimoji="1" lang="en-US" altLang="zh-CN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subtitle here</a:t>
              </a:r>
              <a:endParaRPr kumimoji="1"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>
              <a:off x="4624123" y="1599772"/>
              <a:ext cx="2185496" cy="8878"/>
            </a:xfrm>
            <a:prstGeom prst="line">
              <a:avLst/>
            </a:prstGeom>
            <a:ln w="28575" cap="rnd">
              <a:gradFill>
                <a:gsLst>
                  <a:gs pos="0">
                    <a:srgbClr val="3DC6BE"/>
                  </a:gs>
                  <a:gs pos="100000">
                    <a:srgbClr val="304151"/>
                  </a:gs>
                </a:gsLst>
                <a:lin ang="0" scaled="1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Click="0" advTm="3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4000">
              <a:srgbClr val="3DC6BE"/>
            </a:gs>
            <a:gs pos="52000">
              <a:srgbClr val="304151"/>
            </a:gs>
          </a:gsLst>
          <a:lin ang="18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-819150" y="-437674"/>
            <a:ext cx="4329589" cy="2563654"/>
          </a:xfrm>
          <a:prstGeom prst="ellipse">
            <a:avLst/>
          </a:prstGeom>
          <a:gradFill>
            <a:gsLst>
              <a:gs pos="44000">
                <a:srgbClr val="304151"/>
              </a:gs>
              <a:gs pos="100000">
                <a:srgbClr val="3DC6BE"/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+mn-ea"/>
              <a:sym typeface="+mn-lt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5519738" y="3320415"/>
            <a:ext cx="4329589" cy="2563654"/>
          </a:xfrm>
          <a:prstGeom prst="ellipse">
            <a:avLst/>
          </a:prstGeom>
          <a:gradFill>
            <a:gsLst>
              <a:gs pos="44000">
                <a:srgbClr val="304151"/>
              </a:gs>
              <a:gs pos="100000">
                <a:srgbClr val="3DC6BE"/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+mn-ea"/>
              <a:sym typeface="+mn-lt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904875" y="701040"/>
            <a:ext cx="7334250" cy="3740944"/>
          </a:xfrm>
          <a:prstGeom prst="roundRect">
            <a:avLst>
              <a:gd name="adj" fmla="val 13201"/>
            </a:avLst>
          </a:prstGeom>
          <a:gradFill>
            <a:gsLst>
              <a:gs pos="44000">
                <a:srgbClr val="304151"/>
              </a:gs>
              <a:gs pos="100000">
                <a:srgbClr val="3DC6BE"/>
              </a:gs>
            </a:gsLst>
            <a:lin ang="18000000" scaled="0"/>
          </a:gradFill>
          <a:ln>
            <a:noFill/>
          </a:ln>
          <a:effectLst>
            <a:outerShdw blurRad="88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+mn-ea"/>
              <a:sym typeface="+mn-lt"/>
            </a:endParaRPr>
          </a:p>
        </p:txBody>
      </p:sp>
      <p:cxnSp>
        <p:nvCxnSpPr>
          <p:cNvPr id="8" name="直接连接符 7"/>
          <p:cNvCxnSpPr/>
          <p:nvPr/>
        </p:nvCxnSpPr>
        <p:spPr>
          <a:xfrm flipV="1">
            <a:off x="1507331" y="1155383"/>
            <a:ext cx="2257425" cy="47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1504474" y="2174081"/>
            <a:ext cx="213883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504474" y="1153954"/>
            <a:ext cx="2858" cy="10215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3642836" y="1886426"/>
            <a:ext cx="476" cy="29194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646170" y="1074420"/>
            <a:ext cx="476" cy="33432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1461611" y="1177290"/>
            <a:ext cx="22245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3DC6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dirty="0">
                <a:sym typeface="+mn-lt"/>
              </a:rPr>
              <a:t>2030</a:t>
            </a:r>
          </a:p>
        </p:txBody>
      </p:sp>
      <p:cxnSp>
        <p:nvCxnSpPr>
          <p:cNvPr id="15" name="直接连接符 14"/>
          <p:cNvCxnSpPr/>
          <p:nvPr/>
        </p:nvCxnSpPr>
        <p:spPr>
          <a:xfrm>
            <a:off x="6118384" y="2555558"/>
            <a:ext cx="155876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V="1">
            <a:off x="7683341" y="2555558"/>
            <a:ext cx="2381" cy="137064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V="1">
            <a:off x="2496503" y="3926205"/>
            <a:ext cx="5189220" cy="1000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3764756" y="1155859"/>
            <a:ext cx="3428048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uFillTx/>
                <a:cs typeface="+mn-ea"/>
                <a:sym typeface="+mn-lt"/>
              </a:rPr>
              <a:t>POWERPOINT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1943339" y="2447215"/>
            <a:ext cx="5326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495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cs typeface="+mn-ea"/>
              </a:defRPr>
            </a:lvl1pPr>
          </a:lstStyle>
          <a:p>
            <a:r>
              <a:rPr lang="en-US" altLang="zh-CN" sz="7200" dirty="0">
                <a:sym typeface="+mn-lt"/>
              </a:rPr>
              <a:t>Thanks </a:t>
            </a:r>
            <a:endParaRPr lang="zh-CN" altLang="en-US" sz="7200" dirty="0">
              <a:sym typeface="+mn-l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6E43E27-F1B0-02E8-1946-73FF63AFFE33}"/>
              </a:ext>
            </a:extLst>
          </p:cNvPr>
          <p:cNvGrpSpPr/>
          <p:nvPr/>
        </p:nvGrpSpPr>
        <p:grpSpPr>
          <a:xfrm>
            <a:off x="1244944" y="1182296"/>
            <a:ext cx="6654113" cy="2693136"/>
            <a:chOff x="1659925" y="1622451"/>
            <a:chExt cx="8872151" cy="3590848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D85D155-BED2-ACEB-3769-8DCFF91CDB3A}"/>
                </a:ext>
              </a:extLst>
            </p:cNvPr>
            <p:cNvSpPr txBox="1"/>
            <p:nvPr/>
          </p:nvSpPr>
          <p:spPr>
            <a:xfrm>
              <a:off x="1659925" y="1622451"/>
              <a:ext cx="8872151" cy="861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685800">
                <a:defRPr/>
              </a:pPr>
              <a:r>
                <a:rPr lang="en-US" sz="1800" dirty="0">
                  <a:latin typeface="MS Reference Sans Serif" panose="020B0604030504040204" pitchFamily="34" charset="0"/>
                  <a:cs typeface="Arial" panose="020B0604020202020204" pitchFamily="34" charset="0"/>
                </a:rPr>
                <a:t>We respect your valuable time with </a:t>
              </a:r>
              <a:r>
                <a:rPr lang="en-US" altLang="zh-CN" sz="1800" dirty="0">
                  <a:latin typeface="MS Reference Sans Serif" panose="020B0604030504040204" pitchFamily="34" charset="0"/>
                  <a:cs typeface="Arial" panose="020B0604020202020204" pitchFamily="34" charset="0"/>
                </a:rPr>
                <a:t>freeppt7</a:t>
              </a:r>
              <a:r>
                <a:rPr lang="en-US" sz="1800" dirty="0">
                  <a:latin typeface="MS Reference Sans Serif" panose="020B0604030504040204" pitchFamily="34" charset="0"/>
                  <a:cs typeface="Arial" panose="020B0604020202020204" pitchFamily="34" charset="0"/>
                </a:rPr>
                <a:t>!</a:t>
              </a:r>
            </a:p>
            <a:p>
              <a:pPr algn="ctr" defTabSz="685800">
                <a:defRPr/>
              </a:pPr>
              <a:r>
                <a:rPr lang="en-US" sz="1800" dirty="0">
                  <a:latin typeface="MS Reference Sans Serif" panose="020B0604030504040204" pitchFamily="34" charset="0"/>
                  <a:cs typeface="Arial" panose="020B0604020202020204" pitchFamily="34" charset="0"/>
                </a:rPr>
                <a:t>If you have any questions, please reach us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845DEF97-E3F3-DD1E-C544-B2026124D939}"/>
                </a:ext>
              </a:extLst>
            </p:cNvPr>
            <p:cNvGrpSpPr/>
            <p:nvPr/>
          </p:nvGrpSpPr>
          <p:grpSpPr>
            <a:xfrm>
              <a:off x="4744357" y="2961726"/>
              <a:ext cx="2878228" cy="444237"/>
              <a:chOff x="3649099" y="2657323"/>
              <a:chExt cx="4767227" cy="735794"/>
            </a:xfrm>
          </p:grpSpPr>
          <p:pic>
            <p:nvPicPr>
              <p:cNvPr id="8" name="Picture 4" descr="Facebook icon circle Logo PNG Vector (EPS) Free Download">
                <a:hlinkClick r:id="rId2"/>
                <a:extLst>
                  <a:ext uri="{FF2B5EF4-FFF2-40B4-BE49-F238E27FC236}">
                    <a16:creationId xmlns:a16="http://schemas.microsoft.com/office/drawing/2014/main" id="{602876B6-B1F8-A41A-F81C-A10A3E7EDB9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49099" y="2657323"/>
                <a:ext cx="730592" cy="73059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6" descr="Instagram Logo Icon Png #96303 - Free Icons Library">
                <a:hlinkClick r:id="rId4"/>
                <a:extLst>
                  <a:ext uri="{FF2B5EF4-FFF2-40B4-BE49-F238E27FC236}">
                    <a16:creationId xmlns:a16="http://schemas.microsoft.com/office/drawing/2014/main" id="{6041D0AE-538D-F0DF-C0B2-6B86D00F12F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0569" y="2657323"/>
                <a:ext cx="730592" cy="7211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8" descr="Youtube PNG images free download">
                <a:hlinkClick r:id="rId6"/>
                <a:extLst>
                  <a:ext uri="{FF2B5EF4-FFF2-40B4-BE49-F238E27FC236}">
                    <a16:creationId xmlns:a16="http://schemas.microsoft.com/office/drawing/2014/main" id="{6D36331A-0349-69CC-F35A-C6E152B11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77912" y="2671927"/>
                <a:ext cx="1019843" cy="7211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10" descr="Download Twitter Logo Png Transparent Background - Logo Twitter Png PNG  Image with No Background - PNGkey.com">
                <a:hlinkClick r:id="rId8"/>
                <a:extLst>
                  <a:ext uri="{FF2B5EF4-FFF2-40B4-BE49-F238E27FC236}">
                    <a16:creationId xmlns:a16="http://schemas.microsoft.com/office/drawing/2014/main" id="{DEFC2ED4-7A85-4B63-AA58-3742E8C4C6F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47455" y="2671928"/>
                <a:ext cx="715988" cy="7159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Picture 12" descr="LinkedIn Logo – Free PNG format download (2022)">
                <a:hlinkClick r:id="rId10"/>
                <a:extLst>
                  <a:ext uri="{FF2B5EF4-FFF2-40B4-BE49-F238E27FC236}">
                    <a16:creationId xmlns:a16="http://schemas.microsoft.com/office/drawing/2014/main" id="{6305F8BE-4A1B-D495-8890-5153C8455B0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22895" y="2663501"/>
                <a:ext cx="1293431" cy="72755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923B166-2FB1-3537-5651-CEDA59A06144}"/>
                </a:ext>
              </a:extLst>
            </p:cNvPr>
            <p:cNvSpPr/>
            <p:nvPr/>
          </p:nvSpPr>
          <p:spPr>
            <a:xfrm>
              <a:off x="2668858" y="4659302"/>
              <a:ext cx="6854283" cy="553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85800">
                <a:defRPr/>
              </a:pPr>
              <a:r>
                <a:rPr lang="en-US" sz="1050" b="1" dirty="0">
                  <a:latin typeface="MS Reference Sans Serif" panose="020B0604030504040204" pitchFamily="34" charset="0"/>
                  <a:cs typeface="Arial" panose="020B0604020202020204" pitchFamily="34" charset="0"/>
                </a:rPr>
                <a:t>CREDIT:</a:t>
              </a:r>
              <a:r>
                <a:rPr lang="en-US" sz="1050" dirty="0">
                  <a:latin typeface="MS Reference Sans Serif" panose="020B0604030504040204" pitchFamily="34" charset="0"/>
                  <a:cs typeface="Arial" panose="020B0604020202020204" pitchFamily="34" charset="0"/>
                </a:rPr>
                <a:t> Freeppt7.com created this PowerPoint template.</a:t>
              </a:r>
            </a:p>
            <a:p>
              <a:pPr algn="ctr" defTabSz="685800">
                <a:defRPr/>
              </a:pPr>
              <a:r>
                <a:rPr lang="en-US" sz="1050" dirty="0">
                  <a:latin typeface="MS Reference Sans Serif" panose="020B0604030504040204" pitchFamily="34" charset="0"/>
                  <a:cs typeface="Arial" panose="020B0604020202020204" pitchFamily="34" charset="0"/>
                </a:rPr>
                <a:t>Let this slide be kept for attribution.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CD92F99-F9BB-4F0B-8C48-7B2315895202}"/>
                </a:ext>
              </a:extLst>
            </p:cNvPr>
            <p:cNvSpPr/>
            <p:nvPr/>
          </p:nvSpPr>
          <p:spPr>
            <a:xfrm>
              <a:off x="2129246" y="4098910"/>
              <a:ext cx="8255726" cy="3385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85800">
                <a:defRPr/>
              </a:pPr>
              <a:r>
                <a:rPr lang="en-US" sz="1050" dirty="0">
                  <a:latin typeface="MS Reference Sans Serif" panose="020B0604030504040204" pitchFamily="34" charset="0"/>
                  <a:cs typeface="Arial" panose="020B0604020202020204" pitchFamily="34" charset="0"/>
                </a:rPr>
                <a:t>Do you have a design request, please visit our </a:t>
              </a:r>
              <a:r>
                <a:rPr lang="en-US" sz="1050" b="1" u="sng" dirty="0">
                  <a:latin typeface="MS Reference Sans Serif" panose="020B0604030504040204" pitchFamily="34" charset="0"/>
                  <a:cs typeface="Arial" panose="020B0604020202020204" pitchFamily="34" charset="0"/>
                  <a:hlinkClick r:id="rId1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redesign</a:t>
              </a:r>
              <a:r>
                <a:rPr lang="en-US" sz="1050" dirty="0">
                  <a:latin typeface="MS Reference Sans Serif" panose="020B0604030504040204" pitchFamily="34" charset="0"/>
                  <a:cs typeface="Arial" panose="020B0604020202020204" pitchFamily="34" charset="0"/>
                </a:rPr>
                <a:t> page.</a:t>
              </a:r>
            </a:p>
          </p:txBody>
        </p:sp>
      </p:grpSp>
      <p:sp>
        <p:nvSpPr>
          <p:cNvPr id="13" name="TextBox 3">
            <a:hlinkClick r:id="rId13"/>
            <a:extLst>
              <a:ext uri="{FF2B5EF4-FFF2-40B4-BE49-F238E27FC236}">
                <a16:creationId xmlns:a16="http://schemas.microsoft.com/office/drawing/2014/main" id="{BD3C2092-DA25-3AA4-C25B-983997217607}"/>
              </a:ext>
            </a:extLst>
          </p:cNvPr>
          <p:cNvSpPr txBox="1"/>
          <p:nvPr/>
        </p:nvSpPr>
        <p:spPr>
          <a:xfrm>
            <a:off x="2754226" y="4252386"/>
            <a:ext cx="3877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dirty="0">
                <a:cs typeface="Arial" panose="020B0604020202020204" pitchFamily="34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www.freeppt7.com</a:t>
            </a:r>
            <a:endParaRPr lang="ko-KR" altLang="en-US" sz="18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965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4000">
              <a:srgbClr val="3DC6BE"/>
            </a:gs>
            <a:gs pos="78000">
              <a:srgbClr val="304151"/>
            </a:gs>
          </a:gsLst>
          <a:lin ang="18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3598069" y="279083"/>
            <a:ext cx="5834539" cy="5970270"/>
          </a:xfrm>
          <a:prstGeom prst="ellipse">
            <a:avLst/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444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+mn-ea"/>
              <a:sym typeface="+mn-lt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2330768" y="560070"/>
            <a:ext cx="2100263" cy="2084070"/>
          </a:xfrm>
          <a:prstGeom prst="ellipse">
            <a:avLst/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444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 rot="5400000">
            <a:off x="-2753677" y="2722722"/>
            <a:ext cx="6306503" cy="1419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8625" b="1" dirty="0">
                <a:solidFill>
                  <a:schemeClr val="lt1">
                    <a:alpha val="25000"/>
                  </a:schemeClr>
                </a:solidFill>
                <a:cs typeface="+mn-ea"/>
                <a:sym typeface="+mn-lt"/>
              </a:rPr>
              <a:t>PART 01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517390" y="2110581"/>
            <a:ext cx="43781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5400" b="1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5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403090" y="3027045"/>
            <a:ext cx="4526915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800" dirty="0">
                <a:solidFill>
                  <a:schemeClr val="bg1"/>
                </a:solidFill>
                <a:cs typeface="+mn-ea"/>
                <a:sym typeface="+mn-lt"/>
              </a:rPr>
              <a:t>Loem ipsum dolor sameman tanam casectetur adipiscing elit tamam dalam qoue sampe. dolor sameman tanam casectetur adipiscing</a:t>
            </a:r>
            <a:endParaRPr lang="zh-CN" altLang="en-US" sz="15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algn="ctr"/>
            <a:endParaRPr lang="zh-CN" altLang="en-US" sz="15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462213" y="892651"/>
            <a:ext cx="1838325" cy="1419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8625" b="1">
                <a:solidFill>
                  <a:schemeClr val="bg1"/>
                </a:solidFill>
                <a:latin typeface="Arial"/>
                <a:ea typeface="微软雅黑"/>
              </a:defRPr>
            </a:lvl1pPr>
          </a:lstStyle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01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119692" y="1813210"/>
            <a:ext cx="2782697" cy="2496251"/>
            <a:chOff x="4240869" y="2491273"/>
            <a:chExt cx="3710262" cy="3328334"/>
          </a:xfrm>
        </p:grpSpPr>
        <p:sp>
          <p:nvSpPr>
            <p:cNvPr id="21" name="iśḷiḋê"/>
            <p:cNvSpPr/>
            <p:nvPr/>
          </p:nvSpPr>
          <p:spPr bwMode="auto">
            <a:xfrm>
              <a:off x="4429671" y="2491273"/>
              <a:ext cx="3521460" cy="2175485"/>
            </a:xfrm>
            <a:custGeom>
              <a:avLst/>
              <a:gdLst>
                <a:gd name="T0" fmla="*/ 4117 w 4961"/>
                <a:gd name="T1" fmla="*/ 2584 h 3065"/>
                <a:gd name="T2" fmla="*/ 2794 w 4961"/>
                <a:gd name="T3" fmla="*/ 2938 h 3065"/>
                <a:gd name="T4" fmla="*/ 594 w 4961"/>
                <a:gd name="T5" fmla="*/ 995 h 3065"/>
                <a:gd name="T6" fmla="*/ 419 w 4961"/>
                <a:gd name="T7" fmla="*/ 1529 h 3065"/>
                <a:gd name="T8" fmla="*/ 0 w 4961"/>
                <a:gd name="T9" fmla="*/ 1115 h 3065"/>
                <a:gd name="T10" fmla="*/ 273 w 4961"/>
                <a:gd name="T11" fmla="*/ 281 h 3065"/>
                <a:gd name="T12" fmla="*/ 1104 w 4961"/>
                <a:gd name="T13" fmla="*/ 0 h 3065"/>
                <a:gd name="T14" fmla="*/ 1523 w 4961"/>
                <a:gd name="T15" fmla="*/ 415 h 3065"/>
                <a:gd name="T16" fmla="*/ 988 w 4961"/>
                <a:gd name="T17" fmla="*/ 596 h 3065"/>
                <a:gd name="T18" fmla="*/ 2654 w 4961"/>
                <a:gd name="T19" fmla="*/ 2210 h 3065"/>
                <a:gd name="T20" fmla="*/ 3148 w 4961"/>
                <a:gd name="T21" fmla="*/ 2377 h 3065"/>
                <a:gd name="T22" fmla="*/ 3910 w 4961"/>
                <a:gd name="T23" fmla="*/ 1615 h 3065"/>
                <a:gd name="T24" fmla="*/ 3148 w 4961"/>
                <a:gd name="T25" fmla="*/ 853 h 3065"/>
                <a:gd name="T26" fmla="*/ 2386 w 4961"/>
                <a:gd name="T27" fmla="*/ 1602 h 3065"/>
                <a:gd name="T28" fmla="*/ 1861 w 4961"/>
                <a:gd name="T29" fmla="*/ 1142 h 3065"/>
                <a:gd name="T30" fmla="*/ 3148 w 4961"/>
                <a:gd name="T31" fmla="*/ 245 h 3065"/>
                <a:gd name="T32" fmla="*/ 4117 w 4961"/>
                <a:gd name="T33" fmla="*/ 2584 h 3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961" h="3065">
                  <a:moveTo>
                    <a:pt x="4117" y="2584"/>
                  </a:moveTo>
                  <a:cubicBezTo>
                    <a:pt x="3769" y="2931"/>
                    <a:pt x="3266" y="3065"/>
                    <a:pt x="2794" y="2938"/>
                  </a:cubicBezTo>
                  <a:cubicBezTo>
                    <a:pt x="2318" y="2811"/>
                    <a:pt x="1067" y="1477"/>
                    <a:pt x="594" y="995"/>
                  </a:cubicBezTo>
                  <a:cubicBezTo>
                    <a:pt x="419" y="1529"/>
                    <a:pt x="419" y="1529"/>
                    <a:pt x="419" y="1529"/>
                  </a:cubicBezTo>
                  <a:cubicBezTo>
                    <a:pt x="0" y="1115"/>
                    <a:pt x="0" y="1115"/>
                    <a:pt x="0" y="1115"/>
                  </a:cubicBezTo>
                  <a:cubicBezTo>
                    <a:pt x="273" y="281"/>
                    <a:pt x="273" y="281"/>
                    <a:pt x="273" y="281"/>
                  </a:cubicBezTo>
                  <a:cubicBezTo>
                    <a:pt x="1104" y="0"/>
                    <a:pt x="1104" y="0"/>
                    <a:pt x="1104" y="0"/>
                  </a:cubicBezTo>
                  <a:cubicBezTo>
                    <a:pt x="1523" y="415"/>
                    <a:pt x="1523" y="415"/>
                    <a:pt x="1523" y="415"/>
                  </a:cubicBezTo>
                  <a:cubicBezTo>
                    <a:pt x="988" y="596"/>
                    <a:pt x="988" y="596"/>
                    <a:pt x="988" y="596"/>
                  </a:cubicBezTo>
                  <a:cubicBezTo>
                    <a:pt x="2654" y="2210"/>
                    <a:pt x="2654" y="2210"/>
                    <a:pt x="2654" y="2210"/>
                  </a:cubicBezTo>
                  <a:cubicBezTo>
                    <a:pt x="2771" y="2314"/>
                    <a:pt x="2926" y="2377"/>
                    <a:pt x="3148" y="2377"/>
                  </a:cubicBezTo>
                  <a:cubicBezTo>
                    <a:pt x="3502" y="2377"/>
                    <a:pt x="3910" y="2036"/>
                    <a:pt x="3910" y="1615"/>
                  </a:cubicBezTo>
                  <a:cubicBezTo>
                    <a:pt x="3910" y="1194"/>
                    <a:pt x="3569" y="853"/>
                    <a:pt x="3148" y="853"/>
                  </a:cubicBezTo>
                  <a:cubicBezTo>
                    <a:pt x="2731" y="853"/>
                    <a:pt x="2393" y="1187"/>
                    <a:pt x="2386" y="1602"/>
                  </a:cubicBezTo>
                  <a:cubicBezTo>
                    <a:pt x="1861" y="1142"/>
                    <a:pt x="1861" y="1142"/>
                    <a:pt x="1861" y="1142"/>
                  </a:cubicBezTo>
                  <a:cubicBezTo>
                    <a:pt x="2058" y="607"/>
                    <a:pt x="2570" y="245"/>
                    <a:pt x="3148" y="245"/>
                  </a:cubicBezTo>
                  <a:cubicBezTo>
                    <a:pt x="4389" y="245"/>
                    <a:pt x="4961" y="1739"/>
                    <a:pt x="4117" y="2584"/>
                  </a:cubicBezTo>
                  <a:close/>
                </a:path>
              </a:pathLst>
            </a:cu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22" name="iṡḷîďe"/>
            <p:cNvSpPr/>
            <p:nvPr/>
          </p:nvSpPr>
          <p:spPr bwMode="auto">
            <a:xfrm>
              <a:off x="6486071" y="3431050"/>
              <a:ext cx="367268" cy="339784"/>
            </a:xfrm>
            <a:custGeom>
              <a:avLst/>
              <a:gdLst/>
              <a:ahLst/>
              <a:cxnLst>
                <a:cxn ang="0">
                  <a:pos x="39" y="36"/>
                </a:cxn>
                <a:cxn ang="0">
                  <a:pos x="41" y="44"/>
                </a:cxn>
                <a:cxn ang="0">
                  <a:pos x="35" y="50"/>
                </a:cxn>
                <a:cxn ang="0">
                  <a:pos x="27" y="53"/>
                </a:cxn>
                <a:cxn ang="0">
                  <a:pos x="18" y="53"/>
                </a:cxn>
                <a:cxn ang="0">
                  <a:pos x="11" y="50"/>
                </a:cxn>
                <a:cxn ang="0">
                  <a:pos x="4" y="44"/>
                </a:cxn>
                <a:cxn ang="0">
                  <a:pos x="6" y="36"/>
                </a:cxn>
                <a:cxn ang="0">
                  <a:pos x="0" y="28"/>
                </a:cxn>
                <a:cxn ang="0">
                  <a:pos x="7" y="23"/>
                </a:cxn>
                <a:cxn ang="0">
                  <a:pos x="4" y="18"/>
                </a:cxn>
                <a:cxn ang="0">
                  <a:pos x="15" y="16"/>
                </a:cxn>
                <a:cxn ang="0">
                  <a:pos x="19" y="8"/>
                </a:cxn>
                <a:cxn ang="0">
                  <a:pos x="28" y="15"/>
                </a:cxn>
                <a:cxn ang="0">
                  <a:pos x="35" y="12"/>
                </a:cxn>
                <a:cxn ang="0">
                  <a:pos x="41" y="19"/>
                </a:cxn>
                <a:cxn ang="0">
                  <a:pos x="45" y="27"/>
                </a:cxn>
                <a:cxn ang="0">
                  <a:pos x="23" y="22"/>
                </a:cxn>
                <a:cxn ang="0">
                  <a:pos x="32" y="31"/>
                </a:cxn>
                <a:cxn ang="0">
                  <a:pos x="63" y="16"/>
                </a:cxn>
                <a:cxn ang="0">
                  <a:pos x="64" y="24"/>
                </a:cxn>
                <a:cxn ang="0">
                  <a:pos x="55" y="22"/>
                </a:cxn>
                <a:cxn ang="0">
                  <a:pos x="46" y="24"/>
                </a:cxn>
                <a:cxn ang="0">
                  <a:pos x="46" y="16"/>
                </a:cxn>
                <a:cxn ang="0">
                  <a:pos x="46" y="9"/>
                </a:cxn>
                <a:cxn ang="0">
                  <a:pos x="46" y="2"/>
                </a:cxn>
                <a:cxn ang="0">
                  <a:pos x="55" y="4"/>
                </a:cxn>
                <a:cxn ang="0">
                  <a:pos x="59" y="0"/>
                </a:cxn>
                <a:cxn ang="0">
                  <a:pos x="62" y="7"/>
                </a:cxn>
                <a:cxn ang="0">
                  <a:pos x="68" y="15"/>
                </a:cxn>
                <a:cxn ang="0">
                  <a:pos x="62" y="55"/>
                </a:cxn>
                <a:cxn ang="0">
                  <a:pos x="59" y="63"/>
                </a:cxn>
                <a:cxn ang="0">
                  <a:pos x="54" y="59"/>
                </a:cxn>
                <a:cxn ang="0">
                  <a:pos x="45" y="60"/>
                </a:cxn>
                <a:cxn ang="0">
                  <a:pos x="41" y="52"/>
                </a:cxn>
                <a:cxn ang="0">
                  <a:pos x="47" y="44"/>
                </a:cxn>
                <a:cxn ang="0">
                  <a:pos x="50" y="36"/>
                </a:cxn>
                <a:cxn ang="0">
                  <a:pos x="56" y="40"/>
                </a:cxn>
                <a:cxn ang="0">
                  <a:pos x="64" y="39"/>
                </a:cxn>
                <a:cxn ang="0">
                  <a:pos x="63" y="46"/>
                </a:cxn>
                <a:cxn ang="0">
                  <a:pos x="55" y="8"/>
                </a:cxn>
                <a:cxn ang="0">
                  <a:pos x="59" y="13"/>
                </a:cxn>
                <a:cxn ang="0">
                  <a:pos x="50" y="49"/>
                </a:cxn>
                <a:cxn ang="0">
                  <a:pos x="55" y="45"/>
                </a:cxn>
              </a:cxnLst>
              <a:rect l="0" t="0" r="r" b="b"/>
              <a:pathLst>
                <a:path w="68" h="63">
                  <a:moveTo>
                    <a:pt x="45" y="35"/>
                  </a:moveTo>
                  <a:cubicBezTo>
                    <a:pt x="45" y="35"/>
                    <a:pt x="45" y="36"/>
                    <a:pt x="45" y="36"/>
                  </a:cubicBezTo>
                  <a:cubicBezTo>
                    <a:pt x="39" y="36"/>
                    <a:pt x="39" y="36"/>
                    <a:pt x="39" y="36"/>
                  </a:cubicBezTo>
                  <a:cubicBezTo>
                    <a:pt x="39" y="37"/>
                    <a:pt x="38" y="38"/>
                    <a:pt x="38" y="39"/>
                  </a:cubicBezTo>
                  <a:cubicBezTo>
                    <a:pt x="39" y="41"/>
                    <a:pt x="40" y="42"/>
                    <a:pt x="41" y="43"/>
                  </a:cubicBezTo>
                  <a:cubicBezTo>
                    <a:pt x="41" y="43"/>
                    <a:pt x="41" y="44"/>
                    <a:pt x="41" y="44"/>
                  </a:cubicBezTo>
                  <a:cubicBezTo>
                    <a:pt x="41" y="44"/>
                    <a:pt x="41" y="44"/>
                    <a:pt x="41" y="45"/>
                  </a:cubicBezTo>
                  <a:cubicBezTo>
                    <a:pt x="40" y="46"/>
                    <a:pt x="36" y="50"/>
                    <a:pt x="35" y="50"/>
                  </a:cubicBezTo>
                  <a:cubicBezTo>
                    <a:pt x="35" y="50"/>
                    <a:pt x="35" y="50"/>
                    <a:pt x="35" y="50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0" y="47"/>
                    <a:pt x="29" y="47"/>
                    <a:pt x="28" y="48"/>
                  </a:cubicBezTo>
                  <a:cubicBezTo>
                    <a:pt x="28" y="49"/>
                    <a:pt x="27" y="51"/>
                    <a:pt x="27" y="53"/>
                  </a:cubicBezTo>
                  <a:cubicBezTo>
                    <a:pt x="27" y="54"/>
                    <a:pt x="26" y="54"/>
                    <a:pt x="26" y="54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19" y="54"/>
                    <a:pt x="18" y="54"/>
                    <a:pt x="18" y="53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6" y="47"/>
                    <a:pt x="16" y="47"/>
                    <a:pt x="15" y="47"/>
                  </a:cubicBezTo>
                  <a:cubicBezTo>
                    <a:pt x="11" y="50"/>
                    <a:pt x="11" y="50"/>
                    <a:pt x="11" y="50"/>
                  </a:cubicBezTo>
                  <a:cubicBezTo>
                    <a:pt x="10" y="50"/>
                    <a:pt x="10" y="50"/>
                    <a:pt x="10" y="50"/>
                  </a:cubicBezTo>
                  <a:cubicBezTo>
                    <a:pt x="10" y="50"/>
                    <a:pt x="9" y="50"/>
                    <a:pt x="9" y="50"/>
                  </a:cubicBezTo>
                  <a:cubicBezTo>
                    <a:pt x="8" y="49"/>
                    <a:pt x="4" y="45"/>
                    <a:pt x="4" y="44"/>
                  </a:cubicBezTo>
                  <a:cubicBezTo>
                    <a:pt x="4" y="44"/>
                    <a:pt x="4" y="44"/>
                    <a:pt x="4" y="43"/>
                  </a:cubicBezTo>
                  <a:cubicBezTo>
                    <a:pt x="5" y="42"/>
                    <a:pt x="6" y="41"/>
                    <a:pt x="7" y="39"/>
                  </a:cubicBezTo>
                  <a:cubicBezTo>
                    <a:pt x="7" y="38"/>
                    <a:pt x="6" y="37"/>
                    <a:pt x="6" y="36"/>
                  </a:cubicBezTo>
                  <a:cubicBezTo>
                    <a:pt x="1" y="35"/>
                    <a:pt x="1" y="35"/>
                    <a:pt x="1" y="35"/>
                  </a:cubicBezTo>
                  <a:cubicBezTo>
                    <a:pt x="0" y="35"/>
                    <a:pt x="0" y="35"/>
                    <a:pt x="0" y="34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7"/>
                    <a:pt x="0" y="27"/>
                    <a:pt x="1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5"/>
                    <a:pt x="7" y="24"/>
                    <a:pt x="7" y="23"/>
                  </a:cubicBezTo>
                  <a:cubicBezTo>
                    <a:pt x="6" y="22"/>
                    <a:pt x="5" y="20"/>
                    <a:pt x="4" y="19"/>
                  </a:cubicBezTo>
                  <a:cubicBezTo>
                    <a:pt x="4" y="19"/>
                    <a:pt x="4" y="19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5" y="17"/>
                    <a:pt x="9" y="12"/>
                    <a:pt x="10" y="12"/>
                  </a:cubicBezTo>
                  <a:cubicBezTo>
                    <a:pt x="10" y="12"/>
                    <a:pt x="10" y="12"/>
                    <a:pt x="11" y="13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6" y="15"/>
                    <a:pt x="16" y="15"/>
                    <a:pt x="17" y="15"/>
                  </a:cubicBezTo>
                  <a:cubicBezTo>
                    <a:pt x="18" y="13"/>
                    <a:pt x="18" y="11"/>
                    <a:pt x="18" y="9"/>
                  </a:cubicBezTo>
                  <a:cubicBezTo>
                    <a:pt x="18" y="9"/>
                    <a:pt x="19" y="8"/>
                    <a:pt x="19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7" y="9"/>
                    <a:pt x="27" y="9"/>
                  </a:cubicBezTo>
                  <a:cubicBezTo>
                    <a:pt x="28" y="15"/>
                    <a:pt x="28" y="15"/>
                    <a:pt x="28" y="15"/>
                  </a:cubicBezTo>
                  <a:cubicBezTo>
                    <a:pt x="29" y="15"/>
                    <a:pt x="30" y="15"/>
                    <a:pt x="31" y="16"/>
                  </a:cubicBezTo>
                  <a:cubicBezTo>
                    <a:pt x="35" y="13"/>
                    <a:pt x="35" y="13"/>
                    <a:pt x="35" y="13"/>
                  </a:cubicBezTo>
                  <a:cubicBezTo>
                    <a:pt x="35" y="12"/>
                    <a:pt x="35" y="12"/>
                    <a:pt x="35" y="12"/>
                  </a:cubicBezTo>
                  <a:cubicBezTo>
                    <a:pt x="36" y="12"/>
                    <a:pt x="36" y="12"/>
                    <a:pt x="36" y="13"/>
                  </a:cubicBezTo>
                  <a:cubicBezTo>
                    <a:pt x="37" y="13"/>
                    <a:pt x="41" y="17"/>
                    <a:pt x="41" y="18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40" y="20"/>
                    <a:pt x="39" y="22"/>
                    <a:pt x="38" y="23"/>
                  </a:cubicBezTo>
                  <a:cubicBezTo>
                    <a:pt x="38" y="24"/>
                    <a:pt x="39" y="25"/>
                    <a:pt x="39" y="26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8"/>
                  </a:cubicBezTo>
                  <a:lnTo>
                    <a:pt x="45" y="35"/>
                  </a:lnTo>
                  <a:close/>
                  <a:moveTo>
                    <a:pt x="23" y="22"/>
                  </a:moveTo>
                  <a:cubicBezTo>
                    <a:pt x="18" y="22"/>
                    <a:pt x="13" y="26"/>
                    <a:pt x="13" y="31"/>
                  </a:cubicBezTo>
                  <a:cubicBezTo>
                    <a:pt x="13" y="36"/>
                    <a:pt x="18" y="40"/>
                    <a:pt x="23" y="40"/>
                  </a:cubicBezTo>
                  <a:cubicBezTo>
                    <a:pt x="28" y="40"/>
                    <a:pt x="32" y="36"/>
                    <a:pt x="32" y="31"/>
                  </a:cubicBezTo>
                  <a:cubicBezTo>
                    <a:pt x="32" y="26"/>
                    <a:pt x="28" y="22"/>
                    <a:pt x="23" y="22"/>
                  </a:cubicBezTo>
                  <a:close/>
                  <a:moveTo>
                    <a:pt x="68" y="15"/>
                  </a:moveTo>
                  <a:cubicBezTo>
                    <a:pt x="68" y="16"/>
                    <a:pt x="64" y="16"/>
                    <a:pt x="63" y="16"/>
                  </a:cubicBezTo>
                  <a:cubicBezTo>
                    <a:pt x="63" y="17"/>
                    <a:pt x="62" y="18"/>
                    <a:pt x="62" y="18"/>
                  </a:cubicBezTo>
                  <a:cubicBezTo>
                    <a:pt x="62" y="19"/>
                    <a:pt x="64" y="23"/>
                    <a:pt x="64" y="23"/>
                  </a:cubicBezTo>
                  <a:cubicBezTo>
                    <a:pt x="64" y="23"/>
                    <a:pt x="64" y="23"/>
                    <a:pt x="64" y="24"/>
                  </a:cubicBezTo>
                  <a:cubicBezTo>
                    <a:pt x="63" y="24"/>
                    <a:pt x="59" y="26"/>
                    <a:pt x="59" y="26"/>
                  </a:cubicBezTo>
                  <a:cubicBezTo>
                    <a:pt x="59" y="26"/>
                    <a:pt x="56" y="22"/>
                    <a:pt x="56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4" y="22"/>
                    <a:pt x="54" y="22"/>
                    <a:pt x="54" y="22"/>
                  </a:cubicBezTo>
                  <a:cubicBezTo>
                    <a:pt x="53" y="22"/>
                    <a:pt x="50" y="26"/>
                    <a:pt x="50" y="26"/>
                  </a:cubicBezTo>
                  <a:cubicBezTo>
                    <a:pt x="50" y="26"/>
                    <a:pt x="46" y="24"/>
                    <a:pt x="46" y="24"/>
                  </a:cubicBezTo>
                  <a:cubicBezTo>
                    <a:pt x="45" y="23"/>
                    <a:pt x="45" y="23"/>
                    <a:pt x="45" y="23"/>
                  </a:cubicBezTo>
                  <a:cubicBezTo>
                    <a:pt x="45" y="23"/>
                    <a:pt x="47" y="19"/>
                    <a:pt x="47" y="18"/>
                  </a:cubicBezTo>
                  <a:cubicBezTo>
                    <a:pt x="47" y="18"/>
                    <a:pt x="46" y="17"/>
                    <a:pt x="46" y="16"/>
                  </a:cubicBezTo>
                  <a:cubicBezTo>
                    <a:pt x="45" y="16"/>
                    <a:pt x="41" y="16"/>
                    <a:pt x="41" y="15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1" y="10"/>
                    <a:pt x="45" y="9"/>
                    <a:pt x="46" y="9"/>
                  </a:cubicBezTo>
                  <a:cubicBezTo>
                    <a:pt x="46" y="9"/>
                    <a:pt x="47" y="8"/>
                    <a:pt x="47" y="7"/>
                  </a:cubicBezTo>
                  <a:cubicBezTo>
                    <a:pt x="47" y="7"/>
                    <a:pt x="45" y="3"/>
                    <a:pt x="45" y="2"/>
                  </a:cubicBezTo>
                  <a:cubicBezTo>
                    <a:pt x="45" y="2"/>
                    <a:pt x="45" y="2"/>
                    <a:pt x="46" y="2"/>
                  </a:cubicBezTo>
                  <a:cubicBezTo>
                    <a:pt x="46" y="2"/>
                    <a:pt x="50" y="0"/>
                    <a:pt x="50" y="0"/>
                  </a:cubicBezTo>
                  <a:cubicBezTo>
                    <a:pt x="50" y="0"/>
                    <a:pt x="53" y="3"/>
                    <a:pt x="54" y="4"/>
                  </a:cubicBezTo>
                  <a:cubicBezTo>
                    <a:pt x="54" y="4"/>
                    <a:pt x="54" y="4"/>
                    <a:pt x="55" y="4"/>
                  </a:cubicBezTo>
                  <a:cubicBezTo>
                    <a:pt x="55" y="4"/>
                    <a:pt x="55" y="4"/>
                    <a:pt x="56" y="4"/>
                  </a:cubicBezTo>
                  <a:cubicBezTo>
                    <a:pt x="57" y="2"/>
                    <a:pt x="58" y="1"/>
                    <a:pt x="5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3" y="2"/>
                    <a:pt x="64" y="2"/>
                  </a:cubicBezTo>
                  <a:cubicBezTo>
                    <a:pt x="64" y="2"/>
                    <a:pt x="64" y="2"/>
                    <a:pt x="64" y="2"/>
                  </a:cubicBezTo>
                  <a:cubicBezTo>
                    <a:pt x="64" y="3"/>
                    <a:pt x="62" y="7"/>
                    <a:pt x="62" y="7"/>
                  </a:cubicBezTo>
                  <a:cubicBezTo>
                    <a:pt x="62" y="8"/>
                    <a:pt x="63" y="9"/>
                    <a:pt x="63" y="9"/>
                  </a:cubicBezTo>
                  <a:cubicBezTo>
                    <a:pt x="64" y="9"/>
                    <a:pt x="68" y="10"/>
                    <a:pt x="68" y="10"/>
                  </a:cubicBezTo>
                  <a:lnTo>
                    <a:pt x="68" y="15"/>
                  </a:lnTo>
                  <a:close/>
                  <a:moveTo>
                    <a:pt x="68" y="52"/>
                  </a:moveTo>
                  <a:cubicBezTo>
                    <a:pt x="68" y="52"/>
                    <a:pt x="64" y="53"/>
                    <a:pt x="63" y="53"/>
                  </a:cubicBezTo>
                  <a:cubicBezTo>
                    <a:pt x="63" y="54"/>
                    <a:pt x="62" y="54"/>
                    <a:pt x="62" y="55"/>
                  </a:cubicBezTo>
                  <a:cubicBezTo>
                    <a:pt x="62" y="56"/>
                    <a:pt x="64" y="59"/>
                    <a:pt x="64" y="60"/>
                  </a:cubicBezTo>
                  <a:cubicBezTo>
                    <a:pt x="64" y="60"/>
                    <a:pt x="64" y="60"/>
                    <a:pt x="64" y="60"/>
                  </a:cubicBezTo>
                  <a:cubicBezTo>
                    <a:pt x="63" y="60"/>
                    <a:pt x="59" y="63"/>
                    <a:pt x="59" y="63"/>
                  </a:cubicBezTo>
                  <a:cubicBezTo>
                    <a:pt x="59" y="63"/>
                    <a:pt x="56" y="59"/>
                    <a:pt x="56" y="59"/>
                  </a:cubicBezTo>
                  <a:cubicBezTo>
                    <a:pt x="55" y="59"/>
                    <a:pt x="55" y="59"/>
                    <a:pt x="55" y="59"/>
                  </a:cubicBezTo>
                  <a:cubicBezTo>
                    <a:pt x="54" y="59"/>
                    <a:pt x="54" y="59"/>
                    <a:pt x="54" y="59"/>
                  </a:cubicBezTo>
                  <a:cubicBezTo>
                    <a:pt x="53" y="59"/>
                    <a:pt x="50" y="63"/>
                    <a:pt x="50" y="63"/>
                  </a:cubicBezTo>
                  <a:cubicBezTo>
                    <a:pt x="50" y="63"/>
                    <a:pt x="46" y="60"/>
                    <a:pt x="46" y="60"/>
                  </a:cubicBezTo>
                  <a:cubicBezTo>
                    <a:pt x="45" y="60"/>
                    <a:pt x="45" y="60"/>
                    <a:pt x="45" y="60"/>
                  </a:cubicBezTo>
                  <a:cubicBezTo>
                    <a:pt x="45" y="59"/>
                    <a:pt x="47" y="56"/>
                    <a:pt x="47" y="55"/>
                  </a:cubicBezTo>
                  <a:cubicBezTo>
                    <a:pt x="47" y="54"/>
                    <a:pt x="46" y="54"/>
                    <a:pt x="46" y="53"/>
                  </a:cubicBezTo>
                  <a:cubicBezTo>
                    <a:pt x="45" y="53"/>
                    <a:pt x="41" y="52"/>
                    <a:pt x="41" y="52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46"/>
                    <a:pt x="45" y="46"/>
                    <a:pt x="46" y="46"/>
                  </a:cubicBezTo>
                  <a:cubicBezTo>
                    <a:pt x="46" y="45"/>
                    <a:pt x="47" y="45"/>
                    <a:pt x="47" y="44"/>
                  </a:cubicBezTo>
                  <a:cubicBezTo>
                    <a:pt x="47" y="43"/>
                    <a:pt x="45" y="40"/>
                    <a:pt x="45" y="39"/>
                  </a:cubicBezTo>
                  <a:cubicBezTo>
                    <a:pt x="45" y="39"/>
                    <a:pt x="45" y="39"/>
                    <a:pt x="46" y="39"/>
                  </a:cubicBezTo>
                  <a:cubicBezTo>
                    <a:pt x="46" y="39"/>
                    <a:pt x="50" y="36"/>
                    <a:pt x="50" y="36"/>
                  </a:cubicBezTo>
                  <a:cubicBezTo>
                    <a:pt x="50" y="36"/>
                    <a:pt x="53" y="40"/>
                    <a:pt x="54" y="40"/>
                  </a:cubicBezTo>
                  <a:cubicBezTo>
                    <a:pt x="54" y="40"/>
                    <a:pt x="54" y="40"/>
                    <a:pt x="55" y="40"/>
                  </a:cubicBezTo>
                  <a:cubicBezTo>
                    <a:pt x="55" y="40"/>
                    <a:pt x="55" y="40"/>
                    <a:pt x="56" y="40"/>
                  </a:cubicBezTo>
                  <a:cubicBezTo>
                    <a:pt x="57" y="39"/>
                    <a:pt x="58" y="38"/>
                    <a:pt x="59" y="36"/>
                  </a:cubicBezTo>
                  <a:cubicBezTo>
                    <a:pt x="59" y="36"/>
                    <a:pt x="59" y="36"/>
                    <a:pt x="59" y="36"/>
                  </a:cubicBezTo>
                  <a:cubicBezTo>
                    <a:pt x="59" y="36"/>
                    <a:pt x="63" y="39"/>
                    <a:pt x="64" y="39"/>
                  </a:cubicBezTo>
                  <a:cubicBezTo>
                    <a:pt x="64" y="39"/>
                    <a:pt x="64" y="39"/>
                    <a:pt x="64" y="39"/>
                  </a:cubicBezTo>
                  <a:cubicBezTo>
                    <a:pt x="64" y="40"/>
                    <a:pt x="62" y="43"/>
                    <a:pt x="62" y="44"/>
                  </a:cubicBezTo>
                  <a:cubicBezTo>
                    <a:pt x="62" y="45"/>
                    <a:pt x="63" y="45"/>
                    <a:pt x="63" y="46"/>
                  </a:cubicBezTo>
                  <a:cubicBezTo>
                    <a:pt x="64" y="46"/>
                    <a:pt x="68" y="46"/>
                    <a:pt x="68" y="47"/>
                  </a:cubicBezTo>
                  <a:lnTo>
                    <a:pt x="68" y="52"/>
                  </a:lnTo>
                  <a:close/>
                  <a:moveTo>
                    <a:pt x="55" y="8"/>
                  </a:moveTo>
                  <a:cubicBezTo>
                    <a:pt x="52" y="8"/>
                    <a:pt x="50" y="10"/>
                    <a:pt x="50" y="13"/>
                  </a:cubicBezTo>
                  <a:cubicBezTo>
                    <a:pt x="50" y="15"/>
                    <a:pt x="52" y="17"/>
                    <a:pt x="55" y="17"/>
                  </a:cubicBezTo>
                  <a:cubicBezTo>
                    <a:pt x="57" y="17"/>
                    <a:pt x="59" y="15"/>
                    <a:pt x="59" y="13"/>
                  </a:cubicBezTo>
                  <a:cubicBezTo>
                    <a:pt x="59" y="10"/>
                    <a:pt x="57" y="8"/>
                    <a:pt x="55" y="8"/>
                  </a:cubicBezTo>
                  <a:close/>
                  <a:moveTo>
                    <a:pt x="55" y="45"/>
                  </a:moveTo>
                  <a:cubicBezTo>
                    <a:pt x="52" y="45"/>
                    <a:pt x="50" y="47"/>
                    <a:pt x="50" y="49"/>
                  </a:cubicBezTo>
                  <a:cubicBezTo>
                    <a:pt x="50" y="52"/>
                    <a:pt x="52" y="54"/>
                    <a:pt x="55" y="54"/>
                  </a:cubicBezTo>
                  <a:cubicBezTo>
                    <a:pt x="57" y="54"/>
                    <a:pt x="59" y="52"/>
                    <a:pt x="59" y="49"/>
                  </a:cubicBezTo>
                  <a:cubicBezTo>
                    <a:pt x="59" y="47"/>
                    <a:pt x="57" y="45"/>
                    <a:pt x="55" y="45"/>
                  </a:cubicBezTo>
                  <a:close/>
                </a:path>
              </a:pathLst>
            </a:custGeom>
            <a:solidFill>
              <a:schemeClr val="bg2">
                <a:lumMod val="10000"/>
              </a:schemeClr>
            </a:solidFill>
            <a:ln w="9525">
              <a:noFill/>
              <a:round/>
            </a:ln>
          </p:spPr>
          <p:txBody>
            <a:bodyPr wrap="square" lIns="91440" tIns="45720" rIns="91440" bIns="45720" anchor="ctr">
              <a:normAutofit fontScale="8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" name="íṧļîḑé"/>
            <p:cNvSpPr/>
            <p:nvPr/>
          </p:nvSpPr>
          <p:spPr bwMode="auto">
            <a:xfrm>
              <a:off x="4240869" y="3644122"/>
              <a:ext cx="3521460" cy="2175485"/>
            </a:xfrm>
            <a:custGeom>
              <a:avLst/>
              <a:gdLst>
                <a:gd name="T0" fmla="*/ 845 w 4962"/>
                <a:gd name="T1" fmla="*/ 481 h 3065"/>
                <a:gd name="T2" fmla="*/ 2168 w 4962"/>
                <a:gd name="T3" fmla="*/ 126 h 3065"/>
                <a:gd name="T4" fmla="*/ 4368 w 4962"/>
                <a:gd name="T5" fmla="*/ 2070 h 3065"/>
                <a:gd name="T6" fmla="*/ 4542 w 4962"/>
                <a:gd name="T7" fmla="*/ 1535 h 3065"/>
                <a:gd name="T8" fmla="*/ 4962 w 4962"/>
                <a:gd name="T9" fmla="*/ 1950 h 3065"/>
                <a:gd name="T10" fmla="*/ 4689 w 4962"/>
                <a:gd name="T11" fmla="*/ 2783 h 3065"/>
                <a:gd name="T12" fmla="*/ 3858 w 4962"/>
                <a:gd name="T13" fmla="*/ 3065 h 3065"/>
                <a:gd name="T14" fmla="*/ 3439 w 4962"/>
                <a:gd name="T15" fmla="*/ 2650 h 3065"/>
                <a:gd name="T16" fmla="*/ 3974 w 4962"/>
                <a:gd name="T17" fmla="*/ 2469 h 3065"/>
                <a:gd name="T18" fmla="*/ 2307 w 4962"/>
                <a:gd name="T19" fmla="*/ 855 h 3065"/>
                <a:gd name="T20" fmla="*/ 1814 w 4962"/>
                <a:gd name="T21" fmla="*/ 688 h 3065"/>
                <a:gd name="T22" fmla="*/ 1052 w 4962"/>
                <a:gd name="T23" fmla="*/ 1450 h 3065"/>
                <a:gd name="T24" fmla="*/ 1814 w 4962"/>
                <a:gd name="T25" fmla="*/ 2212 h 3065"/>
                <a:gd name="T26" fmla="*/ 2576 w 4962"/>
                <a:gd name="T27" fmla="*/ 1462 h 3065"/>
                <a:gd name="T28" fmla="*/ 3100 w 4962"/>
                <a:gd name="T29" fmla="*/ 1922 h 3065"/>
                <a:gd name="T30" fmla="*/ 1814 w 4962"/>
                <a:gd name="T31" fmla="*/ 2820 h 3065"/>
                <a:gd name="T32" fmla="*/ 845 w 4962"/>
                <a:gd name="T33" fmla="*/ 481 h 3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962" h="3065">
                  <a:moveTo>
                    <a:pt x="845" y="481"/>
                  </a:moveTo>
                  <a:cubicBezTo>
                    <a:pt x="1192" y="133"/>
                    <a:pt x="1696" y="0"/>
                    <a:pt x="2168" y="126"/>
                  </a:cubicBezTo>
                  <a:cubicBezTo>
                    <a:pt x="2644" y="254"/>
                    <a:pt x="3895" y="1588"/>
                    <a:pt x="4368" y="2070"/>
                  </a:cubicBezTo>
                  <a:cubicBezTo>
                    <a:pt x="4542" y="1535"/>
                    <a:pt x="4542" y="1535"/>
                    <a:pt x="4542" y="1535"/>
                  </a:cubicBezTo>
                  <a:cubicBezTo>
                    <a:pt x="4962" y="1950"/>
                    <a:pt x="4962" y="1950"/>
                    <a:pt x="4962" y="1950"/>
                  </a:cubicBezTo>
                  <a:cubicBezTo>
                    <a:pt x="4689" y="2783"/>
                    <a:pt x="4689" y="2783"/>
                    <a:pt x="4689" y="2783"/>
                  </a:cubicBezTo>
                  <a:cubicBezTo>
                    <a:pt x="3858" y="3065"/>
                    <a:pt x="3858" y="3065"/>
                    <a:pt x="3858" y="3065"/>
                  </a:cubicBezTo>
                  <a:cubicBezTo>
                    <a:pt x="3439" y="2650"/>
                    <a:pt x="3439" y="2650"/>
                    <a:pt x="3439" y="2650"/>
                  </a:cubicBezTo>
                  <a:cubicBezTo>
                    <a:pt x="3974" y="2469"/>
                    <a:pt x="3974" y="2469"/>
                    <a:pt x="3974" y="2469"/>
                  </a:cubicBezTo>
                  <a:cubicBezTo>
                    <a:pt x="2307" y="855"/>
                    <a:pt x="2307" y="855"/>
                    <a:pt x="2307" y="855"/>
                  </a:cubicBezTo>
                  <a:cubicBezTo>
                    <a:pt x="2191" y="750"/>
                    <a:pt x="2035" y="688"/>
                    <a:pt x="1814" y="688"/>
                  </a:cubicBezTo>
                  <a:cubicBezTo>
                    <a:pt x="1459" y="688"/>
                    <a:pt x="1052" y="1029"/>
                    <a:pt x="1052" y="1450"/>
                  </a:cubicBezTo>
                  <a:cubicBezTo>
                    <a:pt x="1052" y="1871"/>
                    <a:pt x="1393" y="2212"/>
                    <a:pt x="1814" y="2212"/>
                  </a:cubicBezTo>
                  <a:cubicBezTo>
                    <a:pt x="2230" y="2212"/>
                    <a:pt x="2569" y="1877"/>
                    <a:pt x="2576" y="1462"/>
                  </a:cubicBezTo>
                  <a:cubicBezTo>
                    <a:pt x="3100" y="1922"/>
                    <a:pt x="3100" y="1922"/>
                    <a:pt x="3100" y="1922"/>
                  </a:cubicBezTo>
                  <a:cubicBezTo>
                    <a:pt x="2904" y="2458"/>
                    <a:pt x="2392" y="2820"/>
                    <a:pt x="1814" y="2820"/>
                  </a:cubicBezTo>
                  <a:cubicBezTo>
                    <a:pt x="573" y="2820"/>
                    <a:pt x="0" y="1325"/>
                    <a:pt x="845" y="481"/>
                  </a:cubicBezTo>
                  <a:close/>
                </a:path>
              </a:pathLst>
            </a:cu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35" name="iṧliḍe"/>
            <p:cNvSpPr/>
            <p:nvPr/>
          </p:nvSpPr>
          <p:spPr bwMode="auto">
            <a:xfrm>
              <a:off x="5328193" y="4449156"/>
              <a:ext cx="383693" cy="416140"/>
            </a:xfrm>
            <a:custGeom>
              <a:avLst/>
              <a:gdLst>
                <a:gd name="connsiteX0" fmla="*/ 546381 w 557893"/>
                <a:gd name="connsiteY0" fmla="*/ 346236 h 605070"/>
                <a:gd name="connsiteX1" fmla="*/ 547615 w 557893"/>
                <a:gd name="connsiteY1" fmla="*/ 346236 h 605070"/>
                <a:gd name="connsiteX2" fmla="*/ 557863 w 557893"/>
                <a:gd name="connsiteY2" fmla="*/ 357510 h 605070"/>
                <a:gd name="connsiteX3" fmla="*/ 554352 w 557893"/>
                <a:gd name="connsiteY3" fmla="*/ 433777 h 605070"/>
                <a:gd name="connsiteX4" fmla="*/ 548374 w 557893"/>
                <a:gd name="connsiteY4" fmla="*/ 445146 h 605070"/>
                <a:gd name="connsiteX5" fmla="*/ 544484 w 557893"/>
                <a:gd name="connsiteY5" fmla="*/ 446283 h 605070"/>
                <a:gd name="connsiteX6" fmla="*/ 536987 w 557893"/>
                <a:gd name="connsiteY6" fmla="*/ 441736 h 605070"/>
                <a:gd name="connsiteX7" fmla="*/ 513359 w 557893"/>
                <a:gd name="connsiteY7" fmla="*/ 418334 h 605070"/>
                <a:gd name="connsiteX8" fmla="*/ 504629 w 557893"/>
                <a:gd name="connsiteY8" fmla="*/ 427051 h 605070"/>
                <a:gd name="connsiteX9" fmla="*/ 432320 w 557893"/>
                <a:gd name="connsiteY9" fmla="*/ 499244 h 605070"/>
                <a:gd name="connsiteX10" fmla="*/ 425868 w 557893"/>
                <a:gd name="connsiteY10" fmla="*/ 505686 h 605070"/>
                <a:gd name="connsiteX11" fmla="*/ 410115 w 557893"/>
                <a:gd name="connsiteY11" fmla="*/ 521413 h 605070"/>
                <a:gd name="connsiteX12" fmla="*/ 335720 w 557893"/>
                <a:gd name="connsiteY12" fmla="*/ 595691 h 605070"/>
                <a:gd name="connsiteX13" fmla="*/ 331354 w 557893"/>
                <a:gd name="connsiteY13" fmla="*/ 600049 h 605070"/>
                <a:gd name="connsiteX14" fmla="*/ 319208 w 557893"/>
                <a:gd name="connsiteY14" fmla="*/ 605070 h 605070"/>
                <a:gd name="connsiteX15" fmla="*/ 307062 w 557893"/>
                <a:gd name="connsiteY15" fmla="*/ 600049 h 605070"/>
                <a:gd name="connsiteX16" fmla="*/ 302792 w 557893"/>
                <a:gd name="connsiteY16" fmla="*/ 595691 h 605070"/>
                <a:gd name="connsiteX17" fmla="*/ 286945 w 557893"/>
                <a:gd name="connsiteY17" fmla="*/ 579963 h 605070"/>
                <a:gd name="connsiteX18" fmla="*/ 212549 w 557893"/>
                <a:gd name="connsiteY18" fmla="*/ 505686 h 605070"/>
                <a:gd name="connsiteX19" fmla="*/ 208943 w 557893"/>
                <a:gd name="connsiteY19" fmla="*/ 501991 h 605070"/>
                <a:gd name="connsiteX20" fmla="*/ 130846 w 557893"/>
                <a:gd name="connsiteY20" fmla="*/ 579963 h 605070"/>
                <a:gd name="connsiteX21" fmla="*/ 118700 w 557893"/>
                <a:gd name="connsiteY21" fmla="*/ 584985 h 605070"/>
                <a:gd name="connsiteX22" fmla="*/ 106554 w 557893"/>
                <a:gd name="connsiteY22" fmla="*/ 579963 h 605070"/>
                <a:gd name="connsiteX23" fmla="*/ 102283 w 557893"/>
                <a:gd name="connsiteY23" fmla="*/ 575605 h 605070"/>
                <a:gd name="connsiteX24" fmla="*/ 102283 w 557893"/>
                <a:gd name="connsiteY24" fmla="*/ 551257 h 605070"/>
                <a:gd name="connsiteX25" fmla="*/ 192431 w 557893"/>
                <a:gd name="connsiteY25" fmla="*/ 461158 h 605070"/>
                <a:gd name="connsiteX26" fmla="*/ 196797 w 557893"/>
                <a:gd name="connsiteY26" fmla="*/ 456894 h 605070"/>
                <a:gd name="connsiteX27" fmla="*/ 208943 w 557893"/>
                <a:gd name="connsiteY27" fmla="*/ 451873 h 605070"/>
                <a:gd name="connsiteX28" fmla="*/ 221089 w 557893"/>
                <a:gd name="connsiteY28" fmla="*/ 456894 h 605070"/>
                <a:gd name="connsiteX29" fmla="*/ 225359 w 557893"/>
                <a:gd name="connsiteY29" fmla="*/ 461158 h 605070"/>
                <a:gd name="connsiteX30" fmla="*/ 241206 w 557893"/>
                <a:gd name="connsiteY30" fmla="*/ 476979 h 605070"/>
                <a:gd name="connsiteX31" fmla="*/ 315602 w 557893"/>
                <a:gd name="connsiteY31" fmla="*/ 551257 h 605070"/>
                <a:gd name="connsiteX32" fmla="*/ 319208 w 557893"/>
                <a:gd name="connsiteY32" fmla="*/ 554952 h 605070"/>
                <a:gd name="connsiteX33" fmla="*/ 381458 w 557893"/>
                <a:gd name="connsiteY33" fmla="*/ 492801 h 605070"/>
                <a:gd name="connsiteX34" fmla="*/ 397305 w 557893"/>
                <a:gd name="connsiteY34" fmla="*/ 476979 h 605070"/>
                <a:gd name="connsiteX35" fmla="*/ 403758 w 557893"/>
                <a:gd name="connsiteY35" fmla="*/ 470537 h 605070"/>
                <a:gd name="connsiteX36" fmla="*/ 476161 w 557893"/>
                <a:gd name="connsiteY36" fmla="*/ 398439 h 605070"/>
                <a:gd name="connsiteX37" fmla="*/ 484986 w 557893"/>
                <a:gd name="connsiteY37" fmla="*/ 389533 h 605070"/>
                <a:gd name="connsiteX38" fmla="*/ 460788 w 557893"/>
                <a:gd name="connsiteY38" fmla="*/ 365563 h 605070"/>
                <a:gd name="connsiteX39" fmla="*/ 457752 w 557893"/>
                <a:gd name="connsiteY39" fmla="*/ 355236 h 605070"/>
                <a:gd name="connsiteX40" fmla="*/ 468000 w 557893"/>
                <a:gd name="connsiteY40" fmla="*/ 349931 h 605070"/>
                <a:gd name="connsiteX41" fmla="*/ 546381 w 557893"/>
                <a:gd name="connsiteY41" fmla="*/ 346236 h 605070"/>
                <a:gd name="connsiteX42" fmla="*/ 278625 w 557893"/>
                <a:gd name="connsiteY42" fmla="*/ 278352 h 605070"/>
                <a:gd name="connsiteX43" fmla="*/ 371816 w 557893"/>
                <a:gd name="connsiteY43" fmla="*/ 329810 h 605070"/>
                <a:gd name="connsiteX44" fmla="*/ 412053 w 557893"/>
                <a:gd name="connsiteY44" fmla="*/ 405338 h 605070"/>
                <a:gd name="connsiteX45" fmla="*/ 412148 w 557893"/>
                <a:gd name="connsiteY45" fmla="*/ 405717 h 605070"/>
                <a:gd name="connsiteX46" fmla="*/ 412148 w 557893"/>
                <a:gd name="connsiteY46" fmla="*/ 408086 h 605070"/>
                <a:gd name="connsiteX47" fmla="*/ 412243 w 557893"/>
                <a:gd name="connsiteY47" fmla="*/ 412919 h 605070"/>
                <a:gd name="connsiteX48" fmla="*/ 379123 w 557893"/>
                <a:gd name="connsiteY48" fmla="*/ 445992 h 605070"/>
                <a:gd name="connsiteX49" fmla="*/ 372670 w 557893"/>
                <a:gd name="connsiteY49" fmla="*/ 452436 h 605070"/>
                <a:gd name="connsiteX50" fmla="*/ 356822 w 557893"/>
                <a:gd name="connsiteY50" fmla="*/ 468262 h 605070"/>
                <a:gd name="connsiteX51" fmla="*/ 319147 w 557893"/>
                <a:gd name="connsiteY51" fmla="*/ 505884 h 605070"/>
                <a:gd name="connsiteX52" fmla="*/ 265623 w 557893"/>
                <a:gd name="connsiteY52" fmla="*/ 452436 h 605070"/>
                <a:gd name="connsiteX53" fmla="*/ 249775 w 557893"/>
                <a:gd name="connsiteY53" fmla="*/ 436705 h 605070"/>
                <a:gd name="connsiteX54" fmla="*/ 245505 w 557893"/>
                <a:gd name="connsiteY54" fmla="*/ 432346 h 605070"/>
                <a:gd name="connsiteX55" fmla="*/ 208779 w 557893"/>
                <a:gd name="connsiteY55" fmla="*/ 417184 h 605070"/>
                <a:gd name="connsiteX56" fmla="*/ 172148 w 557893"/>
                <a:gd name="connsiteY56" fmla="*/ 432346 h 605070"/>
                <a:gd name="connsiteX57" fmla="*/ 167782 w 557893"/>
                <a:gd name="connsiteY57" fmla="*/ 436705 h 605070"/>
                <a:gd name="connsiteX58" fmla="*/ 89490 w 557893"/>
                <a:gd name="connsiteY58" fmla="*/ 514887 h 605070"/>
                <a:gd name="connsiteX59" fmla="*/ 190 w 557893"/>
                <a:gd name="connsiteY59" fmla="*/ 514792 h 605070"/>
                <a:gd name="connsiteX60" fmla="*/ 0 w 557893"/>
                <a:gd name="connsiteY60" fmla="*/ 405433 h 605070"/>
                <a:gd name="connsiteX61" fmla="*/ 40237 w 557893"/>
                <a:gd name="connsiteY61" fmla="*/ 329904 h 605070"/>
                <a:gd name="connsiteX62" fmla="*/ 133429 w 557893"/>
                <a:gd name="connsiteY62" fmla="*/ 278447 h 605070"/>
                <a:gd name="connsiteX63" fmla="*/ 172527 w 557893"/>
                <a:gd name="connsiteY63" fmla="*/ 401926 h 605070"/>
                <a:gd name="connsiteX64" fmla="*/ 195398 w 557893"/>
                <a:gd name="connsiteY64" fmla="*/ 337201 h 605070"/>
                <a:gd name="connsiteX65" fmla="*/ 205932 w 557893"/>
                <a:gd name="connsiteY65" fmla="*/ 278447 h 605070"/>
                <a:gd name="connsiteX66" fmla="*/ 206121 w 557893"/>
                <a:gd name="connsiteY66" fmla="*/ 278447 h 605070"/>
                <a:gd name="connsiteX67" fmla="*/ 206406 w 557893"/>
                <a:gd name="connsiteY67" fmla="*/ 278447 h 605070"/>
                <a:gd name="connsiteX68" fmla="*/ 216940 w 557893"/>
                <a:gd name="connsiteY68" fmla="*/ 337201 h 605070"/>
                <a:gd name="connsiteX69" fmla="*/ 239811 w 557893"/>
                <a:gd name="connsiteY69" fmla="*/ 401926 h 605070"/>
                <a:gd name="connsiteX70" fmla="*/ 406730 w 557893"/>
                <a:gd name="connsiteY70" fmla="*/ 85850 h 605070"/>
                <a:gd name="connsiteX71" fmla="*/ 412614 w 557893"/>
                <a:gd name="connsiteY71" fmla="*/ 85850 h 605070"/>
                <a:gd name="connsiteX72" fmla="*/ 426185 w 557893"/>
                <a:gd name="connsiteY72" fmla="*/ 99398 h 605070"/>
                <a:gd name="connsiteX73" fmla="*/ 435770 w 557893"/>
                <a:gd name="connsiteY73" fmla="*/ 110483 h 605070"/>
                <a:gd name="connsiteX74" fmla="*/ 456838 w 557893"/>
                <a:gd name="connsiteY74" fmla="*/ 116641 h 605070"/>
                <a:gd name="connsiteX75" fmla="*/ 460728 w 557893"/>
                <a:gd name="connsiteY75" fmla="*/ 124788 h 605070"/>
                <a:gd name="connsiteX76" fmla="*/ 455509 w 557893"/>
                <a:gd name="connsiteY76" fmla="*/ 142221 h 605070"/>
                <a:gd name="connsiteX77" fmla="*/ 446778 w 557893"/>
                <a:gd name="connsiteY77" fmla="*/ 145821 h 605070"/>
                <a:gd name="connsiteX78" fmla="*/ 413563 w 557893"/>
                <a:gd name="connsiteY78" fmla="*/ 139284 h 605070"/>
                <a:gd name="connsiteX79" fmla="*/ 404642 w 557893"/>
                <a:gd name="connsiteY79" fmla="*/ 141084 h 605070"/>
                <a:gd name="connsiteX80" fmla="*/ 401511 w 557893"/>
                <a:gd name="connsiteY80" fmla="*/ 163443 h 605070"/>
                <a:gd name="connsiteX81" fmla="*/ 415936 w 557893"/>
                <a:gd name="connsiteY81" fmla="*/ 171496 h 605070"/>
                <a:gd name="connsiteX82" fmla="*/ 442223 w 557893"/>
                <a:gd name="connsiteY82" fmla="*/ 183338 h 605070"/>
                <a:gd name="connsiteX83" fmla="*/ 457407 w 557893"/>
                <a:gd name="connsiteY83" fmla="*/ 255152 h 605070"/>
                <a:gd name="connsiteX84" fmla="*/ 431214 w 557893"/>
                <a:gd name="connsiteY84" fmla="*/ 271921 h 605070"/>
                <a:gd name="connsiteX85" fmla="*/ 424951 w 557893"/>
                <a:gd name="connsiteY85" fmla="*/ 280258 h 605070"/>
                <a:gd name="connsiteX86" fmla="*/ 424951 w 557893"/>
                <a:gd name="connsiteY86" fmla="*/ 294185 h 605070"/>
                <a:gd name="connsiteX87" fmla="*/ 418688 w 557893"/>
                <a:gd name="connsiteY87" fmla="*/ 300627 h 605070"/>
                <a:gd name="connsiteX88" fmla="*/ 403693 w 557893"/>
                <a:gd name="connsiteY88" fmla="*/ 300627 h 605070"/>
                <a:gd name="connsiteX89" fmla="*/ 397240 w 557893"/>
                <a:gd name="connsiteY89" fmla="*/ 293806 h 605070"/>
                <a:gd name="connsiteX90" fmla="*/ 397050 w 557893"/>
                <a:gd name="connsiteY90" fmla="*/ 283669 h 605070"/>
                <a:gd name="connsiteX91" fmla="*/ 389648 w 557893"/>
                <a:gd name="connsiteY91" fmla="*/ 274668 h 605070"/>
                <a:gd name="connsiteX92" fmla="*/ 362886 w 557893"/>
                <a:gd name="connsiteY92" fmla="*/ 267089 h 605070"/>
                <a:gd name="connsiteX93" fmla="*/ 357192 w 557893"/>
                <a:gd name="connsiteY93" fmla="*/ 255246 h 605070"/>
                <a:gd name="connsiteX94" fmla="*/ 361653 w 557893"/>
                <a:gd name="connsiteY94" fmla="*/ 239804 h 605070"/>
                <a:gd name="connsiteX95" fmla="*/ 370668 w 557893"/>
                <a:gd name="connsiteY95" fmla="*/ 236014 h 605070"/>
                <a:gd name="connsiteX96" fmla="*/ 400277 w 557893"/>
                <a:gd name="connsiteY96" fmla="*/ 244920 h 605070"/>
                <a:gd name="connsiteX97" fmla="*/ 419732 w 557893"/>
                <a:gd name="connsiteY97" fmla="*/ 242362 h 605070"/>
                <a:gd name="connsiteX98" fmla="*/ 423243 w 557893"/>
                <a:gd name="connsiteY98" fmla="*/ 215929 h 605070"/>
                <a:gd name="connsiteX99" fmla="*/ 412234 w 557893"/>
                <a:gd name="connsiteY99" fmla="*/ 209487 h 605070"/>
                <a:gd name="connsiteX100" fmla="*/ 382056 w 557893"/>
                <a:gd name="connsiteY100" fmla="*/ 196033 h 605070"/>
                <a:gd name="connsiteX101" fmla="*/ 357857 w 557893"/>
                <a:gd name="connsiteY101" fmla="*/ 155105 h 605070"/>
                <a:gd name="connsiteX102" fmla="*/ 390882 w 557893"/>
                <a:gd name="connsiteY102" fmla="*/ 113230 h 605070"/>
                <a:gd name="connsiteX103" fmla="*/ 399138 w 557893"/>
                <a:gd name="connsiteY103" fmla="*/ 102051 h 605070"/>
                <a:gd name="connsiteX104" fmla="*/ 399138 w 557893"/>
                <a:gd name="connsiteY104" fmla="*/ 93429 h 605070"/>
                <a:gd name="connsiteX105" fmla="*/ 406730 w 557893"/>
                <a:gd name="connsiteY105" fmla="*/ 85850 h 605070"/>
                <a:gd name="connsiteX106" fmla="*/ 205945 w 557893"/>
                <a:gd name="connsiteY106" fmla="*/ 50 h 605070"/>
                <a:gd name="connsiteX107" fmla="*/ 302823 w 557893"/>
                <a:gd name="connsiteY107" fmla="*/ 99179 h 605070"/>
                <a:gd name="connsiteX108" fmla="*/ 206514 w 557893"/>
                <a:gd name="connsiteY108" fmla="*/ 250620 h 605070"/>
                <a:gd name="connsiteX109" fmla="*/ 205945 w 557893"/>
                <a:gd name="connsiteY109" fmla="*/ 250620 h 605070"/>
                <a:gd name="connsiteX110" fmla="*/ 205281 w 557893"/>
                <a:gd name="connsiteY110" fmla="*/ 250620 h 605070"/>
                <a:gd name="connsiteX111" fmla="*/ 108972 w 557893"/>
                <a:gd name="connsiteY111" fmla="*/ 99179 h 605070"/>
                <a:gd name="connsiteX112" fmla="*/ 205945 w 557893"/>
                <a:gd name="connsiteY112" fmla="*/ 50 h 605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</a:cxnLst>
              <a:rect l="l" t="t" r="r" b="b"/>
              <a:pathLst>
                <a:path w="557893" h="605070">
                  <a:moveTo>
                    <a:pt x="546381" y="346236"/>
                  </a:moveTo>
                  <a:lnTo>
                    <a:pt x="547615" y="346236"/>
                  </a:lnTo>
                  <a:cubicBezTo>
                    <a:pt x="555112" y="346236"/>
                    <a:pt x="558243" y="349647"/>
                    <a:pt x="557863" y="357510"/>
                  </a:cubicBezTo>
                  <a:cubicBezTo>
                    <a:pt x="556725" y="382901"/>
                    <a:pt x="555491" y="408386"/>
                    <a:pt x="554352" y="433777"/>
                  </a:cubicBezTo>
                  <a:cubicBezTo>
                    <a:pt x="554068" y="438420"/>
                    <a:pt x="553024" y="442588"/>
                    <a:pt x="548374" y="445146"/>
                  </a:cubicBezTo>
                  <a:cubicBezTo>
                    <a:pt x="546856" y="445904"/>
                    <a:pt x="545622" y="446283"/>
                    <a:pt x="544484" y="446283"/>
                  </a:cubicBezTo>
                  <a:cubicBezTo>
                    <a:pt x="541257" y="446283"/>
                    <a:pt x="539170" y="443915"/>
                    <a:pt x="536987" y="441736"/>
                  </a:cubicBezTo>
                  <a:lnTo>
                    <a:pt x="513359" y="418334"/>
                  </a:lnTo>
                  <a:lnTo>
                    <a:pt x="504629" y="427051"/>
                  </a:lnTo>
                  <a:lnTo>
                    <a:pt x="432320" y="499244"/>
                  </a:lnTo>
                  <a:lnTo>
                    <a:pt x="425868" y="505686"/>
                  </a:lnTo>
                  <a:lnTo>
                    <a:pt x="410115" y="521413"/>
                  </a:lnTo>
                  <a:lnTo>
                    <a:pt x="335720" y="595691"/>
                  </a:lnTo>
                  <a:lnTo>
                    <a:pt x="331354" y="600049"/>
                  </a:lnTo>
                  <a:cubicBezTo>
                    <a:pt x="328128" y="603459"/>
                    <a:pt x="323668" y="605070"/>
                    <a:pt x="319208" y="605070"/>
                  </a:cubicBezTo>
                  <a:cubicBezTo>
                    <a:pt x="314843" y="605070"/>
                    <a:pt x="310478" y="603459"/>
                    <a:pt x="307062" y="600049"/>
                  </a:cubicBezTo>
                  <a:lnTo>
                    <a:pt x="302792" y="595691"/>
                  </a:lnTo>
                  <a:lnTo>
                    <a:pt x="286945" y="579963"/>
                  </a:lnTo>
                  <a:lnTo>
                    <a:pt x="212549" y="505686"/>
                  </a:lnTo>
                  <a:lnTo>
                    <a:pt x="208943" y="501991"/>
                  </a:lnTo>
                  <a:lnTo>
                    <a:pt x="130846" y="579963"/>
                  </a:lnTo>
                  <a:cubicBezTo>
                    <a:pt x="127525" y="583374"/>
                    <a:pt x="123160" y="584985"/>
                    <a:pt x="118700" y="584985"/>
                  </a:cubicBezTo>
                  <a:cubicBezTo>
                    <a:pt x="114240" y="584985"/>
                    <a:pt x="109970" y="583374"/>
                    <a:pt x="106554" y="579963"/>
                  </a:cubicBezTo>
                  <a:lnTo>
                    <a:pt x="102283" y="575605"/>
                  </a:lnTo>
                  <a:cubicBezTo>
                    <a:pt x="95546" y="568973"/>
                    <a:pt x="95546" y="557983"/>
                    <a:pt x="102283" y="551257"/>
                  </a:cubicBezTo>
                  <a:lnTo>
                    <a:pt x="192431" y="461158"/>
                  </a:lnTo>
                  <a:lnTo>
                    <a:pt x="196797" y="456894"/>
                  </a:lnTo>
                  <a:cubicBezTo>
                    <a:pt x="200023" y="453483"/>
                    <a:pt x="204483" y="451873"/>
                    <a:pt x="208943" y="451873"/>
                  </a:cubicBezTo>
                  <a:cubicBezTo>
                    <a:pt x="213308" y="451873"/>
                    <a:pt x="217673" y="453483"/>
                    <a:pt x="221089" y="456894"/>
                  </a:cubicBezTo>
                  <a:lnTo>
                    <a:pt x="225359" y="461158"/>
                  </a:lnTo>
                  <a:lnTo>
                    <a:pt x="241206" y="476979"/>
                  </a:lnTo>
                  <a:lnTo>
                    <a:pt x="315602" y="551257"/>
                  </a:lnTo>
                  <a:lnTo>
                    <a:pt x="319208" y="554952"/>
                  </a:lnTo>
                  <a:lnTo>
                    <a:pt x="381458" y="492801"/>
                  </a:lnTo>
                  <a:lnTo>
                    <a:pt x="397305" y="476979"/>
                  </a:lnTo>
                  <a:lnTo>
                    <a:pt x="403758" y="470537"/>
                  </a:lnTo>
                  <a:lnTo>
                    <a:pt x="476161" y="398439"/>
                  </a:lnTo>
                  <a:lnTo>
                    <a:pt x="484986" y="389533"/>
                  </a:lnTo>
                  <a:cubicBezTo>
                    <a:pt x="476730" y="381764"/>
                    <a:pt x="468759" y="373616"/>
                    <a:pt x="460788" y="365563"/>
                  </a:cubicBezTo>
                  <a:cubicBezTo>
                    <a:pt x="458036" y="362816"/>
                    <a:pt x="455474" y="359974"/>
                    <a:pt x="457752" y="355236"/>
                  </a:cubicBezTo>
                  <a:cubicBezTo>
                    <a:pt x="459934" y="350310"/>
                    <a:pt x="464015" y="350120"/>
                    <a:pt x="468000" y="349931"/>
                  </a:cubicBezTo>
                  <a:cubicBezTo>
                    <a:pt x="494095" y="348605"/>
                    <a:pt x="520286" y="347468"/>
                    <a:pt x="546381" y="346236"/>
                  </a:cubicBezTo>
                  <a:close/>
                  <a:moveTo>
                    <a:pt x="278625" y="278352"/>
                  </a:moveTo>
                  <a:cubicBezTo>
                    <a:pt x="278625" y="278352"/>
                    <a:pt x="327877" y="302233"/>
                    <a:pt x="371816" y="329810"/>
                  </a:cubicBezTo>
                  <a:cubicBezTo>
                    <a:pt x="404936" y="350469"/>
                    <a:pt x="411104" y="373023"/>
                    <a:pt x="412053" y="405338"/>
                  </a:cubicBezTo>
                  <a:cubicBezTo>
                    <a:pt x="412148" y="405433"/>
                    <a:pt x="412148" y="405622"/>
                    <a:pt x="412148" y="405717"/>
                  </a:cubicBezTo>
                  <a:lnTo>
                    <a:pt x="412148" y="408086"/>
                  </a:lnTo>
                  <a:cubicBezTo>
                    <a:pt x="412243" y="409602"/>
                    <a:pt x="412243" y="411308"/>
                    <a:pt x="412243" y="412919"/>
                  </a:cubicBezTo>
                  <a:lnTo>
                    <a:pt x="379123" y="445992"/>
                  </a:lnTo>
                  <a:lnTo>
                    <a:pt x="372670" y="452436"/>
                  </a:lnTo>
                  <a:lnTo>
                    <a:pt x="356822" y="468262"/>
                  </a:lnTo>
                  <a:lnTo>
                    <a:pt x="319147" y="505884"/>
                  </a:lnTo>
                  <a:lnTo>
                    <a:pt x="265623" y="452436"/>
                  </a:lnTo>
                  <a:lnTo>
                    <a:pt x="249775" y="436705"/>
                  </a:lnTo>
                  <a:lnTo>
                    <a:pt x="245505" y="432346"/>
                  </a:lnTo>
                  <a:cubicBezTo>
                    <a:pt x="235730" y="422680"/>
                    <a:pt x="222729" y="417184"/>
                    <a:pt x="208779" y="417184"/>
                  </a:cubicBezTo>
                  <a:cubicBezTo>
                    <a:pt x="194923" y="417184"/>
                    <a:pt x="181827" y="422680"/>
                    <a:pt x="172148" y="432346"/>
                  </a:cubicBezTo>
                  <a:lnTo>
                    <a:pt x="167782" y="436705"/>
                  </a:lnTo>
                  <a:lnTo>
                    <a:pt x="89490" y="514887"/>
                  </a:lnTo>
                  <a:lnTo>
                    <a:pt x="190" y="514792"/>
                  </a:lnTo>
                  <a:lnTo>
                    <a:pt x="0" y="405433"/>
                  </a:lnTo>
                  <a:cubicBezTo>
                    <a:pt x="949" y="373118"/>
                    <a:pt x="7117" y="350753"/>
                    <a:pt x="40237" y="329904"/>
                  </a:cubicBezTo>
                  <a:cubicBezTo>
                    <a:pt x="84271" y="302233"/>
                    <a:pt x="133429" y="278447"/>
                    <a:pt x="133429" y="278447"/>
                  </a:cubicBezTo>
                  <a:lnTo>
                    <a:pt x="172527" y="401926"/>
                  </a:lnTo>
                  <a:lnTo>
                    <a:pt x="195398" y="337201"/>
                  </a:lnTo>
                  <a:cubicBezTo>
                    <a:pt x="155255" y="281384"/>
                    <a:pt x="198340" y="278636"/>
                    <a:pt x="205932" y="278447"/>
                  </a:cubicBezTo>
                  <a:lnTo>
                    <a:pt x="206121" y="278447"/>
                  </a:lnTo>
                  <a:lnTo>
                    <a:pt x="206406" y="278447"/>
                  </a:lnTo>
                  <a:cubicBezTo>
                    <a:pt x="214093" y="278636"/>
                    <a:pt x="256988" y="281384"/>
                    <a:pt x="216940" y="337201"/>
                  </a:cubicBezTo>
                  <a:lnTo>
                    <a:pt x="239811" y="401926"/>
                  </a:lnTo>
                  <a:close/>
                  <a:moveTo>
                    <a:pt x="406730" y="85850"/>
                  </a:moveTo>
                  <a:lnTo>
                    <a:pt x="412614" y="85850"/>
                  </a:lnTo>
                  <a:cubicBezTo>
                    <a:pt x="426185" y="85850"/>
                    <a:pt x="426185" y="85850"/>
                    <a:pt x="426185" y="99398"/>
                  </a:cubicBezTo>
                  <a:cubicBezTo>
                    <a:pt x="426280" y="108967"/>
                    <a:pt x="426280" y="108967"/>
                    <a:pt x="435770" y="110483"/>
                  </a:cubicBezTo>
                  <a:cubicBezTo>
                    <a:pt x="443172" y="111619"/>
                    <a:pt x="450100" y="113799"/>
                    <a:pt x="456838" y="116641"/>
                  </a:cubicBezTo>
                  <a:cubicBezTo>
                    <a:pt x="460444" y="118346"/>
                    <a:pt x="461867" y="120809"/>
                    <a:pt x="460728" y="124788"/>
                  </a:cubicBezTo>
                  <a:cubicBezTo>
                    <a:pt x="458925" y="130568"/>
                    <a:pt x="457407" y="136347"/>
                    <a:pt x="455509" y="142221"/>
                  </a:cubicBezTo>
                  <a:cubicBezTo>
                    <a:pt x="453801" y="147621"/>
                    <a:pt x="451998" y="148379"/>
                    <a:pt x="446778" y="145821"/>
                  </a:cubicBezTo>
                  <a:cubicBezTo>
                    <a:pt x="436339" y="140800"/>
                    <a:pt x="425141" y="138621"/>
                    <a:pt x="413563" y="139284"/>
                  </a:cubicBezTo>
                  <a:cubicBezTo>
                    <a:pt x="410526" y="139379"/>
                    <a:pt x="407489" y="139757"/>
                    <a:pt x="404642" y="141084"/>
                  </a:cubicBezTo>
                  <a:cubicBezTo>
                    <a:pt x="394583" y="145442"/>
                    <a:pt x="392875" y="156621"/>
                    <a:pt x="401511" y="163443"/>
                  </a:cubicBezTo>
                  <a:cubicBezTo>
                    <a:pt x="405781" y="166853"/>
                    <a:pt x="410716" y="169317"/>
                    <a:pt x="415936" y="171496"/>
                  </a:cubicBezTo>
                  <a:cubicBezTo>
                    <a:pt x="424761" y="175191"/>
                    <a:pt x="433777" y="178696"/>
                    <a:pt x="442223" y="183338"/>
                  </a:cubicBezTo>
                  <a:cubicBezTo>
                    <a:pt x="469175" y="198307"/>
                    <a:pt x="476387" y="232130"/>
                    <a:pt x="457407" y="255152"/>
                  </a:cubicBezTo>
                  <a:cubicBezTo>
                    <a:pt x="450574" y="263489"/>
                    <a:pt x="441654" y="268984"/>
                    <a:pt x="431214" y="271921"/>
                  </a:cubicBezTo>
                  <a:cubicBezTo>
                    <a:pt x="426659" y="273152"/>
                    <a:pt x="424666" y="275616"/>
                    <a:pt x="424951" y="280258"/>
                  </a:cubicBezTo>
                  <a:cubicBezTo>
                    <a:pt x="425141" y="284900"/>
                    <a:pt x="424951" y="289448"/>
                    <a:pt x="424951" y="294185"/>
                  </a:cubicBezTo>
                  <a:cubicBezTo>
                    <a:pt x="424951" y="298353"/>
                    <a:pt x="422768" y="300438"/>
                    <a:pt x="418688" y="300627"/>
                  </a:cubicBezTo>
                  <a:cubicBezTo>
                    <a:pt x="413658" y="300722"/>
                    <a:pt x="408628" y="300722"/>
                    <a:pt x="403693" y="300627"/>
                  </a:cubicBezTo>
                  <a:cubicBezTo>
                    <a:pt x="399328" y="300438"/>
                    <a:pt x="397240" y="298069"/>
                    <a:pt x="397240" y="293806"/>
                  </a:cubicBezTo>
                  <a:cubicBezTo>
                    <a:pt x="397050" y="290490"/>
                    <a:pt x="397050" y="287079"/>
                    <a:pt x="397050" y="283669"/>
                  </a:cubicBezTo>
                  <a:cubicBezTo>
                    <a:pt x="397050" y="276184"/>
                    <a:pt x="396861" y="275805"/>
                    <a:pt x="389648" y="274668"/>
                  </a:cubicBezTo>
                  <a:cubicBezTo>
                    <a:pt x="380348" y="273342"/>
                    <a:pt x="371427" y="271163"/>
                    <a:pt x="362886" y="267089"/>
                  </a:cubicBezTo>
                  <a:cubicBezTo>
                    <a:pt x="356243" y="263963"/>
                    <a:pt x="355579" y="262163"/>
                    <a:pt x="357192" y="255246"/>
                  </a:cubicBezTo>
                  <a:cubicBezTo>
                    <a:pt x="358616" y="250036"/>
                    <a:pt x="360039" y="244920"/>
                    <a:pt x="361653" y="239804"/>
                  </a:cubicBezTo>
                  <a:cubicBezTo>
                    <a:pt x="363551" y="233930"/>
                    <a:pt x="365164" y="233172"/>
                    <a:pt x="370668" y="236014"/>
                  </a:cubicBezTo>
                  <a:cubicBezTo>
                    <a:pt x="379968" y="240846"/>
                    <a:pt x="389838" y="243593"/>
                    <a:pt x="400277" y="244920"/>
                  </a:cubicBezTo>
                  <a:cubicBezTo>
                    <a:pt x="406920" y="245772"/>
                    <a:pt x="413563" y="245014"/>
                    <a:pt x="419732" y="242362"/>
                  </a:cubicBezTo>
                  <a:cubicBezTo>
                    <a:pt x="431214" y="237435"/>
                    <a:pt x="433018" y="224077"/>
                    <a:pt x="423243" y="215929"/>
                  </a:cubicBezTo>
                  <a:cubicBezTo>
                    <a:pt x="420016" y="213276"/>
                    <a:pt x="416220" y="211287"/>
                    <a:pt x="412234" y="209487"/>
                  </a:cubicBezTo>
                  <a:cubicBezTo>
                    <a:pt x="402175" y="205129"/>
                    <a:pt x="391641" y="201718"/>
                    <a:pt x="382056" y="196033"/>
                  </a:cubicBezTo>
                  <a:cubicBezTo>
                    <a:pt x="366587" y="186654"/>
                    <a:pt x="356718" y="173864"/>
                    <a:pt x="357857" y="155105"/>
                  </a:cubicBezTo>
                  <a:cubicBezTo>
                    <a:pt x="359280" y="133694"/>
                    <a:pt x="371238" y="120336"/>
                    <a:pt x="390882" y="113230"/>
                  </a:cubicBezTo>
                  <a:cubicBezTo>
                    <a:pt x="398948" y="110388"/>
                    <a:pt x="399138" y="110483"/>
                    <a:pt x="399138" y="102051"/>
                  </a:cubicBezTo>
                  <a:cubicBezTo>
                    <a:pt x="399138" y="99114"/>
                    <a:pt x="398948" y="96366"/>
                    <a:pt x="399138" y="93429"/>
                  </a:cubicBezTo>
                  <a:cubicBezTo>
                    <a:pt x="399233" y="87082"/>
                    <a:pt x="400372" y="85945"/>
                    <a:pt x="406730" y="85850"/>
                  </a:cubicBezTo>
                  <a:close/>
                  <a:moveTo>
                    <a:pt x="205945" y="50"/>
                  </a:moveTo>
                  <a:cubicBezTo>
                    <a:pt x="214105" y="-329"/>
                    <a:pt x="298173" y="-1087"/>
                    <a:pt x="302823" y="99179"/>
                  </a:cubicBezTo>
                  <a:cubicBezTo>
                    <a:pt x="302823" y="99179"/>
                    <a:pt x="319238" y="249483"/>
                    <a:pt x="206514" y="250620"/>
                  </a:cubicBezTo>
                  <a:lnTo>
                    <a:pt x="205945" y="250620"/>
                  </a:lnTo>
                  <a:lnTo>
                    <a:pt x="205281" y="250620"/>
                  </a:lnTo>
                  <a:cubicBezTo>
                    <a:pt x="92652" y="249483"/>
                    <a:pt x="108972" y="99179"/>
                    <a:pt x="108972" y="99179"/>
                  </a:cubicBezTo>
                  <a:cubicBezTo>
                    <a:pt x="113527" y="-1087"/>
                    <a:pt x="197690" y="-329"/>
                    <a:pt x="205945" y="50"/>
                  </a:cubicBezTo>
                  <a:close/>
                </a:path>
              </a:pathLst>
            </a:custGeom>
            <a:solidFill>
              <a:schemeClr val="bg2">
                <a:lumMod val="10000"/>
              </a:schemeClr>
            </a:solidFill>
            <a:ln w="9525">
              <a:noFill/>
              <a:round/>
            </a:ln>
          </p:spPr>
          <p:txBody>
            <a:bodyPr wrap="square" lIns="91440" tIns="45720" rIns="91440" bIns="45720" anchor="ctr">
              <a:normAutofit fontScale="92500" lnSpcReduction="200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6246569" y="1974501"/>
            <a:ext cx="1945398" cy="758308"/>
            <a:chOff x="2491930" y="2352404"/>
            <a:chExt cx="3104375" cy="1011077"/>
          </a:xfrm>
        </p:grpSpPr>
        <p:sp>
          <p:nvSpPr>
            <p:cNvPr id="24" name="文本框 23"/>
            <p:cNvSpPr txBox="1"/>
            <p:nvPr/>
          </p:nvSpPr>
          <p:spPr>
            <a:xfrm>
              <a:off x="2491930" y="2352404"/>
              <a:ext cx="220842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1500" b="1" dirty="0">
                  <a:cs typeface="+mn-ea"/>
                  <a:sym typeface="+mn-lt"/>
                </a:rPr>
                <a:t>Add subtitle</a:t>
              </a:r>
              <a:endParaRPr lang="zh-CN" altLang="en-US" sz="1500" b="1" dirty="0">
                <a:cs typeface="+mn-ea"/>
                <a:sym typeface="+mn-lt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2491930" y="2747928"/>
              <a:ext cx="3104375" cy="615553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defRPr/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6246569" y="3444442"/>
            <a:ext cx="1945398" cy="758308"/>
            <a:chOff x="2491930" y="2352404"/>
            <a:chExt cx="3104375" cy="1011077"/>
          </a:xfrm>
        </p:grpSpPr>
        <p:sp>
          <p:nvSpPr>
            <p:cNvPr id="27" name="文本框 26"/>
            <p:cNvSpPr txBox="1"/>
            <p:nvPr/>
          </p:nvSpPr>
          <p:spPr>
            <a:xfrm>
              <a:off x="2491930" y="2352404"/>
              <a:ext cx="220842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1500" b="1" dirty="0">
                  <a:cs typeface="+mn-ea"/>
                  <a:sym typeface="+mn-lt"/>
                </a:rPr>
                <a:t>Add subtitle</a:t>
              </a:r>
              <a:endParaRPr lang="zh-CN" altLang="en-US" sz="1500" b="1" dirty="0">
                <a:cs typeface="+mn-ea"/>
                <a:sym typeface="+mn-lt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2491930" y="2747928"/>
              <a:ext cx="3104375" cy="615553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defRPr/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952496" y="1974501"/>
            <a:ext cx="1945399" cy="758308"/>
            <a:chOff x="2491930" y="2352404"/>
            <a:chExt cx="3104377" cy="1011077"/>
          </a:xfrm>
        </p:grpSpPr>
        <p:sp>
          <p:nvSpPr>
            <p:cNvPr id="30" name="文本框 29"/>
            <p:cNvSpPr txBox="1"/>
            <p:nvPr/>
          </p:nvSpPr>
          <p:spPr>
            <a:xfrm>
              <a:off x="3387140" y="2352404"/>
              <a:ext cx="220916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dist"/>
              <a:r>
                <a:rPr lang="en-US" altLang="zh-CN" sz="1500" b="1" dirty="0">
                  <a:cs typeface="+mn-ea"/>
                  <a:sym typeface="+mn-lt"/>
                </a:rPr>
                <a:t>Add subtitle</a:t>
              </a:r>
              <a:endParaRPr lang="zh-CN" altLang="en-US" sz="1500" b="1" dirty="0">
                <a:cs typeface="+mn-ea"/>
                <a:sym typeface="+mn-lt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2491930" y="2747928"/>
              <a:ext cx="3104375" cy="615553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defRPr/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952496" y="3444442"/>
            <a:ext cx="1945398" cy="758308"/>
            <a:chOff x="2491930" y="2352404"/>
            <a:chExt cx="3104375" cy="1011077"/>
          </a:xfrm>
        </p:grpSpPr>
        <p:sp>
          <p:nvSpPr>
            <p:cNvPr id="33" name="文本框 32"/>
            <p:cNvSpPr txBox="1"/>
            <p:nvPr/>
          </p:nvSpPr>
          <p:spPr>
            <a:xfrm>
              <a:off x="3387140" y="2352404"/>
              <a:ext cx="220916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dist"/>
              <a:r>
                <a:rPr lang="en-US" altLang="zh-CN" sz="1500" b="1" dirty="0">
                  <a:cs typeface="+mn-ea"/>
                  <a:sym typeface="+mn-lt"/>
                </a:rPr>
                <a:t>Add subtitle</a:t>
              </a:r>
              <a:endParaRPr lang="zh-CN" altLang="en-US" sz="1500" b="1" dirty="0">
                <a:cs typeface="+mn-ea"/>
                <a:sym typeface="+mn-lt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2491930" y="2747928"/>
              <a:ext cx="3104375" cy="615553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defRPr/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grpSp>
        <p:nvGrpSpPr>
          <p:cNvPr id="3" name="组合 2"/>
          <p:cNvGrpSpPr/>
          <p:nvPr userDrawn="1"/>
        </p:nvGrpSpPr>
        <p:grpSpPr>
          <a:xfrm>
            <a:off x="2375467" y="376922"/>
            <a:ext cx="4393066" cy="734060"/>
            <a:chOff x="3510816" y="1241619"/>
            <a:chExt cx="4393066" cy="734060"/>
          </a:xfrm>
        </p:grpSpPr>
        <p:sp>
          <p:nvSpPr>
            <p:cNvPr id="4" name="文本框 3"/>
            <p:cNvSpPr txBox="1"/>
            <p:nvPr/>
          </p:nvSpPr>
          <p:spPr>
            <a:xfrm>
              <a:off x="3510816" y="1241619"/>
              <a:ext cx="4393066" cy="7340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kumimoji="1" lang="en-US" altLang="zh-CN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MORE THAN TEMPLATE</a:t>
              </a:r>
              <a:endParaRPr kumimoji="1" lang="en-US" altLang="zh-CN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algn="ctr">
                <a:lnSpc>
                  <a:spcPct val="110000"/>
                </a:lnSpc>
              </a:pPr>
              <a:r>
                <a:rPr kumimoji="1" lang="en-US" altLang="zh-CN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subtitle here</a:t>
              </a:r>
              <a:endParaRPr kumimoji="1"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5" name="直接连接符 4"/>
            <p:cNvCxnSpPr/>
            <p:nvPr/>
          </p:nvCxnSpPr>
          <p:spPr>
            <a:xfrm>
              <a:off x="4624123" y="1599772"/>
              <a:ext cx="2185496" cy="8878"/>
            </a:xfrm>
            <a:prstGeom prst="line">
              <a:avLst/>
            </a:prstGeom>
            <a:ln w="28575" cap="rnd">
              <a:gradFill>
                <a:gsLst>
                  <a:gs pos="0">
                    <a:srgbClr val="3DC6BE"/>
                  </a:gs>
                  <a:gs pos="100000">
                    <a:srgbClr val="304151"/>
                  </a:gs>
                </a:gsLst>
                <a:lin ang="0" scaled="1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Click="0" advTm="3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: 圆角 7"/>
          <p:cNvSpPr/>
          <p:nvPr/>
        </p:nvSpPr>
        <p:spPr>
          <a:xfrm>
            <a:off x="764382" y="1995350"/>
            <a:ext cx="1257538" cy="125753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矩形: 圆角 8"/>
          <p:cNvSpPr/>
          <p:nvPr/>
        </p:nvSpPr>
        <p:spPr>
          <a:xfrm>
            <a:off x="2879725" y="1995350"/>
            <a:ext cx="1257538" cy="125753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矩形: 圆角 9"/>
          <p:cNvSpPr/>
          <p:nvPr/>
        </p:nvSpPr>
        <p:spPr>
          <a:xfrm>
            <a:off x="4995069" y="1995350"/>
            <a:ext cx="1257538" cy="1257538"/>
          </a:xfrm>
          <a:prstGeom prst="roundRect">
            <a:avLst/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矩形: 圆角 10"/>
          <p:cNvSpPr/>
          <p:nvPr/>
        </p:nvSpPr>
        <p:spPr>
          <a:xfrm>
            <a:off x="7110413" y="1995350"/>
            <a:ext cx="1257538" cy="125753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6" name="Oval 11"/>
          <p:cNvSpPr/>
          <p:nvPr/>
        </p:nvSpPr>
        <p:spPr>
          <a:xfrm>
            <a:off x="1175980" y="2265939"/>
            <a:ext cx="434340" cy="373221"/>
          </a:xfrm>
          <a:custGeom>
            <a:avLst/>
            <a:gdLst>
              <a:gd name="connsiteX0" fmla="*/ 389492 w 608271"/>
              <a:gd name="connsiteY0" fmla="*/ 248491 h 522678"/>
              <a:gd name="connsiteX1" fmla="*/ 481825 w 608271"/>
              <a:gd name="connsiteY1" fmla="*/ 293892 h 522678"/>
              <a:gd name="connsiteX2" fmla="*/ 604637 w 608271"/>
              <a:gd name="connsiteY2" fmla="*/ 486497 h 522678"/>
              <a:gd name="connsiteX3" fmla="*/ 605332 w 608271"/>
              <a:gd name="connsiteY3" fmla="*/ 510486 h 522678"/>
              <a:gd name="connsiteX4" fmla="*/ 584681 w 608271"/>
              <a:gd name="connsiteY4" fmla="*/ 522678 h 522678"/>
              <a:gd name="connsiteX5" fmla="*/ 467131 w 608271"/>
              <a:gd name="connsiteY5" fmla="*/ 522381 h 522678"/>
              <a:gd name="connsiteX6" fmla="*/ 441814 w 608271"/>
              <a:gd name="connsiteY6" fmla="*/ 507115 h 522678"/>
              <a:gd name="connsiteX7" fmla="*/ 385123 w 608271"/>
              <a:gd name="connsiteY7" fmla="*/ 423451 h 522678"/>
              <a:gd name="connsiteX8" fmla="*/ 148136 w 608271"/>
              <a:gd name="connsiteY8" fmla="*/ 432472 h 522678"/>
              <a:gd name="connsiteX9" fmla="*/ 123415 w 608271"/>
              <a:gd name="connsiteY9" fmla="*/ 423650 h 522678"/>
              <a:gd name="connsiteX10" fmla="*/ 11920 w 608271"/>
              <a:gd name="connsiteY10" fmla="*/ 325117 h 522678"/>
              <a:gd name="connsiteX11" fmla="*/ 8843 w 608271"/>
              <a:gd name="connsiteY11" fmla="*/ 275454 h 522678"/>
              <a:gd name="connsiteX12" fmla="*/ 58583 w 608271"/>
              <a:gd name="connsiteY12" fmla="*/ 272381 h 522678"/>
              <a:gd name="connsiteX13" fmla="*/ 159554 w 608271"/>
              <a:gd name="connsiteY13" fmla="*/ 361596 h 522678"/>
              <a:gd name="connsiteX14" fmla="*/ 378869 w 608271"/>
              <a:gd name="connsiteY14" fmla="*/ 319863 h 522678"/>
              <a:gd name="connsiteX15" fmla="*/ 250596 w 608271"/>
              <a:gd name="connsiteY15" fmla="*/ 333741 h 522678"/>
              <a:gd name="connsiteX16" fmla="*/ 211776 w 608271"/>
              <a:gd name="connsiteY16" fmla="*/ 302615 h 522678"/>
              <a:gd name="connsiteX17" fmla="*/ 242951 w 608271"/>
              <a:gd name="connsiteY17" fmla="*/ 263757 h 522678"/>
              <a:gd name="connsiteX18" fmla="*/ 389492 w 608271"/>
              <a:gd name="connsiteY18" fmla="*/ 248491 h 522678"/>
              <a:gd name="connsiteX19" fmla="*/ 22874 w 608271"/>
              <a:gd name="connsiteY19" fmla="*/ 158631 h 522678"/>
              <a:gd name="connsiteX20" fmla="*/ 352733 w 608271"/>
              <a:gd name="connsiteY20" fmla="*/ 158631 h 522678"/>
              <a:gd name="connsiteX21" fmla="*/ 372685 w 608271"/>
              <a:gd name="connsiteY21" fmla="*/ 178545 h 522678"/>
              <a:gd name="connsiteX22" fmla="*/ 372685 w 608271"/>
              <a:gd name="connsiteY22" fmla="*/ 223129 h 522678"/>
              <a:gd name="connsiteX23" fmla="*/ 240067 w 608271"/>
              <a:gd name="connsiteY23" fmla="*/ 237495 h 522678"/>
              <a:gd name="connsiteX24" fmla="*/ 187456 w 608271"/>
              <a:gd name="connsiteY24" fmla="*/ 281485 h 522678"/>
              <a:gd name="connsiteX25" fmla="*/ 108838 w 608271"/>
              <a:gd name="connsiteY25" fmla="*/ 281485 h 522678"/>
              <a:gd name="connsiteX26" fmla="*/ 76180 w 608271"/>
              <a:gd name="connsiteY26" fmla="*/ 252654 h 522678"/>
              <a:gd name="connsiteX27" fmla="*/ 2922 w 608271"/>
              <a:gd name="connsiteY27" fmla="*/ 246313 h 522678"/>
              <a:gd name="connsiteX28" fmla="*/ 2922 w 608271"/>
              <a:gd name="connsiteY28" fmla="*/ 178545 h 522678"/>
              <a:gd name="connsiteX29" fmla="*/ 22874 w 608271"/>
              <a:gd name="connsiteY29" fmla="*/ 158631 h 522678"/>
              <a:gd name="connsiteX30" fmla="*/ 22874 w 608271"/>
              <a:gd name="connsiteY30" fmla="*/ 0 h 522678"/>
              <a:gd name="connsiteX31" fmla="*/ 352733 w 608271"/>
              <a:gd name="connsiteY31" fmla="*/ 0 h 522678"/>
              <a:gd name="connsiteX32" fmla="*/ 372685 w 608271"/>
              <a:gd name="connsiteY32" fmla="*/ 19925 h 522678"/>
              <a:gd name="connsiteX33" fmla="*/ 372685 w 608271"/>
              <a:gd name="connsiteY33" fmla="*/ 102999 h 522678"/>
              <a:gd name="connsiteX34" fmla="*/ 352733 w 608271"/>
              <a:gd name="connsiteY34" fmla="*/ 122925 h 522678"/>
              <a:gd name="connsiteX35" fmla="*/ 22874 w 608271"/>
              <a:gd name="connsiteY35" fmla="*/ 122925 h 522678"/>
              <a:gd name="connsiteX36" fmla="*/ 2922 w 608271"/>
              <a:gd name="connsiteY36" fmla="*/ 102999 h 522678"/>
              <a:gd name="connsiteX37" fmla="*/ 2922 w 608271"/>
              <a:gd name="connsiteY37" fmla="*/ 19925 h 522678"/>
              <a:gd name="connsiteX38" fmla="*/ 22874 w 608271"/>
              <a:gd name="connsiteY38" fmla="*/ 0 h 522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608271" h="522678">
                <a:moveTo>
                  <a:pt x="389492" y="248491"/>
                </a:moveTo>
                <a:cubicBezTo>
                  <a:pt x="425432" y="248491"/>
                  <a:pt x="459883" y="265442"/>
                  <a:pt x="481825" y="293892"/>
                </a:cubicBezTo>
                <a:lnTo>
                  <a:pt x="604637" y="486497"/>
                </a:lnTo>
                <a:cubicBezTo>
                  <a:pt x="609204" y="493733"/>
                  <a:pt x="609502" y="502952"/>
                  <a:pt x="605332" y="510486"/>
                </a:cubicBezTo>
                <a:cubicBezTo>
                  <a:pt x="601162" y="518019"/>
                  <a:pt x="593319" y="522678"/>
                  <a:pt x="584681" y="522678"/>
                </a:cubicBezTo>
                <a:cubicBezTo>
                  <a:pt x="569888" y="522678"/>
                  <a:pt x="467131" y="522381"/>
                  <a:pt x="467131" y="522381"/>
                </a:cubicBezTo>
                <a:cubicBezTo>
                  <a:pt x="457203" y="521290"/>
                  <a:pt x="447771" y="516037"/>
                  <a:pt x="441814" y="507115"/>
                </a:cubicBezTo>
                <a:lnTo>
                  <a:pt x="385123" y="423451"/>
                </a:lnTo>
                <a:lnTo>
                  <a:pt x="148136" y="432472"/>
                </a:lnTo>
                <a:cubicBezTo>
                  <a:pt x="138804" y="432869"/>
                  <a:pt x="129967" y="429498"/>
                  <a:pt x="123415" y="423650"/>
                </a:cubicBezTo>
                <a:lnTo>
                  <a:pt x="11920" y="325117"/>
                </a:lnTo>
                <a:cubicBezTo>
                  <a:pt x="-2674" y="312230"/>
                  <a:pt x="-4064" y="290026"/>
                  <a:pt x="8843" y="275454"/>
                </a:cubicBezTo>
                <a:cubicBezTo>
                  <a:pt x="21749" y="260882"/>
                  <a:pt x="44088" y="259494"/>
                  <a:pt x="58583" y="272381"/>
                </a:cubicBezTo>
                <a:lnTo>
                  <a:pt x="159554" y="361596"/>
                </a:lnTo>
                <a:lnTo>
                  <a:pt x="378869" y="319863"/>
                </a:lnTo>
                <a:lnTo>
                  <a:pt x="250596" y="333741"/>
                </a:lnTo>
                <a:cubicBezTo>
                  <a:pt x="231236" y="335823"/>
                  <a:pt x="213861" y="321846"/>
                  <a:pt x="211776" y="302615"/>
                </a:cubicBezTo>
                <a:cubicBezTo>
                  <a:pt x="209592" y="283285"/>
                  <a:pt x="223591" y="265838"/>
                  <a:pt x="242951" y="263757"/>
                </a:cubicBezTo>
                <a:cubicBezTo>
                  <a:pt x="388896" y="247896"/>
                  <a:pt x="380954" y="248491"/>
                  <a:pt x="389492" y="248491"/>
                </a:cubicBezTo>
                <a:close/>
                <a:moveTo>
                  <a:pt x="22874" y="158631"/>
                </a:moveTo>
                <a:lnTo>
                  <a:pt x="352733" y="158631"/>
                </a:lnTo>
                <a:cubicBezTo>
                  <a:pt x="363751" y="158631"/>
                  <a:pt x="372685" y="167548"/>
                  <a:pt x="372685" y="178545"/>
                </a:cubicBezTo>
                <a:lnTo>
                  <a:pt x="372685" y="223129"/>
                </a:lnTo>
                <a:lnTo>
                  <a:pt x="240067" y="237495"/>
                </a:lnTo>
                <a:cubicBezTo>
                  <a:pt x="213861" y="240368"/>
                  <a:pt x="194107" y="258896"/>
                  <a:pt x="187456" y="281485"/>
                </a:cubicBezTo>
                <a:lnTo>
                  <a:pt x="108838" y="281485"/>
                </a:lnTo>
                <a:lnTo>
                  <a:pt x="76180" y="252654"/>
                </a:lnTo>
                <a:cubicBezTo>
                  <a:pt x="55930" y="234721"/>
                  <a:pt x="26249" y="231947"/>
                  <a:pt x="2922" y="246313"/>
                </a:cubicBezTo>
                <a:lnTo>
                  <a:pt x="2922" y="178545"/>
                </a:lnTo>
                <a:cubicBezTo>
                  <a:pt x="2922" y="167548"/>
                  <a:pt x="11856" y="158631"/>
                  <a:pt x="22874" y="158631"/>
                </a:cubicBezTo>
                <a:close/>
                <a:moveTo>
                  <a:pt x="22874" y="0"/>
                </a:moveTo>
                <a:lnTo>
                  <a:pt x="352733" y="0"/>
                </a:lnTo>
                <a:cubicBezTo>
                  <a:pt x="363751" y="0"/>
                  <a:pt x="372685" y="8922"/>
                  <a:pt x="372685" y="19925"/>
                </a:cubicBezTo>
                <a:lnTo>
                  <a:pt x="372685" y="102999"/>
                </a:lnTo>
                <a:cubicBezTo>
                  <a:pt x="372685" y="114003"/>
                  <a:pt x="363751" y="122925"/>
                  <a:pt x="352733" y="122925"/>
                </a:cubicBezTo>
                <a:lnTo>
                  <a:pt x="22874" y="122925"/>
                </a:lnTo>
                <a:cubicBezTo>
                  <a:pt x="11856" y="122925"/>
                  <a:pt x="2922" y="114003"/>
                  <a:pt x="2922" y="102999"/>
                </a:cubicBezTo>
                <a:lnTo>
                  <a:pt x="2922" y="19925"/>
                </a:lnTo>
                <a:cubicBezTo>
                  <a:pt x="2922" y="8922"/>
                  <a:pt x="11856" y="0"/>
                  <a:pt x="22874" y="0"/>
                </a:cubicBezTo>
                <a:close/>
              </a:path>
            </a:pathLst>
          </a:cu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7" name="Oval 12"/>
          <p:cNvSpPr/>
          <p:nvPr/>
        </p:nvSpPr>
        <p:spPr>
          <a:xfrm>
            <a:off x="3291323" y="2259875"/>
            <a:ext cx="434340" cy="385349"/>
          </a:xfrm>
          <a:custGeom>
            <a:avLst/>
            <a:gdLst>
              <a:gd name="connsiteX0" fmla="*/ 257630 w 606227"/>
              <a:gd name="connsiteY0" fmla="*/ 424451 h 537849"/>
              <a:gd name="connsiteX1" fmla="*/ 430060 w 606227"/>
              <a:gd name="connsiteY1" fmla="*/ 487877 h 537849"/>
              <a:gd name="connsiteX2" fmla="*/ 602491 w 606227"/>
              <a:gd name="connsiteY2" fmla="*/ 424451 h 537849"/>
              <a:gd name="connsiteX3" fmla="*/ 606227 w 606227"/>
              <a:gd name="connsiteY3" fmla="*/ 440845 h 537849"/>
              <a:gd name="connsiteX4" fmla="*/ 606227 w 606227"/>
              <a:gd name="connsiteY4" fmla="*/ 458143 h 537849"/>
              <a:gd name="connsiteX5" fmla="*/ 430060 w 606227"/>
              <a:gd name="connsiteY5" fmla="*/ 537849 h 537849"/>
              <a:gd name="connsiteX6" fmla="*/ 253894 w 606227"/>
              <a:gd name="connsiteY6" fmla="*/ 458143 h 537849"/>
              <a:gd name="connsiteX7" fmla="*/ 253894 w 606227"/>
              <a:gd name="connsiteY7" fmla="*/ 440845 h 537849"/>
              <a:gd name="connsiteX8" fmla="*/ 257630 w 606227"/>
              <a:gd name="connsiteY8" fmla="*/ 424451 h 537849"/>
              <a:gd name="connsiteX9" fmla="*/ 3736 w 606227"/>
              <a:gd name="connsiteY9" fmla="*/ 376607 h 537849"/>
              <a:gd name="connsiteX10" fmla="*/ 176152 w 606227"/>
              <a:gd name="connsiteY10" fmla="*/ 440033 h 537849"/>
              <a:gd name="connsiteX11" fmla="*/ 225171 w 606227"/>
              <a:gd name="connsiteY11" fmla="*/ 436867 h 537849"/>
              <a:gd name="connsiteX12" fmla="*/ 225171 w 606227"/>
              <a:gd name="connsiteY12" fmla="*/ 440824 h 537849"/>
              <a:gd name="connsiteX13" fmla="*/ 225171 w 606227"/>
              <a:gd name="connsiteY13" fmla="*/ 458122 h 537849"/>
              <a:gd name="connsiteX14" fmla="*/ 231737 w 606227"/>
              <a:gd name="connsiteY14" fmla="*/ 485935 h 537849"/>
              <a:gd name="connsiteX15" fmla="*/ 176152 w 606227"/>
              <a:gd name="connsiteY15" fmla="*/ 490005 h 537849"/>
              <a:gd name="connsiteX16" fmla="*/ 0 w 606227"/>
              <a:gd name="connsiteY16" fmla="*/ 410299 h 537849"/>
              <a:gd name="connsiteX17" fmla="*/ 0 w 606227"/>
              <a:gd name="connsiteY17" fmla="*/ 393001 h 537849"/>
              <a:gd name="connsiteX18" fmla="*/ 3736 w 606227"/>
              <a:gd name="connsiteY18" fmla="*/ 376607 h 537849"/>
              <a:gd name="connsiteX19" fmla="*/ 257630 w 606227"/>
              <a:gd name="connsiteY19" fmla="*/ 335397 h 537849"/>
              <a:gd name="connsiteX20" fmla="*/ 430060 w 606227"/>
              <a:gd name="connsiteY20" fmla="*/ 398799 h 537849"/>
              <a:gd name="connsiteX21" fmla="*/ 602491 w 606227"/>
              <a:gd name="connsiteY21" fmla="*/ 335397 h 537849"/>
              <a:gd name="connsiteX22" fmla="*/ 606227 w 606227"/>
              <a:gd name="connsiteY22" fmla="*/ 351784 h 537849"/>
              <a:gd name="connsiteX23" fmla="*/ 606227 w 606227"/>
              <a:gd name="connsiteY23" fmla="*/ 369076 h 537849"/>
              <a:gd name="connsiteX24" fmla="*/ 430060 w 606227"/>
              <a:gd name="connsiteY24" fmla="*/ 448866 h 537849"/>
              <a:gd name="connsiteX25" fmla="*/ 253894 w 606227"/>
              <a:gd name="connsiteY25" fmla="*/ 369076 h 537849"/>
              <a:gd name="connsiteX26" fmla="*/ 253894 w 606227"/>
              <a:gd name="connsiteY26" fmla="*/ 351784 h 537849"/>
              <a:gd name="connsiteX27" fmla="*/ 257630 w 606227"/>
              <a:gd name="connsiteY27" fmla="*/ 335397 h 537849"/>
              <a:gd name="connsiteX28" fmla="*/ 3736 w 606227"/>
              <a:gd name="connsiteY28" fmla="*/ 287554 h 537849"/>
              <a:gd name="connsiteX29" fmla="*/ 176154 w 606227"/>
              <a:gd name="connsiteY29" fmla="*/ 350980 h 537849"/>
              <a:gd name="connsiteX30" fmla="*/ 225174 w 606227"/>
              <a:gd name="connsiteY30" fmla="*/ 347814 h 537849"/>
              <a:gd name="connsiteX31" fmla="*/ 225174 w 606227"/>
              <a:gd name="connsiteY31" fmla="*/ 397899 h 537849"/>
              <a:gd name="connsiteX32" fmla="*/ 176154 w 606227"/>
              <a:gd name="connsiteY32" fmla="*/ 400952 h 537849"/>
              <a:gd name="connsiteX33" fmla="*/ 0 w 606227"/>
              <a:gd name="connsiteY33" fmla="*/ 321246 h 537849"/>
              <a:gd name="connsiteX34" fmla="*/ 0 w 606227"/>
              <a:gd name="connsiteY34" fmla="*/ 303948 h 537849"/>
              <a:gd name="connsiteX35" fmla="*/ 3736 w 606227"/>
              <a:gd name="connsiteY35" fmla="*/ 287554 h 537849"/>
              <a:gd name="connsiteX36" fmla="*/ 257630 w 606227"/>
              <a:gd name="connsiteY36" fmla="*/ 241545 h 537849"/>
              <a:gd name="connsiteX37" fmla="*/ 430060 w 606227"/>
              <a:gd name="connsiteY37" fmla="*/ 304971 h 537849"/>
              <a:gd name="connsiteX38" fmla="*/ 602491 w 606227"/>
              <a:gd name="connsiteY38" fmla="*/ 241545 h 537849"/>
              <a:gd name="connsiteX39" fmla="*/ 606227 w 606227"/>
              <a:gd name="connsiteY39" fmla="*/ 257939 h 537849"/>
              <a:gd name="connsiteX40" fmla="*/ 606227 w 606227"/>
              <a:gd name="connsiteY40" fmla="*/ 275237 h 537849"/>
              <a:gd name="connsiteX41" fmla="*/ 430060 w 606227"/>
              <a:gd name="connsiteY41" fmla="*/ 354943 h 537849"/>
              <a:gd name="connsiteX42" fmla="*/ 253894 w 606227"/>
              <a:gd name="connsiteY42" fmla="*/ 275237 h 537849"/>
              <a:gd name="connsiteX43" fmla="*/ 253894 w 606227"/>
              <a:gd name="connsiteY43" fmla="*/ 257939 h 537849"/>
              <a:gd name="connsiteX44" fmla="*/ 257630 w 606227"/>
              <a:gd name="connsiteY44" fmla="*/ 241545 h 537849"/>
              <a:gd name="connsiteX45" fmla="*/ 257630 w 606227"/>
              <a:gd name="connsiteY45" fmla="*/ 152492 h 537849"/>
              <a:gd name="connsiteX46" fmla="*/ 430060 w 606227"/>
              <a:gd name="connsiteY46" fmla="*/ 215918 h 537849"/>
              <a:gd name="connsiteX47" fmla="*/ 602491 w 606227"/>
              <a:gd name="connsiteY47" fmla="*/ 152492 h 537849"/>
              <a:gd name="connsiteX48" fmla="*/ 606227 w 606227"/>
              <a:gd name="connsiteY48" fmla="*/ 168886 h 537849"/>
              <a:gd name="connsiteX49" fmla="*/ 606227 w 606227"/>
              <a:gd name="connsiteY49" fmla="*/ 186184 h 537849"/>
              <a:gd name="connsiteX50" fmla="*/ 430060 w 606227"/>
              <a:gd name="connsiteY50" fmla="*/ 265890 h 537849"/>
              <a:gd name="connsiteX51" fmla="*/ 253894 w 606227"/>
              <a:gd name="connsiteY51" fmla="*/ 186184 h 537849"/>
              <a:gd name="connsiteX52" fmla="*/ 253894 w 606227"/>
              <a:gd name="connsiteY52" fmla="*/ 168886 h 537849"/>
              <a:gd name="connsiteX53" fmla="*/ 257630 w 606227"/>
              <a:gd name="connsiteY53" fmla="*/ 152492 h 537849"/>
              <a:gd name="connsiteX54" fmla="*/ 176154 w 606227"/>
              <a:gd name="connsiteY54" fmla="*/ 135062 h 537849"/>
              <a:gd name="connsiteX55" fmla="*/ 225174 w 606227"/>
              <a:gd name="connsiteY55" fmla="*/ 138227 h 537849"/>
              <a:gd name="connsiteX56" fmla="*/ 225174 w 606227"/>
              <a:gd name="connsiteY56" fmla="*/ 308804 h 537849"/>
              <a:gd name="connsiteX57" fmla="*/ 176154 w 606227"/>
              <a:gd name="connsiteY57" fmla="*/ 311969 h 537849"/>
              <a:gd name="connsiteX58" fmla="*/ 0 w 606227"/>
              <a:gd name="connsiteY58" fmla="*/ 232163 h 537849"/>
              <a:gd name="connsiteX59" fmla="*/ 0 w 606227"/>
              <a:gd name="connsiteY59" fmla="*/ 214868 h 537849"/>
              <a:gd name="connsiteX60" fmla="*/ 176154 w 606227"/>
              <a:gd name="connsiteY60" fmla="*/ 135062 h 537849"/>
              <a:gd name="connsiteX61" fmla="*/ 430060 w 606227"/>
              <a:gd name="connsiteY61" fmla="*/ 0 h 537849"/>
              <a:gd name="connsiteX62" fmla="*/ 606227 w 606227"/>
              <a:gd name="connsiteY62" fmla="*/ 79806 h 537849"/>
              <a:gd name="connsiteX63" fmla="*/ 606227 w 606227"/>
              <a:gd name="connsiteY63" fmla="*/ 97101 h 537849"/>
              <a:gd name="connsiteX64" fmla="*/ 430060 w 606227"/>
              <a:gd name="connsiteY64" fmla="*/ 176907 h 537849"/>
              <a:gd name="connsiteX65" fmla="*/ 253894 w 606227"/>
              <a:gd name="connsiteY65" fmla="*/ 97101 h 537849"/>
              <a:gd name="connsiteX66" fmla="*/ 253894 w 606227"/>
              <a:gd name="connsiteY66" fmla="*/ 79806 h 537849"/>
              <a:gd name="connsiteX67" fmla="*/ 430060 w 606227"/>
              <a:gd name="connsiteY67" fmla="*/ 0 h 537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606227" h="537849">
                <a:moveTo>
                  <a:pt x="257630" y="424451"/>
                </a:moveTo>
                <a:cubicBezTo>
                  <a:pt x="274273" y="460743"/>
                  <a:pt x="345147" y="487877"/>
                  <a:pt x="430060" y="487877"/>
                </a:cubicBezTo>
                <a:cubicBezTo>
                  <a:pt x="514974" y="487877"/>
                  <a:pt x="585848" y="460630"/>
                  <a:pt x="602491" y="424451"/>
                </a:cubicBezTo>
                <a:cubicBezTo>
                  <a:pt x="604868" y="429765"/>
                  <a:pt x="606227" y="435192"/>
                  <a:pt x="606227" y="440845"/>
                </a:cubicBezTo>
                <a:lnTo>
                  <a:pt x="606227" y="458143"/>
                </a:lnTo>
                <a:cubicBezTo>
                  <a:pt x="606227" y="502122"/>
                  <a:pt x="527314" y="537849"/>
                  <a:pt x="430060" y="537849"/>
                </a:cubicBezTo>
                <a:cubicBezTo>
                  <a:pt x="332807" y="537849"/>
                  <a:pt x="253894" y="502122"/>
                  <a:pt x="253894" y="458143"/>
                </a:cubicBezTo>
                <a:lnTo>
                  <a:pt x="253894" y="440845"/>
                </a:lnTo>
                <a:cubicBezTo>
                  <a:pt x="253894" y="435192"/>
                  <a:pt x="255139" y="429765"/>
                  <a:pt x="257630" y="424451"/>
                </a:cubicBezTo>
                <a:close/>
                <a:moveTo>
                  <a:pt x="3736" y="376607"/>
                </a:moveTo>
                <a:cubicBezTo>
                  <a:pt x="20377" y="412786"/>
                  <a:pt x="91246" y="440033"/>
                  <a:pt x="176152" y="440033"/>
                </a:cubicBezTo>
                <a:cubicBezTo>
                  <a:pt x="193133" y="440033"/>
                  <a:pt x="209661" y="438902"/>
                  <a:pt x="225171" y="436867"/>
                </a:cubicBezTo>
                <a:lnTo>
                  <a:pt x="225171" y="440824"/>
                </a:lnTo>
                <a:lnTo>
                  <a:pt x="225171" y="458122"/>
                </a:lnTo>
                <a:cubicBezTo>
                  <a:pt x="225171" y="467732"/>
                  <a:pt x="227435" y="477116"/>
                  <a:pt x="231737" y="485935"/>
                </a:cubicBezTo>
                <a:cubicBezTo>
                  <a:pt x="214303" y="488648"/>
                  <a:pt x="195624" y="490005"/>
                  <a:pt x="176152" y="490005"/>
                </a:cubicBezTo>
                <a:cubicBezTo>
                  <a:pt x="78906" y="490005"/>
                  <a:pt x="0" y="454278"/>
                  <a:pt x="0" y="410299"/>
                </a:cubicBezTo>
                <a:lnTo>
                  <a:pt x="0" y="393001"/>
                </a:lnTo>
                <a:cubicBezTo>
                  <a:pt x="0" y="387348"/>
                  <a:pt x="1245" y="381921"/>
                  <a:pt x="3736" y="376607"/>
                </a:cubicBezTo>
                <a:close/>
                <a:moveTo>
                  <a:pt x="257630" y="335397"/>
                </a:moveTo>
                <a:cubicBezTo>
                  <a:pt x="274273" y="371675"/>
                  <a:pt x="345147" y="398799"/>
                  <a:pt x="430060" y="398799"/>
                </a:cubicBezTo>
                <a:cubicBezTo>
                  <a:pt x="514974" y="398799"/>
                  <a:pt x="585848" y="371675"/>
                  <a:pt x="602491" y="335397"/>
                </a:cubicBezTo>
                <a:cubicBezTo>
                  <a:pt x="604868" y="340709"/>
                  <a:pt x="606227" y="346134"/>
                  <a:pt x="606227" y="351784"/>
                </a:cubicBezTo>
                <a:lnTo>
                  <a:pt x="606227" y="369076"/>
                </a:lnTo>
                <a:cubicBezTo>
                  <a:pt x="606227" y="413153"/>
                  <a:pt x="527314" y="448866"/>
                  <a:pt x="430060" y="448866"/>
                </a:cubicBezTo>
                <a:cubicBezTo>
                  <a:pt x="332807" y="448866"/>
                  <a:pt x="253894" y="413153"/>
                  <a:pt x="253894" y="369076"/>
                </a:cubicBezTo>
                <a:lnTo>
                  <a:pt x="253894" y="351784"/>
                </a:lnTo>
                <a:cubicBezTo>
                  <a:pt x="253894" y="346134"/>
                  <a:pt x="255139" y="340709"/>
                  <a:pt x="257630" y="335397"/>
                </a:cubicBezTo>
                <a:close/>
                <a:moveTo>
                  <a:pt x="3736" y="287554"/>
                </a:moveTo>
                <a:cubicBezTo>
                  <a:pt x="20378" y="323846"/>
                  <a:pt x="91247" y="350980"/>
                  <a:pt x="176154" y="350980"/>
                </a:cubicBezTo>
                <a:cubicBezTo>
                  <a:pt x="193136" y="350980"/>
                  <a:pt x="209664" y="349962"/>
                  <a:pt x="225174" y="347814"/>
                </a:cubicBezTo>
                <a:lnTo>
                  <a:pt x="225174" y="397899"/>
                </a:lnTo>
                <a:cubicBezTo>
                  <a:pt x="209664" y="399934"/>
                  <a:pt x="193136" y="400952"/>
                  <a:pt x="176154" y="400952"/>
                </a:cubicBezTo>
                <a:cubicBezTo>
                  <a:pt x="78907" y="400952"/>
                  <a:pt x="0" y="365338"/>
                  <a:pt x="0" y="321246"/>
                </a:cubicBezTo>
                <a:lnTo>
                  <a:pt x="0" y="303948"/>
                </a:lnTo>
                <a:cubicBezTo>
                  <a:pt x="0" y="298295"/>
                  <a:pt x="1245" y="292868"/>
                  <a:pt x="3736" y="287554"/>
                </a:cubicBezTo>
                <a:close/>
                <a:moveTo>
                  <a:pt x="257630" y="241545"/>
                </a:moveTo>
                <a:cubicBezTo>
                  <a:pt x="274273" y="277724"/>
                  <a:pt x="345147" y="304971"/>
                  <a:pt x="430060" y="304971"/>
                </a:cubicBezTo>
                <a:cubicBezTo>
                  <a:pt x="514974" y="304971"/>
                  <a:pt x="585848" y="277724"/>
                  <a:pt x="602491" y="241545"/>
                </a:cubicBezTo>
                <a:cubicBezTo>
                  <a:pt x="604868" y="246859"/>
                  <a:pt x="606227" y="252286"/>
                  <a:pt x="606227" y="257939"/>
                </a:cubicBezTo>
                <a:lnTo>
                  <a:pt x="606227" y="275237"/>
                </a:lnTo>
                <a:cubicBezTo>
                  <a:pt x="606227" y="319216"/>
                  <a:pt x="527314" y="354943"/>
                  <a:pt x="430060" y="354943"/>
                </a:cubicBezTo>
                <a:cubicBezTo>
                  <a:pt x="332807" y="354943"/>
                  <a:pt x="253894" y="319216"/>
                  <a:pt x="253894" y="275237"/>
                </a:cubicBezTo>
                <a:lnTo>
                  <a:pt x="253894" y="257939"/>
                </a:lnTo>
                <a:cubicBezTo>
                  <a:pt x="253894" y="252286"/>
                  <a:pt x="255139" y="246859"/>
                  <a:pt x="257630" y="241545"/>
                </a:cubicBezTo>
                <a:close/>
                <a:moveTo>
                  <a:pt x="257630" y="152492"/>
                </a:moveTo>
                <a:cubicBezTo>
                  <a:pt x="274273" y="188784"/>
                  <a:pt x="345147" y="215918"/>
                  <a:pt x="430060" y="215918"/>
                </a:cubicBezTo>
                <a:cubicBezTo>
                  <a:pt x="514974" y="215918"/>
                  <a:pt x="585848" y="188784"/>
                  <a:pt x="602491" y="152492"/>
                </a:cubicBezTo>
                <a:cubicBezTo>
                  <a:pt x="604868" y="157806"/>
                  <a:pt x="606227" y="163233"/>
                  <a:pt x="606227" y="168886"/>
                </a:cubicBezTo>
                <a:lnTo>
                  <a:pt x="606227" y="186184"/>
                </a:lnTo>
                <a:cubicBezTo>
                  <a:pt x="606227" y="230276"/>
                  <a:pt x="527314" y="265890"/>
                  <a:pt x="430060" y="265890"/>
                </a:cubicBezTo>
                <a:cubicBezTo>
                  <a:pt x="332807" y="265890"/>
                  <a:pt x="253894" y="230276"/>
                  <a:pt x="253894" y="186184"/>
                </a:cubicBezTo>
                <a:lnTo>
                  <a:pt x="253894" y="168886"/>
                </a:lnTo>
                <a:cubicBezTo>
                  <a:pt x="253894" y="163233"/>
                  <a:pt x="255139" y="157806"/>
                  <a:pt x="257630" y="152492"/>
                </a:cubicBezTo>
                <a:close/>
                <a:moveTo>
                  <a:pt x="176154" y="135062"/>
                </a:moveTo>
                <a:cubicBezTo>
                  <a:pt x="193136" y="135062"/>
                  <a:pt x="209664" y="136192"/>
                  <a:pt x="225174" y="138227"/>
                </a:cubicBezTo>
                <a:lnTo>
                  <a:pt x="225174" y="308804"/>
                </a:lnTo>
                <a:cubicBezTo>
                  <a:pt x="209664" y="310839"/>
                  <a:pt x="193136" y="311969"/>
                  <a:pt x="176154" y="311969"/>
                </a:cubicBezTo>
                <a:cubicBezTo>
                  <a:pt x="78907" y="311969"/>
                  <a:pt x="0" y="276248"/>
                  <a:pt x="0" y="232163"/>
                </a:cubicBezTo>
                <a:lnTo>
                  <a:pt x="0" y="214868"/>
                </a:lnTo>
                <a:cubicBezTo>
                  <a:pt x="0" y="170783"/>
                  <a:pt x="78907" y="135062"/>
                  <a:pt x="176154" y="135062"/>
                </a:cubicBezTo>
                <a:close/>
                <a:moveTo>
                  <a:pt x="430060" y="0"/>
                </a:moveTo>
                <a:cubicBezTo>
                  <a:pt x="527314" y="0"/>
                  <a:pt x="606227" y="35721"/>
                  <a:pt x="606227" y="79806"/>
                </a:cubicBezTo>
                <a:lnTo>
                  <a:pt x="606227" y="97101"/>
                </a:lnTo>
                <a:cubicBezTo>
                  <a:pt x="606227" y="141186"/>
                  <a:pt x="527314" y="176907"/>
                  <a:pt x="430060" y="176907"/>
                </a:cubicBezTo>
                <a:cubicBezTo>
                  <a:pt x="332807" y="176907"/>
                  <a:pt x="253894" y="141186"/>
                  <a:pt x="253894" y="97101"/>
                </a:cubicBezTo>
                <a:lnTo>
                  <a:pt x="253894" y="79806"/>
                </a:lnTo>
                <a:cubicBezTo>
                  <a:pt x="253894" y="35721"/>
                  <a:pt x="332807" y="0"/>
                  <a:pt x="430060" y="0"/>
                </a:cubicBezTo>
                <a:close/>
              </a:path>
            </a:pathLst>
          </a:cu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8" name="Oval 13"/>
          <p:cNvSpPr/>
          <p:nvPr/>
        </p:nvSpPr>
        <p:spPr>
          <a:xfrm>
            <a:off x="5406350" y="2235707"/>
            <a:ext cx="434340" cy="433685"/>
          </a:xfrm>
          <a:custGeom>
            <a:avLst/>
            <a:gdLst>
              <a:gd name="connsiteX0" fmla="*/ 152644 w 607639"/>
              <a:gd name="connsiteY0" fmla="*/ 353886 h 606722"/>
              <a:gd name="connsiteX1" fmla="*/ 196613 w 607639"/>
              <a:gd name="connsiteY1" fmla="*/ 374415 h 606722"/>
              <a:gd name="connsiteX2" fmla="*/ 195278 w 607639"/>
              <a:gd name="connsiteY2" fmla="*/ 414762 h 606722"/>
              <a:gd name="connsiteX3" fmla="*/ 193498 w 607639"/>
              <a:gd name="connsiteY3" fmla="*/ 416540 h 606722"/>
              <a:gd name="connsiteX4" fmla="*/ 192964 w 607639"/>
              <a:gd name="connsiteY4" fmla="*/ 427382 h 606722"/>
              <a:gd name="connsiteX5" fmla="*/ 196791 w 607639"/>
              <a:gd name="connsiteY5" fmla="*/ 430937 h 606722"/>
              <a:gd name="connsiteX6" fmla="*/ 202131 w 607639"/>
              <a:gd name="connsiteY6" fmla="*/ 448444 h 606722"/>
              <a:gd name="connsiteX7" fmla="*/ 199639 w 607639"/>
              <a:gd name="connsiteY7" fmla="*/ 468262 h 606722"/>
              <a:gd name="connsiteX8" fmla="*/ 188157 w 607639"/>
              <a:gd name="connsiteY8" fmla="*/ 485237 h 606722"/>
              <a:gd name="connsiteX9" fmla="*/ 170623 w 607639"/>
              <a:gd name="connsiteY9" fmla="*/ 519896 h 606722"/>
              <a:gd name="connsiteX10" fmla="*/ 171691 w 607639"/>
              <a:gd name="connsiteY10" fmla="*/ 524251 h 606722"/>
              <a:gd name="connsiteX11" fmla="*/ 205157 w 607639"/>
              <a:gd name="connsiteY11" fmla="*/ 532604 h 606722"/>
              <a:gd name="connsiteX12" fmla="*/ 215215 w 607639"/>
              <a:gd name="connsiteY12" fmla="*/ 536159 h 606722"/>
              <a:gd name="connsiteX13" fmla="*/ 225273 w 607639"/>
              <a:gd name="connsiteY13" fmla="*/ 532604 h 606722"/>
              <a:gd name="connsiteX14" fmla="*/ 258650 w 607639"/>
              <a:gd name="connsiteY14" fmla="*/ 524251 h 606722"/>
              <a:gd name="connsiteX15" fmla="*/ 259985 w 607639"/>
              <a:gd name="connsiteY15" fmla="*/ 518918 h 606722"/>
              <a:gd name="connsiteX16" fmla="*/ 243430 w 607639"/>
              <a:gd name="connsiteY16" fmla="*/ 485592 h 606722"/>
              <a:gd name="connsiteX17" fmla="*/ 230702 w 607639"/>
              <a:gd name="connsiteY17" fmla="*/ 468262 h 606722"/>
              <a:gd name="connsiteX18" fmla="*/ 228210 w 607639"/>
              <a:gd name="connsiteY18" fmla="*/ 448444 h 606722"/>
              <a:gd name="connsiteX19" fmla="*/ 233728 w 607639"/>
              <a:gd name="connsiteY19" fmla="*/ 430759 h 606722"/>
              <a:gd name="connsiteX20" fmla="*/ 237911 w 607639"/>
              <a:gd name="connsiteY20" fmla="*/ 427115 h 606722"/>
              <a:gd name="connsiteX21" fmla="*/ 236665 w 607639"/>
              <a:gd name="connsiteY21" fmla="*/ 411030 h 606722"/>
              <a:gd name="connsiteX22" fmla="*/ 289890 w 607639"/>
              <a:gd name="connsiteY22" fmla="*/ 363929 h 606722"/>
              <a:gd name="connsiteX23" fmla="*/ 329854 w 607639"/>
              <a:gd name="connsiteY23" fmla="*/ 353886 h 606722"/>
              <a:gd name="connsiteX24" fmla="*/ 373822 w 607639"/>
              <a:gd name="connsiteY24" fmla="*/ 374415 h 606722"/>
              <a:gd name="connsiteX25" fmla="*/ 372487 w 607639"/>
              <a:gd name="connsiteY25" fmla="*/ 414762 h 606722"/>
              <a:gd name="connsiteX26" fmla="*/ 370707 w 607639"/>
              <a:gd name="connsiteY26" fmla="*/ 416540 h 606722"/>
              <a:gd name="connsiteX27" fmla="*/ 370173 w 607639"/>
              <a:gd name="connsiteY27" fmla="*/ 427382 h 606722"/>
              <a:gd name="connsiteX28" fmla="*/ 374000 w 607639"/>
              <a:gd name="connsiteY28" fmla="*/ 430937 h 606722"/>
              <a:gd name="connsiteX29" fmla="*/ 379341 w 607639"/>
              <a:gd name="connsiteY29" fmla="*/ 448444 h 606722"/>
              <a:gd name="connsiteX30" fmla="*/ 376938 w 607639"/>
              <a:gd name="connsiteY30" fmla="*/ 468262 h 606722"/>
              <a:gd name="connsiteX31" fmla="*/ 365367 w 607639"/>
              <a:gd name="connsiteY31" fmla="*/ 485237 h 606722"/>
              <a:gd name="connsiteX32" fmla="*/ 347833 w 607639"/>
              <a:gd name="connsiteY32" fmla="*/ 519896 h 606722"/>
              <a:gd name="connsiteX33" fmla="*/ 348901 w 607639"/>
              <a:gd name="connsiteY33" fmla="*/ 524251 h 606722"/>
              <a:gd name="connsiteX34" fmla="*/ 382367 w 607639"/>
              <a:gd name="connsiteY34" fmla="*/ 532604 h 606722"/>
              <a:gd name="connsiteX35" fmla="*/ 392424 w 607639"/>
              <a:gd name="connsiteY35" fmla="*/ 536159 h 606722"/>
              <a:gd name="connsiteX36" fmla="*/ 402482 w 607639"/>
              <a:gd name="connsiteY36" fmla="*/ 532604 h 606722"/>
              <a:gd name="connsiteX37" fmla="*/ 435948 w 607639"/>
              <a:gd name="connsiteY37" fmla="*/ 524251 h 606722"/>
              <a:gd name="connsiteX38" fmla="*/ 437194 w 607639"/>
              <a:gd name="connsiteY38" fmla="*/ 518918 h 606722"/>
              <a:gd name="connsiteX39" fmla="*/ 420639 w 607639"/>
              <a:gd name="connsiteY39" fmla="*/ 485592 h 606722"/>
              <a:gd name="connsiteX40" fmla="*/ 407911 w 607639"/>
              <a:gd name="connsiteY40" fmla="*/ 468262 h 606722"/>
              <a:gd name="connsiteX41" fmla="*/ 405419 w 607639"/>
              <a:gd name="connsiteY41" fmla="*/ 448444 h 606722"/>
              <a:gd name="connsiteX42" fmla="*/ 410938 w 607639"/>
              <a:gd name="connsiteY42" fmla="*/ 430759 h 606722"/>
              <a:gd name="connsiteX43" fmla="*/ 415121 w 607639"/>
              <a:gd name="connsiteY43" fmla="*/ 427115 h 606722"/>
              <a:gd name="connsiteX44" fmla="*/ 413875 w 607639"/>
              <a:gd name="connsiteY44" fmla="*/ 411030 h 606722"/>
              <a:gd name="connsiteX45" fmla="*/ 467189 w 607639"/>
              <a:gd name="connsiteY45" fmla="*/ 363929 h 606722"/>
              <a:gd name="connsiteX46" fmla="*/ 507063 w 607639"/>
              <a:gd name="connsiteY46" fmla="*/ 353886 h 606722"/>
              <a:gd name="connsiteX47" fmla="*/ 551032 w 607639"/>
              <a:gd name="connsiteY47" fmla="*/ 374415 h 606722"/>
              <a:gd name="connsiteX48" fmla="*/ 549697 w 607639"/>
              <a:gd name="connsiteY48" fmla="*/ 414762 h 606722"/>
              <a:gd name="connsiteX49" fmla="*/ 547917 w 607639"/>
              <a:gd name="connsiteY49" fmla="*/ 416540 h 606722"/>
              <a:gd name="connsiteX50" fmla="*/ 547383 w 607639"/>
              <a:gd name="connsiteY50" fmla="*/ 427382 h 606722"/>
              <a:gd name="connsiteX51" fmla="*/ 551299 w 607639"/>
              <a:gd name="connsiteY51" fmla="*/ 430937 h 606722"/>
              <a:gd name="connsiteX52" fmla="*/ 556639 w 607639"/>
              <a:gd name="connsiteY52" fmla="*/ 448444 h 606722"/>
              <a:gd name="connsiteX53" fmla="*/ 554147 w 607639"/>
              <a:gd name="connsiteY53" fmla="*/ 468262 h 606722"/>
              <a:gd name="connsiteX54" fmla="*/ 542576 w 607639"/>
              <a:gd name="connsiteY54" fmla="*/ 485237 h 606722"/>
              <a:gd name="connsiteX55" fmla="*/ 525042 w 607639"/>
              <a:gd name="connsiteY55" fmla="*/ 519896 h 606722"/>
              <a:gd name="connsiteX56" fmla="*/ 526110 w 607639"/>
              <a:gd name="connsiteY56" fmla="*/ 524251 h 606722"/>
              <a:gd name="connsiteX57" fmla="*/ 559576 w 607639"/>
              <a:gd name="connsiteY57" fmla="*/ 532604 h 606722"/>
              <a:gd name="connsiteX58" fmla="*/ 607639 w 607639"/>
              <a:gd name="connsiteY58" fmla="*/ 594014 h 606722"/>
              <a:gd name="connsiteX59" fmla="*/ 594911 w 607639"/>
              <a:gd name="connsiteY59" fmla="*/ 606722 h 606722"/>
              <a:gd name="connsiteX60" fmla="*/ 12639 w 607639"/>
              <a:gd name="connsiteY60" fmla="*/ 606722 h 606722"/>
              <a:gd name="connsiteX61" fmla="*/ 0 w 607639"/>
              <a:gd name="connsiteY61" fmla="*/ 594014 h 606722"/>
              <a:gd name="connsiteX62" fmla="*/ 47974 w 607639"/>
              <a:gd name="connsiteY62" fmla="*/ 532604 h 606722"/>
              <a:gd name="connsiteX63" fmla="*/ 81440 w 607639"/>
              <a:gd name="connsiteY63" fmla="*/ 524251 h 606722"/>
              <a:gd name="connsiteX64" fmla="*/ 82775 w 607639"/>
              <a:gd name="connsiteY64" fmla="*/ 518918 h 606722"/>
              <a:gd name="connsiteX65" fmla="*/ 66220 w 607639"/>
              <a:gd name="connsiteY65" fmla="*/ 485592 h 606722"/>
              <a:gd name="connsiteX66" fmla="*/ 53492 w 607639"/>
              <a:gd name="connsiteY66" fmla="*/ 468262 h 606722"/>
              <a:gd name="connsiteX67" fmla="*/ 51000 w 607639"/>
              <a:gd name="connsiteY67" fmla="*/ 448444 h 606722"/>
              <a:gd name="connsiteX68" fmla="*/ 56519 w 607639"/>
              <a:gd name="connsiteY68" fmla="*/ 430759 h 606722"/>
              <a:gd name="connsiteX69" fmla="*/ 60702 w 607639"/>
              <a:gd name="connsiteY69" fmla="*/ 427115 h 606722"/>
              <a:gd name="connsiteX70" fmla="*/ 59456 w 607639"/>
              <a:gd name="connsiteY70" fmla="*/ 411030 h 606722"/>
              <a:gd name="connsiteX71" fmla="*/ 112681 w 607639"/>
              <a:gd name="connsiteY71" fmla="*/ 363929 h 606722"/>
              <a:gd name="connsiteX72" fmla="*/ 152644 w 607639"/>
              <a:gd name="connsiteY72" fmla="*/ 353886 h 606722"/>
              <a:gd name="connsiteX73" fmla="*/ 335643 w 607639"/>
              <a:gd name="connsiteY73" fmla="*/ 0 h 606722"/>
              <a:gd name="connsiteX74" fmla="*/ 386738 w 607639"/>
              <a:gd name="connsiteY74" fmla="*/ 21772 h 606722"/>
              <a:gd name="connsiteX75" fmla="*/ 385314 w 607639"/>
              <a:gd name="connsiteY75" fmla="*/ 65671 h 606722"/>
              <a:gd name="connsiteX76" fmla="*/ 382822 w 607639"/>
              <a:gd name="connsiteY76" fmla="*/ 67982 h 606722"/>
              <a:gd name="connsiteX77" fmla="*/ 382110 w 607639"/>
              <a:gd name="connsiteY77" fmla="*/ 80689 h 606722"/>
              <a:gd name="connsiteX78" fmla="*/ 387985 w 607639"/>
              <a:gd name="connsiteY78" fmla="*/ 85577 h 606722"/>
              <a:gd name="connsiteX79" fmla="*/ 393415 w 607639"/>
              <a:gd name="connsiteY79" fmla="*/ 103616 h 606722"/>
              <a:gd name="connsiteX80" fmla="*/ 390388 w 607639"/>
              <a:gd name="connsiteY80" fmla="*/ 125655 h 606722"/>
              <a:gd name="connsiteX81" fmla="*/ 376413 w 607639"/>
              <a:gd name="connsiteY81" fmla="*/ 143872 h 606722"/>
              <a:gd name="connsiteX82" fmla="*/ 354781 w 607639"/>
              <a:gd name="connsiteY82" fmla="*/ 182973 h 606722"/>
              <a:gd name="connsiteX83" fmla="*/ 356384 w 607639"/>
              <a:gd name="connsiteY83" fmla="*/ 188838 h 606722"/>
              <a:gd name="connsiteX84" fmla="*/ 398934 w 607639"/>
              <a:gd name="connsiteY84" fmla="*/ 198435 h 606722"/>
              <a:gd name="connsiteX85" fmla="*/ 454391 w 607639"/>
              <a:gd name="connsiteY85" fmla="*/ 252732 h 606722"/>
              <a:gd name="connsiteX86" fmla="*/ 493737 w 607639"/>
              <a:gd name="connsiteY86" fmla="*/ 252732 h 606722"/>
              <a:gd name="connsiteX87" fmla="*/ 506377 w 607639"/>
              <a:gd name="connsiteY87" fmla="*/ 265440 h 606722"/>
              <a:gd name="connsiteX88" fmla="*/ 506377 w 607639"/>
              <a:gd name="connsiteY88" fmla="*/ 316004 h 606722"/>
              <a:gd name="connsiteX89" fmla="*/ 493737 w 607639"/>
              <a:gd name="connsiteY89" fmla="*/ 328623 h 606722"/>
              <a:gd name="connsiteX90" fmla="*/ 481007 w 607639"/>
              <a:gd name="connsiteY90" fmla="*/ 316004 h 606722"/>
              <a:gd name="connsiteX91" fmla="*/ 481007 w 607639"/>
              <a:gd name="connsiteY91" fmla="*/ 278059 h 606722"/>
              <a:gd name="connsiteX92" fmla="*/ 316504 w 607639"/>
              <a:gd name="connsiteY92" fmla="*/ 278059 h 606722"/>
              <a:gd name="connsiteX93" fmla="*/ 316504 w 607639"/>
              <a:gd name="connsiteY93" fmla="*/ 316004 h 606722"/>
              <a:gd name="connsiteX94" fmla="*/ 303775 w 607639"/>
              <a:gd name="connsiteY94" fmla="*/ 328623 h 606722"/>
              <a:gd name="connsiteX95" fmla="*/ 291134 w 607639"/>
              <a:gd name="connsiteY95" fmla="*/ 316004 h 606722"/>
              <a:gd name="connsiteX96" fmla="*/ 291134 w 607639"/>
              <a:gd name="connsiteY96" fmla="*/ 278059 h 606722"/>
              <a:gd name="connsiteX97" fmla="*/ 126542 w 607639"/>
              <a:gd name="connsiteY97" fmla="*/ 278059 h 606722"/>
              <a:gd name="connsiteX98" fmla="*/ 126542 w 607639"/>
              <a:gd name="connsiteY98" fmla="*/ 316004 h 606722"/>
              <a:gd name="connsiteX99" fmla="*/ 113902 w 607639"/>
              <a:gd name="connsiteY99" fmla="*/ 328623 h 606722"/>
              <a:gd name="connsiteX100" fmla="*/ 101261 w 607639"/>
              <a:gd name="connsiteY100" fmla="*/ 316004 h 606722"/>
              <a:gd name="connsiteX101" fmla="*/ 101261 w 607639"/>
              <a:gd name="connsiteY101" fmla="*/ 265440 h 606722"/>
              <a:gd name="connsiteX102" fmla="*/ 113902 w 607639"/>
              <a:gd name="connsiteY102" fmla="*/ 252732 h 606722"/>
              <a:gd name="connsiteX103" fmla="*/ 153247 w 607639"/>
              <a:gd name="connsiteY103" fmla="*/ 252732 h 606722"/>
              <a:gd name="connsiteX104" fmla="*/ 208705 w 607639"/>
              <a:gd name="connsiteY104" fmla="*/ 198435 h 606722"/>
              <a:gd name="connsiteX105" fmla="*/ 251255 w 607639"/>
              <a:gd name="connsiteY105" fmla="*/ 188838 h 606722"/>
              <a:gd name="connsiteX106" fmla="*/ 253124 w 607639"/>
              <a:gd name="connsiteY106" fmla="*/ 181907 h 606722"/>
              <a:gd name="connsiteX107" fmla="*/ 232739 w 607639"/>
              <a:gd name="connsiteY107" fmla="*/ 144228 h 606722"/>
              <a:gd name="connsiteX108" fmla="*/ 217339 w 607639"/>
              <a:gd name="connsiteY108" fmla="*/ 125655 h 606722"/>
              <a:gd name="connsiteX109" fmla="*/ 214313 w 607639"/>
              <a:gd name="connsiteY109" fmla="*/ 103705 h 606722"/>
              <a:gd name="connsiteX110" fmla="*/ 219832 w 607639"/>
              <a:gd name="connsiteY110" fmla="*/ 85488 h 606722"/>
              <a:gd name="connsiteX111" fmla="*/ 226152 w 607639"/>
              <a:gd name="connsiteY111" fmla="*/ 80334 h 606722"/>
              <a:gd name="connsiteX112" fmla="*/ 224550 w 607639"/>
              <a:gd name="connsiteY112" fmla="*/ 62116 h 606722"/>
              <a:gd name="connsiteX113" fmla="*/ 288019 w 607639"/>
              <a:gd name="connsiteY113" fmla="*/ 11108 h 606722"/>
              <a:gd name="connsiteX114" fmla="*/ 335643 w 607639"/>
              <a:gd name="connsiteY114" fmla="*/ 0 h 60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</a:cxnLst>
            <a:rect l="l" t="t" r="r" b="b"/>
            <a:pathLst>
              <a:path w="607639" h="606722">
                <a:moveTo>
                  <a:pt x="152644" y="353886"/>
                </a:moveTo>
                <a:cubicBezTo>
                  <a:pt x="177833" y="353886"/>
                  <a:pt x="190472" y="365084"/>
                  <a:pt x="196613" y="374415"/>
                </a:cubicBezTo>
                <a:cubicBezTo>
                  <a:pt x="210231" y="395122"/>
                  <a:pt x="200173" y="409519"/>
                  <a:pt x="195278" y="414762"/>
                </a:cubicBezTo>
                <a:lnTo>
                  <a:pt x="193498" y="416540"/>
                </a:lnTo>
                <a:lnTo>
                  <a:pt x="192964" y="427382"/>
                </a:lnTo>
                <a:cubicBezTo>
                  <a:pt x="194388" y="428448"/>
                  <a:pt x="195723" y="429604"/>
                  <a:pt x="196791" y="430937"/>
                </a:cubicBezTo>
                <a:cubicBezTo>
                  <a:pt x="201063" y="435736"/>
                  <a:pt x="202932" y="442134"/>
                  <a:pt x="202131" y="448444"/>
                </a:cubicBezTo>
                <a:lnTo>
                  <a:pt x="199639" y="468262"/>
                </a:lnTo>
                <a:cubicBezTo>
                  <a:pt x="198749" y="475639"/>
                  <a:pt x="194299" y="481859"/>
                  <a:pt x="188157" y="485237"/>
                </a:cubicBezTo>
                <a:cubicBezTo>
                  <a:pt x="185487" y="497945"/>
                  <a:pt x="179257" y="510209"/>
                  <a:pt x="170623" y="519896"/>
                </a:cubicBezTo>
                <a:lnTo>
                  <a:pt x="171691" y="524251"/>
                </a:lnTo>
                <a:lnTo>
                  <a:pt x="205157" y="532604"/>
                </a:lnTo>
                <a:cubicBezTo>
                  <a:pt x="208540" y="533493"/>
                  <a:pt x="211833" y="534648"/>
                  <a:pt x="215215" y="536159"/>
                </a:cubicBezTo>
                <a:cubicBezTo>
                  <a:pt x="218597" y="534648"/>
                  <a:pt x="221890" y="533493"/>
                  <a:pt x="225273" y="532604"/>
                </a:cubicBezTo>
                <a:lnTo>
                  <a:pt x="258650" y="524251"/>
                </a:lnTo>
                <a:lnTo>
                  <a:pt x="259985" y="518918"/>
                </a:lnTo>
                <a:cubicBezTo>
                  <a:pt x="251885" y="509498"/>
                  <a:pt x="246100" y="497767"/>
                  <a:pt x="243430" y="485592"/>
                </a:cubicBezTo>
                <a:cubicBezTo>
                  <a:pt x="236398" y="482304"/>
                  <a:pt x="231681" y="475905"/>
                  <a:pt x="230702" y="468262"/>
                </a:cubicBezTo>
                <a:lnTo>
                  <a:pt x="228210" y="448444"/>
                </a:lnTo>
                <a:cubicBezTo>
                  <a:pt x="227409" y="442046"/>
                  <a:pt x="229456" y="435647"/>
                  <a:pt x="233728" y="430759"/>
                </a:cubicBezTo>
                <a:cubicBezTo>
                  <a:pt x="234974" y="429337"/>
                  <a:pt x="236398" y="428093"/>
                  <a:pt x="237911" y="427115"/>
                </a:cubicBezTo>
                <a:cubicBezTo>
                  <a:pt x="237288" y="421250"/>
                  <a:pt x="236665" y="414407"/>
                  <a:pt x="236665" y="411030"/>
                </a:cubicBezTo>
                <a:cubicBezTo>
                  <a:pt x="236665" y="380281"/>
                  <a:pt x="253576" y="365262"/>
                  <a:pt x="289890" y="363929"/>
                </a:cubicBezTo>
                <a:cubicBezTo>
                  <a:pt x="304042" y="355130"/>
                  <a:pt x="318550" y="353886"/>
                  <a:pt x="329854" y="353886"/>
                </a:cubicBezTo>
                <a:cubicBezTo>
                  <a:pt x="355042" y="353886"/>
                  <a:pt x="367681" y="365084"/>
                  <a:pt x="373822" y="374415"/>
                </a:cubicBezTo>
                <a:cubicBezTo>
                  <a:pt x="387440" y="395122"/>
                  <a:pt x="377383" y="409519"/>
                  <a:pt x="372487" y="414762"/>
                </a:cubicBezTo>
                <a:lnTo>
                  <a:pt x="370707" y="416540"/>
                </a:lnTo>
                <a:lnTo>
                  <a:pt x="370173" y="427382"/>
                </a:lnTo>
                <a:cubicBezTo>
                  <a:pt x="371597" y="428448"/>
                  <a:pt x="372932" y="429604"/>
                  <a:pt x="374000" y="430937"/>
                </a:cubicBezTo>
                <a:cubicBezTo>
                  <a:pt x="378273" y="435736"/>
                  <a:pt x="380231" y="442134"/>
                  <a:pt x="379341" y="448444"/>
                </a:cubicBezTo>
                <a:lnTo>
                  <a:pt x="376938" y="468262"/>
                </a:lnTo>
                <a:cubicBezTo>
                  <a:pt x="375959" y="475639"/>
                  <a:pt x="371508" y="481859"/>
                  <a:pt x="365367" y="485237"/>
                </a:cubicBezTo>
                <a:cubicBezTo>
                  <a:pt x="362697" y="497945"/>
                  <a:pt x="356466" y="510209"/>
                  <a:pt x="347833" y="519896"/>
                </a:cubicBezTo>
                <a:lnTo>
                  <a:pt x="348901" y="524251"/>
                </a:lnTo>
                <a:lnTo>
                  <a:pt x="382367" y="532604"/>
                </a:lnTo>
                <a:cubicBezTo>
                  <a:pt x="385749" y="533493"/>
                  <a:pt x="389042" y="534648"/>
                  <a:pt x="392424" y="536159"/>
                </a:cubicBezTo>
                <a:cubicBezTo>
                  <a:pt x="395807" y="534648"/>
                  <a:pt x="399100" y="533493"/>
                  <a:pt x="402482" y="532604"/>
                </a:cubicBezTo>
                <a:lnTo>
                  <a:pt x="435948" y="524251"/>
                </a:lnTo>
                <a:lnTo>
                  <a:pt x="437194" y="518918"/>
                </a:lnTo>
                <a:cubicBezTo>
                  <a:pt x="429095" y="509498"/>
                  <a:pt x="423309" y="497767"/>
                  <a:pt x="420639" y="485592"/>
                </a:cubicBezTo>
                <a:cubicBezTo>
                  <a:pt x="413697" y="482304"/>
                  <a:pt x="408890" y="475905"/>
                  <a:pt x="407911" y="468262"/>
                </a:cubicBezTo>
                <a:lnTo>
                  <a:pt x="405419" y="448444"/>
                </a:lnTo>
                <a:cubicBezTo>
                  <a:pt x="404618" y="442046"/>
                  <a:pt x="406665" y="435647"/>
                  <a:pt x="410938" y="430759"/>
                </a:cubicBezTo>
                <a:cubicBezTo>
                  <a:pt x="412184" y="429337"/>
                  <a:pt x="413608" y="428093"/>
                  <a:pt x="415121" y="427115"/>
                </a:cubicBezTo>
                <a:cubicBezTo>
                  <a:pt x="414498" y="421250"/>
                  <a:pt x="413875" y="414407"/>
                  <a:pt x="413875" y="411030"/>
                </a:cubicBezTo>
                <a:cubicBezTo>
                  <a:pt x="413875" y="380281"/>
                  <a:pt x="430786" y="365262"/>
                  <a:pt x="467189" y="363929"/>
                </a:cubicBezTo>
                <a:cubicBezTo>
                  <a:pt x="481341" y="355130"/>
                  <a:pt x="495849" y="353886"/>
                  <a:pt x="507063" y="353886"/>
                </a:cubicBezTo>
                <a:cubicBezTo>
                  <a:pt x="532252" y="353886"/>
                  <a:pt x="544891" y="365084"/>
                  <a:pt x="551032" y="374415"/>
                </a:cubicBezTo>
                <a:cubicBezTo>
                  <a:pt x="564650" y="395122"/>
                  <a:pt x="554592" y="409519"/>
                  <a:pt x="549697" y="414762"/>
                </a:cubicBezTo>
                <a:lnTo>
                  <a:pt x="547917" y="416540"/>
                </a:lnTo>
                <a:lnTo>
                  <a:pt x="547383" y="427382"/>
                </a:lnTo>
                <a:cubicBezTo>
                  <a:pt x="548807" y="428448"/>
                  <a:pt x="550142" y="429604"/>
                  <a:pt x="551299" y="430937"/>
                </a:cubicBezTo>
                <a:cubicBezTo>
                  <a:pt x="555482" y="435736"/>
                  <a:pt x="557440" y="442134"/>
                  <a:pt x="556639" y="448444"/>
                </a:cubicBezTo>
                <a:lnTo>
                  <a:pt x="554147" y="468262"/>
                </a:lnTo>
                <a:cubicBezTo>
                  <a:pt x="553168" y="475639"/>
                  <a:pt x="548718" y="481859"/>
                  <a:pt x="542576" y="485237"/>
                </a:cubicBezTo>
                <a:cubicBezTo>
                  <a:pt x="539906" y="497945"/>
                  <a:pt x="533676" y="510209"/>
                  <a:pt x="525042" y="519896"/>
                </a:cubicBezTo>
                <a:lnTo>
                  <a:pt x="526110" y="524251"/>
                </a:lnTo>
                <a:lnTo>
                  <a:pt x="559576" y="532604"/>
                </a:lnTo>
                <a:cubicBezTo>
                  <a:pt x="587880" y="539714"/>
                  <a:pt x="607639" y="564953"/>
                  <a:pt x="607639" y="594014"/>
                </a:cubicBezTo>
                <a:cubicBezTo>
                  <a:pt x="607639" y="601035"/>
                  <a:pt x="601943" y="606722"/>
                  <a:pt x="594911" y="606722"/>
                </a:cubicBezTo>
                <a:lnTo>
                  <a:pt x="12639" y="606722"/>
                </a:lnTo>
                <a:cubicBezTo>
                  <a:pt x="5697" y="606722"/>
                  <a:pt x="0" y="601035"/>
                  <a:pt x="0" y="594014"/>
                </a:cubicBezTo>
                <a:cubicBezTo>
                  <a:pt x="0" y="564953"/>
                  <a:pt x="19759" y="539714"/>
                  <a:pt x="47974" y="532604"/>
                </a:cubicBezTo>
                <a:lnTo>
                  <a:pt x="81440" y="524251"/>
                </a:lnTo>
                <a:lnTo>
                  <a:pt x="82775" y="518918"/>
                </a:lnTo>
                <a:cubicBezTo>
                  <a:pt x="74676" y="509498"/>
                  <a:pt x="68890" y="497767"/>
                  <a:pt x="66220" y="485592"/>
                </a:cubicBezTo>
                <a:cubicBezTo>
                  <a:pt x="59189" y="482304"/>
                  <a:pt x="54471" y="475905"/>
                  <a:pt x="53492" y="468262"/>
                </a:cubicBezTo>
                <a:lnTo>
                  <a:pt x="51000" y="448444"/>
                </a:lnTo>
                <a:cubicBezTo>
                  <a:pt x="50199" y="442046"/>
                  <a:pt x="52246" y="435647"/>
                  <a:pt x="56519" y="430759"/>
                </a:cubicBezTo>
                <a:cubicBezTo>
                  <a:pt x="57765" y="429337"/>
                  <a:pt x="59189" y="428093"/>
                  <a:pt x="60702" y="427115"/>
                </a:cubicBezTo>
                <a:cubicBezTo>
                  <a:pt x="60079" y="421250"/>
                  <a:pt x="59456" y="414407"/>
                  <a:pt x="59456" y="411030"/>
                </a:cubicBezTo>
                <a:cubicBezTo>
                  <a:pt x="59456" y="380281"/>
                  <a:pt x="76367" y="365262"/>
                  <a:pt x="112681" y="363929"/>
                </a:cubicBezTo>
                <a:cubicBezTo>
                  <a:pt x="126833" y="355130"/>
                  <a:pt x="141341" y="353886"/>
                  <a:pt x="152644" y="353886"/>
                </a:cubicBezTo>
                <a:close/>
                <a:moveTo>
                  <a:pt x="335643" y="0"/>
                </a:moveTo>
                <a:cubicBezTo>
                  <a:pt x="359232" y="0"/>
                  <a:pt x="376413" y="7287"/>
                  <a:pt x="386738" y="21772"/>
                </a:cubicBezTo>
                <a:cubicBezTo>
                  <a:pt x="403118" y="44343"/>
                  <a:pt x="391189" y="59984"/>
                  <a:pt x="385314" y="65671"/>
                </a:cubicBezTo>
                <a:lnTo>
                  <a:pt x="382822" y="67982"/>
                </a:lnTo>
                <a:lnTo>
                  <a:pt x="382110" y="80689"/>
                </a:lnTo>
                <a:cubicBezTo>
                  <a:pt x="384335" y="81933"/>
                  <a:pt x="386293" y="83622"/>
                  <a:pt x="387985" y="85577"/>
                </a:cubicBezTo>
                <a:cubicBezTo>
                  <a:pt x="392347" y="90553"/>
                  <a:pt x="394305" y="97218"/>
                  <a:pt x="393415" y="103616"/>
                </a:cubicBezTo>
                <a:lnTo>
                  <a:pt x="390388" y="125655"/>
                </a:lnTo>
                <a:cubicBezTo>
                  <a:pt x="389231" y="133831"/>
                  <a:pt x="383801" y="140584"/>
                  <a:pt x="376413" y="143872"/>
                </a:cubicBezTo>
                <a:cubicBezTo>
                  <a:pt x="373119" y="158268"/>
                  <a:pt x="365552" y="172131"/>
                  <a:pt x="354781" y="182973"/>
                </a:cubicBezTo>
                <a:lnTo>
                  <a:pt x="356384" y="188838"/>
                </a:lnTo>
                <a:lnTo>
                  <a:pt x="398934" y="198435"/>
                </a:lnTo>
                <a:cubicBezTo>
                  <a:pt x="427864" y="205011"/>
                  <a:pt x="449139" y="226517"/>
                  <a:pt x="454391" y="252732"/>
                </a:cubicBezTo>
                <a:lnTo>
                  <a:pt x="493737" y="252732"/>
                </a:lnTo>
                <a:cubicBezTo>
                  <a:pt x="500680" y="252732"/>
                  <a:pt x="506377" y="258419"/>
                  <a:pt x="506377" y="265440"/>
                </a:cubicBezTo>
                <a:lnTo>
                  <a:pt x="506377" y="316004"/>
                </a:lnTo>
                <a:cubicBezTo>
                  <a:pt x="506377" y="322935"/>
                  <a:pt x="500680" y="328623"/>
                  <a:pt x="493737" y="328623"/>
                </a:cubicBezTo>
                <a:cubicBezTo>
                  <a:pt x="486704" y="328623"/>
                  <a:pt x="481007" y="322935"/>
                  <a:pt x="481007" y="316004"/>
                </a:cubicBezTo>
                <a:lnTo>
                  <a:pt x="481007" y="278059"/>
                </a:lnTo>
                <a:lnTo>
                  <a:pt x="316504" y="278059"/>
                </a:lnTo>
                <a:lnTo>
                  <a:pt x="316504" y="316004"/>
                </a:lnTo>
                <a:cubicBezTo>
                  <a:pt x="316504" y="322935"/>
                  <a:pt x="310807" y="328623"/>
                  <a:pt x="303775" y="328623"/>
                </a:cubicBezTo>
                <a:cubicBezTo>
                  <a:pt x="296831" y="328623"/>
                  <a:pt x="291134" y="322935"/>
                  <a:pt x="291134" y="316004"/>
                </a:cubicBezTo>
                <a:lnTo>
                  <a:pt x="291134" y="278059"/>
                </a:lnTo>
                <a:lnTo>
                  <a:pt x="126542" y="278059"/>
                </a:lnTo>
                <a:lnTo>
                  <a:pt x="126542" y="316004"/>
                </a:lnTo>
                <a:cubicBezTo>
                  <a:pt x="126542" y="322935"/>
                  <a:pt x="120934" y="328623"/>
                  <a:pt x="113902" y="328623"/>
                </a:cubicBezTo>
                <a:cubicBezTo>
                  <a:pt x="106869" y="328623"/>
                  <a:pt x="101261" y="322935"/>
                  <a:pt x="101261" y="316004"/>
                </a:cubicBezTo>
                <a:lnTo>
                  <a:pt x="101261" y="265440"/>
                </a:lnTo>
                <a:cubicBezTo>
                  <a:pt x="101261" y="258419"/>
                  <a:pt x="106869" y="252732"/>
                  <a:pt x="113902" y="252732"/>
                </a:cubicBezTo>
                <a:lnTo>
                  <a:pt x="153247" y="252732"/>
                </a:lnTo>
                <a:cubicBezTo>
                  <a:pt x="158499" y="226517"/>
                  <a:pt x="179774" y="205011"/>
                  <a:pt x="208705" y="198435"/>
                </a:cubicBezTo>
                <a:lnTo>
                  <a:pt x="251255" y="188838"/>
                </a:lnTo>
                <a:lnTo>
                  <a:pt x="253124" y="181907"/>
                </a:lnTo>
                <a:cubicBezTo>
                  <a:pt x="243065" y="171332"/>
                  <a:pt x="235855" y="158002"/>
                  <a:pt x="232739" y="144228"/>
                </a:cubicBezTo>
                <a:cubicBezTo>
                  <a:pt x="224283" y="141029"/>
                  <a:pt x="218497" y="134097"/>
                  <a:pt x="217339" y="125655"/>
                </a:cubicBezTo>
                <a:lnTo>
                  <a:pt x="214313" y="103705"/>
                </a:lnTo>
                <a:cubicBezTo>
                  <a:pt x="213423" y="97129"/>
                  <a:pt x="215381" y="90553"/>
                  <a:pt x="219832" y="85488"/>
                </a:cubicBezTo>
                <a:cubicBezTo>
                  <a:pt x="221612" y="83444"/>
                  <a:pt x="223749" y="81667"/>
                  <a:pt x="226152" y="80334"/>
                </a:cubicBezTo>
                <a:cubicBezTo>
                  <a:pt x="225351" y="73847"/>
                  <a:pt x="224550" y="66293"/>
                  <a:pt x="224550" y="62116"/>
                </a:cubicBezTo>
                <a:cubicBezTo>
                  <a:pt x="224550" y="28081"/>
                  <a:pt x="244222" y="12263"/>
                  <a:pt x="288019" y="11108"/>
                </a:cubicBezTo>
                <a:cubicBezTo>
                  <a:pt x="307157" y="0"/>
                  <a:pt x="327008" y="0"/>
                  <a:pt x="33564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9" name="Oval 14"/>
          <p:cNvSpPr/>
          <p:nvPr/>
        </p:nvSpPr>
        <p:spPr>
          <a:xfrm>
            <a:off x="7522011" y="2261881"/>
            <a:ext cx="434340" cy="381337"/>
          </a:xfrm>
          <a:custGeom>
            <a:avLst/>
            <a:gdLst>
              <a:gd name="connsiteX0" fmla="*/ 217329 w 609473"/>
              <a:gd name="connsiteY0" fmla="*/ 466741 h 535098"/>
              <a:gd name="connsiteX1" fmla="*/ 196755 w 609473"/>
              <a:gd name="connsiteY1" fmla="*/ 487286 h 535098"/>
              <a:gd name="connsiteX2" fmla="*/ 217329 w 609473"/>
              <a:gd name="connsiteY2" fmla="*/ 507830 h 535098"/>
              <a:gd name="connsiteX3" fmla="*/ 268575 w 609473"/>
              <a:gd name="connsiteY3" fmla="*/ 507830 h 535098"/>
              <a:gd name="connsiteX4" fmla="*/ 289148 w 609473"/>
              <a:gd name="connsiteY4" fmla="*/ 487286 h 535098"/>
              <a:gd name="connsiteX5" fmla="*/ 268575 w 609473"/>
              <a:gd name="connsiteY5" fmla="*/ 466741 h 535098"/>
              <a:gd name="connsiteX6" fmla="*/ 73596 w 609473"/>
              <a:gd name="connsiteY6" fmla="*/ 466741 h 535098"/>
              <a:gd name="connsiteX7" fmla="*/ 53023 w 609473"/>
              <a:gd name="connsiteY7" fmla="*/ 487286 h 535098"/>
              <a:gd name="connsiteX8" fmla="*/ 73596 w 609473"/>
              <a:gd name="connsiteY8" fmla="*/ 507830 h 535098"/>
              <a:gd name="connsiteX9" fmla="*/ 124936 w 609473"/>
              <a:gd name="connsiteY9" fmla="*/ 507830 h 535098"/>
              <a:gd name="connsiteX10" fmla="*/ 145416 w 609473"/>
              <a:gd name="connsiteY10" fmla="*/ 487286 h 535098"/>
              <a:gd name="connsiteX11" fmla="*/ 124936 w 609473"/>
              <a:gd name="connsiteY11" fmla="*/ 466741 h 535098"/>
              <a:gd name="connsiteX12" fmla="*/ 541297 w 609473"/>
              <a:gd name="connsiteY12" fmla="*/ 67955 h 535098"/>
              <a:gd name="connsiteX13" fmla="*/ 604704 w 609473"/>
              <a:gd name="connsiteY13" fmla="*/ 131270 h 535098"/>
              <a:gd name="connsiteX14" fmla="*/ 609473 w 609473"/>
              <a:gd name="connsiteY14" fmla="*/ 142663 h 535098"/>
              <a:gd name="connsiteX15" fmla="*/ 604704 w 609473"/>
              <a:gd name="connsiteY15" fmla="*/ 154057 h 535098"/>
              <a:gd name="connsiteX16" fmla="*/ 401017 w 609473"/>
              <a:gd name="connsiteY16" fmla="*/ 357450 h 535098"/>
              <a:gd name="connsiteX17" fmla="*/ 389608 w 609473"/>
              <a:gd name="connsiteY17" fmla="*/ 362213 h 535098"/>
              <a:gd name="connsiteX18" fmla="*/ 378199 w 609473"/>
              <a:gd name="connsiteY18" fmla="*/ 357450 h 535098"/>
              <a:gd name="connsiteX19" fmla="*/ 314792 w 609473"/>
              <a:gd name="connsiteY19" fmla="*/ 294228 h 535098"/>
              <a:gd name="connsiteX20" fmla="*/ 50030 w 609473"/>
              <a:gd name="connsiteY20" fmla="*/ 29426 h 535098"/>
              <a:gd name="connsiteX21" fmla="*/ 292140 w 609473"/>
              <a:gd name="connsiteY21" fmla="*/ 29426 h 535098"/>
              <a:gd name="connsiteX22" fmla="*/ 339085 w 609473"/>
              <a:gd name="connsiteY22" fmla="*/ 62577 h 535098"/>
              <a:gd name="connsiteX23" fmla="*/ 285220 w 609473"/>
              <a:gd name="connsiteY23" fmla="*/ 116366 h 535098"/>
              <a:gd name="connsiteX24" fmla="*/ 285220 w 609473"/>
              <a:gd name="connsiteY24" fmla="*/ 104039 h 535098"/>
              <a:gd name="connsiteX25" fmla="*/ 273905 w 609473"/>
              <a:gd name="connsiteY25" fmla="*/ 92740 h 535098"/>
              <a:gd name="connsiteX26" fmla="*/ 68266 w 609473"/>
              <a:gd name="connsiteY26" fmla="*/ 92740 h 535098"/>
              <a:gd name="connsiteX27" fmla="*/ 56951 w 609473"/>
              <a:gd name="connsiteY27" fmla="*/ 104039 h 535098"/>
              <a:gd name="connsiteX28" fmla="*/ 56951 w 609473"/>
              <a:gd name="connsiteY28" fmla="*/ 419489 h 535098"/>
              <a:gd name="connsiteX29" fmla="*/ 68266 w 609473"/>
              <a:gd name="connsiteY29" fmla="*/ 430789 h 535098"/>
              <a:gd name="connsiteX30" fmla="*/ 273905 w 609473"/>
              <a:gd name="connsiteY30" fmla="*/ 430789 h 535098"/>
              <a:gd name="connsiteX31" fmla="*/ 285220 w 609473"/>
              <a:gd name="connsiteY31" fmla="*/ 419489 h 535098"/>
              <a:gd name="connsiteX32" fmla="*/ 285220 w 609473"/>
              <a:gd name="connsiteY32" fmla="*/ 322744 h 535098"/>
              <a:gd name="connsiteX33" fmla="*/ 342171 w 609473"/>
              <a:gd name="connsiteY33" fmla="*/ 379521 h 535098"/>
              <a:gd name="connsiteX34" fmla="*/ 342171 w 609473"/>
              <a:gd name="connsiteY34" fmla="*/ 485138 h 535098"/>
              <a:gd name="connsiteX35" fmla="*/ 292140 w 609473"/>
              <a:gd name="connsiteY35" fmla="*/ 535098 h 535098"/>
              <a:gd name="connsiteX36" fmla="*/ 50030 w 609473"/>
              <a:gd name="connsiteY36" fmla="*/ 535098 h 535098"/>
              <a:gd name="connsiteX37" fmla="*/ 0 w 609473"/>
              <a:gd name="connsiteY37" fmla="*/ 485138 h 535098"/>
              <a:gd name="connsiteX38" fmla="*/ 0 w 609473"/>
              <a:gd name="connsiteY38" fmla="*/ 79386 h 535098"/>
              <a:gd name="connsiteX39" fmla="*/ 50030 w 609473"/>
              <a:gd name="connsiteY39" fmla="*/ 29426 h 535098"/>
              <a:gd name="connsiteX40" fmla="*/ 466567 w 609473"/>
              <a:gd name="connsiteY40" fmla="*/ 0 h 535098"/>
              <a:gd name="connsiteX41" fmla="*/ 477976 w 609473"/>
              <a:gd name="connsiteY41" fmla="*/ 4763 h 535098"/>
              <a:gd name="connsiteX42" fmla="*/ 503695 w 609473"/>
              <a:gd name="connsiteY42" fmla="*/ 30446 h 535098"/>
              <a:gd name="connsiteX43" fmla="*/ 277184 w 609473"/>
              <a:gd name="connsiteY43" fmla="*/ 256647 h 535098"/>
              <a:gd name="connsiteX44" fmla="*/ 251466 w 609473"/>
              <a:gd name="connsiteY44" fmla="*/ 230964 h 535098"/>
              <a:gd name="connsiteX45" fmla="*/ 246696 w 609473"/>
              <a:gd name="connsiteY45" fmla="*/ 219570 h 535098"/>
              <a:gd name="connsiteX46" fmla="*/ 251466 w 609473"/>
              <a:gd name="connsiteY46" fmla="*/ 208175 h 535098"/>
              <a:gd name="connsiteX47" fmla="*/ 455157 w 609473"/>
              <a:gd name="connsiteY47" fmla="*/ 4763 h 535098"/>
              <a:gd name="connsiteX48" fmla="*/ 466567 w 609473"/>
              <a:gd name="connsiteY48" fmla="*/ 0 h 535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609473" h="535098">
                <a:moveTo>
                  <a:pt x="217329" y="466741"/>
                </a:moveTo>
                <a:cubicBezTo>
                  <a:pt x="205920" y="466741"/>
                  <a:pt x="196755" y="475986"/>
                  <a:pt x="196755" y="487286"/>
                </a:cubicBezTo>
                <a:cubicBezTo>
                  <a:pt x="196755" y="498585"/>
                  <a:pt x="205920" y="507830"/>
                  <a:pt x="217329" y="507830"/>
                </a:cubicBezTo>
                <a:lnTo>
                  <a:pt x="268575" y="507830"/>
                </a:lnTo>
                <a:cubicBezTo>
                  <a:pt x="279984" y="507830"/>
                  <a:pt x="289148" y="498585"/>
                  <a:pt x="289148" y="487286"/>
                </a:cubicBezTo>
                <a:cubicBezTo>
                  <a:pt x="289148" y="475986"/>
                  <a:pt x="279984" y="466741"/>
                  <a:pt x="268575" y="466741"/>
                </a:cubicBezTo>
                <a:close/>
                <a:moveTo>
                  <a:pt x="73596" y="466741"/>
                </a:moveTo>
                <a:cubicBezTo>
                  <a:pt x="62187" y="466741"/>
                  <a:pt x="53023" y="475986"/>
                  <a:pt x="53023" y="487286"/>
                </a:cubicBezTo>
                <a:cubicBezTo>
                  <a:pt x="53023" y="498585"/>
                  <a:pt x="62187" y="507830"/>
                  <a:pt x="73596" y="507830"/>
                </a:cubicBezTo>
                <a:lnTo>
                  <a:pt x="124936" y="507830"/>
                </a:lnTo>
                <a:cubicBezTo>
                  <a:pt x="136251" y="507830"/>
                  <a:pt x="145416" y="498585"/>
                  <a:pt x="145416" y="487286"/>
                </a:cubicBezTo>
                <a:cubicBezTo>
                  <a:pt x="145416" y="475986"/>
                  <a:pt x="136251" y="466741"/>
                  <a:pt x="124936" y="466741"/>
                </a:cubicBezTo>
                <a:close/>
                <a:moveTo>
                  <a:pt x="541297" y="67955"/>
                </a:moveTo>
                <a:lnTo>
                  <a:pt x="604704" y="131270"/>
                </a:lnTo>
                <a:cubicBezTo>
                  <a:pt x="607696" y="134259"/>
                  <a:pt x="609473" y="138368"/>
                  <a:pt x="609473" y="142663"/>
                </a:cubicBezTo>
                <a:cubicBezTo>
                  <a:pt x="609473" y="146959"/>
                  <a:pt x="607696" y="151068"/>
                  <a:pt x="604704" y="154057"/>
                </a:cubicBezTo>
                <a:lnTo>
                  <a:pt x="401017" y="357450"/>
                </a:lnTo>
                <a:cubicBezTo>
                  <a:pt x="397838" y="360625"/>
                  <a:pt x="393723" y="362213"/>
                  <a:pt x="389608" y="362213"/>
                </a:cubicBezTo>
                <a:cubicBezTo>
                  <a:pt x="385493" y="362213"/>
                  <a:pt x="381285" y="360625"/>
                  <a:pt x="378199" y="357450"/>
                </a:cubicBezTo>
                <a:lnTo>
                  <a:pt x="314792" y="294228"/>
                </a:lnTo>
                <a:close/>
                <a:moveTo>
                  <a:pt x="50030" y="29426"/>
                </a:moveTo>
                <a:lnTo>
                  <a:pt x="292140" y="29426"/>
                </a:lnTo>
                <a:cubicBezTo>
                  <a:pt x="313836" y="29426"/>
                  <a:pt x="332165" y="43340"/>
                  <a:pt x="339085" y="62577"/>
                </a:cubicBezTo>
                <a:lnTo>
                  <a:pt x="285220" y="116366"/>
                </a:lnTo>
                <a:lnTo>
                  <a:pt x="285220" y="104039"/>
                </a:lnTo>
                <a:cubicBezTo>
                  <a:pt x="285220" y="97876"/>
                  <a:pt x="280171" y="92740"/>
                  <a:pt x="273905" y="92740"/>
                </a:cubicBezTo>
                <a:lnTo>
                  <a:pt x="68266" y="92740"/>
                </a:lnTo>
                <a:cubicBezTo>
                  <a:pt x="62000" y="92740"/>
                  <a:pt x="56951" y="97876"/>
                  <a:pt x="56951" y="104039"/>
                </a:cubicBezTo>
                <a:lnTo>
                  <a:pt x="56951" y="419489"/>
                </a:lnTo>
                <a:cubicBezTo>
                  <a:pt x="56951" y="425652"/>
                  <a:pt x="62000" y="430789"/>
                  <a:pt x="68266" y="430789"/>
                </a:cubicBezTo>
                <a:lnTo>
                  <a:pt x="273905" y="430789"/>
                </a:lnTo>
                <a:cubicBezTo>
                  <a:pt x="280171" y="430789"/>
                  <a:pt x="285220" y="425652"/>
                  <a:pt x="285220" y="419489"/>
                </a:cubicBezTo>
                <a:lnTo>
                  <a:pt x="285220" y="322744"/>
                </a:lnTo>
                <a:lnTo>
                  <a:pt x="342171" y="379521"/>
                </a:lnTo>
                <a:lnTo>
                  <a:pt x="342171" y="485138"/>
                </a:lnTo>
                <a:cubicBezTo>
                  <a:pt x="342171" y="512779"/>
                  <a:pt x="319821" y="535098"/>
                  <a:pt x="292140" y="535098"/>
                </a:cubicBezTo>
                <a:lnTo>
                  <a:pt x="50030" y="535098"/>
                </a:lnTo>
                <a:cubicBezTo>
                  <a:pt x="22350" y="535098"/>
                  <a:pt x="0" y="512779"/>
                  <a:pt x="0" y="485138"/>
                </a:cubicBezTo>
                <a:lnTo>
                  <a:pt x="0" y="79386"/>
                </a:lnTo>
                <a:cubicBezTo>
                  <a:pt x="0" y="51745"/>
                  <a:pt x="22350" y="29426"/>
                  <a:pt x="50030" y="29426"/>
                </a:cubicBezTo>
                <a:close/>
                <a:moveTo>
                  <a:pt x="466567" y="0"/>
                </a:moveTo>
                <a:cubicBezTo>
                  <a:pt x="470682" y="0"/>
                  <a:pt x="474797" y="1588"/>
                  <a:pt x="477976" y="4763"/>
                </a:cubicBezTo>
                <a:lnTo>
                  <a:pt x="503695" y="30446"/>
                </a:lnTo>
                <a:lnTo>
                  <a:pt x="277184" y="256647"/>
                </a:lnTo>
                <a:lnTo>
                  <a:pt x="251466" y="230964"/>
                </a:lnTo>
                <a:cubicBezTo>
                  <a:pt x="248379" y="227975"/>
                  <a:pt x="246696" y="223866"/>
                  <a:pt x="246696" y="219570"/>
                </a:cubicBezTo>
                <a:cubicBezTo>
                  <a:pt x="246696" y="215273"/>
                  <a:pt x="248379" y="211164"/>
                  <a:pt x="251466" y="208175"/>
                </a:cubicBezTo>
                <a:lnTo>
                  <a:pt x="455157" y="4763"/>
                </a:lnTo>
                <a:cubicBezTo>
                  <a:pt x="458243" y="1588"/>
                  <a:pt x="462452" y="0"/>
                  <a:pt x="466567" y="0"/>
                </a:cubicBezTo>
                <a:close/>
              </a:path>
            </a:pathLst>
          </a:cu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912572" y="2776972"/>
            <a:ext cx="961155" cy="50013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b="1" dirty="0">
                <a:cs typeface="+mn-ea"/>
                <a:sym typeface="+mn-lt"/>
              </a:rPr>
              <a:t>Add subtitle</a:t>
            </a:r>
            <a:endParaRPr lang="zh-CN" altLang="en-US" b="1" dirty="0"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52699" y="3534114"/>
            <a:ext cx="1480901" cy="71372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3027916" y="2776972"/>
            <a:ext cx="961155" cy="50013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b="1" dirty="0">
                <a:cs typeface="+mn-ea"/>
                <a:sym typeface="+mn-lt"/>
              </a:rPr>
              <a:t>Add subtitle</a:t>
            </a:r>
            <a:endParaRPr lang="zh-CN" altLang="en-US" b="1" dirty="0"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143259" y="2776972"/>
            <a:ext cx="961155" cy="50013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cs typeface="+mn-ea"/>
                <a:sym typeface="+mn-lt"/>
              </a:rPr>
              <a:t>Add subtitle</a:t>
            </a:r>
            <a:endParaRPr lang="zh-CN" altLang="en-US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7258603" y="2776972"/>
            <a:ext cx="961155" cy="50013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b="1" dirty="0">
                <a:cs typeface="+mn-ea"/>
                <a:sym typeface="+mn-lt"/>
              </a:rPr>
              <a:t>Add subtitle</a:t>
            </a:r>
            <a:endParaRPr lang="zh-CN" altLang="en-US" b="1" dirty="0">
              <a:cs typeface="+mn-ea"/>
              <a:sym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2768043" y="3534113"/>
            <a:ext cx="1480901" cy="71372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4883386" y="3534113"/>
            <a:ext cx="1480901" cy="71372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6998730" y="3534113"/>
            <a:ext cx="1480901" cy="71372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grpSp>
        <p:nvGrpSpPr>
          <p:cNvPr id="3" name="组合 2"/>
          <p:cNvGrpSpPr/>
          <p:nvPr userDrawn="1"/>
        </p:nvGrpSpPr>
        <p:grpSpPr>
          <a:xfrm>
            <a:off x="2375467" y="376922"/>
            <a:ext cx="4393066" cy="734060"/>
            <a:chOff x="3510816" y="1241619"/>
            <a:chExt cx="4393066" cy="734060"/>
          </a:xfrm>
        </p:grpSpPr>
        <p:sp>
          <p:nvSpPr>
            <p:cNvPr id="4" name="文本框 3"/>
            <p:cNvSpPr txBox="1"/>
            <p:nvPr/>
          </p:nvSpPr>
          <p:spPr>
            <a:xfrm>
              <a:off x="3510816" y="1241619"/>
              <a:ext cx="4393066" cy="7340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kumimoji="1" lang="en-US" altLang="zh-CN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MORE THAN TEMPLATE</a:t>
              </a:r>
              <a:endParaRPr kumimoji="1" lang="en-US" altLang="zh-CN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algn="ctr">
                <a:lnSpc>
                  <a:spcPct val="110000"/>
                </a:lnSpc>
              </a:pPr>
              <a:r>
                <a:rPr kumimoji="1" lang="en-US" altLang="zh-CN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subtitle here</a:t>
              </a:r>
              <a:endParaRPr kumimoji="1"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5" name="直接连接符 4"/>
            <p:cNvCxnSpPr/>
            <p:nvPr/>
          </p:nvCxnSpPr>
          <p:spPr>
            <a:xfrm>
              <a:off x="4624123" y="1599772"/>
              <a:ext cx="2185496" cy="8878"/>
            </a:xfrm>
            <a:prstGeom prst="line">
              <a:avLst/>
            </a:prstGeom>
            <a:ln w="28575" cap="rnd">
              <a:gradFill>
                <a:gsLst>
                  <a:gs pos="0">
                    <a:srgbClr val="3DC6BE"/>
                  </a:gs>
                  <a:gs pos="100000">
                    <a:srgbClr val="304151"/>
                  </a:gs>
                </a:gsLst>
                <a:lin ang="0" scaled="1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Click="0" advTm="3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bldLvl="0" animBg="1"/>
      <p:bldP spid="11" grpId="0" animBg="1"/>
      <p:bldP spid="26" grpId="0" bldLvl="0" animBg="1"/>
      <p:bldP spid="27" grpId="0" bldLvl="0" animBg="1"/>
      <p:bldP spid="28" grpId="0" animBg="1"/>
      <p:bldP spid="29" grpId="0" bldLvl="0" animBg="1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直接连接符 46"/>
          <p:cNvCxnSpPr/>
          <p:nvPr/>
        </p:nvCxnSpPr>
        <p:spPr>
          <a:xfrm flipV="1">
            <a:off x="4572000" y="1972595"/>
            <a:ext cx="0" cy="461589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 flipV="1">
            <a:off x="2033587" y="3195043"/>
            <a:ext cx="0" cy="461589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V="1">
            <a:off x="7120210" y="3195043"/>
            <a:ext cx="0" cy="461589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接连接符 1"/>
          <p:cNvCxnSpPr/>
          <p:nvPr/>
        </p:nvCxnSpPr>
        <p:spPr>
          <a:xfrm rot="5400000">
            <a:off x="4572001" y="1242029"/>
            <a:ext cx="0" cy="253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H="1">
            <a:off x="2033588" y="3226220"/>
            <a:ext cx="126410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H="1">
            <a:off x="5846311" y="3226220"/>
            <a:ext cx="329768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V="1">
            <a:off x="3302999" y="2511028"/>
            <a:ext cx="0" cy="715193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V="1">
            <a:off x="5867400" y="2511028"/>
            <a:ext cx="0" cy="715193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椭圆 2"/>
          <p:cNvSpPr/>
          <p:nvPr/>
        </p:nvSpPr>
        <p:spPr>
          <a:xfrm>
            <a:off x="4443413" y="2382441"/>
            <a:ext cx="257175" cy="257175"/>
          </a:xfrm>
          <a:prstGeom prst="ellipse">
            <a:avLst/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1905000" y="3099159"/>
            <a:ext cx="257175" cy="257175"/>
          </a:xfrm>
          <a:prstGeom prst="ellipse">
            <a:avLst/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6991622" y="3099159"/>
            <a:ext cx="257175" cy="257175"/>
          </a:xfrm>
          <a:prstGeom prst="ellipse">
            <a:avLst/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4310335" y="1577851"/>
            <a:ext cx="523331" cy="523331"/>
            <a:chOff x="5747113" y="2103801"/>
            <a:chExt cx="697774" cy="697774"/>
          </a:xfrm>
        </p:grpSpPr>
        <p:sp>
          <p:nvSpPr>
            <p:cNvPr id="14" name="椭圆 13"/>
            <p:cNvSpPr/>
            <p:nvPr/>
          </p:nvSpPr>
          <p:spPr>
            <a:xfrm>
              <a:off x="5747113" y="2103801"/>
              <a:ext cx="697774" cy="697774"/>
            </a:xfrm>
            <a:prstGeom prst="ellipse">
              <a:avLst/>
            </a:pr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Oval 16"/>
            <p:cNvSpPr/>
            <p:nvPr/>
          </p:nvSpPr>
          <p:spPr>
            <a:xfrm>
              <a:off x="5918562" y="2302810"/>
              <a:ext cx="354876" cy="299757"/>
            </a:xfrm>
            <a:custGeom>
              <a:avLst/>
              <a:gdLst>
                <a:gd name="connsiteX0" fmla="*/ 289460 w 605975"/>
                <a:gd name="connsiteY0" fmla="*/ 463730 h 511856"/>
                <a:gd name="connsiteX1" fmla="*/ 336764 w 605975"/>
                <a:gd name="connsiteY1" fmla="*/ 497378 h 511856"/>
                <a:gd name="connsiteX2" fmla="*/ 335561 w 605975"/>
                <a:gd name="connsiteY2" fmla="*/ 505550 h 511856"/>
                <a:gd name="connsiteX3" fmla="*/ 328265 w 605975"/>
                <a:gd name="connsiteY3" fmla="*/ 509315 h 511856"/>
                <a:gd name="connsiteX4" fmla="*/ 250654 w 605975"/>
                <a:gd name="connsiteY4" fmla="*/ 509315 h 511856"/>
                <a:gd name="connsiteX5" fmla="*/ 243358 w 605975"/>
                <a:gd name="connsiteY5" fmla="*/ 505550 h 511856"/>
                <a:gd name="connsiteX6" fmla="*/ 242155 w 605975"/>
                <a:gd name="connsiteY6" fmla="*/ 497378 h 511856"/>
                <a:gd name="connsiteX7" fmla="*/ 289460 w 605975"/>
                <a:gd name="connsiteY7" fmla="*/ 463730 h 511856"/>
                <a:gd name="connsiteX8" fmla="*/ 490253 w 605975"/>
                <a:gd name="connsiteY8" fmla="*/ 255421 h 511856"/>
                <a:gd name="connsiteX9" fmla="*/ 581785 w 605975"/>
                <a:gd name="connsiteY9" fmla="*/ 333302 h 511856"/>
                <a:gd name="connsiteX10" fmla="*/ 605670 w 605975"/>
                <a:gd name="connsiteY10" fmla="*/ 481701 h 511856"/>
                <a:gd name="connsiteX11" fmla="*/ 600220 w 605975"/>
                <a:gd name="connsiteY11" fmla="*/ 500992 h 511856"/>
                <a:gd name="connsiteX12" fmla="*/ 582106 w 605975"/>
                <a:gd name="connsiteY12" fmla="*/ 509316 h 511856"/>
                <a:gd name="connsiteX13" fmla="*/ 398400 w 605975"/>
                <a:gd name="connsiteY13" fmla="*/ 509316 h 511856"/>
                <a:gd name="connsiteX14" fmla="*/ 380286 w 605975"/>
                <a:gd name="connsiteY14" fmla="*/ 500992 h 511856"/>
                <a:gd name="connsiteX15" fmla="*/ 374836 w 605975"/>
                <a:gd name="connsiteY15" fmla="*/ 481701 h 511856"/>
                <a:gd name="connsiteX16" fmla="*/ 398721 w 605975"/>
                <a:gd name="connsiteY16" fmla="*/ 333302 h 511856"/>
                <a:gd name="connsiteX17" fmla="*/ 490253 w 605975"/>
                <a:gd name="connsiteY17" fmla="*/ 255421 h 511856"/>
                <a:gd name="connsiteX18" fmla="*/ 30625 w 605975"/>
                <a:gd name="connsiteY18" fmla="*/ 173212 h 511856"/>
                <a:gd name="connsiteX19" fmla="*/ 61169 w 605975"/>
                <a:gd name="connsiteY19" fmla="*/ 203787 h 511856"/>
                <a:gd name="connsiteX20" fmla="*/ 61169 w 605975"/>
                <a:gd name="connsiteY20" fmla="*/ 427655 h 511856"/>
                <a:gd name="connsiteX21" fmla="*/ 84338 w 605975"/>
                <a:gd name="connsiteY21" fmla="*/ 450786 h 511856"/>
                <a:gd name="connsiteX22" fmla="*/ 186152 w 605975"/>
                <a:gd name="connsiteY22" fmla="*/ 450786 h 511856"/>
                <a:gd name="connsiteX23" fmla="*/ 216777 w 605975"/>
                <a:gd name="connsiteY23" fmla="*/ 481281 h 511856"/>
                <a:gd name="connsiteX24" fmla="*/ 186152 w 605975"/>
                <a:gd name="connsiteY24" fmla="*/ 511856 h 511856"/>
                <a:gd name="connsiteX25" fmla="*/ 84338 w 605975"/>
                <a:gd name="connsiteY25" fmla="*/ 511856 h 511856"/>
                <a:gd name="connsiteX26" fmla="*/ 0 w 605975"/>
                <a:gd name="connsiteY26" fmla="*/ 427655 h 511856"/>
                <a:gd name="connsiteX27" fmla="*/ 0 w 605975"/>
                <a:gd name="connsiteY27" fmla="*/ 203787 h 511856"/>
                <a:gd name="connsiteX28" fmla="*/ 30625 w 605975"/>
                <a:gd name="connsiteY28" fmla="*/ 173212 h 511856"/>
                <a:gd name="connsiteX29" fmla="*/ 437999 w 605975"/>
                <a:gd name="connsiteY29" fmla="*/ 14581 h 511856"/>
                <a:gd name="connsiteX30" fmla="*/ 533615 w 605975"/>
                <a:gd name="connsiteY30" fmla="*/ 110021 h 511856"/>
                <a:gd name="connsiteX31" fmla="*/ 437999 w 605975"/>
                <a:gd name="connsiteY31" fmla="*/ 205461 h 511856"/>
                <a:gd name="connsiteX32" fmla="*/ 342383 w 605975"/>
                <a:gd name="connsiteY32" fmla="*/ 110021 h 511856"/>
                <a:gd name="connsiteX33" fmla="*/ 437999 w 605975"/>
                <a:gd name="connsiteY33" fmla="*/ 14581 h 511856"/>
                <a:gd name="connsiteX34" fmla="*/ 59013 w 605975"/>
                <a:gd name="connsiteY34" fmla="*/ 2516 h 511856"/>
                <a:gd name="connsiteX35" fmla="*/ 111441 w 605975"/>
                <a:gd name="connsiteY35" fmla="*/ 26609 h 511856"/>
                <a:gd name="connsiteX36" fmla="*/ 212530 w 605975"/>
                <a:gd name="connsiteY36" fmla="*/ 300513 h 511856"/>
                <a:gd name="connsiteX37" fmla="*/ 188320 w 605975"/>
                <a:gd name="connsiteY37" fmla="*/ 352861 h 511856"/>
                <a:gd name="connsiteX38" fmla="*/ 174211 w 605975"/>
                <a:gd name="connsiteY38" fmla="*/ 355342 h 511856"/>
                <a:gd name="connsiteX39" fmla="*/ 135972 w 605975"/>
                <a:gd name="connsiteY39" fmla="*/ 328688 h 511856"/>
                <a:gd name="connsiteX40" fmla="*/ 34883 w 605975"/>
                <a:gd name="connsiteY40" fmla="*/ 54784 h 511856"/>
                <a:gd name="connsiteX41" fmla="*/ 59013 w 605975"/>
                <a:gd name="connsiteY41" fmla="*/ 2516 h 51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605975" h="511856">
                  <a:moveTo>
                    <a:pt x="289460" y="463730"/>
                  </a:moveTo>
                  <a:cubicBezTo>
                    <a:pt x="311428" y="463730"/>
                    <a:pt x="329869" y="477830"/>
                    <a:pt x="336764" y="497378"/>
                  </a:cubicBezTo>
                  <a:cubicBezTo>
                    <a:pt x="337726" y="500102"/>
                    <a:pt x="337245" y="503146"/>
                    <a:pt x="335561" y="505550"/>
                  </a:cubicBezTo>
                  <a:cubicBezTo>
                    <a:pt x="333878" y="507953"/>
                    <a:pt x="331152" y="509315"/>
                    <a:pt x="328265" y="509315"/>
                  </a:cubicBezTo>
                  <a:lnTo>
                    <a:pt x="250654" y="509315"/>
                  </a:lnTo>
                  <a:cubicBezTo>
                    <a:pt x="247768" y="509315"/>
                    <a:pt x="245041" y="507953"/>
                    <a:pt x="243358" y="505550"/>
                  </a:cubicBezTo>
                  <a:cubicBezTo>
                    <a:pt x="241674" y="503146"/>
                    <a:pt x="241193" y="500102"/>
                    <a:pt x="242155" y="497378"/>
                  </a:cubicBezTo>
                  <a:cubicBezTo>
                    <a:pt x="249050" y="477830"/>
                    <a:pt x="267491" y="463730"/>
                    <a:pt x="289460" y="463730"/>
                  </a:cubicBezTo>
                  <a:close/>
                  <a:moveTo>
                    <a:pt x="490253" y="255421"/>
                  </a:moveTo>
                  <a:cubicBezTo>
                    <a:pt x="535779" y="255421"/>
                    <a:pt x="574571" y="288399"/>
                    <a:pt x="581785" y="333302"/>
                  </a:cubicBezTo>
                  <a:lnTo>
                    <a:pt x="605670" y="481701"/>
                  </a:lnTo>
                  <a:cubicBezTo>
                    <a:pt x="606792" y="488665"/>
                    <a:pt x="604788" y="495629"/>
                    <a:pt x="600220" y="500992"/>
                  </a:cubicBezTo>
                  <a:cubicBezTo>
                    <a:pt x="595731" y="506274"/>
                    <a:pt x="589079" y="509316"/>
                    <a:pt x="582106" y="509316"/>
                  </a:cubicBezTo>
                  <a:lnTo>
                    <a:pt x="398400" y="509316"/>
                  </a:lnTo>
                  <a:cubicBezTo>
                    <a:pt x="391427" y="509316"/>
                    <a:pt x="384775" y="506274"/>
                    <a:pt x="380286" y="500992"/>
                  </a:cubicBezTo>
                  <a:cubicBezTo>
                    <a:pt x="375718" y="495629"/>
                    <a:pt x="373714" y="488665"/>
                    <a:pt x="374836" y="481701"/>
                  </a:cubicBezTo>
                  <a:lnTo>
                    <a:pt x="398721" y="333302"/>
                  </a:lnTo>
                  <a:cubicBezTo>
                    <a:pt x="405935" y="288399"/>
                    <a:pt x="444727" y="255421"/>
                    <a:pt x="490253" y="255421"/>
                  </a:cubicBezTo>
                  <a:close/>
                  <a:moveTo>
                    <a:pt x="30625" y="173212"/>
                  </a:moveTo>
                  <a:cubicBezTo>
                    <a:pt x="47540" y="173212"/>
                    <a:pt x="61169" y="186899"/>
                    <a:pt x="61169" y="203787"/>
                  </a:cubicBezTo>
                  <a:lnTo>
                    <a:pt x="61169" y="427655"/>
                  </a:lnTo>
                  <a:cubicBezTo>
                    <a:pt x="61169" y="440381"/>
                    <a:pt x="71591" y="450786"/>
                    <a:pt x="84338" y="450786"/>
                  </a:cubicBezTo>
                  <a:lnTo>
                    <a:pt x="186152" y="450786"/>
                  </a:lnTo>
                  <a:cubicBezTo>
                    <a:pt x="203068" y="450786"/>
                    <a:pt x="216777" y="464393"/>
                    <a:pt x="216777" y="481281"/>
                  </a:cubicBezTo>
                  <a:cubicBezTo>
                    <a:pt x="216777" y="498169"/>
                    <a:pt x="203068" y="511856"/>
                    <a:pt x="186152" y="511856"/>
                  </a:cubicBezTo>
                  <a:lnTo>
                    <a:pt x="84338" y="511856"/>
                  </a:lnTo>
                  <a:cubicBezTo>
                    <a:pt x="37840" y="511856"/>
                    <a:pt x="0" y="474078"/>
                    <a:pt x="0" y="427655"/>
                  </a:cubicBezTo>
                  <a:lnTo>
                    <a:pt x="0" y="203787"/>
                  </a:lnTo>
                  <a:cubicBezTo>
                    <a:pt x="0" y="186899"/>
                    <a:pt x="13709" y="173212"/>
                    <a:pt x="30625" y="173212"/>
                  </a:cubicBezTo>
                  <a:close/>
                  <a:moveTo>
                    <a:pt x="437999" y="14581"/>
                  </a:moveTo>
                  <a:cubicBezTo>
                    <a:pt x="490806" y="14581"/>
                    <a:pt x="533615" y="57311"/>
                    <a:pt x="533615" y="110021"/>
                  </a:cubicBezTo>
                  <a:cubicBezTo>
                    <a:pt x="533615" y="162731"/>
                    <a:pt x="490806" y="205461"/>
                    <a:pt x="437999" y="205461"/>
                  </a:cubicBezTo>
                  <a:cubicBezTo>
                    <a:pt x="385192" y="205461"/>
                    <a:pt x="342383" y="162731"/>
                    <a:pt x="342383" y="110021"/>
                  </a:cubicBezTo>
                  <a:cubicBezTo>
                    <a:pt x="342383" y="57311"/>
                    <a:pt x="385192" y="14581"/>
                    <a:pt x="437999" y="14581"/>
                  </a:cubicBezTo>
                  <a:close/>
                  <a:moveTo>
                    <a:pt x="59013" y="2516"/>
                  </a:moveTo>
                  <a:cubicBezTo>
                    <a:pt x="80177" y="-5248"/>
                    <a:pt x="103665" y="5558"/>
                    <a:pt x="111441" y="26609"/>
                  </a:cubicBezTo>
                  <a:lnTo>
                    <a:pt x="212530" y="300513"/>
                  </a:lnTo>
                  <a:cubicBezTo>
                    <a:pt x="220306" y="321644"/>
                    <a:pt x="209484" y="345017"/>
                    <a:pt x="188320" y="352861"/>
                  </a:cubicBezTo>
                  <a:cubicBezTo>
                    <a:pt x="183670" y="354542"/>
                    <a:pt x="178941" y="355342"/>
                    <a:pt x="174211" y="355342"/>
                  </a:cubicBezTo>
                  <a:cubicBezTo>
                    <a:pt x="157617" y="355342"/>
                    <a:pt x="141984" y="345177"/>
                    <a:pt x="135972" y="328688"/>
                  </a:cubicBezTo>
                  <a:lnTo>
                    <a:pt x="34883" y="54784"/>
                  </a:lnTo>
                  <a:cubicBezTo>
                    <a:pt x="27027" y="33733"/>
                    <a:pt x="37930" y="10280"/>
                    <a:pt x="59013" y="2516"/>
                  </a:cubicBezTo>
                  <a:close/>
                </a:path>
              </a:pathLst>
            </a:cu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771922" y="3639732"/>
            <a:ext cx="523331" cy="523331"/>
            <a:chOff x="2362563" y="4852976"/>
            <a:chExt cx="697774" cy="697774"/>
          </a:xfrm>
        </p:grpSpPr>
        <p:sp>
          <p:nvSpPr>
            <p:cNvPr id="15" name="椭圆 14"/>
            <p:cNvSpPr/>
            <p:nvPr/>
          </p:nvSpPr>
          <p:spPr>
            <a:xfrm>
              <a:off x="2362563" y="4852976"/>
              <a:ext cx="697774" cy="697774"/>
            </a:xfrm>
            <a:prstGeom prst="ellipse">
              <a:avLst/>
            </a:pr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Oval 17"/>
            <p:cNvSpPr/>
            <p:nvPr/>
          </p:nvSpPr>
          <p:spPr>
            <a:xfrm>
              <a:off x="2536506" y="5024425"/>
              <a:ext cx="349887" cy="354876"/>
            </a:xfrm>
            <a:custGeom>
              <a:avLst/>
              <a:gdLst>
                <a:gd name="connsiteX0" fmla="*/ 258088 w 598959"/>
                <a:gd name="connsiteY0" fmla="*/ 92158 h 607498"/>
                <a:gd name="connsiteX1" fmla="*/ 277249 w 598959"/>
                <a:gd name="connsiteY1" fmla="*/ 111423 h 607498"/>
                <a:gd name="connsiteX2" fmla="*/ 277249 w 598959"/>
                <a:gd name="connsiteY2" fmla="*/ 338829 h 607498"/>
                <a:gd name="connsiteX3" fmla="*/ 496623 w 598959"/>
                <a:gd name="connsiteY3" fmla="*/ 338829 h 607498"/>
                <a:gd name="connsiteX4" fmla="*/ 510440 w 598959"/>
                <a:gd name="connsiteY4" fmla="*/ 344686 h 607498"/>
                <a:gd name="connsiteX5" fmla="*/ 515915 w 598959"/>
                <a:gd name="connsiteY5" fmla="*/ 358745 h 607498"/>
                <a:gd name="connsiteX6" fmla="*/ 437446 w 598959"/>
                <a:gd name="connsiteY6" fmla="*/ 534864 h 607498"/>
                <a:gd name="connsiteX7" fmla="*/ 258088 w 598959"/>
                <a:gd name="connsiteY7" fmla="*/ 607498 h 607498"/>
                <a:gd name="connsiteX8" fmla="*/ 0 w 598959"/>
                <a:gd name="connsiteY8" fmla="*/ 349763 h 607498"/>
                <a:gd name="connsiteX9" fmla="*/ 258088 w 598959"/>
                <a:gd name="connsiteY9" fmla="*/ 92158 h 607498"/>
                <a:gd name="connsiteX10" fmla="*/ 340858 w 598959"/>
                <a:gd name="connsiteY10" fmla="*/ 0 h 607498"/>
                <a:gd name="connsiteX11" fmla="*/ 598959 w 598959"/>
                <a:gd name="connsiteY11" fmla="*/ 257628 h 607498"/>
                <a:gd name="connsiteX12" fmla="*/ 598698 w 598959"/>
                <a:gd name="connsiteY12" fmla="*/ 266610 h 607498"/>
                <a:gd name="connsiteX13" fmla="*/ 579406 w 598959"/>
                <a:gd name="connsiteY13" fmla="*/ 285226 h 607498"/>
                <a:gd name="connsiteX14" fmla="*/ 340858 w 598959"/>
                <a:gd name="connsiteY14" fmla="*/ 285226 h 607498"/>
                <a:gd name="connsiteX15" fmla="*/ 321566 w 598959"/>
                <a:gd name="connsiteY15" fmla="*/ 265959 h 607498"/>
                <a:gd name="connsiteX16" fmla="*/ 321566 w 598959"/>
                <a:gd name="connsiteY16" fmla="*/ 19267 h 607498"/>
                <a:gd name="connsiteX17" fmla="*/ 340858 w 598959"/>
                <a:gd name="connsiteY17" fmla="*/ 0 h 6074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98959" h="607498">
                  <a:moveTo>
                    <a:pt x="258088" y="92158"/>
                  </a:moveTo>
                  <a:cubicBezTo>
                    <a:pt x="268646" y="92158"/>
                    <a:pt x="277249" y="100749"/>
                    <a:pt x="277249" y="111423"/>
                  </a:cubicBezTo>
                  <a:lnTo>
                    <a:pt x="277249" y="338829"/>
                  </a:lnTo>
                  <a:lnTo>
                    <a:pt x="496623" y="338829"/>
                  </a:lnTo>
                  <a:cubicBezTo>
                    <a:pt x="501837" y="338829"/>
                    <a:pt x="506790" y="340911"/>
                    <a:pt x="510440" y="344686"/>
                  </a:cubicBezTo>
                  <a:cubicBezTo>
                    <a:pt x="514090" y="348461"/>
                    <a:pt x="516045" y="353538"/>
                    <a:pt x="515915" y="358745"/>
                  </a:cubicBezTo>
                  <a:cubicBezTo>
                    <a:pt x="513568" y="425652"/>
                    <a:pt x="485804" y="488263"/>
                    <a:pt x="437446" y="534864"/>
                  </a:cubicBezTo>
                  <a:cubicBezTo>
                    <a:pt x="389087" y="581725"/>
                    <a:pt x="325347" y="607498"/>
                    <a:pt x="258088" y="607498"/>
                  </a:cubicBezTo>
                  <a:cubicBezTo>
                    <a:pt x="115748" y="607498"/>
                    <a:pt x="0" y="491908"/>
                    <a:pt x="0" y="349763"/>
                  </a:cubicBezTo>
                  <a:cubicBezTo>
                    <a:pt x="0" y="207748"/>
                    <a:pt x="115748" y="92158"/>
                    <a:pt x="258088" y="92158"/>
                  </a:cubicBezTo>
                  <a:close/>
                  <a:moveTo>
                    <a:pt x="340858" y="0"/>
                  </a:moveTo>
                  <a:cubicBezTo>
                    <a:pt x="483205" y="0"/>
                    <a:pt x="598959" y="115601"/>
                    <a:pt x="598959" y="257628"/>
                  </a:cubicBezTo>
                  <a:cubicBezTo>
                    <a:pt x="598959" y="260361"/>
                    <a:pt x="598829" y="263225"/>
                    <a:pt x="598698" y="266610"/>
                  </a:cubicBezTo>
                  <a:cubicBezTo>
                    <a:pt x="598438" y="277025"/>
                    <a:pt x="589834" y="285226"/>
                    <a:pt x="579406" y="285226"/>
                  </a:cubicBezTo>
                  <a:lnTo>
                    <a:pt x="340858" y="285226"/>
                  </a:lnTo>
                  <a:cubicBezTo>
                    <a:pt x="330169" y="285226"/>
                    <a:pt x="321566" y="276634"/>
                    <a:pt x="321566" y="265959"/>
                  </a:cubicBezTo>
                  <a:lnTo>
                    <a:pt x="321566" y="19267"/>
                  </a:lnTo>
                  <a:cubicBezTo>
                    <a:pt x="321566" y="8592"/>
                    <a:pt x="330169" y="0"/>
                    <a:pt x="340858" y="0"/>
                  </a:cubicBezTo>
                  <a:close/>
                </a:path>
              </a:pathLst>
            </a:cu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6848384" y="3639732"/>
            <a:ext cx="523331" cy="523331"/>
            <a:chOff x="9144726" y="4852976"/>
            <a:chExt cx="697774" cy="697774"/>
          </a:xfrm>
        </p:grpSpPr>
        <p:sp>
          <p:nvSpPr>
            <p:cNvPr id="16" name="椭圆 15"/>
            <p:cNvSpPr/>
            <p:nvPr/>
          </p:nvSpPr>
          <p:spPr>
            <a:xfrm>
              <a:off x="9144726" y="4852976"/>
              <a:ext cx="697774" cy="697774"/>
            </a:xfrm>
            <a:prstGeom prst="ellipse">
              <a:avLst/>
            </a:pr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0" name="Oval 18"/>
            <p:cNvSpPr/>
            <p:nvPr/>
          </p:nvSpPr>
          <p:spPr>
            <a:xfrm>
              <a:off x="9316175" y="5042544"/>
              <a:ext cx="354876" cy="318639"/>
            </a:xfrm>
            <a:custGeom>
              <a:avLst/>
              <a:gdLst>
                <a:gd name="connsiteX0" fmla="*/ 0 w 608838"/>
                <a:gd name="connsiteY0" fmla="*/ 228420 h 546670"/>
                <a:gd name="connsiteX1" fmla="*/ 297218 w 608838"/>
                <a:gd name="connsiteY1" fmla="*/ 424992 h 546670"/>
                <a:gd name="connsiteX2" fmla="*/ 311620 w 608838"/>
                <a:gd name="connsiteY2" fmla="*/ 424992 h 546670"/>
                <a:gd name="connsiteX3" fmla="*/ 608838 w 608838"/>
                <a:gd name="connsiteY3" fmla="*/ 228514 h 546670"/>
                <a:gd name="connsiteX4" fmla="*/ 608838 w 608838"/>
                <a:gd name="connsiteY4" fmla="*/ 507543 h 546670"/>
                <a:gd name="connsiteX5" fmla="*/ 569652 w 608838"/>
                <a:gd name="connsiteY5" fmla="*/ 546670 h 546670"/>
                <a:gd name="connsiteX6" fmla="*/ 39186 w 608838"/>
                <a:gd name="connsiteY6" fmla="*/ 546670 h 546670"/>
                <a:gd name="connsiteX7" fmla="*/ 0 w 608838"/>
                <a:gd name="connsiteY7" fmla="*/ 507543 h 546670"/>
                <a:gd name="connsiteX8" fmla="*/ 139649 w 608838"/>
                <a:gd name="connsiteY8" fmla="*/ 191091 h 546670"/>
                <a:gd name="connsiteX9" fmla="*/ 227715 w 608838"/>
                <a:gd name="connsiteY9" fmla="*/ 191091 h 546670"/>
                <a:gd name="connsiteX10" fmla="*/ 227715 w 608838"/>
                <a:gd name="connsiteY10" fmla="*/ 334339 h 546670"/>
                <a:gd name="connsiteX11" fmla="*/ 139649 w 608838"/>
                <a:gd name="connsiteY11" fmla="*/ 276162 h 546670"/>
                <a:gd name="connsiteX12" fmla="*/ 260386 w 608838"/>
                <a:gd name="connsiteY12" fmla="*/ 117280 h 546670"/>
                <a:gd name="connsiteX13" fmla="*/ 348522 w 608838"/>
                <a:gd name="connsiteY13" fmla="*/ 117280 h 546670"/>
                <a:gd name="connsiteX14" fmla="*/ 348522 w 608838"/>
                <a:gd name="connsiteY14" fmla="*/ 355850 h 546670"/>
                <a:gd name="connsiteX15" fmla="*/ 304407 w 608838"/>
                <a:gd name="connsiteY15" fmla="*/ 385076 h 546670"/>
                <a:gd name="connsiteX16" fmla="*/ 260386 w 608838"/>
                <a:gd name="connsiteY16" fmla="*/ 355944 h 546670"/>
                <a:gd name="connsiteX17" fmla="*/ 381124 w 608838"/>
                <a:gd name="connsiteY17" fmla="*/ 0 h 546670"/>
                <a:gd name="connsiteX18" fmla="*/ 469260 w 608838"/>
                <a:gd name="connsiteY18" fmla="*/ 0 h 546670"/>
                <a:gd name="connsiteX19" fmla="*/ 469260 w 608838"/>
                <a:gd name="connsiteY19" fmla="*/ 276123 h 546670"/>
                <a:gd name="connsiteX20" fmla="*/ 381124 w 608838"/>
                <a:gd name="connsiteY20" fmla="*/ 334339 h 546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08838" h="546670">
                  <a:moveTo>
                    <a:pt x="0" y="228420"/>
                  </a:moveTo>
                  <a:lnTo>
                    <a:pt x="297218" y="424992"/>
                  </a:lnTo>
                  <a:lnTo>
                    <a:pt x="311620" y="424992"/>
                  </a:lnTo>
                  <a:lnTo>
                    <a:pt x="608838" y="228514"/>
                  </a:lnTo>
                  <a:lnTo>
                    <a:pt x="608838" y="507543"/>
                  </a:lnTo>
                  <a:cubicBezTo>
                    <a:pt x="608838" y="529021"/>
                    <a:pt x="591162" y="546670"/>
                    <a:pt x="569652" y="546670"/>
                  </a:cubicBezTo>
                  <a:lnTo>
                    <a:pt x="39186" y="546670"/>
                  </a:lnTo>
                  <a:cubicBezTo>
                    <a:pt x="17582" y="546670"/>
                    <a:pt x="0" y="529021"/>
                    <a:pt x="0" y="507543"/>
                  </a:cubicBezTo>
                  <a:close/>
                  <a:moveTo>
                    <a:pt x="139649" y="191091"/>
                  </a:moveTo>
                  <a:lnTo>
                    <a:pt x="227715" y="191091"/>
                  </a:lnTo>
                  <a:lnTo>
                    <a:pt x="227715" y="334339"/>
                  </a:lnTo>
                  <a:lnTo>
                    <a:pt x="139649" y="276162"/>
                  </a:lnTo>
                  <a:close/>
                  <a:moveTo>
                    <a:pt x="260386" y="117280"/>
                  </a:moveTo>
                  <a:lnTo>
                    <a:pt x="348522" y="117280"/>
                  </a:lnTo>
                  <a:lnTo>
                    <a:pt x="348522" y="355850"/>
                  </a:lnTo>
                  <a:lnTo>
                    <a:pt x="304407" y="385076"/>
                  </a:lnTo>
                  <a:lnTo>
                    <a:pt x="260386" y="355944"/>
                  </a:lnTo>
                  <a:close/>
                  <a:moveTo>
                    <a:pt x="381124" y="0"/>
                  </a:moveTo>
                  <a:lnTo>
                    <a:pt x="469260" y="0"/>
                  </a:lnTo>
                  <a:lnTo>
                    <a:pt x="469260" y="276123"/>
                  </a:lnTo>
                  <a:lnTo>
                    <a:pt x="381124" y="334339"/>
                  </a:lnTo>
                  <a:close/>
                </a:path>
              </a:pathLst>
            </a:cu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3467377" y="3112567"/>
            <a:ext cx="2219045" cy="918322"/>
            <a:chOff x="2921909" y="2352404"/>
            <a:chExt cx="3541047" cy="1224430"/>
          </a:xfrm>
        </p:grpSpPr>
        <p:sp>
          <p:nvSpPr>
            <p:cNvPr id="35" name="文本框 34"/>
            <p:cNvSpPr txBox="1"/>
            <p:nvPr/>
          </p:nvSpPr>
          <p:spPr>
            <a:xfrm>
              <a:off x="3339460" y="2352404"/>
              <a:ext cx="263659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500" b="1" dirty="0">
                  <a:cs typeface="+mn-ea"/>
                  <a:sym typeface="+mn-lt"/>
                </a:rPr>
                <a:t>Add subtitle</a:t>
              </a:r>
              <a:endParaRPr lang="zh-CN" altLang="en-US" sz="1500" b="1" dirty="0">
                <a:cs typeface="+mn-ea"/>
                <a:sym typeface="+mn-lt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2921909" y="2760627"/>
              <a:ext cx="3541047" cy="816207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 defTabSz="685800">
                <a:lnSpc>
                  <a:spcPct val="150000"/>
                </a:lnSpc>
                <a:defRPr/>
              </a:pPr>
              <a:r>
                <a:rPr lang="en-US" altLang="zh-CN" sz="12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926791" y="1852445"/>
            <a:ext cx="2219045" cy="918322"/>
            <a:chOff x="2921909" y="2352404"/>
            <a:chExt cx="3541047" cy="1224430"/>
          </a:xfrm>
        </p:grpSpPr>
        <p:sp>
          <p:nvSpPr>
            <p:cNvPr id="38" name="文本框 37"/>
            <p:cNvSpPr txBox="1"/>
            <p:nvPr/>
          </p:nvSpPr>
          <p:spPr>
            <a:xfrm>
              <a:off x="3354980" y="2352404"/>
              <a:ext cx="246546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500" b="1" dirty="0">
                  <a:cs typeface="+mn-ea"/>
                  <a:sym typeface="+mn-lt"/>
                </a:rPr>
                <a:t>Add subtitle</a:t>
              </a:r>
              <a:endParaRPr lang="zh-CN" altLang="en-US" sz="1500" b="1" dirty="0">
                <a:cs typeface="+mn-ea"/>
                <a:sym typeface="+mn-lt"/>
              </a:endParaRP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2921909" y="2760627"/>
              <a:ext cx="3541047" cy="816207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 defTabSz="685800">
                <a:lnSpc>
                  <a:spcPct val="150000"/>
                </a:lnSpc>
                <a:defRPr/>
              </a:pPr>
              <a:r>
                <a:rPr lang="en-US" altLang="zh-CN" sz="12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5999802" y="1852444"/>
            <a:ext cx="2219045" cy="918322"/>
            <a:chOff x="2921909" y="2352404"/>
            <a:chExt cx="3541047" cy="1224430"/>
          </a:xfrm>
        </p:grpSpPr>
        <p:sp>
          <p:nvSpPr>
            <p:cNvPr id="41" name="文本框 40"/>
            <p:cNvSpPr txBox="1"/>
            <p:nvPr/>
          </p:nvSpPr>
          <p:spPr>
            <a:xfrm>
              <a:off x="3336849" y="2352404"/>
              <a:ext cx="255624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500" b="1" dirty="0">
                  <a:cs typeface="+mn-ea"/>
                  <a:sym typeface="+mn-lt"/>
                </a:rPr>
                <a:t>Add subtitle</a:t>
              </a:r>
              <a:endParaRPr lang="zh-CN" altLang="en-US" sz="1500" b="1" dirty="0">
                <a:cs typeface="+mn-ea"/>
                <a:sym typeface="+mn-lt"/>
              </a:endParaRP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2921909" y="2760627"/>
              <a:ext cx="3541047" cy="816207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 defTabSz="685800">
                <a:lnSpc>
                  <a:spcPct val="150000"/>
                </a:lnSpc>
                <a:defRPr/>
              </a:pPr>
              <a:r>
                <a:rPr lang="en-US" altLang="zh-CN" sz="12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grpSp>
        <p:nvGrpSpPr>
          <p:cNvPr id="12" name="组合 11"/>
          <p:cNvGrpSpPr/>
          <p:nvPr userDrawn="1"/>
        </p:nvGrpSpPr>
        <p:grpSpPr>
          <a:xfrm>
            <a:off x="2375467" y="376922"/>
            <a:ext cx="4393066" cy="734060"/>
            <a:chOff x="3510816" y="1241619"/>
            <a:chExt cx="4393066" cy="734060"/>
          </a:xfrm>
        </p:grpSpPr>
        <p:sp>
          <p:nvSpPr>
            <p:cNvPr id="17" name="文本框 16"/>
            <p:cNvSpPr txBox="1"/>
            <p:nvPr/>
          </p:nvSpPr>
          <p:spPr>
            <a:xfrm>
              <a:off x="3510816" y="1241619"/>
              <a:ext cx="4393066" cy="7340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kumimoji="1" lang="en-US" altLang="zh-CN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MORE THAN TEMPLATE</a:t>
              </a:r>
              <a:endParaRPr kumimoji="1" lang="en-US" altLang="zh-CN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algn="ctr">
                <a:lnSpc>
                  <a:spcPct val="110000"/>
                </a:lnSpc>
              </a:pPr>
              <a:r>
                <a:rPr kumimoji="1" lang="en-US" altLang="zh-CN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subtitle here</a:t>
              </a:r>
              <a:endParaRPr kumimoji="1"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18" name="直接连接符 17"/>
            <p:cNvCxnSpPr/>
            <p:nvPr/>
          </p:nvCxnSpPr>
          <p:spPr>
            <a:xfrm>
              <a:off x="4624123" y="1599772"/>
              <a:ext cx="2185496" cy="8878"/>
            </a:xfrm>
            <a:prstGeom prst="line">
              <a:avLst/>
            </a:prstGeom>
            <a:ln w="28575" cap="rnd">
              <a:gradFill>
                <a:gsLst>
                  <a:gs pos="0">
                    <a:srgbClr val="3DC6BE"/>
                  </a:gs>
                  <a:gs pos="100000">
                    <a:srgbClr val="304151"/>
                  </a:gs>
                </a:gsLst>
                <a:lin ang="0" scaled="1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Click="0" advTm="3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500"/>
                            </p:stCondLst>
                            <p:childTnLst>
                              <p:par>
                                <p:cTn id="7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0"/>
                            </p:stCondLst>
                            <p:childTnLst>
                              <p:par>
                                <p:cTn id="7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4" grpId="0" bldLvl="0" animBg="1"/>
      <p:bldP spid="5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直接连接符 30"/>
          <p:cNvCxnSpPr/>
          <p:nvPr/>
        </p:nvCxnSpPr>
        <p:spPr>
          <a:xfrm flipV="1">
            <a:off x="4572000" y="1972595"/>
            <a:ext cx="0" cy="461589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H="1">
            <a:off x="5311" y="3226220"/>
            <a:ext cx="329768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接连接符 1"/>
          <p:cNvCxnSpPr/>
          <p:nvPr/>
        </p:nvCxnSpPr>
        <p:spPr>
          <a:xfrm flipV="1">
            <a:off x="2033587" y="3195043"/>
            <a:ext cx="0" cy="461589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连接符 2"/>
          <p:cNvCxnSpPr/>
          <p:nvPr/>
        </p:nvCxnSpPr>
        <p:spPr>
          <a:xfrm flipV="1">
            <a:off x="7120210" y="3195043"/>
            <a:ext cx="0" cy="461589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 rot="5400000">
            <a:off x="4572001" y="1242029"/>
            <a:ext cx="0" cy="253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 flipH="1">
            <a:off x="5867400" y="3226220"/>
            <a:ext cx="126410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V="1">
            <a:off x="3302999" y="2511028"/>
            <a:ext cx="0" cy="715193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V="1">
            <a:off x="5867400" y="2511028"/>
            <a:ext cx="0" cy="715193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椭圆 8"/>
          <p:cNvSpPr/>
          <p:nvPr/>
        </p:nvSpPr>
        <p:spPr>
          <a:xfrm>
            <a:off x="4443413" y="2382441"/>
            <a:ext cx="257175" cy="257175"/>
          </a:xfrm>
          <a:prstGeom prst="ellipse">
            <a:avLst/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905000" y="3099159"/>
            <a:ext cx="257175" cy="257175"/>
          </a:xfrm>
          <a:prstGeom prst="ellipse">
            <a:avLst/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6991622" y="3099159"/>
            <a:ext cx="257175" cy="257175"/>
          </a:xfrm>
          <a:prstGeom prst="ellipse">
            <a:avLst/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4310335" y="1577851"/>
            <a:ext cx="523331" cy="523331"/>
            <a:chOff x="5747113" y="2103801"/>
            <a:chExt cx="697774" cy="697774"/>
          </a:xfrm>
        </p:grpSpPr>
        <p:sp>
          <p:nvSpPr>
            <p:cNvPr id="12" name="椭圆 11"/>
            <p:cNvSpPr/>
            <p:nvPr/>
          </p:nvSpPr>
          <p:spPr>
            <a:xfrm>
              <a:off x="5747113" y="2103801"/>
              <a:ext cx="697774" cy="697774"/>
            </a:xfrm>
            <a:prstGeom prst="ellipse">
              <a:avLst/>
            </a:pr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" name="Oval 14"/>
            <p:cNvSpPr/>
            <p:nvPr/>
          </p:nvSpPr>
          <p:spPr>
            <a:xfrm>
              <a:off x="5927096" y="2275250"/>
              <a:ext cx="337807" cy="354876"/>
            </a:xfrm>
            <a:custGeom>
              <a:avLst/>
              <a:gdLst>
                <a:gd name="connsiteX0" fmla="*/ 442830 w 578345"/>
                <a:gd name="connsiteY0" fmla="*/ 474058 h 607568"/>
                <a:gd name="connsiteX1" fmla="*/ 488002 w 578345"/>
                <a:gd name="connsiteY1" fmla="*/ 474058 h 607568"/>
                <a:gd name="connsiteX2" fmla="*/ 566054 w 578345"/>
                <a:gd name="connsiteY2" fmla="*/ 534828 h 607568"/>
                <a:gd name="connsiteX3" fmla="*/ 577731 w 578345"/>
                <a:gd name="connsiteY3" fmla="*/ 581787 h 607568"/>
                <a:gd name="connsiteX4" fmla="*/ 574043 w 578345"/>
                <a:gd name="connsiteY4" fmla="*/ 599588 h 607568"/>
                <a:gd name="connsiteX5" fmla="*/ 557603 w 578345"/>
                <a:gd name="connsiteY5" fmla="*/ 607568 h 607568"/>
                <a:gd name="connsiteX6" fmla="*/ 373075 w 578345"/>
                <a:gd name="connsiteY6" fmla="*/ 607568 h 607568"/>
                <a:gd name="connsiteX7" fmla="*/ 356789 w 578345"/>
                <a:gd name="connsiteY7" fmla="*/ 599588 h 607568"/>
                <a:gd name="connsiteX8" fmla="*/ 353101 w 578345"/>
                <a:gd name="connsiteY8" fmla="*/ 581787 h 607568"/>
                <a:gd name="connsiteX9" fmla="*/ 364778 w 578345"/>
                <a:gd name="connsiteY9" fmla="*/ 534828 h 607568"/>
                <a:gd name="connsiteX10" fmla="*/ 442830 w 578345"/>
                <a:gd name="connsiteY10" fmla="*/ 474058 h 607568"/>
                <a:gd name="connsiteX11" fmla="*/ 98186 w 578345"/>
                <a:gd name="connsiteY11" fmla="*/ 463615 h 607568"/>
                <a:gd name="connsiteX12" fmla="*/ 148431 w 578345"/>
                <a:gd name="connsiteY12" fmla="*/ 463615 h 607568"/>
                <a:gd name="connsiteX13" fmla="*/ 232942 w 578345"/>
                <a:gd name="connsiteY13" fmla="*/ 529606 h 607568"/>
                <a:gd name="connsiteX14" fmla="*/ 246002 w 578345"/>
                <a:gd name="connsiteY14" fmla="*/ 581785 h 607568"/>
                <a:gd name="connsiteX15" fmla="*/ 242315 w 578345"/>
                <a:gd name="connsiteY15" fmla="*/ 599588 h 607568"/>
                <a:gd name="connsiteX16" fmla="*/ 225874 w 578345"/>
                <a:gd name="connsiteY16" fmla="*/ 607568 h 607568"/>
                <a:gd name="connsiteX17" fmla="*/ 20743 w 578345"/>
                <a:gd name="connsiteY17" fmla="*/ 607568 h 607568"/>
                <a:gd name="connsiteX18" fmla="*/ 4302 w 578345"/>
                <a:gd name="connsiteY18" fmla="*/ 599588 h 607568"/>
                <a:gd name="connsiteX19" fmla="*/ 615 w 578345"/>
                <a:gd name="connsiteY19" fmla="*/ 581785 h 607568"/>
                <a:gd name="connsiteX20" fmla="*/ 13675 w 578345"/>
                <a:gd name="connsiteY20" fmla="*/ 529606 h 607568"/>
                <a:gd name="connsiteX21" fmla="*/ 98186 w 578345"/>
                <a:gd name="connsiteY21" fmla="*/ 463615 h 607568"/>
                <a:gd name="connsiteX22" fmla="*/ 465410 w 578345"/>
                <a:gd name="connsiteY22" fmla="*/ 295810 h 607568"/>
                <a:gd name="connsiteX23" fmla="*/ 543138 w 578345"/>
                <a:gd name="connsiteY23" fmla="*/ 373432 h 607568"/>
                <a:gd name="connsiteX24" fmla="*/ 465410 w 578345"/>
                <a:gd name="connsiteY24" fmla="*/ 451054 h 607568"/>
                <a:gd name="connsiteX25" fmla="*/ 387682 w 578345"/>
                <a:gd name="connsiteY25" fmla="*/ 373432 h 607568"/>
                <a:gd name="connsiteX26" fmla="*/ 465410 w 578345"/>
                <a:gd name="connsiteY26" fmla="*/ 295810 h 607568"/>
                <a:gd name="connsiteX27" fmla="*/ 123344 w 578345"/>
                <a:gd name="connsiteY27" fmla="*/ 284308 h 607568"/>
                <a:gd name="connsiteX28" fmla="*/ 212539 w 578345"/>
                <a:gd name="connsiteY28" fmla="*/ 373362 h 607568"/>
                <a:gd name="connsiteX29" fmla="*/ 123344 w 578345"/>
                <a:gd name="connsiteY29" fmla="*/ 462416 h 607568"/>
                <a:gd name="connsiteX30" fmla="*/ 34149 w 578345"/>
                <a:gd name="connsiteY30" fmla="*/ 373362 h 607568"/>
                <a:gd name="connsiteX31" fmla="*/ 123344 w 578345"/>
                <a:gd name="connsiteY31" fmla="*/ 284308 h 607568"/>
                <a:gd name="connsiteX32" fmla="*/ 346717 w 578345"/>
                <a:gd name="connsiteY32" fmla="*/ 258841 h 607568"/>
                <a:gd name="connsiteX33" fmla="*/ 420707 w 578345"/>
                <a:gd name="connsiteY33" fmla="*/ 283504 h 607568"/>
                <a:gd name="connsiteX34" fmla="*/ 365080 w 578345"/>
                <a:gd name="connsiteY34" fmla="*/ 367436 h 607568"/>
                <a:gd name="connsiteX35" fmla="*/ 342184 w 578345"/>
                <a:gd name="connsiteY35" fmla="*/ 439399 h 607568"/>
                <a:gd name="connsiteX36" fmla="*/ 330505 w 578345"/>
                <a:gd name="connsiteY36" fmla="*/ 460420 h 607568"/>
                <a:gd name="connsiteX37" fmla="*/ 321593 w 578345"/>
                <a:gd name="connsiteY37" fmla="*/ 462415 h 607568"/>
                <a:gd name="connsiteX38" fmla="*/ 306841 w 578345"/>
                <a:gd name="connsiteY38" fmla="*/ 456124 h 607568"/>
                <a:gd name="connsiteX39" fmla="*/ 271344 w 578345"/>
                <a:gd name="connsiteY39" fmla="*/ 337055 h 607568"/>
                <a:gd name="connsiteX40" fmla="*/ 314063 w 578345"/>
                <a:gd name="connsiteY40" fmla="*/ 267546 h 607568"/>
                <a:gd name="connsiteX41" fmla="*/ 346717 w 578345"/>
                <a:gd name="connsiteY41" fmla="*/ 258841 h 607568"/>
                <a:gd name="connsiteX42" fmla="*/ 484604 w 578345"/>
                <a:gd name="connsiteY42" fmla="*/ 78088 h 607568"/>
                <a:gd name="connsiteX43" fmla="*/ 470007 w 578345"/>
                <a:gd name="connsiteY43" fmla="*/ 84071 h 607568"/>
                <a:gd name="connsiteX44" fmla="*/ 463860 w 578345"/>
                <a:gd name="connsiteY44" fmla="*/ 98646 h 607568"/>
                <a:gd name="connsiteX45" fmla="*/ 470007 w 578345"/>
                <a:gd name="connsiteY45" fmla="*/ 113374 h 607568"/>
                <a:gd name="connsiteX46" fmla="*/ 484604 w 578345"/>
                <a:gd name="connsiteY46" fmla="*/ 119357 h 607568"/>
                <a:gd name="connsiteX47" fmla="*/ 499355 w 578345"/>
                <a:gd name="connsiteY47" fmla="*/ 113374 h 607568"/>
                <a:gd name="connsiteX48" fmla="*/ 505348 w 578345"/>
                <a:gd name="connsiteY48" fmla="*/ 98646 h 607568"/>
                <a:gd name="connsiteX49" fmla="*/ 499355 w 578345"/>
                <a:gd name="connsiteY49" fmla="*/ 84071 h 607568"/>
                <a:gd name="connsiteX50" fmla="*/ 484604 w 578345"/>
                <a:gd name="connsiteY50" fmla="*/ 78088 h 607568"/>
                <a:gd name="connsiteX51" fmla="*/ 428980 w 578345"/>
                <a:gd name="connsiteY51" fmla="*/ 78088 h 607568"/>
                <a:gd name="connsiteX52" fmla="*/ 414383 w 578345"/>
                <a:gd name="connsiteY52" fmla="*/ 84071 h 607568"/>
                <a:gd name="connsiteX53" fmla="*/ 408236 w 578345"/>
                <a:gd name="connsiteY53" fmla="*/ 98646 h 607568"/>
                <a:gd name="connsiteX54" fmla="*/ 414383 w 578345"/>
                <a:gd name="connsiteY54" fmla="*/ 113374 h 607568"/>
                <a:gd name="connsiteX55" fmla="*/ 428980 w 578345"/>
                <a:gd name="connsiteY55" fmla="*/ 119357 h 607568"/>
                <a:gd name="connsiteX56" fmla="*/ 443731 w 578345"/>
                <a:gd name="connsiteY56" fmla="*/ 113374 h 607568"/>
                <a:gd name="connsiteX57" fmla="*/ 449724 w 578345"/>
                <a:gd name="connsiteY57" fmla="*/ 98646 h 607568"/>
                <a:gd name="connsiteX58" fmla="*/ 443731 w 578345"/>
                <a:gd name="connsiteY58" fmla="*/ 84071 h 607568"/>
                <a:gd name="connsiteX59" fmla="*/ 428980 w 578345"/>
                <a:gd name="connsiteY59" fmla="*/ 78088 h 607568"/>
                <a:gd name="connsiteX60" fmla="*/ 373510 w 578345"/>
                <a:gd name="connsiteY60" fmla="*/ 78088 h 607568"/>
                <a:gd name="connsiteX61" fmla="*/ 358759 w 578345"/>
                <a:gd name="connsiteY61" fmla="*/ 84071 h 607568"/>
                <a:gd name="connsiteX62" fmla="*/ 352766 w 578345"/>
                <a:gd name="connsiteY62" fmla="*/ 98646 h 607568"/>
                <a:gd name="connsiteX63" fmla="*/ 358759 w 578345"/>
                <a:gd name="connsiteY63" fmla="*/ 113374 h 607568"/>
                <a:gd name="connsiteX64" fmla="*/ 373510 w 578345"/>
                <a:gd name="connsiteY64" fmla="*/ 119357 h 607568"/>
                <a:gd name="connsiteX65" fmla="*/ 388107 w 578345"/>
                <a:gd name="connsiteY65" fmla="*/ 113374 h 607568"/>
                <a:gd name="connsiteX66" fmla="*/ 394100 w 578345"/>
                <a:gd name="connsiteY66" fmla="*/ 98646 h 607568"/>
                <a:gd name="connsiteX67" fmla="*/ 388107 w 578345"/>
                <a:gd name="connsiteY67" fmla="*/ 84071 h 607568"/>
                <a:gd name="connsiteX68" fmla="*/ 373510 w 578345"/>
                <a:gd name="connsiteY68" fmla="*/ 78088 h 607568"/>
                <a:gd name="connsiteX69" fmla="*/ 53830 w 578345"/>
                <a:gd name="connsiteY69" fmla="*/ 52642 h 607568"/>
                <a:gd name="connsiteX70" fmla="*/ 250026 w 578345"/>
                <a:gd name="connsiteY70" fmla="*/ 52642 h 607568"/>
                <a:gd name="connsiteX71" fmla="*/ 250026 w 578345"/>
                <a:gd name="connsiteY71" fmla="*/ 159265 h 607568"/>
                <a:gd name="connsiteX72" fmla="*/ 270614 w 578345"/>
                <a:gd name="connsiteY72" fmla="*/ 211733 h 607568"/>
                <a:gd name="connsiteX73" fmla="*/ 252331 w 578345"/>
                <a:gd name="connsiteY73" fmla="*/ 218637 h 607568"/>
                <a:gd name="connsiteX74" fmla="*/ 116054 w 578345"/>
                <a:gd name="connsiteY74" fmla="*/ 218637 h 607568"/>
                <a:gd name="connsiteX75" fmla="*/ 112520 w 578345"/>
                <a:gd name="connsiteY75" fmla="*/ 227995 h 607568"/>
                <a:gd name="connsiteX76" fmla="*/ 87016 w 578345"/>
                <a:gd name="connsiteY76" fmla="*/ 245638 h 607568"/>
                <a:gd name="connsiteX77" fmla="*/ 61512 w 578345"/>
                <a:gd name="connsiteY77" fmla="*/ 227842 h 607568"/>
                <a:gd name="connsiteX78" fmla="*/ 58593 w 578345"/>
                <a:gd name="connsiteY78" fmla="*/ 219711 h 607568"/>
                <a:gd name="connsiteX79" fmla="*/ 49989 w 578345"/>
                <a:gd name="connsiteY79" fmla="*/ 218484 h 607568"/>
                <a:gd name="connsiteX80" fmla="*/ 26175 w 578345"/>
                <a:gd name="connsiteY80" fmla="*/ 191176 h 607568"/>
                <a:gd name="connsiteX81" fmla="*/ 26175 w 578345"/>
                <a:gd name="connsiteY81" fmla="*/ 80103 h 607568"/>
                <a:gd name="connsiteX82" fmla="*/ 53830 w 578345"/>
                <a:gd name="connsiteY82" fmla="*/ 52642 h 607568"/>
                <a:gd name="connsiteX83" fmla="*/ 327413 w 578345"/>
                <a:gd name="connsiteY83" fmla="*/ 0 h 607568"/>
                <a:gd name="connsiteX84" fmla="*/ 525938 w 578345"/>
                <a:gd name="connsiteY84" fmla="*/ 0 h 607568"/>
                <a:gd name="connsiteX85" fmla="*/ 574186 w 578345"/>
                <a:gd name="connsiteY85" fmla="*/ 48326 h 607568"/>
                <a:gd name="connsiteX86" fmla="*/ 574186 w 578345"/>
                <a:gd name="connsiteY86" fmla="*/ 159245 h 607568"/>
                <a:gd name="connsiteX87" fmla="*/ 541457 w 578345"/>
                <a:gd name="connsiteY87" fmla="*/ 204962 h 607568"/>
                <a:gd name="connsiteX88" fmla="*/ 536386 w 578345"/>
                <a:gd name="connsiteY88" fmla="*/ 206650 h 607568"/>
                <a:gd name="connsiteX89" fmla="*/ 533774 w 578345"/>
                <a:gd name="connsiteY89" fmla="*/ 211099 h 607568"/>
                <a:gd name="connsiteX90" fmla="*/ 492594 w 578345"/>
                <a:gd name="connsiteY90" fmla="*/ 234418 h 607568"/>
                <a:gd name="connsiteX91" fmla="*/ 453258 w 578345"/>
                <a:gd name="connsiteY91" fmla="*/ 213707 h 607568"/>
                <a:gd name="connsiteX92" fmla="*/ 448802 w 578345"/>
                <a:gd name="connsiteY92" fmla="*/ 207570 h 607568"/>
                <a:gd name="connsiteX93" fmla="*/ 327413 w 578345"/>
                <a:gd name="connsiteY93" fmla="*/ 207570 h 607568"/>
                <a:gd name="connsiteX94" fmla="*/ 279011 w 578345"/>
                <a:gd name="connsiteY94" fmla="*/ 159245 h 607568"/>
                <a:gd name="connsiteX95" fmla="*/ 279011 w 578345"/>
                <a:gd name="connsiteY95" fmla="*/ 48326 h 607568"/>
                <a:gd name="connsiteX96" fmla="*/ 327413 w 578345"/>
                <a:gd name="connsiteY96" fmla="*/ 0 h 607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</a:cxnLst>
              <a:rect l="l" t="t" r="r" b="b"/>
              <a:pathLst>
                <a:path w="578345" h="607568">
                  <a:moveTo>
                    <a:pt x="442830" y="474058"/>
                  </a:moveTo>
                  <a:lnTo>
                    <a:pt x="488002" y="474058"/>
                  </a:lnTo>
                  <a:cubicBezTo>
                    <a:pt x="523186" y="474058"/>
                    <a:pt x="557449" y="500760"/>
                    <a:pt x="566054" y="534828"/>
                  </a:cubicBezTo>
                  <a:lnTo>
                    <a:pt x="577731" y="581787"/>
                  </a:lnTo>
                  <a:cubicBezTo>
                    <a:pt x="579267" y="588079"/>
                    <a:pt x="577884" y="594524"/>
                    <a:pt x="574043" y="599588"/>
                  </a:cubicBezTo>
                  <a:cubicBezTo>
                    <a:pt x="570048" y="604652"/>
                    <a:pt x="564056" y="607568"/>
                    <a:pt x="557603" y="607568"/>
                  </a:cubicBezTo>
                  <a:lnTo>
                    <a:pt x="373075" y="607568"/>
                  </a:lnTo>
                  <a:cubicBezTo>
                    <a:pt x="366776" y="607568"/>
                    <a:pt x="360783" y="604652"/>
                    <a:pt x="356789" y="599588"/>
                  </a:cubicBezTo>
                  <a:cubicBezTo>
                    <a:pt x="352947" y="594524"/>
                    <a:pt x="351411" y="588079"/>
                    <a:pt x="353101" y="581787"/>
                  </a:cubicBezTo>
                  <a:lnTo>
                    <a:pt x="364778" y="534828"/>
                  </a:lnTo>
                  <a:cubicBezTo>
                    <a:pt x="373382" y="500760"/>
                    <a:pt x="407645" y="474058"/>
                    <a:pt x="442830" y="474058"/>
                  </a:cubicBezTo>
                  <a:close/>
                  <a:moveTo>
                    <a:pt x="98186" y="463615"/>
                  </a:moveTo>
                  <a:lnTo>
                    <a:pt x="148431" y="463615"/>
                  </a:lnTo>
                  <a:cubicBezTo>
                    <a:pt x="186538" y="463615"/>
                    <a:pt x="223722" y="492620"/>
                    <a:pt x="232942" y="529606"/>
                  </a:cubicBezTo>
                  <a:lnTo>
                    <a:pt x="246002" y="581785"/>
                  </a:lnTo>
                  <a:cubicBezTo>
                    <a:pt x="247539" y="588078"/>
                    <a:pt x="246156" y="594523"/>
                    <a:pt x="242315" y="599588"/>
                  </a:cubicBezTo>
                  <a:cubicBezTo>
                    <a:pt x="238320" y="604652"/>
                    <a:pt x="232327" y="607568"/>
                    <a:pt x="225874" y="607568"/>
                  </a:cubicBezTo>
                  <a:lnTo>
                    <a:pt x="20743" y="607568"/>
                  </a:lnTo>
                  <a:cubicBezTo>
                    <a:pt x="14290" y="607568"/>
                    <a:pt x="8297" y="604652"/>
                    <a:pt x="4302" y="599588"/>
                  </a:cubicBezTo>
                  <a:cubicBezTo>
                    <a:pt x="461" y="594523"/>
                    <a:pt x="-922" y="588078"/>
                    <a:pt x="615" y="581785"/>
                  </a:cubicBezTo>
                  <a:lnTo>
                    <a:pt x="13675" y="529606"/>
                  </a:lnTo>
                  <a:cubicBezTo>
                    <a:pt x="22895" y="492620"/>
                    <a:pt x="60079" y="463615"/>
                    <a:pt x="98186" y="463615"/>
                  </a:cubicBezTo>
                  <a:close/>
                  <a:moveTo>
                    <a:pt x="465410" y="295810"/>
                  </a:moveTo>
                  <a:cubicBezTo>
                    <a:pt x="508338" y="295810"/>
                    <a:pt x="543138" y="330563"/>
                    <a:pt x="543138" y="373432"/>
                  </a:cubicBezTo>
                  <a:cubicBezTo>
                    <a:pt x="543138" y="416301"/>
                    <a:pt x="508338" y="451054"/>
                    <a:pt x="465410" y="451054"/>
                  </a:cubicBezTo>
                  <a:cubicBezTo>
                    <a:pt x="422482" y="451054"/>
                    <a:pt x="387682" y="416301"/>
                    <a:pt x="387682" y="373432"/>
                  </a:cubicBezTo>
                  <a:cubicBezTo>
                    <a:pt x="387682" y="330563"/>
                    <a:pt x="422482" y="295810"/>
                    <a:pt x="465410" y="295810"/>
                  </a:cubicBezTo>
                  <a:close/>
                  <a:moveTo>
                    <a:pt x="123344" y="284308"/>
                  </a:moveTo>
                  <a:cubicBezTo>
                    <a:pt x="172605" y="284308"/>
                    <a:pt x="212539" y="324179"/>
                    <a:pt x="212539" y="373362"/>
                  </a:cubicBezTo>
                  <a:cubicBezTo>
                    <a:pt x="212539" y="422545"/>
                    <a:pt x="172605" y="462416"/>
                    <a:pt x="123344" y="462416"/>
                  </a:cubicBezTo>
                  <a:cubicBezTo>
                    <a:pt x="74083" y="462416"/>
                    <a:pt x="34149" y="422545"/>
                    <a:pt x="34149" y="373362"/>
                  </a:cubicBezTo>
                  <a:cubicBezTo>
                    <a:pt x="34149" y="324179"/>
                    <a:pt x="74083" y="284308"/>
                    <a:pt x="123344" y="284308"/>
                  </a:cubicBezTo>
                  <a:close/>
                  <a:moveTo>
                    <a:pt x="346717" y="258841"/>
                  </a:moveTo>
                  <a:cubicBezTo>
                    <a:pt x="378727" y="257266"/>
                    <a:pt x="407453" y="274182"/>
                    <a:pt x="420707" y="283504"/>
                  </a:cubicBezTo>
                  <a:cubicBezTo>
                    <a:pt x="389359" y="299155"/>
                    <a:pt x="367231" y="330610"/>
                    <a:pt x="365080" y="367436"/>
                  </a:cubicBezTo>
                  <a:cubicBezTo>
                    <a:pt x="342645" y="383700"/>
                    <a:pt x="340801" y="426050"/>
                    <a:pt x="342184" y="439399"/>
                  </a:cubicBezTo>
                  <a:cubicBezTo>
                    <a:pt x="343260" y="448145"/>
                    <a:pt x="338496" y="456584"/>
                    <a:pt x="330505" y="460420"/>
                  </a:cubicBezTo>
                  <a:cubicBezTo>
                    <a:pt x="327739" y="461801"/>
                    <a:pt x="324666" y="462415"/>
                    <a:pt x="321593" y="462415"/>
                  </a:cubicBezTo>
                  <a:cubicBezTo>
                    <a:pt x="316215" y="462415"/>
                    <a:pt x="310836" y="460267"/>
                    <a:pt x="306841" y="456124"/>
                  </a:cubicBezTo>
                  <a:cubicBezTo>
                    <a:pt x="277337" y="426050"/>
                    <a:pt x="264122" y="381552"/>
                    <a:pt x="271344" y="337055"/>
                  </a:cubicBezTo>
                  <a:cubicBezTo>
                    <a:pt x="276569" y="304679"/>
                    <a:pt x="292550" y="278594"/>
                    <a:pt x="314063" y="267546"/>
                  </a:cubicBezTo>
                  <a:cubicBezTo>
                    <a:pt x="325012" y="261946"/>
                    <a:pt x="336047" y="259366"/>
                    <a:pt x="346717" y="258841"/>
                  </a:cubicBezTo>
                  <a:close/>
                  <a:moveTo>
                    <a:pt x="484604" y="78088"/>
                  </a:moveTo>
                  <a:cubicBezTo>
                    <a:pt x="479226" y="78088"/>
                    <a:pt x="473848" y="80236"/>
                    <a:pt x="470007" y="84071"/>
                  </a:cubicBezTo>
                  <a:cubicBezTo>
                    <a:pt x="466165" y="87907"/>
                    <a:pt x="463860" y="93276"/>
                    <a:pt x="463860" y="98646"/>
                  </a:cubicBezTo>
                  <a:cubicBezTo>
                    <a:pt x="463860" y="104169"/>
                    <a:pt x="466165" y="109538"/>
                    <a:pt x="470007" y="113374"/>
                  </a:cubicBezTo>
                  <a:cubicBezTo>
                    <a:pt x="473848" y="117209"/>
                    <a:pt x="479226" y="119357"/>
                    <a:pt x="484604" y="119357"/>
                  </a:cubicBezTo>
                  <a:cubicBezTo>
                    <a:pt x="490136" y="119357"/>
                    <a:pt x="495360" y="117209"/>
                    <a:pt x="499355" y="113374"/>
                  </a:cubicBezTo>
                  <a:cubicBezTo>
                    <a:pt x="503196" y="109538"/>
                    <a:pt x="505348" y="104169"/>
                    <a:pt x="505348" y="98646"/>
                  </a:cubicBezTo>
                  <a:cubicBezTo>
                    <a:pt x="505348" y="93276"/>
                    <a:pt x="503196" y="87907"/>
                    <a:pt x="499355" y="84071"/>
                  </a:cubicBezTo>
                  <a:cubicBezTo>
                    <a:pt x="495360" y="80236"/>
                    <a:pt x="490136" y="78088"/>
                    <a:pt x="484604" y="78088"/>
                  </a:cubicBezTo>
                  <a:close/>
                  <a:moveTo>
                    <a:pt x="428980" y="78088"/>
                  </a:moveTo>
                  <a:cubicBezTo>
                    <a:pt x="423602" y="78088"/>
                    <a:pt x="418224" y="80236"/>
                    <a:pt x="414383" y="84071"/>
                  </a:cubicBezTo>
                  <a:cubicBezTo>
                    <a:pt x="410541" y="87907"/>
                    <a:pt x="408236" y="93276"/>
                    <a:pt x="408236" y="98646"/>
                  </a:cubicBezTo>
                  <a:cubicBezTo>
                    <a:pt x="408236" y="104169"/>
                    <a:pt x="410541" y="109538"/>
                    <a:pt x="414383" y="113374"/>
                  </a:cubicBezTo>
                  <a:cubicBezTo>
                    <a:pt x="418224" y="117209"/>
                    <a:pt x="423602" y="119357"/>
                    <a:pt x="428980" y="119357"/>
                  </a:cubicBezTo>
                  <a:cubicBezTo>
                    <a:pt x="434512" y="119357"/>
                    <a:pt x="439890" y="117209"/>
                    <a:pt x="443731" y="113374"/>
                  </a:cubicBezTo>
                  <a:cubicBezTo>
                    <a:pt x="447573" y="109538"/>
                    <a:pt x="449724" y="104169"/>
                    <a:pt x="449724" y="98646"/>
                  </a:cubicBezTo>
                  <a:cubicBezTo>
                    <a:pt x="449724" y="93276"/>
                    <a:pt x="447573" y="87907"/>
                    <a:pt x="443731" y="84071"/>
                  </a:cubicBezTo>
                  <a:cubicBezTo>
                    <a:pt x="439890" y="80236"/>
                    <a:pt x="434512" y="78088"/>
                    <a:pt x="428980" y="78088"/>
                  </a:cubicBezTo>
                  <a:close/>
                  <a:moveTo>
                    <a:pt x="373510" y="78088"/>
                  </a:moveTo>
                  <a:cubicBezTo>
                    <a:pt x="367978" y="78088"/>
                    <a:pt x="362600" y="80236"/>
                    <a:pt x="358759" y="84071"/>
                  </a:cubicBezTo>
                  <a:cubicBezTo>
                    <a:pt x="354918" y="87907"/>
                    <a:pt x="352766" y="93276"/>
                    <a:pt x="352766" y="98646"/>
                  </a:cubicBezTo>
                  <a:cubicBezTo>
                    <a:pt x="352766" y="104169"/>
                    <a:pt x="354918" y="109538"/>
                    <a:pt x="358759" y="113374"/>
                  </a:cubicBezTo>
                  <a:cubicBezTo>
                    <a:pt x="362600" y="117209"/>
                    <a:pt x="367978" y="119357"/>
                    <a:pt x="373510" y="119357"/>
                  </a:cubicBezTo>
                  <a:cubicBezTo>
                    <a:pt x="378888" y="119357"/>
                    <a:pt x="384266" y="117209"/>
                    <a:pt x="388107" y="113374"/>
                  </a:cubicBezTo>
                  <a:cubicBezTo>
                    <a:pt x="391949" y="109538"/>
                    <a:pt x="394100" y="104169"/>
                    <a:pt x="394100" y="98646"/>
                  </a:cubicBezTo>
                  <a:cubicBezTo>
                    <a:pt x="394100" y="93276"/>
                    <a:pt x="391949" y="87907"/>
                    <a:pt x="388107" y="84071"/>
                  </a:cubicBezTo>
                  <a:cubicBezTo>
                    <a:pt x="384266" y="80236"/>
                    <a:pt x="378888" y="78088"/>
                    <a:pt x="373510" y="78088"/>
                  </a:cubicBezTo>
                  <a:close/>
                  <a:moveTo>
                    <a:pt x="53830" y="52642"/>
                  </a:moveTo>
                  <a:lnTo>
                    <a:pt x="250026" y="52642"/>
                  </a:lnTo>
                  <a:lnTo>
                    <a:pt x="250026" y="159265"/>
                  </a:lnTo>
                  <a:cubicBezTo>
                    <a:pt x="250026" y="179516"/>
                    <a:pt x="257862" y="197926"/>
                    <a:pt x="270614" y="211733"/>
                  </a:cubicBezTo>
                  <a:cubicBezTo>
                    <a:pt x="265851" y="216029"/>
                    <a:pt x="259398" y="218637"/>
                    <a:pt x="252331" y="218637"/>
                  </a:cubicBezTo>
                  <a:lnTo>
                    <a:pt x="116054" y="218637"/>
                  </a:lnTo>
                  <a:lnTo>
                    <a:pt x="112520" y="227995"/>
                  </a:lnTo>
                  <a:cubicBezTo>
                    <a:pt x="108525" y="238581"/>
                    <a:pt x="98385" y="245638"/>
                    <a:pt x="87016" y="245638"/>
                  </a:cubicBezTo>
                  <a:cubicBezTo>
                    <a:pt x="75647" y="245638"/>
                    <a:pt x="65506" y="238427"/>
                    <a:pt x="61512" y="227842"/>
                  </a:cubicBezTo>
                  <a:lnTo>
                    <a:pt x="58593" y="219711"/>
                  </a:lnTo>
                  <a:lnTo>
                    <a:pt x="49989" y="218484"/>
                  </a:lnTo>
                  <a:cubicBezTo>
                    <a:pt x="36469" y="216489"/>
                    <a:pt x="26175" y="204830"/>
                    <a:pt x="26175" y="191176"/>
                  </a:cubicBezTo>
                  <a:lnTo>
                    <a:pt x="26175" y="80103"/>
                  </a:lnTo>
                  <a:cubicBezTo>
                    <a:pt x="26175" y="64915"/>
                    <a:pt x="38620" y="52642"/>
                    <a:pt x="53830" y="52642"/>
                  </a:cubicBezTo>
                  <a:close/>
                  <a:moveTo>
                    <a:pt x="327413" y="0"/>
                  </a:moveTo>
                  <a:lnTo>
                    <a:pt x="525938" y="0"/>
                  </a:lnTo>
                  <a:cubicBezTo>
                    <a:pt x="552520" y="0"/>
                    <a:pt x="574186" y="21632"/>
                    <a:pt x="574186" y="48326"/>
                  </a:cubicBezTo>
                  <a:lnTo>
                    <a:pt x="574186" y="159245"/>
                  </a:lnTo>
                  <a:cubicBezTo>
                    <a:pt x="574186" y="179802"/>
                    <a:pt x="560972" y="198212"/>
                    <a:pt x="541457" y="204962"/>
                  </a:cubicBezTo>
                  <a:lnTo>
                    <a:pt x="536386" y="206650"/>
                  </a:lnTo>
                  <a:lnTo>
                    <a:pt x="533774" y="211099"/>
                  </a:lnTo>
                  <a:cubicBezTo>
                    <a:pt x="525016" y="225520"/>
                    <a:pt x="509343" y="234418"/>
                    <a:pt x="492594" y="234418"/>
                  </a:cubicBezTo>
                  <a:cubicBezTo>
                    <a:pt x="476921" y="234418"/>
                    <a:pt x="462170" y="226747"/>
                    <a:pt x="453258" y="213707"/>
                  </a:cubicBezTo>
                  <a:lnTo>
                    <a:pt x="448802" y="207570"/>
                  </a:lnTo>
                  <a:lnTo>
                    <a:pt x="327413" y="207570"/>
                  </a:lnTo>
                  <a:cubicBezTo>
                    <a:pt x="300677" y="207570"/>
                    <a:pt x="279011" y="185939"/>
                    <a:pt x="279011" y="159245"/>
                  </a:cubicBezTo>
                  <a:lnTo>
                    <a:pt x="279011" y="48326"/>
                  </a:lnTo>
                  <a:cubicBezTo>
                    <a:pt x="279011" y="21632"/>
                    <a:pt x="300677" y="0"/>
                    <a:pt x="327413" y="0"/>
                  </a:cubicBezTo>
                  <a:close/>
                </a:path>
              </a:pathLst>
            </a:cu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1771922" y="3639732"/>
            <a:ext cx="523331" cy="523331"/>
            <a:chOff x="2362563" y="4852976"/>
            <a:chExt cx="697774" cy="697774"/>
          </a:xfrm>
        </p:grpSpPr>
        <p:sp>
          <p:nvSpPr>
            <p:cNvPr id="13" name="椭圆 12"/>
            <p:cNvSpPr/>
            <p:nvPr/>
          </p:nvSpPr>
          <p:spPr>
            <a:xfrm>
              <a:off x="2362563" y="4852976"/>
              <a:ext cx="697774" cy="697774"/>
            </a:xfrm>
            <a:prstGeom prst="ellipse">
              <a:avLst/>
            </a:pr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Oval 15"/>
            <p:cNvSpPr/>
            <p:nvPr/>
          </p:nvSpPr>
          <p:spPr>
            <a:xfrm>
              <a:off x="2534013" y="5024899"/>
              <a:ext cx="354875" cy="353928"/>
            </a:xfrm>
            <a:custGeom>
              <a:avLst/>
              <a:gdLst>
                <a:gd name="connsiteX0" fmla="*/ 121942 w 607639"/>
                <a:gd name="connsiteY0" fmla="*/ 253824 h 606016"/>
                <a:gd name="connsiteX1" fmla="*/ 234066 w 607639"/>
                <a:gd name="connsiteY1" fmla="*/ 253824 h 606016"/>
                <a:gd name="connsiteX2" fmla="*/ 234066 w 607639"/>
                <a:gd name="connsiteY2" fmla="*/ 369904 h 606016"/>
                <a:gd name="connsiteX3" fmla="*/ 121942 w 607639"/>
                <a:gd name="connsiteY3" fmla="*/ 369904 h 606016"/>
                <a:gd name="connsiteX4" fmla="*/ 69084 w 607639"/>
                <a:gd name="connsiteY4" fmla="*/ 311864 h 606016"/>
                <a:gd name="connsiteX5" fmla="*/ 373573 w 607639"/>
                <a:gd name="connsiteY5" fmla="*/ 133722 h 606016"/>
                <a:gd name="connsiteX6" fmla="*/ 543115 w 607639"/>
                <a:gd name="connsiteY6" fmla="*/ 133722 h 606016"/>
                <a:gd name="connsiteX7" fmla="*/ 607639 w 607639"/>
                <a:gd name="connsiteY7" fmla="*/ 204570 h 606016"/>
                <a:gd name="connsiteX8" fmla="*/ 543115 w 607639"/>
                <a:gd name="connsiteY8" fmla="*/ 275417 h 606016"/>
                <a:gd name="connsiteX9" fmla="*/ 373573 w 607639"/>
                <a:gd name="connsiteY9" fmla="*/ 275417 h 606016"/>
                <a:gd name="connsiteX10" fmla="*/ 64435 w 607639"/>
                <a:gd name="connsiteY10" fmla="*/ 73741 h 606016"/>
                <a:gd name="connsiteX11" fmla="*/ 234066 w 607639"/>
                <a:gd name="connsiteY11" fmla="*/ 73741 h 606016"/>
                <a:gd name="connsiteX12" fmla="*/ 234066 w 607639"/>
                <a:gd name="connsiteY12" fmla="*/ 215436 h 606016"/>
                <a:gd name="connsiteX13" fmla="*/ 64435 w 607639"/>
                <a:gd name="connsiteY13" fmla="*/ 215436 h 606016"/>
                <a:gd name="connsiteX14" fmla="*/ 0 w 607639"/>
                <a:gd name="connsiteY14" fmla="*/ 144589 h 606016"/>
                <a:gd name="connsiteX15" fmla="*/ 270125 w 607639"/>
                <a:gd name="connsiteY15" fmla="*/ 0 h 606016"/>
                <a:gd name="connsiteX16" fmla="*/ 337444 w 607639"/>
                <a:gd name="connsiteY16" fmla="*/ 0 h 606016"/>
                <a:gd name="connsiteX17" fmla="*/ 337444 w 607639"/>
                <a:gd name="connsiteY17" fmla="*/ 606016 h 606016"/>
                <a:gd name="connsiteX18" fmla="*/ 270125 w 607639"/>
                <a:gd name="connsiteY18" fmla="*/ 606016 h 606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07639" h="606016">
                  <a:moveTo>
                    <a:pt x="121942" y="253824"/>
                  </a:moveTo>
                  <a:lnTo>
                    <a:pt x="234066" y="253824"/>
                  </a:lnTo>
                  <a:lnTo>
                    <a:pt x="234066" y="369904"/>
                  </a:lnTo>
                  <a:lnTo>
                    <a:pt x="121942" y="369904"/>
                  </a:lnTo>
                  <a:lnTo>
                    <a:pt x="69084" y="311864"/>
                  </a:lnTo>
                  <a:close/>
                  <a:moveTo>
                    <a:pt x="373573" y="133722"/>
                  </a:moveTo>
                  <a:lnTo>
                    <a:pt x="543115" y="133722"/>
                  </a:lnTo>
                  <a:lnTo>
                    <a:pt x="607639" y="204570"/>
                  </a:lnTo>
                  <a:lnTo>
                    <a:pt x="543115" y="275417"/>
                  </a:lnTo>
                  <a:lnTo>
                    <a:pt x="373573" y="275417"/>
                  </a:lnTo>
                  <a:close/>
                  <a:moveTo>
                    <a:pt x="64435" y="73741"/>
                  </a:moveTo>
                  <a:lnTo>
                    <a:pt x="234066" y="73741"/>
                  </a:lnTo>
                  <a:lnTo>
                    <a:pt x="234066" y="215436"/>
                  </a:lnTo>
                  <a:lnTo>
                    <a:pt x="64435" y="215436"/>
                  </a:lnTo>
                  <a:lnTo>
                    <a:pt x="0" y="144589"/>
                  </a:lnTo>
                  <a:close/>
                  <a:moveTo>
                    <a:pt x="270125" y="0"/>
                  </a:moveTo>
                  <a:lnTo>
                    <a:pt x="337444" y="0"/>
                  </a:lnTo>
                  <a:lnTo>
                    <a:pt x="337444" y="606016"/>
                  </a:lnTo>
                  <a:lnTo>
                    <a:pt x="270125" y="606016"/>
                  </a:lnTo>
                  <a:close/>
                </a:path>
              </a:pathLst>
            </a:cu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6858544" y="3639732"/>
            <a:ext cx="523331" cy="523331"/>
            <a:chOff x="9144726" y="4852976"/>
            <a:chExt cx="697774" cy="697774"/>
          </a:xfrm>
        </p:grpSpPr>
        <p:sp>
          <p:nvSpPr>
            <p:cNvPr id="14" name="椭圆 13"/>
            <p:cNvSpPr/>
            <p:nvPr/>
          </p:nvSpPr>
          <p:spPr>
            <a:xfrm>
              <a:off x="9144726" y="4852976"/>
              <a:ext cx="697774" cy="697774"/>
            </a:xfrm>
            <a:prstGeom prst="ellipse">
              <a:avLst/>
            </a:prstGeom>
            <a:gradFill>
              <a:gsLst>
                <a:gs pos="0">
                  <a:srgbClr val="3DC6BE"/>
                </a:gs>
                <a:gs pos="77000">
                  <a:srgbClr val="304151"/>
                </a:gs>
              </a:gsLst>
              <a:lin ang="7200000" scaled="0"/>
            </a:gradFill>
            <a:ln>
              <a:noFill/>
            </a:ln>
            <a:effectLst>
              <a:outerShdw blurRad="190500" dist="38100" dir="8100000" algn="tr" rotWithShape="0">
                <a:prstClr val="black">
                  <a:alpha val="5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Oval 16"/>
            <p:cNvSpPr/>
            <p:nvPr/>
          </p:nvSpPr>
          <p:spPr>
            <a:xfrm>
              <a:off x="9341021" y="5024425"/>
              <a:ext cx="305184" cy="354876"/>
            </a:xfrm>
            <a:custGeom>
              <a:avLst/>
              <a:gdLst>
                <a:gd name="connsiteX0" fmla="*/ 378023 w 518913"/>
                <a:gd name="connsiteY0" fmla="*/ 295528 h 603405"/>
                <a:gd name="connsiteX1" fmla="*/ 389714 w 518913"/>
                <a:gd name="connsiteY1" fmla="*/ 297650 h 603405"/>
                <a:gd name="connsiteX2" fmla="*/ 497817 w 518913"/>
                <a:gd name="connsiteY2" fmla="*/ 338882 h 603405"/>
                <a:gd name="connsiteX3" fmla="*/ 518770 w 518913"/>
                <a:gd name="connsiteY3" fmla="*/ 372687 h 603405"/>
                <a:gd name="connsiteX4" fmla="*/ 378023 w 518913"/>
                <a:gd name="connsiteY4" fmla="*/ 603405 h 603405"/>
                <a:gd name="connsiteX5" fmla="*/ 237276 w 518913"/>
                <a:gd name="connsiteY5" fmla="*/ 372687 h 603405"/>
                <a:gd name="connsiteX6" fmla="*/ 258076 w 518913"/>
                <a:gd name="connsiteY6" fmla="*/ 338882 h 603405"/>
                <a:gd name="connsiteX7" fmla="*/ 366332 w 518913"/>
                <a:gd name="connsiteY7" fmla="*/ 297650 h 603405"/>
                <a:gd name="connsiteX8" fmla="*/ 378023 w 518913"/>
                <a:gd name="connsiteY8" fmla="*/ 295528 h 603405"/>
                <a:gd name="connsiteX9" fmla="*/ 125844 w 518913"/>
                <a:gd name="connsiteY9" fmla="*/ 247120 h 603405"/>
                <a:gd name="connsiteX10" fmla="*/ 193856 w 518913"/>
                <a:gd name="connsiteY10" fmla="*/ 267286 h 603405"/>
                <a:gd name="connsiteX11" fmla="*/ 261716 w 518913"/>
                <a:gd name="connsiteY11" fmla="*/ 247120 h 603405"/>
                <a:gd name="connsiteX12" fmla="*/ 309992 w 518913"/>
                <a:gd name="connsiteY12" fmla="*/ 275777 h 603405"/>
                <a:gd name="connsiteX13" fmla="*/ 243650 w 518913"/>
                <a:gd name="connsiteY13" fmla="*/ 301098 h 603405"/>
                <a:gd name="connsiteX14" fmla="*/ 196892 w 518913"/>
                <a:gd name="connsiteY14" fmla="*/ 376607 h 603405"/>
                <a:gd name="connsiteX15" fmla="*/ 246687 w 518913"/>
                <a:gd name="connsiteY15" fmla="*/ 539755 h 603405"/>
                <a:gd name="connsiteX16" fmla="*/ 28988 w 518913"/>
                <a:gd name="connsiteY16" fmla="*/ 539755 h 603405"/>
                <a:gd name="connsiteX17" fmla="*/ 7127 w 518913"/>
                <a:gd name="connsiteY17" fmla="*/ 529899 h 603405"/>
                <a:gd name="connsiteX18" fmla="*/ 295 w 518913"/>
                <a:gd name="connsiteY18" fmla="*/ 507004 h 603405"/>
                <a:gd name="connsiteX19" fmla="*/ 16236 w 518913"/>
                <a:gd name="connsiteY19" fmla="*/ 387069 h 603405"/>
                <a:gd name="connsiteX20" fmla="*/ 125844 w 518913"/>
                <a:gd name="connsiteY20" fmla="*/ 247120 h 603405"/>
                <a:gd name="connsiteX21" fmla="*/ 193771 w 518913"/>
                <a:gd name="connsiteY21" fmla="*/ 0 h 603405"/>
                <a:gd name="connsiteX22" fmla="*/ 289952 w 518913"/>
                <a:gd name="connsiteY22" fmla="*/ 113399 h 603405"/>
                <a:gd name="connsiteX23" fmla="*/ 193771 w 518913"/>
                <a:gd name="connsiteY23" fmla="*/ 226798 h 603405"/>
                <a:gd name="connsiteX24" fmla="*/ 97590 w 518913"/>
                <a:gd name="connsiteY24" fmla="*/ 113399 h 603405"/>
                <a:gd name="connsiteX25" fmla="*/ 193771 w 518913"/>
                <a:gd name="connsiteY25" fmla="*/ 0 h 603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518913" h="603405">
                  <a:moveTo>
                    <a:pt x="378023" y="295528"/>
                  </a:moveTo>
                  <a:cubicBezTo>
                    <a:pt x="381970" y="295528"/>
                    <a:pt x="385918" y="296134"/>
                    <a:pt x="389714" y="297650"/>
                  </a:cubicBezTo>
                  <a:lnTo>
                    <a:pt x="497817" y="338882"/>
                  </a:lnTo>
                  <a:cubicBezTo>
                    <a:pt x="511634" y="344188"/>
                    <a:pt x="520136" y="357983"/>
                    <a:pt x="518770" y="372687"/>
                  </a:cubicBezTo>
                  <a:cubicBezTo>
                    <a:pt x="509356" y="468491"/>
                    <a:pt x="449990" y="603405"/>
                    <a:pt x="378023" y="603405"/>
                  </a:cubicBezTo>
                  <a:cubicBezTo>
                    <a:pt x="305903" y="603405"/>
                    <a:pt x="246689" y="468491"/>
                    <a:pt x="237276" y="372687"/>
                  </a:cubicBezTo>
                  <a:cubicBezTo>
                    <a:pt x="235757" y="357983"/>
                    <a:pt x="244260" y="344188"/>
                    <a:pt x="258076" y="338882"/>
                  </a:cubicBezTo>
                  <a:lnTo>
                    <a:pt x="366332" y="297650"/>
                  </a:lnTo>
                  <a:cubicBezTo>
                    <a:pt x="370127" y="296134"/>
                    <a:pt x="374075" y="295528"/>
                    <a:pt x="378023" y="295528"/>
                  </a:cubicBezTo>
                  <a:close/>
                  <a:moveTo>
                    <a:pt x="125844" y="247120"/>
                  </a:moveTo>
                  <a:cubicBezTo>
                    <a:pt x="146338" y="260160"/>
                    <a:pt x="169414" y="267286"/>
                    <a:pt x="193856" y="267286"/>
                  </a:cubicBezTo>
                  <a:cubicBezTo>
                    <a:pt x="218145" y="267286"/>
                    <a:pt x="241373" y="260160"/>
                    <a:pt x="261716" y="247120"/>
                  </a:cubicBezTo>
                  <a:cubicBezTo>
                    <a:pt x="279326" y="253943"/>
                    <a:pt x="295570" y="263799"/>
                    <a:pt x="309992" y="275777"/>
                  </a:cubicBezTo>
                  <a:lnTo>
                    <a:pt x="243650" y="301098"/>
                  </a:lnTo>
                  <a:cubicBezTo>
                    <a:pt x="212832" y="312773"/>
                    <a:pt x="193704" y="343856"/>
                    <a:pt x="196892" y="376607"/>
                  </a:cubicBezTo>
                  <a:cubicBezTo>
                    <a:pt x="202205" y="430434"/>
                    <a:pt x="220726" y="491084"/>
                    <a:pt x="246687" y="539755"/>
                  </a:cubicBezTo>
                  <a:lnTo>
                    <a:pt x="28988" y="539755"/>
                  </a:lnTo>
                  <a:cubicBezTo>
                    <a:pt x="20638" y="539755"/>
                    <a:pt x="12744" y="536116"/>
                    <a:pt x="7127" y="529899"/>
                  </a:cubicBezTo>
                  <a:cubicBezTo>
                    <a:pt x="1662" y="523683"/>
                    <a:pt x="-919" y="515343"/>
                    <a:pt x="295" y="507004"/>
                  </a:cubicBezTo>
                  <a:lnTo>
                    <a:pt x="16236" y="387069"/>
                  </a:lnTo>
                  <a:cubicBezTo>
                    <a:pt x="24737" y="322326"/>
                    <a:pt x="68155" y="269712"/>
                    <a:pt x="125844" y="247120"/>
                  </a:cubicBezTo>
                  <a:close/>
                  <a:moveTo>
                    <a:pt x="193771" y="0"/>
                  </a:moveTo>
                  <a:cubicBezTo>
                    <a:pt x="246890" y="0"/>
                    <a:pt x="289952" y="50770"/>
                    <a:pt x="289952" y="113399"/>
                  </a:cubicBezTo>
                  <a:cubicBezTo>
                    <a:pt x="289952" y="176028"/>
                    <a:pt x="246890" y="226798"/>
                    <a:pt x="193771" y="226798"/>
                  </a:cubicBezTo>
                  <a:cubicBezTo>
                    <a:pt x="140652" y="226798"/>
                    <a:pt x="97590" y="176028"/>
                    <a:pt x="97590" y="113399"/>
                  </a:cubicBezTo>
                  <a:cubicBezTo>
                    <a:pt x="97590" y="50770"/>
                    <a:pt x="140652" y="0"/>
                    <a:pt x="193771" y="0"/>
                  </a:cubicBezTo>
                  <a:close/>
                </a:path>
              </a:pathLst>
            </a:cu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3467377" y="3112567"/>
            <a:ext cx="2219045" cy="918322"/>
            <a:chOff x="2921909" y="2352404"/>
            <a:chExt cx="3541047" cy="1224430"/>
          </a:xfrm>
        </p:grpSpPr>
        <p:sp>
          <p:nvSpPr>
            <p:cNvPr id="19" name="文本框 18"/>
            <p:cNvSpPr txBox="1"/>
            <p:nvPr/>
          </p:nvSpPr>
          <p:spPr>
            <a:xfrm>
              <a:off x="3543764" y="2352404"/>
              <a:ext cx="236519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500" b="1" dirty="0">
                  <a:cs typeface="+mn-ea"/>
                  <a:sym typeface="+mn-lt"/>
                </a:rPr>
                <a:t>Add subtitle</a:t>
              </a:r>
              <a:endParaRPr lang="zh-CN" altLang="en-US" sz="1500" b="1" dirty="0">
                <a:cs typeface="+mn-ea"/>
                <a:sym typeface="+mn-lt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2921909" y="2760627"/>
              <a:ext cx="3541047" cy="816207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 defTabSz="685800">
                <a:lnSpc>
                  <a:spcPct val="150000"/>
                </a:lnSpc>
                <a:defRPr/>
              </a:pPr>
              <a:r>
                <a:rPr lang="en-US" altLang="zh-CN" sz="12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926791" y="1852444"/>
            <a:ext cx="2219045" cy="918322"/>
            <a:chOff x="2921909" y="2352404"/>
            <a:chExt cx="3541047" cy="1224430"/>
          </a:xfrm>
        </p:grpSpPr>
        <p:sp>
          <p:nvSpPr>
            <p:cNvPr id="22" name="文本框 21"/>
            <p:cNvSpPr txBox="1"/>
            <p:nvPr/>
          </p:nvSpPr>
          <p:spPr>
            <a:xfrm>
              <a:off x="3489151" y="2352404"/>
              <a:ext cx="241514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500" b="1" dirty="0">
                  <a:cs typeface="+mn-ea"/>
                  <a:sym typeface="+mn-lt"/>
                </a:rPr>
                <a:t>Add subtitle</a:t>
              </a:r>
              <a:endParaRPr lang="zh-CN" altLang="en-US" sz="1500" b="1" dirty="0">
                <a:cs typeface="+mn-ea"/>
                <a:sym typeface="+mn-lt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2921909" y="2760627"/>
              <a:ext cx="3541047" cy="816207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 defTabSz="685800">
                <a:lnSpc>
                  <a:spcPct val="150000"/>
                </a:lnSpc>
                <a:defRPr/>
              </a:pPr>
              <a:r>
                <a:rPr lang="en-US" altLang="zh-CN" sz="12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5999802" y="1852444"/>
            <a:ext cx="2219045" cy="918322"/>
            <a:chOff x="2921909" y="2352404"/>
            <a:chExt cx="3541047" cy="1224430"/>
          </a:xfrm>
        </p:grpSpPr>
        <p:sp>
          <p:nvSpPr>
            <p:cNvPr id="25" name="文本框 24"/>
            <p:cNvSpPr txBox="1"/>
            <p:nvPr/>
          </p:nvSpPr>
          <p:spPr>
            <a:xfrm>
              <a:off x="3336849" y="2352404"/>
              <a:ext cx="267365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500" b="1" dirty="0">
                  <a:cs typeface="+mn-ea"/>
                  <a:sym typeface="+mn-lt"/>
                </a:rPr>
                <a:t>Add subtitle</a:t>
              </a:r>
              <a:endParaRPr lang="zh-CN" altLang="en-US" sz="1500" b="1" dirty="0">
                <a:cs typeface="+mn-ea"/>
                <a:sym typeface="+mn-lt"/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2921909" y="2760627"/>
              <a:ext cx="3541047" cy="816207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 defTabSz="685800">
                <a:lnSpc>
                  <a:spcPct val="150000"/>
                </a:lnSpc>
                <a:defRPr/>
              </a:pPr>
              <a:r>
                <a:rPr lang="en-US" altLang="zh-CN" sz="12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grpSp>
        <p:nvGrpSpPr>
          <p:cNvPr id="15" name="组合 14"/>
          <p:cNvGrpSpPr/>
          <p:nvPr userDrawn="1"/>
        </p:nvGrpSpPr>
        <p:grpSpPr>
          <a:xfrm>
            <a:off x="2375467" y="376922"/>
            <a:ext cx="4393066" cy="734060"/>
            <a:chOff x="3510816" y="1241619"/>
            <a:chExt cx="4393066" cy="734060"/>
          </a:xfrm>
        </p:grpSpPr>
        <p:sp>
          <p:nvSpPr>
            <p:cNvPr id="16" name="文本框 15"/>
            <p:cNvSpPr txBox="1"/>
            <p:nvPr/>
          </p:nvSpPr>
          <p:spPr>
            <a:xfrm>
              <a:off x="3510816" y="1241619"/>
              <a:ext cx="4393066" cy="7340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kumimoji="1" lang="en-US" altLang="zh-CN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MORE THAN TEMPLATE</a:t>
              </a:r>
              <a:endParaRPr kumimoji="1" lang="en-US" altLang="zh-CN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algn="ctr">
                <a:lnSpc>
                  <a:spcPct val="110000"/>
                </a:lnSpc>
              </a:pPr>
              <a:r>
                <a:rPr kumimoji="1" lang="en-US" altLang="zh-CN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subtitle here</a:t>
              </a:r>
              <a:endParaRPr kumimoji="1"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4624123" y="1599772"/>
              <a:ext cx="2185496" cy="8878"/>
            </a:xfrm>
            <a:prstGeom prst="line">
              <a:avLst/>
            </a:prstGeom>
            <a:ln w="28575" cap="rnd">
              <a:gradFill>
                <a:gsLst>
                  <a:gs pos="0">
                    <a:srgbClr val="3DC6BE"/>
                  </a:gs>
                  <a:gs pos="100000">
                    <a:srgbClr val="304151"/>
                  </a:gs>
                </a:gsLst>
                <a:lin ang="0" scaled="1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Click="0" advTm="3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4000">
              <a:srgbClr val="3DC6BE"/>
            </a:gs>
            <a:gs pos="78000">
              <a:srgbClr val="304151"/>
            </a:gs>
          </a:gsLst>
          <a:lin ang="18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3598069" y="279083"/>
            <a:ext cx="5834539" cy="5970270"/>
          </a:xfrm>
          <a:prstGeom prst="ellipse">
            <a:avLst/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444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+mn-ea"/>
              <a:sym typeface="+mn-lt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2330768" y="560070"/>
            <a:ext cx="2100263" cy="2084070"/>
          </a:xfrm>
          <a:prstGeom prst="ellipse">
            <a:avLst/>
          </a:pr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>
            <a:noFill/>
          </a:ln>
          <a:effectLst>
            <a:outerShdw blurRad="444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 rot="5400000">
            <a:off x="-2753677" y="2722722"/>
            <a:ext cx="6306503" cy="1419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8625" b="1" dirty="0">
                <a:solidFill>
                  <a:schemeClr val="lt1">
                    <a:alpha val="25000"/>
                  </a:schemeClr>
                </a:solidFill>
                <a:cs typeface="+mn-ea"/>
                <a:sym typeface="+mn-lt"/>
              </a:rPr>
              <a:t>PART 02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517390" y="2110581"/>
            <a:ext cx="43781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5400" b="1">
                <a:solidFill>
                  <a:schemeClr val="bg1"/>
                </a:solidFill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Add title text</a:t>
            </a:r>
            <a:endParaRPr lang="zh-CN" altLang="en-US" dirty="0"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403090" y="3027045"/>
            <a:ext cx="4526915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800" dirty="0">
                <a:solidFill>
                  <a:schemeClr val="bg1"/>
                </a:solidFill>
                <a:cs typeface="+mn-ea"/>
                <a:sym typeface="+mn-lt"/>
              </a:rPr>
              <a:t>Loem ipsum dolor sameman tanam casectetur adipiscing elit tamam dalam qoue sampe. dolor sameman tanam casectetur adipiscing</a:t>
            </a:r>
            <a:endParaRPr lang="zh-CN" altLang="en-US" sz="15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algn="ctr"/>
            <a:endParaRPr lang="zh-CN" altLang="en-US" sz="15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462213" y="892651"/>
            <a:ext cx="1838325" cy="1419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8625" b="1">
                <a:solidFill>
                  <a:schemeClr val="bg1"/>
                </a:solidFill>
                <a:latin typeface="Arial"/>
                <a:ea typeface="微软雅黑"/>
              </a:defRPr>
            </a:lvl1pPr>
          </a:lstStyle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02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矩形: 圆角 6"/>
          <p:cNvSpPr/>
          <p:nvPr/>
        </p:nvSpPr>
        <p:spPr>
          <a:xfrm>
            <a:off x="5982054" y="3216954"/>
            <a:ext cx="2627235" cy="113308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90500" dist="38100" dir="8100000" algn="tr" rotWithShape="0">
              <a:prstClr val="black">
                <a:alpha val="5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3" name="TextBox 28"/>
          <p:cNvSpPr txBox="1"/>
          <p:nvPr/>
        </p:nvSpPr>
        <p:spPr>
          <a:xfrm>
            <a:off x="862832" y="3294795"/>
            <a:ext cx="778032" cy="438543"/>
          </a:xfrm>
          <a:prstGeom prst="rect">
            <a:avLst/>
          </a:prstGeom>
          <a:noFill/>
        </p:spPr>
        <p:txBody>
          <a:bodyPr wrap="square" lIns="68483" tIns="34271" rIns="68483" bIns="34271" rtlCol="0" anchor="ctr">
            <a:spAutoFit/>
          </a:bodyPr>
          <a:lstStyle>
            <a:defPPr>
              <a:defRPr lang="zh-CN"/>
            </a:defPPr>
            <a:lvl1pPr algn="ctr">
              <a:defRPr>
                <a:gradFill>
                  <a:gsLst>
                    <a:gs pos="0">
                      <a:schemeClr val="bg1">
                        <a:shade val="30000"/>
                        <a:satMod val="115000"/>
                      </a:schemeClr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en-US" altLang="zh-CN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</a:t>
            </a:r>
          </a:p>
          <a:p>
            <a:r>
              <a:rPr lang="en-US" altLang="zh-CN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text</a:t>
            </a:r>
            <a:endParaRPr lang="zh-CN" alt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4" name="TextBox 29"/>
          <p:cNvSpPr txBox="1"/>
          <p:nvPr/>
        </p:nvSpPr>
        <p:spPr>
          <a:xfrm>
            <a:off x="1859584" y="2387448"/>
            <a:ext cx="1102210" cy="469321"/>
          </a:xfrm>
          <a:prstGeom prst="rect">
            <a:avLst/>
          </a:prstGeom>
          <a:noFill/>
        </p:spPr>
        <p:txBody>
          <a:bodyPr wrap="square" lIns="68483" tIns="34271" rIns="68483" bIns="34271" rtlCol="0" anchor="ctr">
            <a:spAutoFit/>
          </a:bodyPr>
          <a:lstStyle/>
          <a:p>
            <a:pPr algn="ctr"/>
            <a:r>
              <a:rPr lang="en-US" altLang="zh-CN" sz="13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</a:t>
            </a:r>
          </a:p>
          <a:p>
            <a:pPr algn="ctr"/>
            <a:r>
              <a:rPr lang="en-US" altLang="zh-CN" sz="13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text</a:t>
            </a:r>
            <a:endParaRPr lang="zh-CN" altLang="en-US" sz="13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5" name="TextBox 30"/>
          <p:cNvSpPr txBox="1"/>
          <p:nvPr/>
        </p:nvSpPr>
        <p:spPr>
          <a:xfrm>
            <a:off x="3292478" y="3127964"/>
            <a:ext cx="778032" cy="438543"/>
          </a:xfrm>
          <a:prstGeom prst="rect">
            <a:avLst/>
          </a:prstGeom>
          <a:noFill/>
        </p:spPr>
        <p:txBody>
          <a:bodyPr wrap="square" lIns="68483" tIns="34271" rIns="68483" bIns="34271" rtlCol="0" anchor="ctr">
            <a:spAutoFit/>
          </a:bodyPr>
          <a:lstStyle>
            <a:defPPr>
              <a:defRPr lang="zh-CN"/>
            </a:defPPr>
            <a:lvl1pPr algn="ctr">
              <a:defRPr sz="1600">
                <a:gradFill>
                  <a:gsLst>
                    <a:gs pos="0">
                      <a:schemeClr val="bg1">
                        <a:shade val="30000"/>
                        <a:satMod val="115000"/>
                      </a:schemeClr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en-US" altLang="zh-CN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</a:t>
            </a:r>
          </a:p>
          <a:p>
            <a:r>
              <a:rPr lang="en-US" altLang="zh-CN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text</a:t>
            </a:r>
            <a:endParaRPr lang="zh-CN" alt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6" name="TextBox 31"/>
          <p:cNvSpPr txBox="1"/>
          <p:nvPr/>
        </p:nvSpPr>
        <p:spPr>
          <a:xfrm>
            <a:off x="4322713" y="2387109"/>
            <a:ext cx="1102210" cy="469321"/>
          </a:xfrm>
          <a:prstGeom prst="rect">
            <a:avLst/>
          </a:prstGeom>
          <a:noFill/>
        </p:spPr>
        <p:txBody>
          <a:bodyPr wrap="square" lIns="68483" tIns="34271" rIns="68483" bIns="34271" rtlCol="0" anchor="ctr">
            <a:spAutoFit/>
          </a:bodyPr>
          <a:lstStyle/>
          <a:p>
            <a:pPr algn="ctr"/>
            <a:r>
              <a:rPr lang="en-US" altLang="zh-CN" sz="13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</a:t>
            </a:r>
          </a:p>
          <a:p>
            <a:pPr algn="ctr"/>
            <a:r>
              <a:rPr lang="en-US" altLang="zh-CN" sz="13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text</a:t>
            </a:r>
            <a:r>
              <a:rPr lang="zh-CN" altLang="en-US" sz="13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点击</a:t>
            </a:r>
          </a:p>
        </p:txBody>
      </p:sp>
      <p:sp>
        <p:nvSpPr>
          <p:cNvPr id="47" name="矩形 46"/>
          <p:cNvSpPr/>
          <p:nvPr/>
        </p:nvSpPr>
        <p:spPr>
          <a:xfrm>
            <a:off x="6050422" y="1665082"/>
            <a:ext cx="2448000" cy="935282"/>
          </a:xfrm>
          <a:prstGeom prst="rect">
            <a:avLst/>
          </a:prstGeom>
        </p:spPr>
        <p:txBody>
          <a:bodyPr wrap="square" lIns="68483" tIns="34271" rIns="68483" bIns="34271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500" b="1" dirty="0">
                <a:cs typeface="+mn-ea"/>
                <a:sym typeface="+mn-lt"/>
              </a:rPr>
              <a:t>Add subtitle</a:t>
            </a: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48" name="Freeform 4"/>
          <p:cNvSpPr/>
          <p:nvPr/>
        </p:nvSpPr>
        <p:spPr bwMode="auto">
          <a:xfrm>
            <a:off x="1608658" y="1783362"/>
            <a:ext cx="1613302" cy="1613828"/>
          </a:xfrm>
          <a:custGeom>
            <a:avLst/>
            <a:gdLst/>
            <a:ahLst/>
            <a:cxnLst/>
            <a:rect l="l" t="t" r="r" b="b"/>
            <a:pathLst>
              <a:path w="2628619" h="2628031">
                <a:moveTo>
                  <a:pt x="1316980" y="400615"/>
                </a:moveTo>
                <a:cubicBezTo>
                  <a:pt x="813885" y="400615"/>
                  <a:pt x="406046" y="809559"/>
                  <a:pt x="406046" y="1314016"/>
                </a:cubicBezTo>
                <a:cubicBezTo>
                  <a:pt x="406046" y="1818473"/>
                  <a:pt x="813885" y="2227417"/>
                  <a:pt x="1316980" y="2227417"/>
                </a:cubicBezTo>
                <a:cubicBezTo>
                  <a:pt x="1820075" y="2227417"/>
                  <a:pt x="2227914" y="1818473"/>
                  <a:pt x="2227914" y="1314016"/>
                </a:cubicBezTo>
                <a:cubicBezTo>
                  <a:pt x="2227914" y="809559"/>
                  <a:pt x="1820075" y="400615"/>
                  <a:pt x="1316980" y="400615"/>
                </a:cubicBezTo>
                <a:close/>
                <a:moveTo>
                  <a:pt x="1151586" y="0"/>
                </a:moveTo>
                <a:lnTo>
                  <a:pt x="1254227" y="145306"/>
                </a:lnTo>
                <a:lnTo>
                  <a:pt x="1316813" y="142801"/>
                </a:lnTo>
                <a:lnTo>
                  <a:pt x="1379399" y="145306"/>
                </a:lnTo>
                <a:lnTo>
                  <a:pt x="1482041" y="0"/>
                </a:lnTo>
                <a:lnTo>
                  <a:pt x="1522096" y="5011"/>
                </a:lnTo>
                <a:lnTo>
                  <a:pt x="1564654" y="12526"/>
                </a:lnTo>
                <a:lnTo>
                  <a:pt x="1617227" y="182885"/>
                </a:lnTo>
                <a:lnTo>
                  <a:pt x="1679813" y="200422"/>
                </a:lnTo>
                <a:lnTo>
                  <a:pt x="1707351" y="210443"/>
                </a:lnTo>
                <a:lnTo>
                  <a:pt x="1737392" y="220464"/>
                </a:lnTo>
                <a:lnTo>
                  <a:pt x="1880089" y="115243"/>
                </a:lnTo>
                <a:lnTo>
                  <a:pt x="1917640" y="132780"/>
                </a:lnTo>
                <a:lnTo>
                  <a:pt x="1955192" y="152822"/>
                </a:lnTo>
                <a:lnTo>
                  <a:pt x="1952689" y="333201"/>
                </a:lnTo>
                <a:lnTo>
                  <a:pt x="2002758" y="368275"/>
                </a:lnTo>
                <a:lnTo>
                  <a:pt x="2027792" y="388317"/>
                </a:lnTo>
                <a:lnTo>
                  <a:pt x="2052827" y="405854"/>
                </a:lnTo>
                <a:lnTo>
                  <a:pt x="2223061" y="348233"/>
                </a:lnTo>
                <a:lnTo>
                  <a:pt x="2253102" y="378296"/>
                </a:lnTo>
                <a:lnTo>
                  <a:pt x="2283144" y="408360"/>
                </a:lnTo>
                <a:lnTo>
                  <a:pt x="2225564" y="578718"/>
                </a:lnTo>
                <a:lnTo>
                  <a:pt x="2263116" y="626318"/>
                </a:lnTo>
                <a:lnTo>
                  <a:pt x="2298164" y="678929"/>
                </a:lnTo>
                <a:lnTo>
                  <a:pt x="2475909" y="676424"/>
                </a:lnTo>
                <a:lnTo>
                  <a:pt x="2495937" y="711498"/>
                </a:lnTo>
                <a:lnTo>
                  <a:pt x="2515964" y="749077"/>
                </a:lnTo>
                <a:lnTo>
                  <a:pt x="2408316" y="891877"/>
                </a:lnTo>
                <a:lnTo>
                  <a:pt x="2428343" y="952004"/>
                </a:lnTo>
                <a:lnTo>
                  <a:pt x="2438357" y="984572"/>
                </a:lnTo>
                <a:lnTo>
                  <a:pt x="2445868" y="1014636"/>
                </a:lnTo>
                <a:lnTo>
                  <a:pt x="2616102" y="1067246"/>
                </a:lnTo>
                <a:lnTo>
                  <a:pt x="2628619" y="1149920"/>
                </a:lnTo>
                <a:lnTo>
                  <a:pt x="2483419" y="1252637"/>
                </a:lnTo>
                <a:lnTo>
                  <a:pt x="2485923" y="1312763"/>
                </a:lnTo>
                <a:lnTo>
                  <a:pt x="2483419" y="1375395"/>
                </a:lnTo>
                <a:lnTo>
                  <a:pt x="2628619" y="1478111"/>
                </a:lnTo>
                <a:lnTo>
                  <a:pt x="2623612" y="1520701"/>
                </a:lnTo>
                <a:lnTo>
                  <a:pt x="2616102" y="1560785"/>
                </a:lnTo>
                <a:lnTo>
                  <a:pt x="2445868" y="1615901"/>
                </a:lnTo>
                <a:lnTo>
                  <a:pt x="2428343" y="1676028"/>
                </a:lnTo>
                <a:lnTo>
                  <a:pt x="2418330" y="1706091"/>
                </a:lnTo>
                <a:lnTo>
                  <a:pt x="2408316" y="1736154"/>
                </a:lnTo>
                <a:lnTo>
                  <a:pt x="2515964" y="1878955"/>
                </a:lnTo>
                <a:lnTo>
                  <a:pt x="2495937" y="1916534"/>
                </a:lnTo>
                <a:lnTo>
                  <a:pt x="2475909" y="1951608"/>
                </a:lnTo>
                <a:lnTo>
                  <a:pt x="2298164" y="1949102"/>
                </a:lnTo>
                <a:lnTo>
                  <a:pt x="2263116" y="2001713"/>
                </a:lnTo>
                <a:lnTo>
                  <a:pt x="2245592" y="2026766"/>
                </a:lnTo>
                <a:lnTo>
                  <a:pt x="2225564" y="2049313"/>
                </a:lnTo>
                <a:lnTo>
                  <a:pt x="2283144" y="2219672"/>
                </a:lnTo>
                <a:lnTo>
                  <a:pt x="2253102" y="2252240"/>
                </a:lnTo>
                <a:lnTo>
                  <a:pt x="2223061" y="2282304"/>
                </a:lnTo>
                <a:lnTo>
                  <a:pt x="2052827" y="2224682"/>
                </a:lnTo>
                <a:lnTo>
                  <a:pt x="2002758" y="2262261"/>
                </a:lnTo>
                <a:lnTo>
                  <a:pt x="1952689" y="2297335"/>
                </a:lnTo>
                <a:lnTo>
                  <a:pt x="1955192" y="2475210"/>
                </a:lnTo>
                <a:lnTo>
                  <a:pt x="1917640" y="2495252"/>
                </a:lnTo>
                <a:lnTo>
                  <a:pt x="1880089" y="2512789"/>
                </a:lnTo>
                <a:lnTo>
                  <a:pt x="1737392" y="2407567"/>
                </a:lnTo>
                <a:lnTo>
                  <a:pt x="1679813" y="2427609"/>
                </a:lnTo>
                <a:lnTo>
                  <a:pt x="1647268" y="2435125"/>
                </a:lnTo>
                <a:lnTo>
                  <a:pt x="1617227" y="2445146"/>
                </a:lnTo>
                <a:lnTo>
                  <a:pt x="1564654" y="2615505"/>
                </a:lnTo>
                <a:lnTo>
                  <a:pt x="1482041" y="2628031"/>
                </a:lnTo>
                <a:lnTo>
                  <a:pt x="1379399" y="2482725"/>
                </a:lnTo>
                <a:lnTo>
                  <a:pt x="1316813" y="2482725"/>
                </a:lnTo>
                <a:lnTo>
                  <a:pt x="1254227" y="2482725"/>
                </a:lnTo>
                <a:lnTo>
                  <a:pt x="1151586" y="2628031"/>
                </a:lnTo>
                <a:lnTo>
                  <a:pt x="1109027" y="2623021"/>
                </a:lnTo>
                <a:lnTo>
                  <a:pt x="1066469" y="2615505"/>
                </a:lnTo>
                <a:lnTo>
                  <a:pt x="1013896" y="2445146"/>
                </a:lnTo>
                <a:lnTo>
                  <a:pt x="953813" y="2427609"/>
                </a:lnTo>
                <a:lnTo>
                  <a:pt x="923772" y="2417588"/>
                </a:lnTo>
                <a:lnTo>
                  <a:pt x="896234" y="2407567"/>
                </a:lnTo>
                <a:lnTo>
                  <a:pt x="753538" y="2512789"/>
                </a:lnTo>
                <a:lnTo>
                  <a:pt x="715986" y="2495252"/>
                </a:lnTo>
                <a:lnTo>
                  <a:pt x="678434" y="2475210"/>
                </a:lnTo>
                <a:lnTo>
                  <a:pt x="680938" y="2297335"/>
                </a:lnTo>
                <a:lnTo>
                  <a:pt x="630869" y="2262261"/>
                </a:lnTo>
                <a:lnTo>
                  <a:pt x="605834" y="2242219"/>
                </a:lnTo>
                <a:lnTo>
                  <a:pt x="580800" y="2224682"/>
                </a:lnTo>
                <a:lnTo>
                  <a:pt x="410566" y="2282304"/>
                </a:lnTo>
                <a:lnTo>
                  <a:pt x="380524" y="2252240"/>
                </a:lnTo>
                <a:lnTo>
                  <a:pt x="350483" y="2219672"/>
                </a:lnTo>
                <a:lnTo>
                  <a:pt x="408062" y="2049313"/>
                </a:lnTo>
                <a:lnTo>
                  <a:pt x="370510" y="2001713"/>
                </a:lnTo>
                <a:lnTo>
                  <a:pt x="335462" y="1949102"/>
                </a:lnTo>
                <a:lnTo>
                  <a:pt x="157717" y="1951608"/>
                </a:lnTo>
                <a:lnTo>
                  <a:pt x="137690" y="1916534"/>
                </a:lnTo>
                <a:lnTo>
                  <a:pt x="117662" y="1878955"/>
                </a:lnTo>
                <a:lnTo>
                  <a:pt x="225310" y="1736154"/>
                </a:lnTo>
                <a:lnTo>
                  <a:pt x="205283" y="1676028"/>
                </a:lnTo>
                <a:lnTo>
                  <a:pt x="195269" y="1645964"/>
                </a:lnTo>
                <a:lnTo>
                  <a:pt x="187759" y="1615901"/>
                </a:lnTo>
                <a:lnTo>
                  <a:pt x="15021" y="1560785"/>
                </a:lnTo>
                <a:lnTo>
                  <a:pt x="0" y="1478111"/>
                </a:lnTo>
                <a:lnTo>
                  <a:pt x="150207" y="1375395"/>
                </a:lnTo>
                <a:lnTo>
                  <a:pt x="147703" y="1312763"/>
                </a:lnTo>
                <a:lnTo>
                  <a:pt x="150207" y="1252637"/>
                </a:lnTo>
                <a:lnTo>
                  <a:pt x="0" y="1149920"/>
                </a:lnTo>
                <a:lnTo>
                  <a:pt x="7510" y="1107331"/>
                </a:lnTo>
                <a:lnTo>
                  <a:pt x="15021" y="1067246"/>
                </a:lnTo>
                <a:lnTo>
                  <a:pt x="187759" y="1014636"/>
                </a:lnTo>
                <a:lnTo>
                  <a:pt x="205283" y="952004"/>
                </a:lnTo>
                <a:lnTo>
                  <a:pt x="215297" y="921941"/>
                </a:lnTo>
                <a:lnTo>
                  <a:pt x="225310" y="891877"/>
                </a:lnTo>
                <a:lnTo>
                  <a:pt x="117662" y="749077"/>
                </a:lnTo>
                <a:lnTo>
                  <a:pt x="137690" y="711498"/>
                </a:lnTo>
                <a:lnTo>
                  <a:pt x="157717" y="676424"/>
                </a:lnTo>
                <a:lnTo>
                  <a:pt x="335462" y="678929"/>
                </a:lnTo>
                <a:lnTo>
                  <a:pt x="370510" y="626318"/>
                </a:lnTo>
                <a:lnTo>
                  <a:pt x="388034" y="601266"/>
                </a:lnTo>
                <a:lnTo>
                  <a:pt x="408062" y="578718"/>
                </a:lnTo>
                <a:lnTo>
                  <a:pt x="350483" y="408360"/>
                </a:lnTo>
                <a:lnTo>
                  <a:pt x="380524" y="378296"/>
                </a:lnTo>
                <a:lnTo>
                  <a:pt x="410566" y="348233"/>
                </a:lnTo>
                <a:lnTo>
                  <a:pt x="580800" y="405854"/>
                </a:lnTo>
                <a:lnTo>
                  <a:pt x="630869" y="368275"/>
                </a:lnTo>
                <a:lnTo>
                  <a:pt x="680938" y="333201"/>
                </a:lnTo>
                <a:lnTo>
                  <a:pt x="678434" y="152822"/>
                </a:lnTo>
                <a:lnTo>
                  <a:pt x="715986" y="132780"/>
                </a:lnTo>
                <a:lnTo>
                  <a:pt x="753538" y="115243"/>
                </a:lnTo>
                <a:lnTo>
                  <a:pt x="896234" y="220464"/>
                </a:lnTo>
                <a:lnTo>
                  <a:pt x="953813" y="200422"/>
                </a:lnTo>
                <a:lnTo>
                  <a:pt x="983855" y="190401"/>
                </a:lnTo>
                <a:lnTo>
                  <a:pt x="1013896" y="182885"/>
                </a:lnTo>
                <a:lnTo>
                  <a:pt x="1066469" y="12526"/>
                </a:lnTo>
                <a:close/>
              </a:path>
            </a:pathLst>
          </a:cu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 w="3175" cap="flat" cmpd="sng" algn="ctr">
            <a:noFill/>
            <a:prstDash val="solid"/>
          </a:ln>
          <a:effectLst/>
        </p:spPr>
        <p:txBody>
          <a:bodyPr lIns="0" tIns="34271" rIns="0" bIns="34271" anchor="ctr"/>
          <a:lstStyle/>
          <a:p>
            <a:pPr algn="ctr" defTabSz="683895" fontAlgn="base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defRPr/>
            </a:pPr>
            <a:endParaRPr lang="en-US" sz="2100" kern="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49" name="Freeform 6"/>
          <p:cNvSpPr/>
          <p:nvPr/>
        </p:nvSpPr>
        <p:spPr bwMode="auto">
          <a:xfrm>
            <a:off x="3031958" y="2675933"/>
            <a:ext cx="1275182" cy="1275599"/>
          </a:xfrm>
          <a:custGeom>
            <a:avLst/>
            <a:gdLst/>
            <a:ahLst/>
            <a:cxnLst/>
            <a:rect l="l" t="t" r="r" b="b"/>
            <a:pathLst>
              <a:path w="1487948" h="1487615">
                <a:moveTo>
                  <a:pt x="743975" y="297790"/>
                </a:moveTo>
                <a:cubicBezTo>
                  <a:pt x="496116" y="297790"/>
                  <a:pt x="295186" y="497479"/>
                  <a:pt x="295186" y="743808"/>
                </a:cubicBezTo>
                <a:cubicBezTo>
                  <a:pt x="295186" y="990137"/>
                  <a:pt x="496116" y="1189826"/>
                  <a:pt x="743975" y="1189826"/>
                </a:cubicBezTo>
                <a:cubicBezTo>
                  <a:pt x="991834" y="1189826"/>
                  <a:pt x="1192764" y="990137"/>
                  <a:pt x="1192764" y="743808"/>
                </a:cubicBezTo>
                <a:cubicBezTo>
                  <a:pt x="1192764" y="497479"/>
                  <a:pt x="991834" y="297790"/>
                  <a:pt x="743975" y="297790"/>
                </a:cubicBezTo>
                <a:close/>
                <a:moveTo>
                  <a:pt x="693753" y="0"/>
                </a:moveTo>
                <a:lnTo>
                  <a:pt x="770837" y="149228"/>
                </a:lnTo>
                <a:lnTo>
                  <a:pt x="801203" y="151560"/>
                </a:lnTo>
                <a:lnTo>
                  <a:pt x="829233" y="153891"/>
                </a:lnTo>
                <a:lnTo>
                  <a:pt x="857264" y="158555"/>
                </a:lnTo>
                <a:lnTo>
                  <a:pt x="885294" y="163218"/>
                </a:lnTo>
                <a:lnTo>
                  <a:pt x="997416" y="41970"/>
                </a:lnTo>
                <a:lnTo>
                  <a:pt x="1018439" y="48965"/>
                </a:lnTo>
                <a:lnTo>
                  <a:pt x="1037126" y="58292"/>
                </a:lnTo>
                <a:lnTo>
                  <a:pt x="1076835" y="74614"/>
                </a:lnTo>
                <a:lnTo>
                  <a:pt x="1069828" y="240164"/>
                </a:lnTo>
                <a:lnTo>
                  <a:pt x="1093186" y="256485"/>
                </a:lnTo>
                <a:lnTo>
                  <a:pt x="1116545" y="272807"/>
                </a:lnTo>
                <a:lnTo>
                  <a:pt x="1139904" y="291461"/>
                </a:lnTo>
                <a:lnTo>
                  <a:pt x="1160927" y="312446"/>
                </a:lnTo>
                <a:lnTo>
                  <a:pt x="1312758" y="261149"/>
                </a:lnTo>
                <a:lnTo>
                  <a:pt x="1340789" y="298456"/>
                </a:lnTo>
                <a:lnTo>
                  <a:pt x="1352468" y="317109"/>
                </a:lnTo>
                <a:lnTo>
                  <a:pt x="1368819" y="335763"/>
                </a:lnTo>
                <a:lnTo>
                  <a:pt x="1280056" y="468669"/>
                </a:lnTo>
                <a:lnTo>
                  <a:pt x="1287064" y="480327"/>
                </a:lnTo>
                <a:lnTo>
                  <a:pt x="1294071" y="496649"/>
                </a:lnTo>
                <a:lnTo>
                  <a:pt x="1305750" y="522298"/>
                </a:lnTo>
                <a:lnTo>
                  <a:pt x="1315094" y="547946"/>
                </a:lnTo>
                <a:lnTo>
                  <a:pt x="1324437" y="575926"/>
                </a:lnTo>
                <a:lnTo>
                  <a:pt x="1476269" y="608570"/>
                </a:lnTo>
                <a:lnTo>
                  <a:pt x="1483276" y="652872"/>
                </a:lnTo>
                <a:lnTo>
                  <a:pt x="1487948" y="701837"/>
                </a:lnTo>
                <a:lnTo>
                  <a:pt x="1350132" y="774120"/>
                </a:lnTo>
                <a:lnTo>
                  <a:pt x="1347796" y="802100"/>
                </a:lnTo>
                <a:lnTo>
                  <a:pt x="1345460" y="830080"/>
                </a:lnTo>
                <a:lnTo>
                  <a:pt x="1340789" y="855729"/>
                </a:lnTo>
                <a:lnTo>
                  <a:pt x="1333781" y="886040"/>
                </a:lnTo>
                <a:lnTo>
                  <a:pt x="1448238" y="988635"/>
                </a:lnTo>
                <a:lnTo>
                  <a:pt x="1431887" y="1032937"/>
                </a:lnTo>
                <a:lnTo>
                  <a:pt x="1410865" y="1077239"/>
                </a:lnTo>
                <a:lnTo>
                  <a:pt x="1259033" y="1067912"/>
                </a:lnTo>
                <a:lnTo>
                  <a:pt x="1242682" y="1093560"/>
                </a:lnTo>
                <a:lnTo>
                  <a:pt x="1226331" y="1116877"/>
                </a:lnTo>
                <a:lnTo>
                  <a:pt x="1209980" y="1137862"/>
                </a:lnTo>
                <a:lnTo>
                  <a:pt x="1191293" y="1158848"/>
                </a:lnTo>
                <a:lnTo>
                  <a:pt x="1235674" y="1303412"/>
                </a:lnTo>
                <a:lnTo>
                  <a:pt x="1198301" y="1336056"/>
                </a:lnTo>
                <a:lnTo>
                  <a:pt x="1179614" y="1350046"/>
                </a:lnTo>
                <a:lnTo>
                  <a:pt x="1158591" y="1364036"/>
                </a:lnTo>
                <a:lnTo>
                  <a:pt x="1030118" y="1282427"/>
                </a:lnTo>
                <a:lnTo>
                  <a:pt x="1006759" y="1294085"/>
                </a:lnTo>
                <a:lnTo>
                  <a:pt x="981065" y="1305744"/>
                </a:lnTo>
                <a:lnTo>
                  <a:pt x="955370" y="1315071"/>
                </a:lnTo>
                <a:lnTo>
                  <a:pt x="927340" y="1324397"/>
                </a:lnTo>
                <a:lnTo>
                  <a:pt x="892302" y="1475957"/>
                </a:lnTo>
                <a:lnTo>
                  <a:pt x="845584" y="1482952"/>
                </a:lnTo>
                <a:lnTo>
                  <a:pt x="798867" y="1487615"/>
                </a:lnTo>
                <a:lnTo>
                  <a:pt x="728791" y="1350046"/>
                </a:lnTo>
                <a:lnTo>
                  <a:pt x="700761" y="1350046"/>
                </a:lnTo>
                <a:lnTo>
                  <a:pt x="672730" y="1345382"/>
                </a:lnTo>
                <a:lnTo>
                  <a:pt x="642364" y="1343051"/>
                </a:lnTo>
                <a:lnTo>
                  <a:pt x="616669" y="1336056"/>
                </a:lnTo>
                <a:lnTo>
                  <a:pt x="511555" y="1450308"/>
                </a:lnTo>
                <a:lnTo>
                  <a:pt x="488197" y="1443313"/>
                </a:lnTo>
                <a:lnTo>
                  <a:pt x="467174" y="1436318"/>
                </a:lnTo>
                <a:lnTo>
                  <a:pt x="422792" y="1417665"/>
                </a:lnTo>
                <a:lnTo>
                  <a:pt x="429800" y="1259110"/>
                </a:lnTo>
                <a:lnTo>
                  <a:pt x="406441" y="1242788"/>
                </a:lnTo>
                <a:lnTo>
                  <a:pt x="383083" y="1226467"/>
                </a:lnTo>
                <a:lnTo>
                  <a:pt x="362060" y="1210145"/>
                </a:lnTo>
                <a:lnTo>
                  <a:pt x="341037" y="1191491"/>
                </a:lnTo>
                <a:lnTo>
                  <a:pt x="184534" y="1238125"/>
                </a:lnTo>
                <a:lnTo>
                  <a:pt x="156503" y="1205481"/>
                </a:lnTo>
                <a:lnTo>
                  <a:pt x="130809" y="1170506"/>
                </a:lnTo>
                <a:lnTo>
                  <a:pt x="219572" y="1032937"/>
                </a:lnTo>
                <a:lnTo>
                  <a:pt x="207893" y="1007288"/>
                </a:lnTo>
                <a:lnTo>
                  <a:pt x="193877" y="981640"/>
                </a:lnTo>
                <a:lnTo>
                  <a:pt x="182198" y="955991"/>
                </a:lnTo>
                <a:lnTo>
                  <a:pt x="172854" y="928011"/>
                </a:lnTo>
                <a:lnTo>
                  <a:pt x="14015" y="893036"/>
                </a:lnTo>
                <a:lnTo>
                  <a:pt x="7008" y="848734"/>
                </a:lnTo>
                <a:lnTo>
                  <a:pt x="0" y="806763"/>
                </a:lnTo>
                <a:lnTo>
                  <a:pt x="147160" y="732149"/>
                </a:lnTo>
                <a:lnTo>
                  <a:pt x="149496" y="701837"/>
                </a:lnTo>
                <a:lnTo>
                  <a:pt x="151832" y="671525"/>
                </a:lnTo>
                <a:lnTo>
                  <a:pt x="156503" y="643545"/>
                </a:lnTo>
                <a:lnTo>
                  <a:pt x="161175" y="615565"/>
                </a:lnTo>
                <a:lnTo>
                  <a:pt x="39710" y="501312"/>
                </a:lnTo>
                <a:lnTo>
                  <a:pt x="53725" y="461674"/>
                </a:lnTo>
                <a:lnTo>
                  <a:pt x="70076" y="424367"/>
                </a:lnTo>
                <a:lnTo>
                  <a:pt x="238259" y="431362"/>
                </a:lnTo>
                <a:lnTo>
                  <a:pt x="254610" y="408045"/>
                </a:lnTo>
                <a:lnTo>
                  <a:pt x="273297" y="384728"/>
                </a:lnTo>
                <a:lnTo>
                  <a:pt x="289648" y="361411"/>
                </a:lnTo>
                <a:lnTo>
                  <a:pt x="310671" y="340426"/>
                </a:lnTo>
                <a:lnTo>
                  <a:pt x="259282" y="177208"/>
                </a:lnTo>
                <a:lnTo>
                  <a:pt x="289648" y="151560"/>
                </a:lnTo>
                <a:lnTo>
                  <a:pt x="322350" y="128243"/>
                </a:lnTo>
                <a:lnTo>
                  <a:pt x="467174" y="219179"/>
                </a:lnTo>
                <a:lnTo>
                  <a:pt x="492868" y="205188"/>
                </a:lnTo>
                <a:lnTo>
                  <a:pt x="518563" y="193530"/>
                </a:lnTo>
                <a:lnTo>
                  <a:pt x="546593" y="184203"/>
                </a:lnTo>
                <a:lnTo>
                  <a:pt x="574624" y="174876"/>
                </a:lnTo>
                <a:lnTo>
                  <a:pt x="609662" y="9327"/>
                </a:lnTo>
                <a:lnTo>
                  <a:pt x="630685" y="6995"/>
                </a:lnTo>
                <a:lnTo>
                  <a:pt x="651707" y="2332"/>
                </a:lnTo>
                <a:close/>
              </a:path>
            </a:pathLst>
          </a:cu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 w="3175" cap="flat" cmpd="sng" algn="ctr">
            <a:noFill/>
            <a:prstDash val="solid"/>
          </a:ln>
          <a:effectLst/>
        </p:spPr>
        <p:txBody>
          <a:bodyPr lIns="0" tIns="34271" rIns="0" bIns="34271" anchor="ctr"/>
          <a:lstStyle/>
          <a:p>
            <a:pPr algn="ctr" defTabSz="683895" fontAlgn="base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defRPr/>
            </a:pPr>
            <a:endParaRPr lang="en-US" sz="2100" kern="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50" name="Freeform 8"/>
          <p:cNvSpPr/>
          <p:nvPr/>
        </p:nvSpPr>
        <p:spPr bwMode="auto">
          <a:xfrm>
            <a:off x="539559" y="2800896"/>
            <a:ext cx="1407440" cy="1407064"/>
          </a:xfrm>
          <a:custGeom>
            <a:avLst/>
            <a:gdLst/>
            <a:ahLst/>
            <a:cxnLst/>
            <a:rect l="l" t="t" r="r" b="b"/>
            <a:pathLst>
              <a:path w="2075647" h="2080525">
                <a:moveTo>
                  <a:pt x="1036488" y="349870"/>
                </a:moveTo>
                <a:cubicBezTo>
                  <a:pt x="655847" y="349870"/>
                  <a:pt x="347277" y="658371"/>
                  <a:pt x="347277" y="1038927"/>
                </a:cubicBezTo>
                <a:cubicBezTo>
                  <a:pt x="347277" y="1419483"/>
                  <a:pt x="655847" y="1727984"/>
                  <a:pt x="1036488" y="1727984"/>
                </a:cubicBezTo>
                <a:cubicBezTo>
                  <a:pt x="1417129" y="1727984"/>
                  <a:pt x="1725699" y="1419483"/>
                  <a:pt x="1725699" y="1038927"/>
                </a:cubicBezTo>
                <a:cubicBezTo>
                  <a:pt x="1725699" y="658371"/>
                  <a:pt x="1417129" y="349870"/>
                  <a:pt x="1036488" y="349870"/>
                </a:cubicBezTo>
                <a:close/>
                <a:moveTo>
                  <a:pt x="1096908" y="0"/>
                </a:moveTo>
                <a:lnTo>
                  <a:pt x="1138010" y="2569"/>
                </a:lnTo>
                <a:lnTo>
                  <a:pt x="1179112" y="7706"/>
                </a:lnTo>
                <a:lnTo>
                  <a:pt x="1230489" y="174661"/>
                </a:lnTo>
                <a:lnTo>
                  <a:pt x="1261315" y="182367"/>
                </a:lnTo>
                <a:lnTo>
                  <a:pt x="1292142" y="192641"/>
                </a:lnTo>
                <a:lnTo>
                  <a:pt x="1322968" y="200347"/>
                </a:lnTo>
                <a:lnTo>
                  <a:pt x="1353795" y="213190"/>
                </a:lnTo>
                <a:lnTo>
                  <a:pt x="1487376" y="100173"/>
                </a:lnTo>
                <a:lnTo>
                  <a:pt x="1523340" y="118153"/>
                </a:lnTo>
                <a:lnTo>
                  <a:pt x="1559304" y="138702"/>
                </a:lnTo>
                <a:lnTo>
                  <a:pt x="1538753" y="313363"/>
                </a:lnTo>
                <a:lnTo>
                  <a:pt x="1569580" y="333912"/>
                </a:lnTo>
                <a:lnTo>
                  <a:pt x="1595269" y="354460"/>
                </a:lnTo>
                <a:lnTo>
                  <a:pt x="1618388" y="375008"/>
                </a:lnTo>
                <a:lnTo>
                  <a:pt x="1644077" y="398125"/>
                </a:lnTo>
                <a:lnTo>
                  <a:pt x="1811054" y="344186"/>
                </a:lnTo>
                <a:lnTo>
                  <a:pt x="1836742" y="375008"/>
                </a:lnTo>
                <a:lnTo>
                  <a:pt x="1862431" y="405831"/>
                </a:lnTo>
                <a:lnTo>
                  <a:pt x="1777658" y="562512"/>
                </a:lnTo>
                <a:lnTo>
                  <a:pt x="1811054" y="619021"/>
                </a:lnTo>
                <a:lnTo>
                  <a:pt x="1823898" y="647275"/>
                </a:lnTo>
                <a:lnTo>
                  <a:pt x="1839311" y="678097"/>
                </a:lnTo>
                <a:lnTo>
                  <a:pt x="2019132" y="693508"/>
                </a:lnTo>
                <a:lnTo>
                  <a:pt x="2031976" y="732037"/>
                </a:lnTo>
                <a:lnTo>
                  <a:pt x="2042252" y="770565"/>
                </a:lnTo>
                <a:lnTo>
                  <a:pt x="1900964" y="881013"/>
                </a:lnTo>
                <a:lnTo>
                  <a:pt x="1906102" y="914404"/>
                </a:lnTo>
                <a:lnTo>
                  <a:pt x="1911240" y="945226"/>
                </a:lnTo>
                <a:lnTo>
                  <a:pt x="1913808" y="981186"/>
                </a:lnTo>
                <a:lnTo>
                  <a:pt x="1913808" y="1014577"/>
                </a:lnTo>
                <a:lnTo>
                  <a:pt x="2075647" y="1096771"/>
                </a:lnTo>
                <a:lnTo>
                  <a:pt x="2073078" y="1135299"/>
                </a:lnTo>
                <a:lnTo>
                  <a:pt x="2067941" y="1173827"/>
                </a:lnTo>
                <a:lnTo>
                  <a:pt x="1893257" y="1225198"/>
                </a:lnTo>
                <a:lnTo>
                  <a:pt x="1885551" y="1258589"/>
                </a:lnTo>
                <a:lnTo>
                  <a:pt x="1875275" y="1289412"/>
                </a:lnTo>
                <a:lnTo>
                  <a:pt x="1865000" y="1320235"/>
                </a:lnTo>
                <a:lnTo>
                  <a:pt x="1854724" y="1351057"/>
                </a:lnTo>
                <a:lnTo>
                  <a:pt x="1975461" y="1494896"/>
                </a:lnTo>
                <a:lnTo>
                  <a:pt x="1957479" y="1528287"/>
                </a:lnTo>
                <a:lnTo>
                  <a:pt x="1942066" y="1559110"/>
                </a:lnTo>
                <a:lnTo>
                  <a:pt x="1754538" y="1538561"/>
                </a:lnTo>
                <a:lnTo>
                  <a:pt x="1736556" y="1564247"/>
                </a:lnTo>
                <a:lnTo>
                  <a:pt x="1716005" y="1592501"/>
                </a:lnTo>
                <a:lnTo>
                  <a:pt x="1692886" y="1615618"/>
                </a:lnTo>
                <a:lnTo>
                  <a:pt x="1672335" y="1641303"/>
                </a:lnTo>
                <a:lnTo>
                  <a:pt x="1728850" y="1821102"/>
                </a:lnTo>
                <a:lnTo>
                  <a:pt x="1700592" y="1844219"/>
                </a:lnTo>
                <a:lnTo>
                  <a:pt x="1672335" y="1864767"/>
                </a:lnTo>
                <a:lnTo>
                  <a:pt x="1507927" y="1774868"/>
                </a:lnTo>
                <a:lnTo>
                  <a:pt x="1451412" y="1808259"/>
                </a:lnTo>
                <a:lnTo>
                  <a:pt x="1420585" y="1823670"/>
                </a:lnTo>
                <a:lnTo>
                  <a:pt x="1392328" y="1839081"/>
                </a:lnTo>
                <a:lnTo>
                  <a:pt x="1374346" y="2026586"/>
                </a:lnTo>
                <a:lnTo>
                  <a:pt x="1340950" y="2039428"/>
                </a:lnTo>
                <a:lnTo>
                  <a:pt x="1307555" y="2047134"/>
                </a:lnTo>
                <a:lnTo>
                  <a:pt x="1186818" y="1898158"/>
                </a:lnTo>
                <a:lnTo>
                  <a:pt x="1155992" y="1903295"/>
                </a:lnTo>
                <a:lnTo>
                  <a:pt x="1122596" y="1908432"/>
                </a:lnTo>
                <a:lnTo>
                  <a:pt x="1091770" y="1911001"/>
                </a:lnTo>
                <a:lnTo>
                  <a:pt x="1058375" y="1911001"/>
                </a:lnTo>
                <a:lnTo>
                  <a:pt x="971033" y="2080525"/>
                </a:lnTo>
                <a:lnTo>
                  <a:pt x="935069" y="2077957"/>
                </a:lnTo>
                <a:lnTo>
                  <a:pt x="901674" y="2072819"/>
                </a:lnTo>
                <a:lnTo>
                  <a:pt x="845158" y="1890452"/>
                </a:lnTo>
                <a:lnTo>
                  <a:pt x="814332" y="1882747"/>
                </a:lnTo>
                <a:lnTo>
                  <a:pt x="780937" y="1875041"/>
                </a:lnTo>
                <a:lnTo>
                  <a:pt x="750110" y="1864767"/>
                </a:lnTo>
                <a:lnTo>
                  <a:pt x="719284" y="1851924"/>
                </a:lnTo>
                <a:lnTo>
                  <a:pt x="577996" y="1975215"/>
                </a:lnTo>
                <a:lnTo>
                  <a:pt x="544601" y="1959803"/>
                </a:lnTo>
                <a:lnTo>
                  <a:pt x="511205" y="1939255"/>
                </a:lnTo>
                <a:lnTo>
                  <a:pt x="531756" y="1754319"/>
                </a:lnTo>
                <a:lnTo>
                  <a:pt x="506068" y="1733771"/>
                </a:lnTo>
                <a:lnTo>
                  <a:pt x="480379" y="1713223"/>
                </a:lnTo>
                <a:lnTo>
                  <a:pt x="454690" y="1690106"/>
                </a:lnTo>
                <a:lnTo>
                  <a:pt x="431570" y="1669557"/>
                </a:lnTo>
                <a:lnTo>
                  <a:pt x="254318" y="1726065"/>
                </a:lnTo>
                <a:lnTo>
                  <a:pt x="231198" y="1697811"/>
                </a:lnTo>
                <a:lnTo>
                  <a:pt x="208079" y="1666989"/>
                </a:lnTo>
                <a:lnTo>
                  <a:pt x="297989" y="1505170"/>
                </a:lnTo>
                <a:lnTo>
                  <a:pt x="264594" y="1446093"/>
                </a:lnTo>
                <a:lnTo>
                  <a:pt x="249181" y="1417839"/>
                </a:lnTo>
                <a:lnTo>
                  <a:pt x="236336" y="1387017"/>
                </a:lnTo>
                <a:lnTo>
                  <a:pt x="51378" y="1371606"/>
                </a:lnTo>
                <a:lnTo>
                  <a:pt x="41102" y="1338214"/>
                </a:lnTo>
                <a:lnTo>
                  <a:pt x="30827" y="1302255"/>
                </a:lnTo>
                <a:lnTo>
                  <a:pt x="172114" y="1184101"/>
                </a:lnTo>
                <a:lnTo>
                  <a:pt x="166977" y="1153279"/>
                </a:lnTo>
                <a:lnTo>
                  <a:pt x="164408" y="1119888"/>
                </a:lnTo>
                <a:lnTo>
                  <a:pt x="161839" y="1086497"/>
                </a:lnTo>
                <a:lnTo>
                  <a:pt x="159270" y="1053105"/>
                </a:lnTo>
                <a:lnTo>
                  <a:pt x="0" y="970912"/>
                </a:lnTo>
                <a:lnTo>
                  <a:pt x="2569" y="929815"/>
                </a:lnTo>
                <a:lnTo>
                  <a:pt x="7707" y="893855"/>
                </a:lnTo>
                <a:lnTo>
                  <a:pt x="179821" y="842484"/>
                </a:lnTo>
                <a:lnTo>
                  <a:pt x="187528" y="811662"/>
                </a:lnTo>
                <a:lnTo>
                  <a:pt x="200372" y="778271"/>
                </a:lnTo>
                <a:lnTo>
                  <a:pt x="210647" y="747448"/>
                </a:lnTo>
                <a:lnTo>
                  <a:pt x="220923" y="714057"/>
                </a:lnTo>
                <a:lnTo>
                  <a:pt x="105324" y="577924"/>
                </a:lnTo>
                <a:lnTo>
                  <a:pt x="123306" y="544533"/>
                </a:lnTo>
                <a:lnTo>
                  <a:pt x="141288" y="511141"/>
                </a:lnTo>
                <a:lnTo>
                  <a:pt x="321109" y="529121"/>
                </a:lnTo>
                <a:lnTo>
                  <a:pt x="339091" y="503436"/>
                </a:lnTo>
                <a:lnTo>
                  <a:pt x="359642" y="477750"/>
                </a:lnTo>
                <a:lnTo>
                  <a:pt x="380193" y="449496"/>
                </a:lnTo>
                <a:lnTo>
                  <a:pt x="403313" y="426379"/>
                </a:lnTo>
                <a:lnTo>
                  <a:pt x="349366" y="259424"/>
                </a:lnTo>
                <a:lnTo>
                  <a:pt x="380193" y="233738"/>
                </a:lnTo>
                <a:lnTo>
                  <a:pt x="411019" y="205484"/>
                </a:lnTo>
                <a:lnTo>
                  <a:pt x="567720" y="292815"/>
                </a:lnTo>
                <a:lnTo>
                  <a:pt x="624236" y="259424"/>
                </a:lnTo>
                <a:lnTo>
                  <a:pt x="655062" y="244012"/>
                </a:lnTo>
                <a:lnTo>
                  <a:pt x="683320" y="231170"/>
                </a:lnTo>
                <a:lnTo>
                  <a:pt x="698733" y="53940"/>
                </a:lnTo>
                <a:lnTo>
                  <a:pt x="737266" y="41097"/>
                </a:lnTo>
                <a:lnTo>
                  <a:pt x="775799" y="30823"/>
                </a:lnTo>
                <a:lnTo>
                  <a:pt x="886260" y="166956"/>
                </a:lnTo>
                <a:lnTo>
                  <a:pt x="919656" y="161819"/>
                </a:lnTo>
                <a:lnTo>
                  <a:pt x="953051" y="159250"/>
                </a:lnTo>
                <a:lnTo>
                  <a:pt x="983877" y="156682"/>
                </a:lnTo>
                <a:lnTo>
                  <a:pt x="1017273" y="154113"/>
                </a:lnTo>
                <a:close/>
              </a:path>
            </a:pathLst>
          </a:cu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 w="3175" cap="flat" cmpd="sng" algn="ctr">
            <a:noFill/>
            <a:prstDash val="solid"/>
          </a:ln>
          <a:effectLst/>
        </p:spPr>
        <p:txBody>
          <a:bodyPr lIns="0" tIns="34271" rIns="0" bIns="34271" anchor="ctr"/>
          <a:lstStyle/>
          <a:p>
            <a:pPr algn="ctr" defTabSz="683895" fontAlgn="base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defRPr/>
            </a:pPr>
            <a:endParaRPr lang="en-US" sz="2100" kern="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51" name="Freeform 6"/>
          <p:cNvSpPr/>
          <p:nvPr/>
        </p:nvSpPr>
        <p:spPr bwMode="auto">
          <a:xfrm>
            <a:off x="4094144" y="1846950"/>
            <a:ext cx="1540349" cy="1540854"/>
          </a:xfrm>
          <a:custGeom>
            <a:avLst/>
            <a:gdLst/>
            <a:ahLst/>
            <a:cxnLst/>
            <a:rect l="l" t="t" r="r" b="b"/>
            <a:pathLst>
              <a:path w="1487948" h="1487615">
                <a:moveTo>
                  <a:pt x="743975" y="297790"/>
                </a:moveTo>
                <a:cubicBezTo>
                  <a:pt x="496116" y="297790"/>
                  <a:pt x="295186" y="497479"/>
                  <a:pt x="295186" y="743808"/>
                </a:cubicBezTo>
                <a:cubicBezTo>
                  <a:pt x="295186" y="990137"/>
                  <a:pt x="496116" y="1189826"/>
                  <a:pt x="743975" y="1189826"/>
                </a:cubicBezTo>
                <a:cubicBezTo>
                  <a:pt x="991834" y="1189826"/>
                  <a:pt x="1192764" y="990137"/>
                  <a:pt x="1192764" y="743808"/>
                </a:cubicBezTo>
                <a:cubicBezTo>
                  <a:pt x="1192764" y="497479"/>
                  <a:pt x="991834" y="297790"/>
                  <a:pt x="743975" y="297790"/>
                </a:cubicBezTo>
                <a:close/>
                <a:moveTo>
                  <a:pt x="693753" y="0"/>
                </a:moveTo>
                <a:lnTo>
                  <a:pt x="770837" y="149228"/>
                </a:lnTo>
                <a:lnTo>
                  <a:pt x="801203" y="151560"/>
                </a:lnTo>
                <a:lnTo>
                  <a:pt x="829233" y="153891"/>
                </a:lnTo>
                <a:lnTo>
                  <a:pt x="857264" y="158555"/>
                </a:lnTo>
                <a:lnTo>
                  <a:pt x="885294" y="163218"/>
                </a:lnTo>
                <a:lnTo>
                  <a:pt x="997416" y="41970"/>
                </a:lnTo>
                <a:lnTo>
                  <a:pt x="1018439" y="48965"/>
                </a:lnTo>
                <a:lnTo>
                  <a:pt x="1037126" y="58292"/>
                </a:lnTo>
                <a:lnTo>
                  <a:pt x="1076835" y="74614"/>
                </a:lnTo>
                <a:lnTo>
                  <a:pt x="1069828" y="240164"/>
                </a:lnTo>
                <a:lnTo>
                  <a:pt x="1093186" y="256485"/>
                </a:lnTo>
                <a:lnTo>
                  <a:pt x="1116545" y="272807"/>
                </a:lnTo>
                <a:lnTo>
                  <a:pt x="1139904" y="291461"/>
                </a:lnTo>
                <a:lnTo>
                  <a:pt x="1160927" y="312446"/>
                </a:lnTo>
                <a:lnTo>
                  <a:pt x="1312758" y="261149"/>
                </a:lnTo>
                <a:lnTo>
                  <a:pt x="1340789" y="298456"/>
                </a:lnTo>
                <a:lnTo>
                  <a:pt x="1352468" y="317109"/>
                </a:lnTo>
                <a:lnTo>
                  <a:pt x="1368819" y="335763"/>
                </a:lnTo>
                <a:lnTo>
                  <a:pt x="1280056" y="468669"/>
                </a:lnTo>
                <a:lnTo>
                  <a:pt x="1287064" y="480327"/>
                </a:lnTo>
                <a:lnTo>
                  <a:pt x="1294071" y="496649"/>
                </a:lnTo>
                <a:lnTo>
                  <a:pt x="1305750" y="522298"/>
                </a:lnTo>
                <a:lnTo>
                  <a:pt x="1315094" y="547946"/>
                </a:lnTo>
                <a:lnTo>
                  <a:pt x="1324437" y="575926"/>
                </a:lnTo>
                <a:lnTo>
                  <a:pt x="1476269" y="608570"/>
                </a:lnTo>
                <a:lnTo>
                  <a:pt x="1483276" y="652872"/>
                </a:lnTo>
                <a:lnTo>
                  <a:pt x="1487948" y="701837"/>
                </a:lnTo>
                <a:lnTo>
                  <a:pt x="1350132" y="774120"/>
                </a:lnTo>
                <a:lnTo>
                  <a:pt x="1347796" y="802100"/>
                </a:lnTo>
                <a:lnTo>
                  <a:pt x="1345460" y="830080"/>
                </a:lnTo>
                <a:lnTo>
                  <a:pt x="1340789" y="855729"/>
                </a:lnTo>
                <a:lnTo>
                  <a:pt x="1333781" y="886040"/>
                </a:lnTo>
                <a:lnTo>
                  <a:pt x="1448238" y="988635"/>
                </a:lnTo>
                <a:lnTo>
                  <a:pt x="1431887" y="1032937"/>
                </a:lnTo>
                <a:lnTo>
                  <a:pt x="1410865" y="1077239"/>
                </a:lnTo>
                <a:lnTo>
                  <a:pt x="1259033" y="1067912"/>
                </a:lnTo>
                <a:lnTo>
                  <a:pt x="1242682" y="1093560"/>
                </a:lnTo>
                <a:lnTo>
                  <a:pt x="1226331" y="1116877"/>
                </a:lnTo>
                <a:lnTo>
                  <a:pt x="1209980" y="1137862"/>
                </a:lnTo>
                <a:lnTo>
                  <a:pt x="1191293" y="1158848"/>
                </a:lnTo>
                <a:lnTo>
                  <a:pt x="1235674" y="1303412"/>
                </a:lnTo>
                <a:lnTo>
                  <a:pt x="1198301" y="1336056"/>
                </a:lnTo>
                <a:lnTo>
                  <a:pt x="1179614" y="1350046"/>
                </a:lnTo>
                <a:lnTo>
                  <a:pt x="1158591" y="1364036"/>
                </a:lnTo>
                <a:lnTo>
                  <a:pt x="1030118" y="1282427"/>
                </a:lnTo>
                <a:lnTo>
                  <a:pt x="1006759" y="1294085"/>
                </a:lnTo>
                <a:lnTo>
                  <a:pt x="981065" y="1305744"/>
                </a:lnTo>
                <a:lnTo>
                  <a:pt x="955370" y="1315071"/>
                </a:lnTo>
                <a:lnTo>
                  <a:pt x="927340" y="1324397"/>
                </a:lnTo>
                <a:lnTo>
                  <a:pt x="892302" y="1475957"/>
                </a:lnTo>
                <a:lnTo>
                  <a:pt x="845584" y="1482952"/>
                </a:lnTo>
                <a:lnTo>
                  <a:pt x="798867" y="1487615"/>
                </a:lnTo>
                <a:lnTo>
                  <a:pt x="728791" y="1350046"/>
                </a:lnTo>
                <a:lnTo>
                  <a:pt x="700761" y="1350046"/>
                </a:lnTo>
                <a:lnTo>
                  <a:pt x="672730" y="1345382"/>
                </a:lnTo>
                <a:lnTo>
                  <a:pt x="642364" y="1343051"/>
                </a:lnTo>
                <a:lnTo>
                  <a:pt x="616669" y="1336056"/>
                </a:lnTo>
                <a:lnTo>
                  <a:pt x="511555" y="1450308"/>
                </a:lnTo>
                <a:lnTo>
                  <a:pt x="488197" y="1443313"/>
                </a:lnTo>
                <a:lnTo>
                  <a:pt x="467174" y="1436318"/>
                </a:lnTo>
                <a:lnTo>
                  <a:pt x="422792" y="1417665"/>
                </a:lnTo>
                <a:lnTo>
                  <a:pt x="429800" y="1259110"/>
                </a:lnTo>
                <a:lnTo>
                  <a:pt x="406441" y="1242788"/>
                </a:lnTo>
                <a:lnTo>
                  <a:pt x="383083" y="1226467"/>
                </a:lnTo>
                <a:lnTo>
                  <a:pt x="362060" y="1210145"/>
                </a:lnTo>
                <a:lnTo>
                  <a:pt x="341037" y="1191491"/>
                </a:lnTo>
                <a:lnTo>
                  <a:pt x="184534" y="1238125"/>
                </a:lnTo>
                <a:lnTo>
                  <a:pt x="156503" y="1205481"/>
                </a:lnTo>
                <a:lnTo>
                  <a:pt x="130809" y="1170506"/>
                </a:lnTo>
                <a:lnTo>
                  <a:pt x="219572" y="1032937"/>
                </a:lnTo>
                <a:lnTo>
                  <a:pt x="207893" y="1007288"/>
                </a:lnTo>
                <a:lnTo>
                  <a:pt x="193877" y="981640"/>
                </a:lnTo>
                <a:lnTo>
                  <a:pt x="182198" y="955991"/>
                </a:lnTo>
                <a:lnTo>
                  <a:pt x="172854" y="928011"/>
                </a:lnTo>
                <a:lnTo>
                  <a:pt x="14015" y="893036"/>
                </a:lnTo>
                <a:lnTo>
                  <a:pt x="7008" y="848734"/>
                </a:lnTo>
                <a:lnTo>
                  <a:pt x="0" y="806763"/>
                </a:lnTo>
                <a:lnTo>
                  <a:pt x="147160" y="732149"/>
                </a:lnTo>
                <a:lnTo>
                  <a:pt x="149496" y="701837"/>
                </a:lnTo>
                <a:lnTo>
                  <a:pt x="151832" y="671525"/>
                </a:lnTo>
                <a:lnTo>
                  <a:pt x="156503" y="643545"/>
                </a:lnTo>
                <a:lnTo>
                  <a:pt x="161175" y="615565"/>
                </a:lnTo>
                <a:lnTo>
                  <a:pt x="39710" y="501312"/>
                </a:lnTo>
                <a:lnTo>
                  <a:pt x="53725" y="461674"/>
                </a:lnTo>
                <a:lnTo>
                  <a:pt x="70076" y="424367"/>
                </a:lnTo>
                <a:lnTo>
                  <a:pt x="238259" y="431362"/>
                </a:lnTo>
                <a:lnTo>
                  <a:pt x="254610" y="408045"/>
                </a:lnTo>
                <a:lnTo>
                  <a:pt x="273297" y="384728"/>
                </a:lnTo>
                <a:lnTo>
                  <a:pt x="289648" y="361411"/>
                </a:lnTo>
                <a:lnTo>
                  <a:pt x="310671" y="340426"/>
                </a:lnTo>
                <a:lnTo>
                  <a:pt x="259282" y="177208"/>
                </a:lnTo>
                <a:lnTo>
                  <a:pt x="289648" y="151560"/>
                </a:lnTo>
                <a:lnTo>
                  <a:pt x="322350" y="128243"/>
                </a:lnTo>
                <a:lnTo>
                  <a:pt x="467174" y="219179"/>
                </a:lnTo>
                <a:lnTo>
                  <a:pt x="492868" y="205188"/>
                </a:lnTo>
                <a:lnTo>
                  <a:pt x="518563" y="193530"/>
                </a:lnTo>
                <a:lnTo>
                  <a:pt x="546593" y="184203"/>
                </a:lnTo>
                <a:lnTo>
                  <a:pt x="574624" y="174876"/>
                </a:lnTo>
                <a:lnTo>
                  <a:pt x="609662" y="9327"/>
                </a:lnTo>
                <a:lnTo>
                  <a:pt x="630685" y="6995"/>
                </a:lnTo>
                <a:lnTo>
                  <a:pt x="651707" y="2332"/>
                </a:lnTo>
                <a:close/>
              </a:path>
            </a:pathLst>
          </a:custGeom>
          <a:gradFill>
            <a:gsLst>
              <a:gs pos="0">
                <a:srgbClr val="3DC6BE"/>
              </a:gs>
              <a:gs pos="77000">
                <a:srgbClr val="304151"/>
              </a:gs>
            </a:gsLst>
            <a:lin ang="7200000" scaled="0"/>
          </a:gradFill>
          <a:ln w="3175" cap="flat" cmpd="sng" algn="ctr">
            <a:noFill/>
            <a:prstDash val="solid"/>
          </a:ln>
          <a:effectLst/>
        </p:spPr>
        <p:txBody>
          <a:bodyPr lIns="0" tIns="34271" rIns="0" bIns="34271" anchor="ctr"/>
          <a:lstStyle/>
          <a:p>
            <a:pPr algn="ctr" defTabSz="683895" fontAlgn="base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</a:pPr>
            <a:endParaRPr lang="en-US" sz="2100" kern="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6079262" y="3299206"/>
            <a:ext cx="2448000" cy="935282"/>
          </a:xfrm>
          <a:prstGeom prst="rect">
            <a:avLst/>
          </a:prstGeom>
        </p:spPr>
        <p:txBody>
          <a:bodyPr wrap="square" lIns="68483" tIns="34271" rIns="68483" bIns="34271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500" b="1" dirty="0">
                <a:cs typeface="+mn-ea"/>
                <a:sym typeface="+mn-lt"/>
              </a:rPr>
              <a:t>Add subtitle</a:t>
            </a: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grpSp>
        <p:nvGrpSpPr>
          <p:cNvPr id="3" name="组合 2"/>
          <p:cNvGrpSpPr/>
          <p:nvPr userDrawn="1"/>
        </p:nvGrpSpPr>
        <p:grpSpPr>
          <a:xfrm>
            <a:off x="2375467" y="376922"/>
            <a:ext cx="4393066" cy="734060"/>
            <a:chOff x="3510816" y="1241619"/>
            <a:chExt cx="4393066" cy="734060"/>
          </a:xfrm>
        </p:grpSpPr>
        <p:sp>
          <p:nvSpPr>
            <p:cNvPr id="4" name="文本框 3"/>
            <p:cNvSpPr txBox="1"/>
            <p:nvPr/>
          </p:nvSpPr>
          <p:spPr>
            <a:xfrm>
              <a:off x="3510816" y="1241619"/>
              <a:ext cx="4393066" cy="7340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kumimoji="1" lang="en-US" altLang="zh-CN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MORE THAN TEMPLATE</a:t>
              </a:r>
              <a:endParaRPr kumimoji="1" lang="en-US" altLang="zh-CN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algn="ctr">
                <a:lnSpc>
                  <a:spcPct val="110000"/>
                </a:lnSpc>
              </a:pPr>
              <a:r>
                <a:rPr kumimoji="1" lang="en-US" altLang="zh-CN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subtitle here</a:t>
              </a:r>
              <a:endParaRPr kumimoji="1"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5" name="直接连接符 4"/>
            <p:cNvCxnSpPr/>
            <p:nvPr/>
          </p:nvCxnSpPr>
          <p:spPr>
            <a:xfrm>
              <a:off x="4624123" y="1599772"/>
              <a:ext cx="2185496" cy="8878"/>
            </a:xfrm>
            <a:prstGeom prst="line">
              <a:avLst/>
            </a:prstGeom>
            <a:ln w="28575" cap="rnd">
              <a:gradFill>
                <a:gsLst>
                  <a:gs pos="0">
                    <a:srgbClr val="3DC6BE"/>
                  </a:gs>
                  <a:gs pos="100000">
                    <a:srgbClr val="304151"/>
                  </a:gs>
                </a:gsLst>
                <a:lin ang="0" scaled="1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Click="0" advTm="3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9" dur="4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mph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Rot by="64800000">
                                      <p:cBhvr>
                                        <p:cTn id="19" dur="6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mph" presetSubtype="0" repeatCount="200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Rot by="-43200000">
                                      <p:cBhvr>
                                        <p:cTn id="29" dur="2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mph" presetSubtype="0" fill="hold" grpId="1" nodeType="withEffect">
                                  <p:stCondLst>
                                    <p:cond delay="4500"/>
                                  </p:stCondLst>
                                  <p:childTnLst>
                                    <p:animRot by="64800000">
                                      <p:cBhvr>
                                        <p:cTn id="39" dur="3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5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5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67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2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2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43" grpId="0"/>
      <p:bldP spid="44" grpId="0"/>
      <p:bldP spid="45" grpId="0"/>
      <p:bldP spid="46" grpId="0"/>
      <p:bldP spid="47" grpId="0"/>
      <p:bldP spid="48" grpId="0" bldLvl="0" animBg="1"/>
      <p:bldP spid="48" grpId="1" bldLvl="0" animBg="1"/>
      <p:bldP spid="49" grpId="0" bldLvl="0" animBg="1"/>
      <p:bldP spid="49" grpId="1" bldLvl="0" animBg="1"/>
      <p:bldP spid="50" grpId="0" bldLvl="0" animBg="1"/>
      <p:bldP spid="50" grpId="1" bldLvl="0" animBg="1"/>
      <p:bldP spid="51" grpId="0" bldLvl="0" animBg="1"/>
      <p:bldP spid="51" grpId="1" bldLvl="0" animBg="1"/>
      <p:bldP spid="52" grpId="0"/>
    </p:bldLst>
  </p:timing>
</p:sld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0fn3nsxy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0fn3nsxy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包图主题2</Template>
  <TotalTime>35</TotalTime>
  <Words>1353</Words>
  <Application>Microsoft Office PowerPoint</Application>
  <PresentationFormat>全屏显示(16:9)</PresentationFormat>
  <Paragraphs>256</Paragraphs>
  <Slides>25</Slides>
  <Notes>24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2" baseType="lpstr">
      <vt:lpstr>等线</vt:lpstr>
      <vt:lpstr>微软雅黑</vt:lpstr>
      <vt:lpstr>字魂59号-创粗黑</vt:lpstr>
      <vt:lpstr>Arial</vt:lpstr>
      <vt:lpstr>MS Reference Sans Serif</vt:lpstr>
      <vt:lpstr>第一PPT，www.1ppt.com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第一PPT</Manager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商务汇报</dc:title>
  <dc:creator>第一PPT</dc:creator>
  <cp:keywords>www.1ppt.com</cp:keywords>
  <dc:description>www.1ppt.com</dc:description>
  <cp:lastModifiedBy>之灵</cp:lastModifiedBy>
  <cp:revision>203</cp:revision>
  <dcterms:created xsi:type="dcterms:W3CDTF">2017-08-18T03:02:00Z</dcterms:created>
  <dcterms:modified xsi:type="dcterms:W3CDTF">2023-09-24T08:17:46Z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C95A92C29E2A40729A93781F9B4BFC80_12</vt:lpwstr>
  </property>
  <property fmtid="{D5CDD505-2E9C-101B-9397-08002B2CF9AE}" pid="3" name="KSOProductBuildVer">
    <vt:lpwstr>2052-12.1.0.15120</vt:lpwstr>
  </property>
</Properties>
</file>