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7" r:id="rId2"/>
  </p:sldMasterIdLst>
  <p:notesMasterIdLst>
    <p:notesMasterId r:id="rId28"/>
  </p:notesMasterIdLst>
  <p:handoutMasterIdLst>
    <p:handoutMasterId r:id="rId29"/>
  </p:handoutMasterIdLst>
  <p:sldIdLst>
    <p:sldId id="308" r:id="rId3"/>
    <p:sldId id="383" r:id="rId4"/>
    <p:sldId id="385" r:id="rId5"/>
    <p:sldId id="389" r:id="rId6"/>
    <p:sldId id="390" r:id="rId7"/>
    <p:sldId id="393" r:id="rId8"/>
    <p:sldId id="392" r:id="rId9"/>
    <p:sldId id="391" r:id="rId10"/>
    <p:sldId id="386" r:id="rId11"/>
    <p:sldId id="395" r:id="rId12"/>
    <p:sldId id="396" r:id="rId13"/>
    <p:sldId id="394" r:id="rId14"/>
    <p:sldId id="397" r:id="rId15"/>
    <p:sldId id="387" r:id="rId16"/>
    <p:sldId id="398" r:id="rId17"/>
    <p:sldId id="399" r:id="rId18"/>
    <p:sldId id="400" r:id="rId19"/>
    <p:sldId id="401" r:id="rId20"/>
    <p:sldId id="403" r:id="rId21"/>
    <p:sldId id="388" r:id="rId22"/>
    <p:sldId id="405" r:id="rId23"/>
    <p:sldId id="402" r:id="rId24"/>
    <p:sldId id="404" r:id="rId25"/>
    <p:sldId id="406" r:id="rId26"/>
    <p:sldId id="3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656"/>
    <a:srgbClr val="2284A2"/>
    <a:srgbClr val="DA0000"/>
    <a:srgbClr val="08223A"/>
    <a:srgbClr val="FFC000"/>
    <a:srgbClr val="B88C00"/>
    <a:srgbClr val="E2AC00"/>
    <a:srgbClr val="D81417"/>
    <a:srgbClr val="F65529"/>
    <a:srgbClr val="F4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89692" autoAdjust="0"/>
  </p:normalViewPr>
  <p:slideViewPr>
    <p:cSldViewPr snapToGrid="0">
      <p:cViewPr varScale="1">
        <p:scale>
          <a:sx n="71" d="100"/>
          <a:sy n="71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2284A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62626"/>
              </a:solidFill>
              <a:ln w="9525">
                <a:solidFill>
                  <a:srgbClr val="2284A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D8-4506-BE9B-A736509C8C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12465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0BFDE"/>
              </a:solidFill>
              <a:ln w="9525">
                <a:solidFill>
                  <a:srgbClr val="12465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D8-4506-BE9B-A736509C8C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D8-4506-BE9B-A736509C8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000704"/>
        <c:axId val="889002624"/>
      </c:lineChart>
      <c:catAx>
        <c:axId val="8890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89002624"/>
        <c:crosses val="autoZero"/>
        <c:auto val="1"/>
        <c:lblAlgn val="ctr"/>
        <c:lblOffset val="100"/>
        <c:noMultiLvlLbl val="0"/>
      </c:catAx>
      <c:valAx>
        <c:axId val="88900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89000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0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9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09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99045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037622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419129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9074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08776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567635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585201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042601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28600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85784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62774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03619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111883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968407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66950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842825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537083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432313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578913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883954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42501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767862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398956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724324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194929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855776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251261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590887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593800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635195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714405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21879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754933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83238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732596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41371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492075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1166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296172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010335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52983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35057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56584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12382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02458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81523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285714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64267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008732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55219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83035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36846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05229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966873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3223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9200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151384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01670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69124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803958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32536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039638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6970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65042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64638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895503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47737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799788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621804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89419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20260"/>
      </p:ext>
    </p:extLst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77958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19122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054469190"/>
      </p:ext>
    </p:extLst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069901"/>
      </p:ext>
    </p:extLst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352073"/>
      </p:ext>
    </p:extLst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9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28003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701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9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735" r:id="rId81"/>
    <p:sldLayoutId id="2147483736" r:id="rId82"/>
    <p:sldLayoutId id="2147483654" r:id="rId83"/>
    <p:sldLayoutId id="2147483655" r:id="rId84"/>
    <p:sldLayoutId id="2147483656" r:id="rId85"/>
    <p:sldLayoutId id="2147483657" r:id="rId86"/>
    <p:sldLayoutId id="2147483658" r:id="rId87"/>
    <p:sldLayoutId id="2147483659" r:id="rId88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4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等腰三角形 34"/>
          <p:cNvSpPr/>
          <p:nvPr/>
        </p:nvSpPr>
        <p:spPr>
          <a:xfrm flipH="1" flipV="1">
            <a:off x="7910945" y="5179277"/>
            <a:ext cx="1357827" cy="684186"/>
          </a:xfrm>
          <a:prstGeom prst="triangle">
            <a:avLst>
              <a:gd name="adj" fmla="val 41025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7170846" y="1066800"/>
            <a:ext cx="892500" cy="684186"/>
          </a:xfrm>
          <a:prstGeom prst="triangle">
            <a:avLst>
              <a:gd name="adj" fmla="val 19278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8232"/>
          <a:stretch>
            <a:fillRect/>
          </a:stretch>
        </p:blipFill>
        <p:spPr>
          <a:xfrm>
            <a:off x="5682886" y="1747901"/>
            <a:ext cx="6509114" cy="358824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37932" y="2089930"/>
            <a:ext cx="297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COMPANY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 flipV="1">
            <a:off x="0" y="1063715"/>
            <a:ext cx="7384473" cy="4730570"/>
            <a:chOff x="0" y="829402"/>
            <a:chExt cx="4952973" cy="4878223"/>
          </a:xfrm>
          <a:solidFill>
            <a:srgbClr val="2284A2"/>
          </a:solidFill>
          <a:effectLst>
            <a:outerShdw blurRad="190500" dist="38100" dir="2700000" sx="101000" sy="101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 flipV="1">
              <a:off x="0" y="829402"/>
              <a:ext cx="3951880" cy="4878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直角三角形 25"/>
            <p:cNvSpPr/>
            <p:nvPr/>
          </p:nvSpPr>
          <p:spPr>
            <a:xfrm>
              <a:off x="3951880" y="829402"/>
              <a:ext cx="1001093" cy="487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8712018" y="4816913"/>
            <a:ext cx="3479982" cy="1046550"/>
            <a:chOff x="0" y="829402"/>
            <a:chExt cx="4952973" cy="4878223"/>
          </a:xfrm>
          <a:solidFill>
            <a:srgbClr val="2284A2"/>
          </a:solidFill>
          <a:effectLst>
            <a:outerShdw blurRad="190500" dist="38100" dir="2700000" sx="101000" sy="101000" algn="tl" rotWithShape="0">
              <a:prstClr val="black">
                <a:alpha val="2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 flipV="1">
              <a:off x="0" y="829402"/>
              <a:ext cx="3951880" cy="4878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直角三角形 33"/>
            <p:cNvSpPr/>
            <p:nvPr/>
          </p:nvSpPr>
          <p:spPr>
            <a:xfrm>
              <a:off x="3951880" y="829402"/>
              <a:ext cx="1001093" cy="487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80734" y="2704453"/>
            <a:ext cx="5820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PPT TEMPLATES</a:t>
            </a:r>
            <a:endParaRPr lang="zh-CN" altLang="en-US" sz="5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18068" y="5254470"/>
            <a:ext cx="513245" cy="243332"/>
            <a:chOff x="10836923" y="399605"/>
            <a:chExt cx="513245" cy="243332"/>
          </a:xfrm>
        </p:grpSpPr>
        <p:sp>
          <p:nvSpPr>
            <p:cNvPr id="37" name="箭头: V 形 36"/>
            <p:cNvSpPr/>
            <p:nvPr/>
          </p:nvSpPr>
          <p:spPr>
            <a:xfrm>
              <a:off x="11199197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11020516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10836923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08520" y="3845763"/>
            <a:ext cx="548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20000"/>
                    </a:prstClr>
                  </a:inn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08520" y="1675735"/>
            <a:ext cx="2269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20000"/>
                    </a:prstClr>
                  </a:innerShdw>
                </a:effectLst>
                <a:cs typeface="+mn-ea"/>
                <a:sym typeface="+mn-lt"/>
              </a:rPr>
              <a:t>FREE</a:t>
            </a:r>
            <a:endParaRPr lang="zh-CN" altLang="en-US" sz="5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41893" y="4601695"/>
            <a:ext cx="2767838" cy="430436"/>
            <a:chOff x="1835960" y="4016701"/>
            <a:chExt cx="2289254" cy="430436"/>
          </a:xfrm>
          <a:solidFill>
            <a:srgbClr val="183A53"/>
          </a:solidFill>
        </p:grpSpPr>
        <p:sp>
          <p:nvSpPr>
            <p:cNvPr id="44" name="矩形: 圆角 43"/>
            <p:cNvSpPr/>
            <p:nvPr/>
          </p:nvSpPr>
          <p:spPr>
            <a:xfrm>
              <a:off x="1835960" y="4016701"/>
              <a:ext cx="2289254" cy="430436"/>
            </a:xfrm>
            <a:prstGeom prst="roundRect">
              <a:avLst>
                <a:gd name="adj" fmla="val 21031"/>
              </a:avLst>
            </a:prstGeom>
            <a:noFill/>
            <a:ln>
              <a:solidFill>
                <a:schemeClr val="bg1"/>
              </a:solidFill>
            </a:ln>
            <a:effectLst>
              <a:innerShdw blurRad="127000">
                <a:schemeClr val="tx1">
                  <a:lumMod val="95000"/>
                  <a:lumOff val="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05491" y="4035751"/>
              <a:ext cx="21501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www.freeppt7.com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613112" y="5059705"/>
            <a:ext cx="143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20000"/>
                    </a:prstClr>
                  </a:innerShdw>
                </a:effectLst>
                <a:cs typeface="+mn-ea"/>
                <a:sym typeface="+mn-lt"/>
              </a:rPr>
              <a:t>Loading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6CFB9E3-CCC3-247C-D593-63F4A12342CE}"/>
              </a:ext>
            </a:extLst>
          </p:cNvPr>
          <p:cNvSpPr/>
          <p:nvPr/>
        </p:nvSpPr>
        <p:spPr>
          <a:xfrm>
            <a:off x="10071228" y="3655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2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2284A2"/>
                </a:solidFill>
              </a:rPr>
              <a:t>LOGO</a:t>
            </a:r>
            <a:endParaRPr lang="ko-KR" altLang="en-US" sz="2700" dirty="0">
              <a:solidFill>
                <a:srgbClr val="2284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23" grpId="0"/>
      <p:bldP spid="36" grpId="0"/>
      <p:bldP spid="40" grpId="0"/>
      <p:bldP spid="41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25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28519" y="1351149"/>
            <a:ext cx="3334962" cy="4919766"/>
            <a:chOff x="3453765" y="1176175"/>
            <a:chExt cx="2218849" cy="3273266"/>
          </a:xfrm>
        </p:grpSpPr>
        <p:cxnSp>
          <p:nvCxnSpPr>
            <p:cNvPr id="5" name="Straight Connector 8"/>
            <p:cNvCxnSpPr/>
            <p:nvPr/>
          </p:nvCxnSpPr>
          <p:spPr>
            <a:xfrm rot="5400000">
              <a:off x="2929414" y="2812808"/>
              <a:ext cx="3273266" cy="0"/>
            </a:xfrm>
            <a:prstGeom prst="line">
              <a:avLst/>
            </a:prstGeom>
            <a:ln w="12700">
              <a:solidFill>
                <a:srgbClr val="1C2630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00"/>
            <p:cNvGrpSpPr/>
            <p:nvPr/>
          </p:nvGrpSpPr>
          <p:grpSpPr>
            <a:xfrm>
              <a:off x="4036696" y="2670886"/>
              <a:ext cx="1052989" cy="78581"/>
              <a:chOff x="3993750" y="2774961"/>
              <a:chExt cx="1149754" cy="85726"/>
            </a:xfrm>
            <a:solidFill>
              <a:srgbClr val="1C2630"/>
            </a:solidFill>
          </p:grpSpPr>
          <p:cxnSp>
            <p:nvCxnSpPr>
              <p:cNvPr id="45" name="Straight Connector 48"/>
              <p:cNvCxnSpPr>
                <a:stCxn id="39" idx="3"/>
                <a:endCxn id="15" idx="1"/>
              </p:cNvCxnSpPr>
              <p:nvPr/>
            </p:nvCxnSpPr>
            <p:spPr>
              <a:xfrm>
                <a:off x="3993750" y="2818665"/>
                <a:ext cx="1149754" cy="0"/>
              </a:xfrm>
              <a:prstGeom prst="line">
                <a:avLst/>
              </a:prstGeom>
              <a:grpFill/>
              <a:ln w="12700">
                <a:solidFill>
                  <a:srgbClr val="1C263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51"/>
              <p:cNvSpPr/>
              <p:nvPr/>
            </p:nvSpPr>
            <p:spPr>
              <a:xfrm>
                <a:off x="4528926" y="2774961"/>
                <a:ext cx="85755" cy="85726"/>
              </a:xfrm>
              <a:prstGeom prst="ellipse">
                <a:avLst/>
              </a:prstGeom>
              <a:grpFill/>
              <a:ln>
                <a:solidFill>
                  <a:srgbClr val="1C26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>
              <a:off x="4036696" y="1693621"/>
              <a:ext cx="1052989" cy="78581"/>
              <a:chOff x="3993750" y="1708160"/>
              <a:chExt cx="1149754" cy="85726"/>
            </a:xfrm>
            <a:solidFill>
              <a:srgbClr val="1C2630"/>
            </a:solidFill>
          </p:grpSpPr>
          <p:cxnSp>
            <p:nvCxnSpPr>
              <p:cNvPr id="43" name="Straight Connector 45"/>
              <p:cNvCxnSpPr>
                <a:stCxn id="37" idx="3"/>
                <a:endCxn id="19" idx="1"/>
              </p:cNvCxnSpPr>
              <p:nvPr/>
            </p:nvCxnSpPr>
            <p:spPr>
              <a:xfrm>
                <a:off x="3993750" y="1747186"/>
                <a:ext cx="1149754" cy="0"/>
              </a:xfrm>
              <a:prstGeom prst="line">
                <a:avLst/>
              </a:prstGeom>
              <a:grpFill/>
              <a:ln w="12700">
                <a:solidFill>
                  <a:srgbClr val="1C263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52"/>
              <p:cNvSpPr/>
              <p:nvPr/>
            </p:nvSpPr>
            <p:spPr>
              <a:xfrm>
                <a:off x="4528926" y="1708160"/>
                <a:ext cx="85755" cy="85726"/>
              </a:xfrm>
              <a:prstGeom prst="ellipse">
                <a:avLst/>
              </a:prstGeom>
              <a:grpFill/>
              <a:ln>
                <a:solidFill>
                  <a:srgbClr val="1C26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01"/>
            <p:cNvGrpSpPr/>
            <p:nvPr/>
          </p:nvGrpSpPr>
          <p:grpSpPr>
            <a:xfrm>
              <a:off x="4036695" y="3717684"/>
              <a:ext cx="1052989" cy="78581"/>
              <a:chOff x="3993749" y="3917960"/>
              <a:chExt cx="1149754" cy="85726"/>
            </a:xfrm>
            <a:solidFill>
              <a:srgbClr val="1C2630"/>
            </a:solidFill>
          </p:grpSpPr>
          <p:cxnSp>
            <p:nvCxnSpPr>
              <p:cNvPr id="41" name="Straight Connector 50"/>
              <p:cNvCxnSpPr>
                <a:stCxn id="30" idx="3"/>
                <a:endCxn id="35" idx="1"/>
              </p:cNvCxnSpPr>
              <p:nvPr/>
            </p:nvCxnSpPr>
            <p:spPr>
              <a:xfrm>
                <a:off x="3993749" y="3962180"/>
                <a:ext cx="1149754" cy="0"/>
              </a:xfrm>
              <a:prstGeom prst="line">
                <a:avLst/>
              </a:prstGeom>
              <a:grpFill/>
              <a:ln w="12700">
                <a:solidFill>
                  <a:srgbClr val="1C263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53"/>
              <p:cNvSpPr/>
              <p:nvPr/>
            </p:nvSpPr>
            <p:spPr>
              <a:xfrm>
                <a:off x="4528926" y="3917960"/>
                <a:ext cx="85755" cy="85726"/>
              </a:xfrm>
              <a:prstGeom prst="ellipse">
                <a:avLst/>
              </a:prstGeom>
              <a:grpFill/>
              <a:ln>
                <a:solidFill>
                  <a:srgbClr val="1C26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84"/>
            <p:cNvGrpSpPr/>
            <p:nvPr/>
          </p:nvGrpSpPr>
          <p:grpSpPr>
            <a:xfrm>
              <a:off x="3453765" y="2419426"/>
              <a:ext cx="582930" cy="582930"/>
              <a:chOff x="3357554" y="2500312"/>
              <a:chExt cx="636196" cy="636164"/>
            </a:xfrm>
          </p:grpSpPr>
          <p:sp>
            <p:nvSpPr>
              <p:cNvPr id="39" name="Rectangle 22"/>
              <p:cNvSpPr/>
              <p:nvPr/>
            </p:nvSpPr>
            <p:spPr>
              <a:xfrm>
                <a:off x="3357228" y="2500284"/>
                <a:ext cx="636522" cy="636335"/>
              </a:xfrm>
              <a:prstGeom prst="rect">
                <a:avLst/>
              </a:prstGeom>
              <a:solidFill>
                <a:srgbClr val="22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 23"/>
              <p:cNvSpPr>
                <a:spLocks noEditPoints="1"/>
              </p:cNvSpPr>
              <p:nvPr/>
            </p:nvSpPr>
            <p:spPr>
              <a:xfrm>
                <a:off x="3477620" y="2660940"/>
                <a:ext cx="389082" cy="322810"/>
              </a:xfrm>
              <a:custGeom>
                <a:avLst/>
                <a:gdLst>
                  <a:gd name="txL" fmla="*/ 0 w 364"/>
                  <a:gd name="txT" fmla="*/ 0 h 301"/>
                  <a:gd name="txR" fmla="*/ 364 w 364"/>
                  <a:gd name="txB" fmla="*/ 301 h 301"/>
                </a:gdLst>
                <a:ahLst/>
                <a:cxnLst>
                  <a:cxn ang="0">
                    <a:pos x="333499" y="117970"/>
                  </a:cxn>
                  <a:cxn ang="0">
                    <a:pos x="345257" y="147999"/>
                  </a:cxn>
                  <a:cxn ang="0">
                    <a:pos x="374117" y="136202"/>
                  </a:cxn>
                  <a:cxn ang="0">
                    <a:pos x="362359" y="107246"/>
                  </a:cxn>
                  <a:cxn ang="0">
                    <a:pos x="26723" y="107246"/>
                  </a:cxn>
                  <a:cxn ang="0">
                    <a:pos x="16034" y="136202"/>
                  </a:cxn>
                  <a:cxn ang="0">
                    <a:pos x="44894" y="147999"/>
                  </a:cxn>
                  <a:cxn ang="0">
                    <a:pos x="56652" y="117970"/>
                  </a:cxn>
                  <a:cxn ang="0">
                    <a:pos x="288605" y="64347"/>
                  </a:cxn>
                  <a:cxn ang="0">
                    <a:pos x="265089" y="74000"/>
                  </a:cxn>
                  <a:cxn ang="0">
                    <a:pos x="255469" y="97594"/>
                  </a:cxn>
                  <a:cxn ang="0">
                    <a:pos x="269364" y="124405"/>
                  </a:cxn>
                  <a:cxn ang="0">
                    <a:pos x="295018" y="129767"/>
                  </a:cxn>
                  <a:cxn ang="0">
                    <a:pos x="317465" y="110463"/>
                  </a:cxn>
                  <a:cxn ang="0">
                    <a:pos x="317465" y="85797"/>
                  </a:cxn>
                  <a:cxn ang="0">
                    <a:pos x="295018" y="66492"/>
                  </a:cxn>
                  <a:cxn ang="0">
                    <a:pos x="352739" y="196260"/>
                  </a:cxn>
                  <a:cxn ang="0">
                    <a:pos x="343119" y="163014"/>
                  </a:cxn>
                  <a:cxn ang="0">
                    <a:pos x="374117" y="169448"/>
                  </a:cxn>
                  <a:cxn ang="0">
                    <a:pos x="389082" y="198405"/>
                  </a:cxn>
                  <a:cxn ang="0">
                    <a:pos x="88719" y="67565"/>
                  </a:cxn>
                  <a:cxn ang="0">
                    <a:pos x="69479" y="91159"/>
                  </a:cxn>
                  <a:cxn ang="0">
                    <a:pos x="75892" y="116898"/>
                  </a:cxn>
                  <a:cxn ang="0">
                    <a:pos x="102615" y="129767"/>
                  </a:cxn>
                  <a:cxn ang="0">
                    <a:pos x="126131" y="120115"/>
                  </a:cxn>
                  <a:cxn ang="0">
                    <a:pos x="135751" y="97594"/>
                  </a:cxn>
                  <a:cxn ang="0">
                    <a:pos x="119718" y="69710"/>
                  </a:cxn>
                  <a:cxn ang="0">
                    <a:pos x="37412" y="160869"/>
                  </a:cxn>
                  <a:cxn ang="0">
                    <a:pos x="38481" y="188753"/>
                  </a:cxn>
                  <a:cxn ang="0">
                    <a:pos x="0" y="198405"/>
                  </a:cxn>
                  <a:cxn ang="0">
                    <a:pos x="16034" y="169448"/>
                  </a:cxn>
                  <a:cxn ang="0">
                    <a:pos x="195610" y="0"/>
                  </a:cxn>
                  <a:cxn ang="0">
                    <a:pos x="161405" y="13942"/>
                  </a:cxn>
                  <a:cxn ang="0">
                    <a:pos x="147509" y="48261"/>
                  </a:cxn>
                  <a:cxn ang="0">
                    <a:pos x="168887" y="86869"/>
                  </a:cxn>
                  <a:cxn ang="0">
                    <a:pos x="205230" y="95449"/>
                  </a:cxn>
                  <a:cxn ang="0">
                    <a:pos x="240504" y="66492"/>
                  </a:cxn>
                  <a:cxn ang="0">
                    <a:pos x="240504" y="28956"/>
                  </a:cxn>
                  <a:cxn ang="0">
                    <a:pos x="205230" y="0"/>
                  </a:cxn>
                  <a:cxn ang="0">
                    <a:pos x="283260" y="186608"/>
                  </a:cxn>
                  <a:cxn ang="0">
                    <a:pos x="273640" y="145854"/>
                  </a:cxn>
                  <a:cxn ang="0">
                    <a:pos x="298225" y="145854"/>
                  </a:cxn>
                  <a:cxn ang="0">
                    <a:pos x="337775" y="176956"/>
                  </a:cxn>
                  <a:cxn ang="0">
                    <a:pos x="106891" y="291709"/>
                  </a:cxn>
                  <a:cxn ang="0">
                    <a:pos x="54514" y="176956"/>
                  </a:cxn>
                  <a:cxn ang="0">
                    <a:pos x="90857" y="145854"/>
                  </a:cxn>
                  <a:cxn ang="0">
                    <a:pos x="116511" y="145854"/>
                  </a:cxn>
                  <a:cxn ang="0">
                    <a:pos x="106891" y="186608"/>
                  </a:cxn>
                  <a:cxn ang="0">
                    <a:pos x="269364" y="170521"/>
                  </a:cxn>
                  <a:cxn ang="0">
                    <a:pos x="224470" y="116898"/>
                  </a:cxn>
                  <a:cxn ang="0">
                    <a:pos x="164612" y="116898"/>
                  </a:cxn>
                  <a:cxn ang="0">
                    <a:pos x="119718" y="170521"/>
                  </a:cxn>
                </a:cxnLst>
                <a:rect l="txL" t="txT" r="txR" b="tx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83"/>
            <p:cNvGrpSpPr/>
            <p:nvPr/>
          </p:nvGrpSpPr>
          <p:grpSpPr>
            <a:xfrm>
              <a:off x="3453765" y="1437875"/>
              <a:ext cx="582930" cy="582930"/>
              <a:chOff x="3357554" y="1428742"/>
              <a:chExt cx="636196" cy="636164"/>
            </a:xfrm>
          </p:grpSpPr>
          <p:sp>
            <p:nvSpPr>
              <p:cNvPr id="37" name="Rectangle 13"/>
              <p:cNvSpPr/>
              <p:nvPr/>
            </p:nvSpPr>
            <p:spPr>
              <a:xfrm>
                <a:off x="3357228" y="1428713"/>
                <a:ext cx="636522" cy="636337"/>
              </a:xfrm>
              <a:prstGeom prst="rect">
                <a:avLst/>
              </a:prstGeom>
              <a:solidFill>
                <a:srgbClr val="22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100"/>
              <p:cNvSpPr/>
              <p:nvPr/>
            </p:nvSpPr>
            <p:spPr>
              <a:xfrm>
                <a:off x="3500430" y="1571618"/>
                <a:ext cx="303570" cy="342050"/>
              </a:xfrm>
              <a:custGeom>
                <a:avLst/>
                <a:gdLst>
                  <a:gd name="txL" fmla="*/ 0 w 282"/>
                  <a:gd name="txT" fmla="*/ 0 h 319"/>
                  <a:gd name="txR" fmla="*/ 282 w 282"/>
                  <a:gd name="txB" fmla="*/ 319 h 319"/>
                </a:gdLst>
                <a:ahLst/>
                <a:cxnLst>
                  <a:cxn ang="0">
                    <a:pos x="247593" y="227318"/>
                  </a:cxn>
                  <a:cxn ang="0">
                    <a:pos x="228216" y="231608"/>
                  </a:cxn>
                  <a:cxn ang="0">
                    <a:pos x="212068" y="239113"/>
                  </a:cxn>
                  <a:cxn ang="0">
                    <a:pos x="113031" y="181211"/>
                  </a:cxn>
                  <a:cxn ang="0">
                    <a:pos x="113031" y="171561"/>
                  </a:cxn>
                  <a:cxn ang="0">
                    <a:pos x="212068" y="102937"/>
                  </a:cxn>
                  <a:cxn ang="0">
                    <a:pos x="219604" y="107226"/>
                  </a:cxn>
                  <a:cxn ang="0">
                    <a:pos x="237904" y="112587"/>
                  </a:cxn>
                  <a:cxn ang="0">
                    <a:pos x="247593" y="114731"/>
                  </a:cxn>
                  <a:cxn ang="0">
                    <a:pos x="269122" y="109370"/>
                  </a:cxn>
                  <a:cxn ang="0">
                    <a:pos x="286346" y="97575"/>
                  </a:cxn>
                  <a:cxn ang="0">
                    <a:pos x="298188" y="80419"/>
                  </a:cxn>
                  <a:cxn ang="0">
                    <a:pos x="303570" y="56830"/>
                  </a:cxn>
                  <a:cxn ang="0">
                    <a:pos x="302494" y="47179"/>
                  </a:cxn>
                  <a:cxn ang="0">
                    <a:pos x="293882" y="25734"/>
                  </a:cxn>
                  <a:cxn ang="0">
                    <a:pos x="278811" y="9650"/>
                  </a:cxn>
                  <a:cxn ang="0">
                    <a:pos x="257281" y="2145"/>
                  </a:cxn>
                  <a:cxn ang="0">
                    <a:pos x="247593" y="0"/>
                  </a:cxn>
                  <a:cxn ang="0">
                    <a:pos x="223910" y="4289"/>
                  </a:cxn>
                  <a:cxn ang="0">
                    <a:pos x="206686" y="18228"/>
                  </a:cxn>
                  <a:cxn ang="0">
                    <a:pos x="194845" y="35384"/>
                  </a:cxn>
                  <a:cxn ang="0">
                    <a:pos x="188386" y="56830"/>
                  </a:cxn>
                  <a:cxn ang="0">
                    <a:pos x="190539" y="66480"/>
                  </a:cxn>
                  <a:cxn ang="0">
                    <a:pos x="91502" y="126526"/>
                  </a:cxn>
                  <a:cxn ang="0">
                    <a:pos x="73201" y="116876"/>
                  </a:cxn>
                  <a:cxn ang="0">
                    <a:pos x="55977" y="114731"/>
                  </a:cxn>
                  <a:cxn ang="0">
                    <a:pos x="44136" y="114731"/>
                  </a:cxn>
                  <a:cxn ang="0">
                    <a:pos x="24759" y="124382"/>
                  </a:cxn>
                  <a:cxn ang="0">
                    <a:pos x="9688" y="140466"/>
                  </a:cxn>
                  <a:cxn ang="0">
                    <a:pos x="0" y="159766"/>
                  </a:cxn>
                  <a:cxn ang="0">
                    <a:pos x="0" y="171561"/>
                  </a:cxn>
                  <a:cxn ang="0">
                    <a:pos x="3229" y="193006"/>
                  </a:cxn>
                  <a:cxn ang="0">
                    <a:pos x="15071" y="212307"/>
                  </a:cxn>
                  <a:cxn ang="0">
                    <a:pos x="32295" y="224102"/>
                  </a:cxn>
                  <a:cxn ang="0">
                    <a:pos x="55977" y="227318"/>
                  </a:cxn>
                  <a:cxn ang="0">
                    <a:pos x="65666" y="227318"/>
                  </a:cxn>
                  <a:cxn ang="0">
                    <a:pos x="83966" y="221957"/>
                  </a:cxn>
                  <a:cxn ang="0">
                    <a:pos x="190539" y="276642"/>
                  </a:cxn>
                  <a:cxn ang="0">
                    <a:pos x="188386" y="286293"/>
                  </a:cxn>
                  <a:cxn ang="0">
                    <a:pos x="190539" y="298087"/>
                  </a:cxn>
                  <a:cxn ang="0">
                    <a:pos x="198074" y="317388"/>
                  </a:cxn>
                  <a:cxn ang="0">
                    <a:pos x="214221" y="332400"/>
                  </a:cxn>
                  <a:cxn ang="0">
                    <a:pos x="235751" y="340978"/>
                  </a:cxn>
                  <a:cxn ang="0">
                    <a:pos x="247593" y="342050"/>
                  </a:cxn>
                  <a:cxn ang="0">
                    <a:pos x="269122" y="338833"/>
                  </a:cxn>
                  <a:cxn ang="0">
                    <a:pos x="286346" y="324894"/>
                  </a:cxn>
                  <a:cxn ang="0">
                    <a:pos x="298188" y="307738"/>
                  </a:cxn>
                  <a:cxn ang="0">
                    <a:pos x="303570" y="286293"/>
                  </a:cxn>
                  <a:cxn ang="0">
                    <a:pos x="302494" y="274498"/>
                  </a:cxn>
                  <a:cxn ang="0">
                    <a:pos x="293882" y="253053"/>
                  </a:cxn>
                  <a:cxn ang="0">
                    <a:pos x="278811" y="236969"/>
                  </a:cxn>
                  <a:cxn ang="0">
                    <a:pos x="257281" y="229463"/>
                  </a:cxn>
                  <a:cxn ang="0">
                    <a:pos x="247593" y="227318"/>
                  </a:cxn>
                </a:cxnLst>
                <a:rect l="txL" t="txT" r="txR" b="tx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5089684" y="3466700"/>
              <a:ext cx="582930" cy="582930"/>
              <a:chOff x="5143504" y="3643320"/>
              <a:chExt cx="636196" cy="636164"/>
            </a:xfrm>
          </p:grpSpPr>
          <p:sp>
            <p:nvSpPr>
              <p:cNvPr id="35" name="Rectangle 27"/>
              <p:cNvSpPr/>
              <p:nvPr/>
            </p:nvSpPr>
            <p:spPr>
              <a:xfrm>
                <a:off x="5143504" y="3643292"/>
                <a:ext cx="636592" cy="636335"/>
              </a:xfrm>
              <a:prstGeom prst="rect">
                <a:avLst/>
              </a:prstGeom>
              <a:solidFill>
                <a:srgbClr val="22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107"/>
              <p:cNvSpPr>
                <a:spLocks noEditPoints="1"/>
              </p:cNvSpPr>
              <p:nvPr/>
            </p:nvSpPr>
            <p:spPr>
              <a:xfrm>
                <a:off x="5286380" y="3786196"/>
                <a:ext cx="365566" cy="314258"/>
              </a:xfrm>
              <a:custGeom>
                <a:avLst/>
                <a:gdLst>
                  <a:gd name="txL" fmla="*/ 0 w 343"/>
                  <a:gd name="txT" fmla="*/ 0 h 294"/>
                  <a:gd name="txR" fmla="*/ 343 w 343"/>
                  <a:gd name="txB" fmla="*/ 294 h 294"/>
                </a:gdLst>
                <a:ahLst/>
                <a:cxnLst>
                  <a:cxn ang="0">
                    <a:pos x="359171" y="176369"/>
                  </a:cxn>
                  <a:cxn ang="0">
                    <a:pos x="181184" y="0"/>
                  </a:cxn>
                  <a:cxn ang="0">
                    <a:pos x="5329" y="176369"/>
                  </a:cxn>
                  <a:cxn ang="0">
                    <a:pos x="5329" y="176369"/>
                  </a:cxn>
                  <a:cxn ang="0">
                    <a:pos x="0" y="183852"/>
                  </a:cxn>
                  <a:cxn ang="0">
                    <a:pos x="0" y="193472"/>
                  </a:cxn>
                  <a:cxn ang="0">
                    <a:pos x="0" y="202023"/>
                  </a:cxn>
                  <a:cxn ang="0">
                    <a:pos x="5329" y="209505"/>
                  </a:cxn>
                  <a:cxn ang="0">
                    <a:pos x="5329" y="209505"/>
                  </a:cxn>
                  <a:cxn ang="0">
                    <a:pos x="13855" y="214850"/>
                  </a:cxn>
                  <a:cxn ang="0">
                    <a:pos x="21316" y="214850"/>
                  </a:cxn>
                  <a:cxn ang="0">
                    <a:pos x="30908" y="214850"/>
                  </a:cxn>
                  <a:cxn ang="0">
                    <a:pos x="38368" y="209505"/>
                  </a:cxn>
                  <a:cxn ang="0">
                    <a:pos x="44763" y="202023"/>
                  </a:cxn>
                  <a:cxn ang="0">
                    <a:pos x="44763" y="314258"/>
                  </a:cxn>
                  <a:cxn ang="0">
                    <a:pos x="320803" y="314258"/>
                  </a:cxn>
                  <a:cxn ang="0">
                    <a:pos x="320803" y="202023"/>
                  </a:cxn>
                  <a:cxn ang="0">
                    <a:pos x="326132" y="209505"/>
                  </a:cxn>
                  <a:cxn ang="0">
                    <a:pos x="326132" y="209505"/>
                  </a:cxn>
                  <a:cxn ang="0">
                    <a:pos x="334658" y="214850"/>
                  </a:cxn>
                  <a:cxn ang="0">
                    <a:pos x="342119" y="214850"/>
                  </a:cxn>
                  <a:cxn ang="0">
                    <a:pos x="342119" y="214850"/>
                  </a:cxn>
                  <a:cxn ang="0">
                    <a:pos x="351711" y="214850"/>
                  </a:cxn>
                  <a:cxn ang="0">
                    <a:pos x="359171" y="209505"/>
                  </a:cxn>
                  <a:cxn ang="0">
                    <a:pos x="359171" y="209505"/>
                  </a:cxn>
                  <a:cxn ang="0">
                    <a:pos x="363434" y="202023"/>
                  </a:cxn>
                  <a:cxn ang="0">
                    <a:pos x="365566" y="193472"/>
                  </a:cxn>
                  <a:cxn ang="0">
                    <a:pos x="363434" y="183852"/>
                  </a:cxn>
                  <a:cxn ang="0">
                    <a:pos x="359171" y="176369"/>
                  </a:cxn>
                  <a:cxn ang="0">
                    <a:pos x="359171" y="176369"/>
                  </a:cxn>
                  <a:cxn ang="0">
                    <a:pos x="297355" y="290742"/>
                  </a:cxn>
                  <a:cxn ang="0">
                    <a:pos x="228079" y="290742"/>
                  </a:cxn>
                  <a:cxn ang="0">
                    <a:pos x="228079" y="199885"/>
                  </a:cxn>
                  <a:cxn ang="0">
                    <a:pos x="137487" y="199885"/>
                  </a:cxn>
                  <a:cxn ang="0">
                    <a:pos x="137487" y="290742"/>
                  </a:cxn>
                  <a:cxn ang="0">
                    <a:pos x="67145" y="290742"/>
                  </a:cxn>
                  <a:cxn ang="0">
                    <a:pos x="67145" y="180645"/>
                  </a:cxn>
                  <a:cxn ang="0">
                    <a:pos x="181184" y="64134"/>
                  </a:cxn>
                  <a:cxn ang="0">
                    <a:pos x="297355" y="180645"/>
                  </a:cxn>
                  <a:cxn ang="0">
                    <a:pos x="297355" y="290742"/>
                  </a:cxn>
                </a:cxnLst>
                <a:rect l="txL" t="txT" r="txR" b="txB"/>
                <a:pathLst>
                  <a:path w="343" h="294">
                    <a:moveTo>
                      <a:pt x="337" y="165"/>
                    </a:moveTo>
                    <a:lnTo>
                      <a:pt x="170" y="0"/>
                    </a:lnTo>
                    <a:lnTo>
                      <a:pt x="5" y="165"/>
                    </a:lnTo>
                    <a:lnTo>
                      <a:pt x="0" y="172"/>
                    </a:lnTo>
                    <a:lnTo>
                      <a:pt x="0" y="181"/>
                    </a:lnTo>
                    <a:lnTo>
                      <a:pt x="0" y="189"/>
                    </a:lnTo>
                    <a:lnTo>
                      <a:pt x="5" y="196"/>
                    </a:lnTo>
                    <a:lnTo>
                      <a:pt x="13" y="201"/>
                    </a:lnTo>
                    <a:lnTo>
                      <a:pt x="20" y="201"/>
                    </a:lnTo>
                    <a:lnTo>
                      <a:pt x="29" y="201"/>
                    </a:lnTo>
                    <a:lnTo>
                      <a:pt x="36" y="196"/>
                    </a:lnTo>
                    <a:lnTo>
                      <a:pt x="42" y="189"/>
                    </a:lnTo>
                    <a:lnTo>
                      <a:pt x="42" y="294"/>
                    </a:lnTo>
                    <a:lnTo>
                      <a:pt x="301" y="294"/>
                    </a:lnTo>
                    <a:lnTo>
                      <a:pt x="301" y="189"/>
                    </a:lnTo>
                    <a:lnTo>
                      <a:pt x="306" y="196"/>
                    </a:lnTo>
                    <a:lnTo>
                      <a:pt x="314" y="201"/>
                    </a:lnTo>
                    <a:lnTo>
                      <a:pt x="321" y="201"/>
                    </a:lnTo>
                    <a:lnTo>
                      <a:pt x="330" y="201"/>
                    </a:lnTo>
                    <a:lnTo>
                      <a:pt x="337" y="196"/>
                    </a:lnTo>
                    <a:lnTo>
                      <a:pt x="341" y="189"/>
                    </a:lnTo>
                    <a:lnTo>
                      <a:pt x="343" y="181"/>
                    </a:lnTo>
                    <a:lnTo>
                      <a:pt x="341" y="172"/>
                    </a:lnTo>
                    <a:lnTo>
                      <a:pt x="337" y="165"/>
                    </a:lnTo>
                    <a:close/>
                    <a:moveTo>
                      <a:pt x="279" y="272"/>
                    </a:moveTo>
                    <a:lnTo>
                      <a:pt x="214" y="272"/>
                    </a:lnTo>
                    <a:lnTo>
                      <a:pt x="214" y="187"/>
                    </a:lnTo>
                    <a:lnTo>
                      <a:pt x="129" y="187"/>
                    </a:lnTo>
                    <a:lnTo>
                      <a:pt x="129" y="272"/>
                    </a:lnTo>
                    <a:lnTo>
                      <a:pt x="63" y="272"/>
                    </a:lnTo>
                    <a:lnTo>
                      <a:pt x="63" y="169"/>
                    </a:lnTo>
                    <a:lnTo>
                      <a:pt x="170" y="60"/>
                    </a:lnTo>
                    <a:lnTo>
                      <a:pt x="279" y="169"/>
                    </a:lnTo>
                    <a:lnTo>
                      <a:pt x="279" y="2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5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86"/>
            <p:cNvGrpSpPr/>
            <p:nvPr/>
          </p:nvGrpSpPr>
          <p:grpSpPr>
            <a:xfrm>
              <a:off x="3453765" y="3466700"/>
              <a:ext cx="582930" cy="582930"/>
              <a:chOff x="3357554" y="3643320"/>
              <a:chExt cx="636196" cy="636164"/>
            </a:xfrm>
          </p:grpSpPr>
          <p:sp>
            <p:nvSpPr>
              <p:cNvPr id="30" name="Rectangle 26"/>
              <p:cNvSpPr/>
              <p:nvPr/>
            </p:nvSpPr>
            <p:spPr>
              <a:xfrm>
                <a:off x="3357228" y="3643292"/>
                <a:ext cx="636522" cy="636335"/>
              </a:xfrm>
              <a:prstGeom prst="rect">
                <a:avLst/>
              </a:prstGeom>
              <a:solidFill>
                <a:srgbClr val="22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1" name="Group 67"/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32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50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5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82"/>
            <p:cNvGrpSpPr/>
            <p:nvPr/>
          </p:nvGrpSpPr>
          <p:grpSpPr>
            <a:xfrm>
              <a:off x="5089684" y="1437875"/>
              <a:ext cx="582930" cy="582930"/>
              <a:chOff x="5143504" y="1428742"/>
              <a:chExt cx="636196" cy="636164"/>
            </a:xfrm>
          </p:grpSpPr>
          <p:sp>
            <p:nvSpPr>
              <p:cNvPr id="19" name="Rectangle 16"/>
              <p:cNvSpPr/>
              <p:nvPr/>
            </p:nvSpPr>
            <p:spPr>
              <a:xfrm>
                <a:off x="5143504" y="1428713"/>
                <a:ext cx="636592" cy="636337"/>
              </a:xfrm>
              <a:prstGeom prst="rect">
                <a:avLst/>
              </a:prstGeom>
              <a:solidFill>
                <a:srgbClr val="22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0" name="Group 68"/>
              <p:cNvGrpSpPr/>
              <p:nvPr/>
            </p:nvGrpSpPr>
            <p:grpSpPr>
              <a:xfrm>
                <a:off x="5301319" y="1581456"/>
                <a:ext cx="337042" cy="337616"/>
                <a:chOff x="6998061" y="3496249"/>
                <a:chExt cx="366051" cy="366676"/>
              </a:xfrm>
              <a:solidFill>
                <a:schemeClr val="bg1"/>
              </a:solidFill>
            </p:grpSpPr>
            <p:sp>
              <p:nvSpPr>
                <p:cNvPr id="21" name="AutoShape 7"/>
                <p:cNvSpPr/>
                <p:nvPr/>
              </p:nvSpPr>
              <p:spPr bwMode="auto">
                <a:xfrm>
                  <a:off x="6998061" y="3496249"/>
                  <a:ext cx="366051" cy="366676"/>
                </a:xfrm>
                <a:custGeom>
                  <a:avLst/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AutoShape 8"/>
                <p:cNvSpPr/>
                <p:nvPr/>
              </p:nvSpPr>
              <p:spPr bwMode="auto">
                <a:xfrm>
                  <a:off x="7158247" y="3656437"/>
                  <a:ext cx="45678" cy="45678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AutoShape 9"/>
                <p:cNvSpPr/>
                <p:nvPr/>
              </p:nvSpPr>
              <p:spPr bwMode="auto">
                <a:xfrm>
                  <a:off x="7111943" y="3610758"/>
                  <a:ext cx="137660" cy="137660"/>
                </a:xfrm>
                <a:custGeom>
                  <a:avLst/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AutoShape 10"/>
                <p:cNvSpPr/>
                <p:nvPr/>
              </p:nvSpPr>
              <p:spPr bwMode="auto">
                <a:xfrm>
                  <a:off x="7203927" y="3702114"/>
                  <a:ext cx="56941" cy="58818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AutoShape 11"/>
                <p:cNvSpPr/>
                <p:nvPr/>
              </p:nvSpPr>
              <p:spPr bwMode="auto">
                <a:xfrm>
                  <a:off x="7226451" y="3725267"/>
                  <a:ext cx="81970" cy="83847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AutoShape 12"/>
                <p:cNvSpPr/>
                <p:nvPr/>
              </p:nvSpPr>
              <p:spPr bwMode="auto">
                <a:xfrm>
                  <a:off x="7215188" y="3714003"/>
                  <a:ext cx="69456" cy="70707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13"/>
                <p:cNvSpPr/>
                <p:nvPr/>
              </p:nvSpPr>
              <p:spPr bwMode="auto">
                <a:xfrm>
                  <a:off x="7100682" y="3599495"/>
                  <a:ext cx="57567" cy="58192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AutoShape 14"/>
                <p:cNvSpPr/>
                <p:nvPr/>
              </p:nvSpPr>
              <p:spPr bwMode="auto">
                <a:xfrm>
                  <a:off x="7055002" y="3553816"/>
                  <a:ext cx="81970" cy="83222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15"/>
                <p:cNvSpPr/>
                <p:nvPr/>
              </p:nvSpPr>
              <p:spPr bwMode="auto">
                <a:xfrm>
                  <a:off x="7078154" y="3576343"/>
                  <a:ext cx="69456" cy="71333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81"/>
            <p:cNvGrpSpPr/>
            <p:nvPr/>
          </p:nvGrpSpPr>
          <p:grpSpPr>
            <a:xfrm>
              <a:off x="5089684" y="2419426"/>
              <a:ext cx="582930" cy="582930"/>
              <a:chOff x="5143504" y="2500312"/>
              <a:chExt cx="636196" cy="636164"/>
            </a:xfrm>
          </p:grpSpPr>
          <p:sp>
            <p:nvSpPr>
              <p:cNvPr id="15" name="Rectangle 23"/>
              <p:cNvSpPr/>
              <p:nvPr/>
            </p:nvSpPr>
            <p:spPr>
              <a:xfrm>
                <a:off x="5143504" y="2500284"/>
                <a:ext cx="636592" cy="636335"/>
              </a:xfrm>
              <a:prstGeom prst="rect">
                <a:avLst/>
              </a:prstGeom>
              <a:solidFill>
                <a:srgbClr val="228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sz="15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6" name="Group 78"/>
              <p:cNvGrpSpPr/>
              <p:nvPr/>
            </p:nvGrpSpPr>
            <p:grpSpPr>
              <a:xfrm>
                <a:off x="5333133" y="2643188"/>
                <a:ext cx="272454" cy="363686"/>
                <a:chOff x="1868971" y="2767277"/>
                <a:chExt cx="274694" cy="366676"/>
              </a:xfrm>
              <a:solidFill>
                <a:schemeClr val="bg1"/>
              </a:solidFill>
            </p:grpSpPr>
            <p:sp>
              <p:nvSpPr>
                <p:cNvPr id="17" name="AutoShape 115"/>
                <p:cNvSpPr/>
                <p:nvPr/>
              </p:nvSpPr>
              <p:spPr bwMode="auto">
                <a:xfrm>
                  <a:off x="1868971" y="2767277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AutoShape 116"/>
                <p:cNvSpPr/>
                <p:nvPr/>
              </p:nvSpPr>
              <p:spPr bwMode="auto">
                <a:xfrm>
                  <a:off x="1983479" y="2985030"/>
                  <a:ext cx="45678" cy="68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28575" tIns="28575" rIns="28575" bIns="28575" anchor="ctr"/>
                <a:lstStyle/>
                <a:p>
                  <a:pPr defTabSz="342900">
                    <a:defRPr/>
                  </a:pPr>
                  <a:endParaRPr lang="en-US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7" name="文本框 46"/>
          <p:cNvSpPr txBox="1"/>
          <p:nvPr/>
        </p:nvSpPr>
        <p:spPr>
          <a:xfrm>
            <a:off x="7924895" y="1684521"/>
            <a:ext cx="347739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24895" y="3241276"/>
            <a:ext cx="347739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924895" y="4839193"/>
            <a:ext cx="347739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9811" y="1713379"/>
            <a:ext cx="347739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89811" y="3270134"/>
            <a:ext cx="347739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811" y="4868051"/>
            <a:ext cx="347739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 bldLvl="0"/>
      <p:bldP spid="48" grpId="0" bldLvl="0"/>
      <p:bldP spid="49" grpId="0" bldLvl="0"/>
      <p:bldP spid="50" grpId="0" bldLvl="0"/>
      <p:bldP spid="51" grpId="0" bldLvl="0"/>
      <p:bldP spid="5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18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Picture Placeholder 1"/>
          <p:cNvSpPr txBox="1"/>
          <p:nvPr/>
        </p:nvSpPr>
        <p:spPr>
          <a:xfrm>
            <a:off x="7550727" y="1423383"/>
            <a:ext cx="3461520" cy="4634661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 l="-3727" r="-3727"/>
            </a:stretch>
          </a:blipFill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44835" y="2045263"/>
            <a:ext cx="1695450" cy="1695450"/>
            <a:chOff x="2462078" y="1792972"/>
            <a:chExt cx="1695450" cy="1695450"/>
          </a:xfrm>
        </p:grpSpPr>
        <p:sp>
          <p:nvSpPr>
            <p:cNvPr id="6" name="Arc 2"/>
            <p:cNvSpPr/>
            <p:nvPr/>
          </p:nvSpPr>
          <p:spPr>
            <a:xfrm flipV="1">
              <a:off x="2462078" y="1792972"/>
              <a:ext cx="1695450" cy="1695450"/>
            </a:xfrm>
            <a:prstGeom prst="arc">
              <a:avLst>
                <a:gd name="adj1" fmla="val 17688587"/>
                <a:gd name="adj2" fmla="val 14471894"/>
              </a:avLst>
            </a:prstGeom>
            <a:ln w="127000">
              <a:solidFill>
                <a:srgbClr val="2284A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04" tIns="45702" rIns="91404" bIns="45702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68760" y="2351312"/>
              <a:ext cx="904342" cy="523184"/>
            </a:xfrm>
            <a:prstGeom prst="rect">
              <a:avLst/>
            </a:prstGeom>
            <a:noFill/>
            <a:ln w="127000">
              <a:noFill/>
            </a:ln>
          </p:spPr>
          <p:txBody>
            <a:bodyPr wrap="none" lIns="91404" tIns="45702" rIns="91404" bIns="45702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55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13564" y="2045263"/>
            <a:ext cx="1695450" cy="1695450"/>
            <a:chOff x="4853970" y="1789162"/>
            <a:chExt cx="1695450" cy="1695450"/>
          </a:xfrm>
        </p:grpSpPr>
        <p:sp>
          <p:nvSpPr>
            <p:cNvPr id="9" name="Arc 20"/>
            <p:cNvSpPr/>
            <p:nvPr/>
          </p:nvSpPr>
          <p:spPr>
            <a:xfrm flipV="1">
              <a:off x="4853970" y="1789162"/>
              <a:ext cx="1695450" cy="1695450"/>
            </a:xfrm>
            <a:prstGeom prst="arc">
              <a:avLst>
                <a:gd name="adj1" fmla="val 17688587"/>
                <a:gd name="adj2" fmla="val 14471894"/>
              </a:avLst>
            </a:prstGeom>
            <a:ln w="127000">
              <a:solidFill>
                <a:srgbClr val="2284A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04" tIns="45702" rIns="91404" bIns="45702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5249524" y="2347502"/>
              <a:ext cx="904342" cy="523184"/>
            </a:xfrm>
            <a:prstGeom prst="rect">
              <a:avLst/>
            </a:prstGeom>
            <a:noFill/>
            <a:ln w="127000">
              <a:noFill/>
            </a:ln>
          </p:spPr>
          <p:txBody>
            <a:bodyPr wrap="none" lIns="91404" tIns="45702" rIns="91404" bIns="45702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45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11" name="Rectangle 482"/>
          <p:cNvSpPr/>
          <p:nvPr/>
        </p:nvSpPr>
        <p:spPr>
          <a:xfrm>
            <a:off x="994556" y="4552816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483"/>
          <p:cNvSpPr/>
          <p:nvPr/>
        </p:nvSpPr>
        <p:spPr>
          <a:xfrm>
            <a:off x="1050843" y="3914903"/>
            <a:ext cx="2569645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Rectangle 482"/>
          <p:cNvSpPr/>
          <p:nvPr/>
        </p:nvSpPr>
        <p:spPr>
          <a:xfrm>
            <a:off x="4186510" y="4573850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483"/>
          <p:cNvSpPr/>
          <p:nvPr/>
        </p:nvSpPr>
        <p:spPr>
          <a:xfrm>
            <a:off x="4242797" y="3935937"/>
            <a:ext cx="2569645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18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00017" y="1980986"/>
            <a:ext cx="10124405" cy="2896027"/>
            <a:chOff x="1604615" y="4725199"/>
            <a:chExt cx="21135717" cy="6045750"/>
          </a:xfrm>
        </p:grpSpPr>
        <p:grpSp>
          <p:nvGrpSpPr>
            <p:cNvPr id="5" name="Group 92"/>
            <p:cNvGrpSpPr/>
            <p:nvPr/>
          </p:nvGrpSpPr>
          <p:grpSpPr>
            <a:xfrm>
              <a:off x="17422312" y="4725199"/>
              <a:ext cx="5318020" cy="6045750"/>
              <a:chOff x="684972" y="1809750"/>
              <a:chExt cx="1809750" cy="2057400"/>
            </a:xfrm>
          </p:grpSpPr>
          <p:sp>
            <p:nvSpPr>
              <p:cNvPr id="40" name="Rectangle 61"/>
              <p:cNvSpPr/>
              <p:nvPr/>
            </p:nvSpPr>
            <p:spPr bwMode="auto">
              <a:xfrm rot="5400000" flipV="1">
                <a:off x="789747" y="1704975"/>
                <a:ext cx="1600200" cy="1809750"/>
              </a:xfrm>
              <a:prstGeom prst="rect">
                <a:avLst/>
              </a:prstGeom>
              <a:solidFill>
                <a:srgbClr val="2284A2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ight Triangle 62"/>
              <p:cNvSpPr/>
              <p:nvPr/>
            </p:nvSpPr>
            <p:spPr bwMode="auto">
              <a:xfrm rot="5400000">
                <a:off x="1980372" y="3352800"/>
                <a:ext cx="457200" cy="571500"/>
              </a:xfrm>
              <a:prstGeom prst="rtTriangle">
                <a:avLst/>
              </a:prstGeom>
              <a:solidFill>
                <a:srgbClr val="124656">
                  <a:alpha val="40000"/>
                </a:srgbClr>
              </a:solidFill>
              <a:ln w="9525">
                <a:noFill/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Text Placeholder 3"/>
            <p:cNvSpPr txBox="1"/>
            <p:nvPr/>
          </p:nvSpPr>
          <p:spPr>
            <a:xfrm>
              <a:off x="18099059" y="7362819"/>
              <a:ext cx="3964536" cy="13492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2438400"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7" name="Group 85"/>
            <p:cNvGrpSpPr/>
            <p:nvPr/>
          </p:nvGrpSpPr>
          <p:grpSpPr>
            <a:xfrm>
              <a:off x="12155384" y="4725199"/>
              <a:ext cx="5318020" cy="6045750"/>
              <a:chOff x="684972" y="1809750"/>
              <a:chExt cx="1809750" cy="2057400"/>
            </a:xfrm>
          </p:grpSpPr>
          <p:sp>
            <p:nvSpPr>
              <p:cNvPr id="38" name="Rectangle 89"/>
              <p:cNvSpPr/>
              <p:nvPr/>
            </p:nvSpPr>
            <p:spPr bwMode="auto">
              <a:xfrm rot="5400000" flipV="1">
                <a:off x="789747" y="1704975"/>
                <a:ext cx="1600200" cy="1809750"/>
              </a:xfrm>
              <a:prstGeom prst="rect">
                <a:avLst/>
              </a:prstGeom>
              <a:solidFill>
                <a:srgbClr val="2284A2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Right Triangle 90"/>
              <p:cNvSpPr/>
              <p:nvPr/>
            </p:nvSpPr>
            <p:spPr bwMode="auto">
              <a:xfrm rot="5400000">
                <a:off x="1980372" y="3352800"/>
                <a:ext cx="457200" cy="571500"/>
              </a:xfrm>
              <a:prstGeom prst="rtTriangle">
                <a:avLst/>
              </a:prstGeom>
              <a:solidFill>
                <a:srgbClr val="124656">
                  <a:alpha val="40000"/>
                </a:srgbClr>
              </a:solidFill>
              <a:ln w="9525">
                <a:noFill/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Text Placeholder 3"/>
            <p:cNvSpPr txBox="1"/>
            <p:nvPr/>
          </p:nvSpPr>
          <p:spPr>
            <a:xfrm>
              <a:off x="12832129" y="7362819"/>
              <a:ext cx="3964536" cy="13492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2438400"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0" name="Group 78"/>
            <p:cNvGrpSpPr/>
            <p:nvPr/>
          </p:nvGrpSpPr>
          <p:grpSpPr>
            <a:xfrm>
              <a:off x="6844835" y="4725199"/>
              <a:ext cx="5318022" cy="6045750"/>
              <a:chOff x="684972" y="1809750"/>
              <a:chExt cx="1809750" cy="2057400"/>
            </a:xfrm>
          </p:grpSpPr>
          <p:sp>
            <p:nvSpPr>
              <p:cNvPr id="36" name="Rectangle 72"/>
              <p:cNvSpPr/>
              <p:nvPr/>
            </p:nvSpPr>
            <p:spPr bwMode="auto">
              <a:xfrm rot="5400000" flipV="1">
                <a:off x="789747" y="1704975"/>
                <a:ext cx="1600200" cy="1809750"/>
              </a:xfrm>
              <a:prstGeom prst="rect">
                <a:avLst/>
              </a:prstGeom>
              <a:solidFill>
                <a:srgbClr val="2284A2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ight Triangle 73"/>
              <p:cNvSpPr/>
              <p:nvPr/>
            </p:nvSpPr>
            <p:spPr bwMode="auto">
              <a:xfrm rot="5400000">
                <a:off x="1980372" y="3352800"/>
                <a:ext cx="457200" cy="571500"/>
              </a:xfrm>
              <a:prstGeom prst="rtTriangle">
                <a:avLst/>
              </a:prstGeom>
              <a:solidFill>
                <a:srgbClr val="124656">
                  <a:alpha val="40000"/>
                </a:srgbClr>
              </a:solidFill>
              <a:ln w="9525">
                <a:noFill/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 Placeholder 3"/>
            <p:cNvSpPr txBox="1"/>
            <p:nvPr/>
          </p:nvSpPr>
          <p:spPr>
            <a:xfrm>
              <a:off x="7521579" y="7362819"/>
              <a:ext cx="3964536" cy="13492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2438400"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3" name="Group 77"/>
            <p:cNvGrpSpPr/>
            <p:nvPr/>
          </p:nvGrpSpPr>
          <p:grpSpPr>
            <a:xfrm>
              <a:off x="1604615" y="4725199"/>
              <a:ext cx="5318022" cy="6045750"/>
              <a:chOff x="684972" y="1809750"/>
              <a:chExt cx="1809750" cy="2057400"/>
            </a:xfrm>
          </p:grpSpPr>
          <p:sp>
            <p:nvSpPr>
              <p:cNvPr id="34" name="Rectangle 53"/>
              <p:cNvSpPr/>
              <p:nvPr/>
            </p:nvSpPr>
            <p:spPr bwMode="auto">
              <a:xfrm rot="5400000" flipV="1">
                <a:off x="789747" y="1704975"/>
                <a:ext cx="1600200" cy="1809750"/>
              </a:xfrm>
              <a:prstGeom prst="rect">
                <a:avLst/>
              </a:prstGeom>
              <a:solidFill>
                <a:srgbClr val="2284A2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ight Triangle 54"/>
              <p:cNvSpPr/>
              <p:nvPr/>
            </p:nvSpPr>
            <p:spPr bwMode="auto">
              <a:xfrm rot="5400000">
                <a:off x="1980372" y="3352800"/>
                <a:ext cx="457200" cy="571500"/>
              </a:xfrm>
              <a:prstGeom prst="rtTriangle">
                <a:avLst/>
              </a:prstGeom>
              <a:solidFill>
                <a:srgbClr val="124656">
                  <a:alpha val="40000"/>
                </a:srgbClr>
              </a:solidFill>
              <a:ln w="9525">
                <a:noFill/>
                <a:round/>
              </a:ln>
            </p:spPr>
            <p:txBody>
              <a:bodyPr vert="horz" wrap="square" lIns="243840" tIns="121920" rIns="243840" bIns="121920" numCol="1" rtlCol="0" anchor="t" anchorCtr="0" compatLnSpc="1"/>
              <a:lstStyle/>
              <a:p>
                <a:pPr algn="ctr"/>
                <a:endParaRPr lang="en-US" sz="4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 Placeholder 3"/>
            <p:cNvSpPr txBox="1"/>
            <p:nvPr/>
          </p:nvSpPr>
          <p:spPr>
            <a:xfrm>
              <a:off x="2281361" y="7362819"/>
              <a:ext cx="3964536" cy="13492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2438400">
                <a:spcBef>
                  <a:spcPct val="2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6" name="Group 38"/>
            <p:cNvGrpSpPr/>
            <p:nvPr/>
          </p:nvGrpSpPr>
          <p:grpSpPr>
            <a:xfrm>
              <a:off x="19522663" y="5458698"/>
              <a:ext cx="915294" cy="930636"/>
              <a:chOff x="1450975" y="4237038"/>
              <a:chExt cx="284163" cy="288925"/>
            </a:xfrm>
            <a:solidFill>
              <a:schemeClr val="bg1"/>
            </a:solidFill>
          </p:grpSpPr>
          <p:sp>
            <p:nvSpPr>
              <p:cNvPr id="30" name="Freeform 981"/>
              <p:cNvSpPr/>
              <p:nvPr/>
            </p:nvSpPr>
            <p:spPr bwMode="auto">
              <a:xfrm>
                <a:off x="1673225" y="4378325"/>
                <a:ext cx="61913" cy="61913"/>
              </a:xfrm>
              <a:custGeom>
                <a:avLst/>
                <a:gdLst>
                  <a:gd name="T0" fmla="*/ 62 w 155"/>
                  <a:gd name="T1" fmla="*/ 0 h 157"/>
                  <a:gd name="T2" fmla="*/ 19 w 155"/>
                  <a:gd name="T3" fmla="*/ 44 h 157"/>
                  <a:gd name="T4" fmla="*/ 0 w 155"/>
                  <a:gd name="T5" fmla="*/ 63 h 157"/>
                  <a:gd name="T6" fmla="*/ 92 w 155"/>
                  <a:gd name="T7" fmla="*/ 157 h 157"/>
                  <a:gd name="T8" fmla="*/ 155 w 155"/>
                  <a:gd name="T9" fmla="*/ 93 h 157"/>
                  <a:gd name="T10" fmla="*/ 62 w 155"/>
                  <a:gd name="T1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57">
                    <a:moveTo>
                      <a:pt x="62" y="0"/>
                    </a:moveTo>
                    <a:lnTo>
                      <a:pt x="19" y="44"/>
                    </a:lnTo>
                    <a:lnTo>
                      <a:pt x="0" y="63"/>
                    </a:lnTo>
                    <a:lnTo>
                      <a:pt x="92" y="157"/>
                    </a:lnTo>
                    <a:lnTo>
                      <a:pt x="155" y="93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982"/>
              <p:cNvSpPr/>
              <p:nvPr/>
            </p:nvSpPr>
            <p:spPr bwMode="auto">
              <a:xfrm>
                <a:off x="1450975" y="4237038"/>
                <a:ext cx="230188" cy="249238"/>
              </a:xfrm>
              <a:custGeom>
                <a:avLst/>
                <a:gdLst>
                  <a:gd name="T0" fmla="*/ 360 w 578"/>
                  <a:gd name="T1" fmla="*/ 586 h 626"/>
                  <a:gd name="T2" fmla="*/ 361 w 578"/>
                  <a:gd name="T3" fmla="*/ 582 h 626"/>
                  <a:gd name="T4" fmla="*/ 363 w 578"/>
                  <a:gd name="T5" fmla="*/ 579 h 626"/>
                  <a:gd name="T6" fmla="*/ 365 w 578"/>
                  <a:gd name="T7" fmla="*/ 577 h 626"/>
                  <a:gd name="T8" fmla="*/ 368 w 578"/>
                  <a:gd name="T9" fmla="*/ 576 h 626"/>
                  <a:gd name="T10" fmla="*/ 578 w 578"/>
                  <a:gd name="T11" fmla="*/ 366 h 626"/>
                  <a:gd name="T12" fmla="*/ 578 w 578"/>
                  <a:gd name="T13" fmla="*/ 11 h 626"/>
                  <a:gd name="T14" fmla="*/ 577 w 578"/>
                  <a:gd name="T15" fmla="*/ 7 h 626"/>
                  <a:gd name="T16" fmla="*/ 575 w 578"/>
                  <a:gd name="T17" fmla="*/ 3 h 626"/>
                  <a:gd name="T18" fmla="*/ 571 w 578"/>
                  <a:gd name="T19" fmla="*/ 1 h 626"/>
                  <a:gd name="T20" fmla="*/ 566 w 578"/>
                  <a:gd name="T21" fmla="*/ 0 h 626"/>
                  <a:gd name="T22" fmla="*/ 482 w 578"/>
                  <a:gd name="T23" fmla="*/ 0 h 626"/>
                  <a:gd name="T24" fmla="*/ 482 w 578"/>
                  <a:gd name="T25" fmla="*/ 48 h 626"/>
                  <a:gd name="T26" fmla="*/ 506 w 578"/>
                  <a:gd name="T27" fmla="*/ 48 h 626"/>
                  <a:gd name="T28" fmla="*/ 506 w 578"/>
                  <a:gd name="T29" fmla="*/ 120 h 626"/>
                  <a:gd name="T30" fmla="*/ 433 w 578"/>
                  <a:gd name="T31" fmla="*/ 120 h 626"/>
                  <a:gd name="T32" fmla="*/ 433 w 578"/>
                  <a:gd name="T33" fmla="*/ 48 h 626"/>
                  <a:gd name="T34" fmla="*/ 458 w 578"/>
                  <a:gd name="T35" fmla="*/ 48 h 626"/>
                  <a:gd name="T36" fmla="*/ 458 w 578"/>
                  <a:gd name="T37" fmla="*/ 0 h 626"/>
                  <a:gd name="T38" fmla="*/ 362 w 578"/>
                  <a:gd name="T39" fmla="*/ 0 h 626"/>
                  <a:gd name="T40" fmla="*/ 362 w 578"/>
                  <a:gd name="T41" fmla="*/ 48 h 626"/>
                  <a:gd name="T42" fmla="*/ 385 w 578"/>
                  <a:gd name="T43" fmla="*/ 48 h 626"/>
                  <a:gd name="T44" fmla="*/ 385 w 578"/>
                  <a:gd name="T45" fmla="*/ 120 h 626"/>
                  <a:gd name="T46" fmla="*/ 313 w 578"/>
                  <a:gd name="T47" fmla="*/ 120 h 626"/>
                  <a:gd name="T48" fmla="*/ 313 w 578"/>
                  <a:gd name="T49" fmla="*/ 48 h 626"/>
                  <a:gd name="T50" fmla="*/ 337 w 578"/>
                  <a:gd name="T51" fmla="*/ 48 h 626"/>
                  <a:gd name="T52" fmla="*/ 337 w 578"/>
                  <a:gd name="T53" fmla="*/ 0 h 626"/>
                  <a:gd name="T54" fmla="*/ 240 w 578"/>
                  <a:gd name="T55" fmla="*/ 0 h 626"/>
                  <a:gd name="T56" fmla="*/ 240 w 578"/>
                  <a:gd name="T57" fmla="*/ 48 h 626"/>
                  <a:gd name="T58" fmla="*/ 265 w 578"/>
                  <a:gd name="T59" fmla="*/ 48 h 626"/>
                  <a:gd name="T60" fmla="*/ 265 w 578"/>
                  <a:gd name="T61" fmla="*/ 120 h 626"/>
                  <a:gd name="T62" fmla="*/ 193 w 578"/>
                  <a:gd name="T63" fmla="*/ 120 h 626"/>
                  <a:gd name="T64" fmla="*/ 193 w 578"/>
                  <a:gd name="T65" fmla="*/ 48 h 626"/>
                  <a:gd name="T66" fmla="*/ 217 w 578"/>
                  <a:gd name="T67" fmla="*/ 48 h 626"/>
                  <a:gd name="T68" fmla="*/ 217 w 578"/>
                  <a:gd name="T69" fmla="*/ 0 h 626"/>
                  <a:gd name="T70" fmla="*/ 120 w 578"/>
                  <a:gd name="T71" fmla="*/ 0 h 626"/>
                  <a:gd name="T72" fmla="*/ 120 w 578"/>
                  <a:gd name="T73" fmla="*/ 48 h 626"/>
                  <a:gd name="T74" fmla="*/ 145 w 578"/>
                  <a:gd name="T75" fmla="*/ 48 h 626"/>
                  <a:gd name="T76" fmla="*/ 145 w 578"/>
                  <a:gd name="T77" fmla="*/ 120 h 626"/>
                  <a:gd name="T78" fmla="*/ 72 w 578"/>
                  <a:gd name="T79" fmla="*/ 120 h 626"/>
                  <a:gd name="T80" fmla="*/ 72 w 578"/>
                  <a:gd name="T81" fmla="*/ 48 h 626"/>
                  <a:gd name="T82" fmla="*/ 97 w 578"/>
                  <a:gd name="T83" fmla="*/ 48 h 626"/>
                  <a:gd name="T84" fmla="*/ 97 w 578"/>
                  <a:gd name="T85" fmla="*/ 0 h 626"/>
                  <a:gd name="T86" fmla="*/ 12 w 578"/>
                  <a:gd name="T87" fmla="*/ 0 h 626"/>
                  <a:gd name="T88" fmla="*/ 8 w 578"/>
                  <a:gd name="T89" fmla="*/ 1 h 626"/>
                  <a:gd name="T90" fmla="*/ 4 w 578"/>
                  <a:gd name="T91" fmla="*/ 3 h 626"/>
                  <a:gd name="T92" fmla="*/ 1 w 578"/>
                  <a:gd name="T93" fmla="*/ 7 h 626"/>
                  <a:gd name="T94" fmla="*/ 0 w 578"/>
                  <a:gd name="T95" fmla="*/ 11 h 626"/>
                  <a:gd name="T96" fmla="*/ 0 w 578"/>
                  <a:gd name="T97" fmla="*/ 614 h 626"/>
                  <a:gd name="T98" fmla="*/ 1 w 578"/>
                  <a:gd name="T99" fmla="*/ 619 h 626"/>
                  <a:gd name="T100" fmla="*/ 4 w 578"/>
                  <a:gd name="T101" fmla="*/ 623 h 626"/>
                  <a:gd name="T102" fmla="*/ 8 w 578"/>
                  <a:gd name="T103" fmla="*/ 625 h 626"/>
                  <a:gd name="T104" fmla="*/ 12 w 578"/>
                  <a:gd name="T105" fmla="*/ 626 h 626"/>
                  <a:gd name="T106" fmla="*/ 349 w 578"/>
                  <a:gd name="T107" fmla="*/ 626 h 626"/>
                  <a:gd name="T108" fmla="*/ 360 w 578"/>
                  <a:gd name="T109" fmla="*/ 586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8" h="626">
                    <a:moveTo>
                      <a:pt x="360" y="586"/>
                    </a:moveTo>
                    <a:lnTo>
                      <a:pt x="361" y="582"/>
                    </a:lnTo>
                    <a:lnTo>
                      <a:pt x="363" y="579"/>
                    </a:lnTo>
                    <a:lnTo>
                      <a:pt x="365" y="577"/>
                    </a:lnTo>
                    <a:lnTo>
                      <a:pt x="368" y="576"/>
                    </a:lnTo>
                    <a:lnTo>
                      <a:pt x="578" y="366"/>
                    </a:lnTo>
                    <a:lnTo>
                      <a:pt x="578" y="11"/>
                    </a:lnTo>
                    <a:lnTo>
                      <a:pt x="577" y="7"/>
                    </a:lnTo>
                    <a:lnTo>
                      <a:pt x="575" y="3"/>
                    </a:lnTo>
                    <a:lnTo>
                      <a:pt x="571" y="1"/>
                    </a:lnTo>
                    <a:lnTo>
                      <a:pt x="566" y="0"/>
                    </a:lnTo>
                    <a:lnTo>
                      <a:pt x="482" y="0"/>
                    </a:lnTo>
                    <a:lnTo>
                      <a:pt x="482" y="48"/>
                    </a:lnTo>
                    <a:lnTo>
                      <a:pt x="506" y="48"/>
                    </a:lnTo>
                    <a:lnTo>
                      <a:pt x="506" y="120"/>
                    </a:lnTo>
                    <a:lnTo>
                      <a:pt x="433" y="120"/>
                    </a:lnTo>
                    <a:lnTo>
                      <a:pt x="433" y="48"/>
                    </a:lnTo>
                    <a:lnTo>
                      <a:pt x="458" y="48"/>
                    </a:lnTo>
                    <a:lnTo>
                      <a:pt x="458" y="0"/>
                    </a:lnTo>
                    <a:lnTo>
                      <a:pt x="362" y="0"/>
                    </a:lnTo>
                    <a:lnTo>
                      <a:pt x="362" y="48"/>
                    </a:lnTo>
                    <a:lnTo>
                      <a:pt x="385" y="48"/>
                    </a:lnTo>
                    <a:lnTo>
                      <a:pt x="385" y="120"/>
                    </a:lnTo>
                    <a:lnTo>
                      <a:pt x="313" y="120"/>
                    </a:lnTo>
                    <a:lnTo>
                      <a:pt x="313" y="48"/>
                    </a:lnTo>
                    <a:lnTo>
                      <a:pt x="337" y="48"/>
                    </a:lnTo>
                    <a:lnTo>
                      <a:pt x="337" y="0"/>
                    </a:lnTo>
                    <a:lnTo>
                      <a:pt x="240" y="0"/>
                    </a:lnTo>
                    <a:lnTo>
                      <a:pt x="240" y="48"/>
                    </a:lnTo>
                    <a:lnTo>
                      <a:pt x="265" y="48"/>
                    </a:lnTo>
                    <a:lnTo>
                      <a:pt x="265" y="120"/>
                    </a:lnTo>
                    <a:lnTo>
                      <a:pt x="193" y="120"/>
                    </a:lnTo>
                    <a:lnTo>
                      <a:pt x="193" y="48"/>
                    </a:lnTo>
                    <a:lnTo>
                      <a:pt x="217" y="48"/>
                    </a:lnTo>
                    <a:lnTo>
                      <a:pt x="217" y="0"/>
                    </a:lnTo>
                    <a:lnTo>
                      <a:pt x="120" y="0"/>
                    </a:lnTo>
                    <a:lnTo>
                      <a:pt x="120" y="48"/>
                    </a:lnTo>
                    <a:lnTo>
                      <a:pt x="145" y="48"/>
                    </a:lnTo>
                    <a:lnTo>
                      <a:pt x="145" y="120"/>
                    </a:lnTo>
                    <a:lnTo>
                      <a:pt x="72" y="120"/>
                    </a:lnTo>
                    <a:lnTo>
                      <a:pt x="72" y="48"/>
                    </a:lnTo>
                    <a:lnTo>
                      <a:pt x="97" y="48"/>
                    </a:lnTo>
                    <a:lnTo>
                      <a:pt x="97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614"/>
                    </a:lnTo>
                    <a:lnTo>
                      <a:pt x="1" y="619"/>
                    </a:lnTo>
                    <a:lnTo>
                      <a:pt x="4" y="623"/>
                    </a:lnTo>
                    <a:lnTo>
                      <a:pt x="8" y="625"/>
                    </a:lnTo>
                    <a:lnTo>
                      <a:pt x="12" y="626"/>
                    </a:lnTo>
                    <a:lnTo>
                      <a:pt x="349" y="626"/>
                    </a:lnTo>
                    <a:lnTo>
                      <a:pt x="360" y="5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983"/>
              <p:cNvSpPr/>
              <p:nvPr/>
            </p:nvSpPr>
            <p:spPr bwMode="auto">
              <a:xfrm>
                <a:off x="1589088" y="4478338"/>
                <a:ext cx="47625" cy="47625"/>
              </a:xfrm>
              <a:custGeom>
                <a:avLst/>
                <a:gdLst>
                  <a:gd name="T0" fmla="*/ 29 w 123"/>
                  <a:gd name="T1" fmla="*/ 17 h 116"/>
                  <a:gd name="T2" fmla="*/ 29 w 123"/>
                  <a:gd name="T3" fmla="*/ 17 h 116"/>
                  <a:gd name="T4" fmla="*/ 0 w 123"/>
                  <a:gd name="T5" fmla="*/ 116 h 116"/>
                  <a:gd name="T6" fmla="*/ 123 w 123"/>
                  <a:gd name="T7" fmla="*/ 80 h 116"/>
                  <a:gd name="T8" fmla="*/ 33 w 123"/>
                  <a:gd name="T9" fmla="*/ 0 h 116"/>
                  <a:gd name="T10" fmla="*/ 29 w 123"/>
                  <a:gd name="T11" fmla="*/ 1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" h="116">
                    <a:moveTo>
                      <a:pt x="29" y="17"/>
                    </a:moveTo>
                    <a:lnTo>
                      <a:pt x="29" y="17"/>
                    </a:lnTo>
                    <a:lnTo>
                      <a:pt x="0" y="116"/>
                    </a:lnTo>
                    <a:lnTo>
                      <a:pt x="123" y="80"/>
                    </a:lnTo>
                    <a:lnTo>
                      <a:pt x="33" y="0"/>
                    </a:ln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984"/>
              <p:cNvSpPr/>
              <p:nvPr/>
            </p:nvSpPr>
            <p:spPr bwMode="auto">
              <a:xfrm>
                <a:off x="1606550" y="4410075"/>
                <a:ext cx="96838" cy="95250"/>
              </a:xfrm>
              <a:custGeom>
                <a:avLst/>
                <a:gdLst>
                  <a:gd name="T0" fmla="*/ 0 w 244"/>
                  <a:gd name="T1" fmla="*/ 150 h 238"/>
                  <a:gd name="T2" fmla="*/ 98 w 244"/>
                  <a:gd name="T3" fmla="*/ 238 h 238"/>
                  <a:gd name="T4" fmla="*/ 244 w 244"/>
                  <a:gd name="T5" fmla="*/ 92 h 238"/>
                  <a:gd name="T6" fmla="*/ 151 w 244"/>
                  <a:gd name="T7" fmla="*/ 0 h 238"/>
                  <a:gd name="T8" fmla="*/ 0 w 244"/>
                  <a:gd name="T9" fmla="*/ 15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38">
                    <a:moveTo>
                      <a:pt x="0" y="150"/>
                    </a:moveTo>
                    <a:lnTo>
                      <a:pt x="98" y="238"/>
                    </a:lnTo>
                    <a:lnTo>
                      <a:pt x="244" y="92"/>
                    </a:lnTo>
                    <a:lnTo>
                      <a:pt x="151" y="0"/>
                    </a:ln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3"/>
            <p:cNvGrpSpPr/>
            <p:nvPr/>
          </p:nvGrpSpPr>
          <p:grpSpPr>
            <a:xfrm>
              <a:off x="14600939" y="5461257"/>
              <a:ext cx="772118" cy="925522"/>
              <a:chOff x="342900" y="1943100"/>
              <a:chExt cx="239713" cy="287338"/>
            </a:xfrm>
            <a:solidFill>
              <a:schemeClr val="bg1"/>
            </a:solidFill>
          </p:grpSpPr>
          <p:sp>
            <p:nvSpPr>
              <p:cNvPr id="27" name="Freeform 1033"/>
              <p:cNvSpPr>
                <a:spLocks noEditPoints="1"/>
              </p:cNvSpPr>
              <p:nvPr/>
            </p:nvSpPr>
            <p:spPr bwMode="auto">
              <a:xfrm>
                <a:off x="342900" y="1943100"/>
                <a:ext cx="200025" cy="258763"/>
              </a:xfrm>
              <a:custGeom>
                <a:avLst/>
                <a:gdLst>
                  <a:gd name="T0" fmla="*/ 350 w 506"/>
                  <a:gd name="T1" fmla="*/ 12 h 651"/>
                  <a:gd name="T2" fmla="*/ 494 w 506"/>
                  <a:gd name="T3" fmla="*/ 156 h 651"/>
                  <a:gd name="T4" fmla="*/ 350 w 506"/>
                  <a:gd name="T5" fmla="*/ 156 h 651"/>
                  <a:gd name="T6" fmla="*/ 350 w 506"/>
                  <a:gd name="T7" fmla="*/ 12 h 651"/>
                  <a:gd name="T8" fmla="*/ 314 w 506"/>
                  <a:gd name="T9" fmla="*/ 509 h 651"/>
                  <a:gd name="T10" fmla="*/ 309 w 506"/>
                  <a:gd name="T11" fmla="*/ 499 h 651"/>
                  <a:gd name="T12" fmla="*/ 306 w 506"/>
                  <a:gd name="T13" fmla="*/ 489 h 651"/>
                  <a:gd name="T14" fmla="*/ 303 w 506"/>
                  <a:gd name="T15" fmla="*/ 477 h 651"/>
                  <a:gd name="T16" fmla="*/ 302 w 506"/>
                  <a:gd name="T17" fmla="*/ 466 h 651"/>
                  <a:gd name="T18" fmla="*/ 302 w 506"/>
                  <a:gd name="T19" fmla="*/ 455 h 651"/>
                  <a:gd name="T20" fmla="*/ 303 w 506"/>
                  <a:gd name="T21" fmla="*/ 444 h 651"/>
                  <a:gd name="T22" fmla="*/ 306 w 506"/>
                  <a:gd name="T23" fmla="*/ 433 h 651"/>
                  <a:gd name="T24" fmla="*/ 309 w 506"/>
                  <a:gd name="T25" fmla="*/ 422 h 651"/>
                  <a:gd name="T26" fmla="*/ 306 w 506"/>
                  <a:gd name="T27" fmla="*/ 412 h 651"/>
                  <a:gd name="T28" fmla="*/ 303 w 506"/>
                  <a:gd name="T29" fmla="*/ 401 h 651"/>
                  <a:gd name="T30" fmla="*/ 302 w 506"/>
                  <a:gd name="T31" fmla="*/ 390 h 651"/>
                  <a:gd name="T32" fmla="*/ 302 w 506"/>
                  <a:gd name="T33" fmla="*/ 378 h 651"/>
                  <a:gd name="T34" fmla="*/ 303 w 506"/>
                  <a:gd name="T35" fmla="*/ 368 h 651"/>
                  <a:gd name="T36" fmla="*/ 306 w 506"/>
                  <a:gd name="T37" fmla="*/ 357 h 651"/>
                  <a:gd name="T38" fmla="*/ 309 w 506"/>
                  <a:gd name="T39" fmla="*/ 346 h 651"/>
                  <a:gd name="T40" fmla="*/ 314 w 506"/>
                  <a:gd name="T41" fmla="*/ 336 h 651"/>
                  <a:gd name="T42" fmla="*/ 321 w 506"/>
                  <a:gd name="T43" fmla="*/ 326 h 651"/>
                  <a:gd name="T44" fmla="*/ 328 w 506"/>
                  <a:gd name="T45" fmla="*/ 318 h 651"/>
                  <a:gd name="T46" fmla="*/ 336 w 506"/>
                  <a:gd name="T47" fmla="*/ 310 h 651"/>
                  <a:gd name="T48" fmla="*/ 345 w 506"/>
                  <a:gd name="T49" fmla="*/ 304 h 651"/>
                  <a:gd name="T50" fmla="*/ 355 w 506"/>
                  <a:gd name="T51" fmla="*/ 299 h 651"/>
                  <a:gd name="T52" fmla="*/ 365 w 506"/>
                  <a:gd name="T53" fmla="*/ 294 h 651"/>
                  <a:gd name="T54" fmla="*/ 375 w 506"/>
                  <a:gd name="T55" fmla="*/ 291 h 651"/>
                  <a:gd name="T56" fmla="*/ 386 w 506"/>
                  <a:gd name="T57" fmla="*/ 289 h 651"/>
                  <a:gd name="T58" fmla="*/ 393 w 506"/>
                  <a:gd name="T59" fmla="*/ 281 h 651"/>
                  <a:gd name="T60" fmla="*/ 402 w 506"/>
                  <a:gd name="T61" fmla="*/ 272 h 651"/>
                  <a:gd name="T62" fmla="*/ 411 w 506"/>
                  <a:gd name="T63" fmla="*/ 265 h 651"/>
                  <a:gd name="T64" fmla="*/ 421 w 506"/>
                  <a:gd name="T65" fmla="*/ 260 h 651"/>
                  <a:gd name="T66" fmla="*/ 431 w 506"/>
                  <a:gd name="T67" fmla="*/ 255 h 651"/>
                  <a:gd name="T68" fmla="*/ 441 w 506"/>
                  <a:gd name="T69" fmla="*/ 252 h 651"/>
                  <a:gd name="T70" fmla="*/ 453 w 506"/>
                  <a:gd name="T71" fmla="*/ 250 h 651"/>
                  <a:gd name="T72" fmla="*/ 464 w 506"/>
                  <a:gd name="T73" fmla="*/ 249 h 651"/>
                  <a:gd name="T74" fmla="*/ 475 w 506"/>
                  <a:gd name="T75" fmla="*/ 250 h 651"/>
                  <a:gd name="T76" fmla="*/ 486 w 506"/>
                  <a:gd name="T77" fmla="*/ 252 h 651"/>
                  <a:gd name="T78" fmla="*/ 496 w 506"/>
                  <a:gd name="T79" fmla="*/ 255 h 651"/>
                  <a:gd name="T80" fmla="*/ 506 w 506"/>
                  <a:gd name="T81" fmla="*/ 259 h 651"/>
                  <a:gd name="T82" fmla="*/ 506 w 506"/>
                  <a:gd name="T83" fmla="*/ 156 h 651"/>
                  <a:gd name="T84" fmla="*/ 506 w 506"/>
                  <a:gd name="T85" fmla="*/ 152 h 651"/>
                  <a:gd name="T86" fmla="*/ 503 w 506"/>
                  <a:gd name="T87" fmla="*/ 148 h 651"/>
                  <a:gd name="T88" fmla="*/ 358 w 506"/>
                  <a:gd name="T89" fmla="*/ 3 h 651"/>
                  <a:gd name="T90" fmla="*/ 354 w 506"/>
                  <a:gd name="T91" fmla="*/ 1 h 651"/>
                  <a:gd name="T92" fmla="*/ 350 w 506"/>
                  <a:gd name="T93" fmla="*/ 0 h 651"/>
                  <a:gd name="T94" fmla="*/ 12 w 506"/>
                  <a:gd name="T95" fmla="*/ 0 h 651"/>
                  <a:gd name="T96" fmla="*/ 8 w 506"/>
                  <a:gd name="T97" fmla="*/ 1 h 651"/>
                  <a:gd name="T98" fmla="*/ 4 w 506"/>
                  <a:gd name="T99" fmla="*/ 4 h 651"/>
                  <a:gd name="T100" fmla="*/ 1 w 506"/>
                  <a:gd name="T101" fmla="*/ 7 h 651"/>
                  <a:gd name="T102" fmla="*/ 0 w 506"/>
                  <a:gd name="T103" fmla="*/ 12 h 651"/>
                  <a:gd name="T104" fmla="*/ 0 w 506"/>
                  <a:gd name="T105" fmla="*/ 638 h 651"/>
                  <a:gd name="T106" fmla="*/ 1 w 506"/>
                  <a:gd name="T107" fmla="*/ 644 h 651"/>
                  <a:gd name="T108" fmla="*/ 4 w 506"/>
                  <a:gd name="T109" fmla="*/ 647 h 651"/>
                  <a:gd name="T110" fmla="*/ 8 w 506"/>
                  <a:gd name="T111" fmla="*/ 650 h 651"/>
                  <a:gd name="T112" fmla="*/ 12 w 506"/>
                  <a:gd name="T113" fmla="*/ 651 h 651"/>
                  <a:gd name="T114" fmla="*/ 337 w 506"/>
                  <a:gd name="T115" fmla="*/ 651 h 651"/>
                  <a:gd name="T116" fmla="*/ 337 w 506"/>
                  <a:gd name="T117" fmla="*/ 535 h 651"/>
                  <a:gd name="T118" fmla="*/ 331 w 506"/>
                  <a:gd name="T119" fmla="*/ 530 h 651"/>
                  <a:gd name="T120" fmla="*/ 325 w 506"/>
                  <a:gd name="T121" fmla="*/ 523 h 651"/>
                  <a:gd name="T122" fmla="*/ 319 w 506"/>
                  <a:gd name="T123" fmla="*/ 517 h 651"/>
                  <a:gd name="T124" fmla="*/ 314 w 506"/>
                  <a:gd name="T125" fmla="*/ 509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651">
                    <a:moveTo>
                      <a:pt x="350" y="12"/>
                    </a:moveTo>
                    <a:lnTo>
                      <a:pt x="494" y="156"/>
                    </a:lnTo>
                    <a:lnTo>
                      <a:pt x="350" y="156"/>
                    </a:lnTo>
                    <a:lnTo>
                      <a:pt x="350" y="12"/>
                    </a:lnTo>
                    <a:close/>
                    <a:moveTo>
                      <a:pt x="314" y="509"/>
                    </a:moveTo>
                    <a:lnTo>
                      <a:pt x="309" y="499"/>
                    </a:lnTo>
                    <a:lnTo>
                      <a:pt x="306" y="489"/>
                    </a:lnTo>
                    <a:lnTo>
                      <a:pt x="303" y="477"/>
                    </a:lnTo>
                    <a:lnTo>
                      <a:pt x="302" y="466"/>
                    </a:lnTo>
                    <a:lnTo>
                      <a:pt x="302" y="455"/>
                    </a:lnTo>
                    <a:lnTo>
                      <a:pt x="303" y="444"/>
                    </a:lnTo>
                    <a:lnTo>
                      <a:pt x="306" y="433"/>
                    </a:lnTo>
                    <a:lnTo>
                      <a:pt x="309" y="422"/>
                    </a:lnTo>
                    <a:lnTo>
                      <a:pt x="306" y="412"/>
                    </a:lnTo>
                    <a:lnTo>
                      <a:pt x="303" y="401"/>
                    </a:lnTo>
                    <a:lnTo>
                      <a:pt x="302" y="390"/>
                    </a:lnTo>
                    <a:lnTo>
                      <a:pt x="302" y="378"/>
                    </a:lnTo>
                    <a:lnTo>
                      <a:pt x="303" y="368"/>
                    </a:lnTo>
                    <a:lnTo>
                      <a:pt x="306" y="357"/>
                    </a:lnTo>
                    <a:lnTo>
                      <a:pt x="309" y="346"/>
                    </a:lnTo>
                    <a:lnTo>
                      <a:pt x="314" y="336"/>
                    </a:lnTo>
                    <a:lnTo>
                      <a:pt x="321" y="326"/>
                    </a:lnTo>
                    <a:lnTo>
                      <a:pt x="328" y="318"/>
                    </a:lnTo>
                    <a:lnTo>
                      <a:pt x="336" y="310"/>
                    </a:lnTo>
                    <a:lnTo>
                      <a:pt x="345" y="304"/>
                    </a:lnTo>
                    <a:lnTo>
                      <a:pt x="355" y="299"/>
                    </a:lnTo>
                    <a:lnTo>
                      <a:pt x="365" y="294"/>
                    </a:lnTo>
                    <a:lnTo>
                      <a:pt x="375" y="291"/>
                    </a:lnTo>
                    <a:lnTo>
                      <a:pt x="386" y="289"/>
                    </a:lnTo>
                    <a:lnTo>
                      <a:pt x="393" y="281"/>
                    </a:lnTo>
                    <a:lnTo>
                      <a:pt x="402" y="272"/>
                    </a:lnTo>
                    <a:lnTo>
                      <a:pt x="411" y="265"/>
                    </a:lnTo>
                    <a:lnTo>
                      <a:pt x="421" y="260"/>
                    </a:lnTo>
                    <a:lnTo>
                      <a:pt x="431" y="255"/>
                    </a:lnTo>
                    <a:lnTo>
                      <a:pt x="441" y="252"/>
                    </a:lnTo>
                    <a:lnTo>
                      <a:pt x="453" y="250"/>
                    </a:lnTo>
                    <a:lnTo>
                      <a:pt x="464" y="249"/>
                    </a:lnTo>
                    <a:lnTo>
                      <a:pt x="475" y="250"/>
                    </a:lnTo>
                    <a:lnTo>
                      <a:pt x="486" y="252"/>
                    </a:lnTo>
                    <a:lnTo>
                      <a:pt x="496" y="255"/>
                    </a:lnTo>
                    <a:lnTo>
                      <a:pt x="506" y="259"/>
                    </a:lnTo>
                    <a:lnTo>
                      <a:pt x="506" y="156"/>
                    </a:lnTo>
                    <a:lnTo>
                      <a:pt x="506" y="152"/>
                    </a:lnTo>
                    <a:lnTo>
                      <a:pt x="503" y="148"/>
                    </a:lnTo>
                    <a:lnTo>
                      <a:pt x="358" y="3"/>
                    </a:lnTo>
                    <a:lnTo>
                      <a:pt x="354" y="1"/>
                    </a:lnTo>
                    <a:lnTo>
                      <a:pt x="350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638"/>
                    </a:lnTo>
                    <a:lnTo>
                      <a:pt x="1" y="644"/>
                    </a:lnTo>
                    <a:lnTo>
                      <a:pt x="4" y="647"/>
                    </a:lnTo>
                    <a:lnTo>
                      <a:pt x="8" y="650"/>
                    </a:lnTo>
                    <a:lnTo>
                      <a:pt x="12" y="651"/>
                    </a:lnTo>
                    <a:lnTo>
                      <a:pt x="337" y="651"/>
                    </a:lnTo>
                    <a:lnTo>
                      <a:pt x="337" y="535"/>
                    </a:lnTo>
                    <a:lnTo>
                      <a:pt x="331" y="530"/>
                    </a:lnTo>
                    <a:lnTo>
                      <a:pt x="325" y="523"/>
                    </a:lnTo>
                    <a:lnTo>
                      <a:pt x="319" y="517"/>
                    </a:lnTo>
                    <a:lnTo>
                      <a:pt x="314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034"/>
              <p:cNvSpPr/>
              <p:nvPr/>
            </p:nvSpPr>
            <p:spPr bwMode="auto">
              <a:xfrm>
                <a:off x="485775" y="2159000"/>
                <a:ext cx="87313" cy="71438"/>
              </a:xfrm>
              <a:custGeom>
                <a:avLst/>
                <a:gdLst>
                  <a:gd name="T0" fmla="*/ 102 w 216"/>
                  <a:gd name="T1" fmla="*/ 50 h 178"/>
                  <a:gd name="T2" fmla="*/ 91 w 216"/>
                  <a:gd name="T3" fmla="*/ 50 h 178"/>
                  <a:gd name="T4" fmla="*/ 79 w 216"/>
                  <a:gd name="T5" fmla="*/ 48 h 178"/>
                  <a:gd name="T6" fmla="*/ 69 w 216"/>
                  <a:gd name="T7" fmla="*/ 45 h 178"/>
                  <a:gd name="T8" fmla="*/ 59 w 216"/>
                  <a:gd name="T9" fmla="*/ 39 h 178"/>
                  <a:gd name="T10" fmla="*/ 49 w 216"/>
                  <a:gd name="T11" fmla="*/ 34 h 178"/>
                  <a:gd name="T12" fmla="*/ 40 w 216"/>
                  <a:gd name="T13" fmla="*/ 27 h 178"/>
                  <a:gd name="T14" fmla="*/ 31 w 216"/>
                  <a:gd name="T15" fmla="*/ 20 h 178"/>
                  <a:gd name="T16" fmla="*/ 24 w 216"/>
                  <a:gd name="T17" fmla="*/ 12 h 178"/>
                  <a:gd name="T18" fmla="*/ 12 w 216"/>
                  <a:gd name="T19" fmla="*/ 9 h 178"/>
                  <a:gd name="T20" fmla="*/ 0 w 216"/>
                  <a:gd name="T21" fmla="*/ 6 h 178"/>
                  <a:gd name="T22" fmla="*/ 0 w 216"/>
                  <a:gd name="T23" fmla="*/ 166 h 178"/>
                  <a:gd name="T24" fmla="*/ 0 w 216"/>
                  <a:gd name="T25" fmla="*/ 169 h 178"/>
                  <a:gd name="T26" fmla="*/ 2 w 216"/>
                  <a:gd name="T27" fmla="*/ 172 h 178"/>
                  <a:gd name="T28" fmla="*/ 4 w 216"/>
                  <a:gd name="T29" fmla="*/ 175 h 178"/>
                  <a:gd name="T30" fmla="*/ 6 w 216"/>
                  <a:gd name="T31" fmla="*/ 176 h 178"/>
                  <a:gd name="T32" fmla="*/ 9 w 216"/>
                  <a:gd name="T33" fmla="*/ 178 h 178"/>
                  <a:gd name="T34" fmla="*/ 13 w 216"/>
                  <a:gd name="T35" fmla="*/ 178 h 178"/>
                  <a:gd name="T36" fmla="*/ 16 w 216"/>
                  <a:gd name="T37" fmla="*/ 177 h 178"/>
                  <a:gd name="T38" fmla="*/ 19 w 216"/>
                  <a:gd name="T39" fmla="*/ 175 h 178"/>
                  <a:gd name="T40" fmla="*/ 108 w 216"/>
                  <a:gd name="T41" fmla="*/ 109 h 178"/>
                  <a:gd name="T42" fmla="*/ 197 w 216"/>
                  <a:gd name="T43" fmla="*/ 175 h 178"/>
                  <a:gd name="T44" fmla="*/ 201 w 216"/>
                  <a:gd name="T45" fmla="*/ 177 h 178"/>
                  <a:gd name="T46" fmla="*/ 205 w 216"/>
                  <a:gd name="T47" fmla="*/ 178 h 178"/>
                  <a:gd name="T48" fmla="*/ 207 w 216"/>
                  <a:gd name="T49" fmla="*/ 177 h 178"/>
                  <a:gd name="T50" fmla="*/ 210 w 216"/>
                  <a:gd name="T51" fmla="*/ 176 h 178"/>
                  <a:gd name="T52" fmla="*/ 213 w 216"/>
                  <a:gd name="T53" fmla="*/ 175 h 178"/>
                  <a:gd name="T54" fmla="*/ 215 w 216"/>
                  <a:gd name="T55" fmla="*/ 172 h 178"/>
                  <a:gd name="T56" fmla="*/ 216 w 216"/>
                  <a:gd name="T57" fmla="*/ 169 h 178"/>
                  <a:gd name="T58" fmla="*/ 216 w 216"/>
                  <a:gd name="T59" fmla="*/ 166 h 178"/>
                  <a:gd name="T60" fmla="*/ 216 w 216"/>
                  <a:gd name="T61" fmla="*/ 0 h 178"/>
                  <a:gd name="T62" fmla="*/ 208 w 216"/>
                  <a:gd name="T63" fmla="*/ 4 h 178"/>
                  <a:gd name="T64" fmla="*/ 199 w 216"/>
                  <a:gd name="T65" fmla="*/ 7 h 178"/>
                  <a:gd name="T66" fmla="*/ 189 w 216"/>
                  <a:gd name="T67" fmla="*/ 10 h 178"/>
                  <a:gd name="T68" fmla="*/ 179 w 216"/>
                  <a:gd name="T69" fmla="*/ 12 h 178"/>
                  <a:gd name="T70" fmla="*/ 172 w 216"/>
                  <a:gd name="T71" fmla="*/ 20 h 178"/>
                  <a:gd name="T72" fmla="*/ 164 w 216"/>
                  <a:gd name="T73" fmla="*/ 27 h 178"/>
                  <a:gd name="T74" fmla="*/ 155 w 216"/>
                  <a:gd name="T75" fmla="*/ 34 h 178"/>
                  <a:gd name="T76" fmla="*/ 146 w 216"/>
                  <a:gd name="T77" fmla="*/ 39 h 178"/>
                  <a:gd name="T78" fmla="*/ 135 w 216"/>
                  <a:gd name="T79" fmla="*/ 45 h 178"/>
                  <a:gd name="T80" fmla="*/ 124 w 216"/>
                  <a:gd name="T81" fmla="*/ 48 h 178"/>
                  <a:gd name="T82" fmla="*/ 113 w 216"/>
                  <a:gd name="T83" fmla="*/ 50 h 178"/>
                  <a:gd name="T84" fmla="*/ 102 w 216"/>
                  <a:gd name="T85" fmla="*/ 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6" h="178">
                    <a:moveTo>
                      <a:pt x="102" y="50"/>
                    </a:moveTo>
                    <a:lnTo>
                      <a:pt x="91" y="50"/>
                    </a:lnTo>
                    <a:lnTo>
                      <a:pt x="79" y="48"/>
                    </a:lnTo>
                    <a:lnTo>
                      <a:pt x="69" y="45"/>
                    </a:lnTo>
                    <a:lnTo>
                      <a:pt x="59" y="39"/>
                    </a:lnTo>
                    <a:lnTo>
                      <a:pt x="49" y="34"/>
                    </a:lnTo>
                    <a:lnTo>
                      <a:pt x="40" y="27"/>
                    </a:lnTo>
                    <a:lnTo>
                      <a:pt x="31" y="20"/>
                    </a:lnTo>
                    <a:lnTo>
                      <a:pt x="24" y="12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0" y="166"/>
                    </a:lnTo>
                    <a:lnTo>
                      <a:pt x="0" y="169"/>
                    </a:lnTo>
                    <a:lnTo>
                      <a:pt x="2" y="172"/>
                    </a:lnTo>
                    <a:lnTo>
                      <a:pt x="4" y="175"/>
                    </a:lnTo>
                    <a:lnTo>
                      <a:pt x="6" y="176"/>
                    </a:lnTo>
                    <a:lnTo>
                      <a:pt x="9" y="178"/>
                    </a:lnTo>
                    <a:lnTo>
                      <a:pt x="13" y="178"/>
                    </a:lnTo>
                    <a:lnTo>
                      <a:pt x="16" y="177"/>
                    </a:lnTo>
                    <a:lnTo>
                      <a:pt x="19" y="175"/>
                    </a:lnTo>
                    <a:lnTo>
                      <a:pt x="108" y="109"/>
                    </a:lnTo>
                    <a:lnTo>
                      <a:pt x="197" y="175"/>
                    </a:lnTo>
                    <a:lnTo>
                      <a:pt x="201" y="177"/>
                    </a:lnTo>
                    <a:lnTo>
                      <a:pt x="205" y="178"/>
                    </a:lnTo>
                    <a:lnTo>
                      <a:pt x="207" y="177"/>
                    </a:lnTo>
                    <a:lnTo>
                      <a:pt x="210" y="176"/>
                    </a:lnTo>
                    <a:lnTo>
                      <a:pt x="213" y="175"/>
                    </a:lnTo>
                    <a:lnTo>
                      <a:pt x="215" y="172"/>
                    </a:lnTo>
                    <a:lnTo>
                      <a:pt x="216" y="169"/>
                    </a:lnTo>
                    <a:lnTo>
                      <a:pt x="216" y="166"/>
                    </a:lnTo>
                    <a:lnTo>
                      <a:pt x="216" y="0"/>
                    </a:lnTo>
                    <a:lnTo>
                      <a:pt x="208" y="4"/>
                    </a:lnTo>
                    <a:lnTo>
                      <a:pt x="199" y="7"/>
                    </a:lnTo>
                    <a:lnTo>
                      <a:pt x="189" y="10"/>
                    </a:lnTo>
                    <a:lnTo>
                      <a:pt x="179" y="12"/>
                    </a:lnTo>
                    <a:lnTo>
                      <a:pt x="172" y="20"/>
                    </a:lnTo>
                    <a:lnTo>
                      <a:pt x="164" y="27"/>
                    </a:lnTo>
                    <a:lnTo>
                      <a:pt x="155" y="34"/>
                    </a:lnTo>
                    <a:lnTo>
                      <a:pt x="146" y="39"/>
                    </a:lnTo>
                    <a:lnTo>
                      <a:pt x="135" y="45"/>
                    </a:lnTo>
                    <a:lnTo>
                      <a:pt x="124" y="48"/>
                    </a:lnTo>
                    <a:lnTo>
                      <a:pt x="113" y="50"/>
                    </a:lnTo>
                    <a:lnTo>
                      <a:pt x="10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035"/>
              <p:cNvSpPr>
                <a:spLocks noEditPoints="1"/>
              </p:cNvSpPr>
              <p:nvPr/>
            </p:nvSpPr>
            <p:spPr bwMode="auto">
              <a:xfrm>
                <a:off x="471488" y="2051050"/>
                <a:ext cx="111125" cy="119063"/>
              </a:xfrm>
              <a:custGeom>
                <a:avLst/>
                <a:gdLst>
                  <a:gd name="T0" fmla="*/ 121 w 277"/>
                  <a:gd name="T1" fmla="*/ 204 h 298"/>
                  <a:gd name="T2" fmla="*/ 99 w 277"/>
                  <a:gd name="T3" fmla="*/ 187 h 298"/>
                  <a:gd name="T4" fmla="*/ 86 w 277"/>
                  <a:gd name="T5" fmla="*/ 160 h 298"/>
                  <a:gd name="T6" fmla="*/ 88 w 277"/>
                  <a:gd name="T7" fmla="*/ 131 h 298"/>
                  <a:gd name="T8" fmla="*/ 102 w 277"/>
                  <a:gd name="T9" fmla="*/ 106 h 298"/>
                  <a:gd name="T10" fmla="*/ 128 w 277"/>
                  <a:gd name="T11" fmla="*/ 91 h 298"/>
                  <a:gd name="T12" fmla="*/ 157 w 277"/>
                  <a:gd name="T13" fmla="*/ 89 h 298"/>
                  <a:gd name="T14" fmla="*/ 184 w 277"/>
                  <a:gd name="T15" fmla="*/ 102 h 298"/>
                  <a:gd name="T16" fmla="*/ 200 w 277"/>
                  <a:gd name="T17" fmla="*/ 126 h 298"/>
                  <a:gd name="T18" fmla="*/ 205 w 277"/>
                  <a:gd name="T19" fmla="*/ 154 h 298"/>
                  <a:gd name="T20" fmla="*/ 195 w 277"/>
                  <a:gd name="T21" fmla="*/ 183 h 298"/>
                  <a:gd name="T22" fmla="*/ 173 w 277"/>
                  <a:gd name="T23" fmla="*/ 201 h 298"/>
                  <a:gd name="T24" fmla="*/ 145 w 277"/>
                  <a:gd name="T25" fmla="*/ 208 h 298"/>
                  <a:gd name="T26" fmla="*/ 276 w 277"/>
                  <a:gd name="T27" fmla="*/ 175 h 298"/>
                  <a:gd name="T28" fmla="*/ 273 w 277"/>
                  <a:gd name="T29" fmla="*/ 163 h 298"/>
                  <a:gd name="T30" fmla="*/ 266 w 277"/>
                  <a:gd name="T31" fmla="*/ 149 h 298"/>
                  <a:gd name="T32" fmla="*/ 273 w 277"/>
                  <a:gd name="T33" fmla="*/ 136 h 298"/>
                  <a:gd name="T34" fmla="*/ 276 w 277"/>
                  <a:gd name="T35" fmla="*/ 125 h 298"/>
                  <a:gd name="T36" fmla="*/ 277 w 277"/>
                  <a:gd name="T37" fmla="*/ 113 h 298"/>
                  <a:gd name="T38" fmla="*/ 276 w 277"/>
                  <a:gd name="T39" fmla="*/ 101 h 298"/>
                  <a:gd name="T40" fmla="*/ 274 w 277"/>
                  <a:gd name="T41" fmla="*/ 90 h 298"/>
                  <a:gd name="T42" fmla="*/ 268 w 277"/>
                  <a:gd name="T43" fmla="*/ 76 h 298"/>
                  <a:gd name="T44" fmla="*/ 265 w 277"/>
                  <a:gd name="T45" fmla="*/ 71 h 298"/>
                  <a:gd name="T46" fmla="*/ 256 w 277"/>
                  <a:gd name="T47" fmla="*/ 60 h 298"/>
                  <a:gd name="T48" fmla="*/ 248 w 277"/>
                  <a:gd name="T49" fmla="*/ 53 h 298"/>
                  <a:gd name="T50" fmla="*/ 239 w 277"/>
                  <a:gd name="T51" fmla="*/ 47 h 298"/>
                  <a:gd name="T52" fmla="*/ 228 w 277"/>
                  <a:gd name="T53" fmla="*/ 42 h 298"/>
                  <a:gd name="T54" fmla="*/ 215 w 277"/>
                  <a:gd name="T55" fmla="*/ 40 h 298"/>
                  <a:gd name="T56" fmla="*/ 201 w 277"/>
                  <a:gd name="T57" fmla="*/ 35 h 298"/>
                  <a:gd name="T58" fmla="*/ 193 w 277"/>
                  <a:gd name="T59" fmla="*/ 25 h 298"/>
                  <a:gd name="T60" fmla="*/ 185 w 277"/>
                  <a:gd name="T61" fmla="*/ 17 h 298"/>
                  <a:gd name="T62" fmla="*/ 171 w 277"/>
                  <a:gd name="T63" fmla="*/ 8 h 298"/>
                  <a:gd name="T64" fmla="*/ 120 w 277"/>
                  <a:gd name="T65" fmla="*/ 2 h 298"/>
                  <a:gd name="T66" fmla="*/ 84 w 277"/>
                  <a:gd name="T67" fmla="*/ 27 h 298"/>
                  <a:gd name="T68" fmla="*/ 68 w 277"/>
                  <a:gd name="T69" fmla="*/ 39 h 298"/>
                  <a:gd name="T70" fmla="*/ 28 w 277"/>
                  <a:gd name="T71" fmla="*/ 55 h 298"/>
                  <a:gd name="T72" fmla="*/ 3 w 277"/>
                  <a:gd name="T73" fmla="*/ 92 h 298"/>
                  <a:gd name="T74" fmla="*/ 4 w 277"/>
                  <a:gd name="T75" fmla="*/ 135 h 298"/>
                  <a:gd name="T76" fmla="*/ 8 w 277"/>
                  <a:gd name="T77" fmla="*/ 154 h 298"/>
                  <a:gd name="T78" fmla="*/ 1 w 277"/>
                  <a:gd name="T79" fmla="*/ 198 h 298"/>
                  <a:gd name="T80" fmla="*/ 12 w 277"/>
                  <a:gd name="T81" fmla="*/ 227 h 298"/>
                  <a:gd name="T82" fmla="*/ 16 w 277"/>
                  <a:gd name="T83" fmla="*/ 233 h 298"/>
                  <a:gd name="T84" fmla="*/ 26 w 277"/>
                  <a:gd name="T85" fmla="*/ 243 h 298"/>
                  <a:gd name="T86" fmla="*/ 37 w 277"/>
                  <a:gd name="T87" fmla="*/ 249 h 298"/>
                  <a:gd name="T88" fmla="*/ 68 w 277"/>
                  <a:gd name="T89" fmla="*/ 260 h 298"/>
                  <a:gd name="T90" fmla="*/ 84 w 277"/>
                  <a:gd name="T91" fmla="*/ 273 h 298"/>
                  <a:gd name="T92" fmla="*/ 121 w 277"/>
                  <a:gd name="T93" fmla="*/ 296 h 298"/>
                  <a:gd name="T94" fmla="*/ 165 w 277"/>
                  <a:gd name="T95" fmla="*/ 293 h 298"/>
                  <a:gd name="T96" fmla="*/ 200 w 277"/>
                  <a:gd name="T97" fmla="*/ 266 h 298"/>
                  <a:gd name="T98" fmla="*/ 215 w 277"/>
                  <a:gd name="T99" fmla="*/ 259 h 298"/>
                  <a:gd name="T100" fmla="*/ 253 w 277"/>
                  <a:gd name="T101" fmla="*/ 241 h 298"/>
                  <a:gd name="T102" fmla="*/ 256 w 277"/>
                  <a:gd name="T103" fmla="*/ 239 h 298"/>
                  <a:gd name="T104" fmla="*/ 265 w 277"/>
                  <a:gd name="T105" fmla="*/ 228 h 298"/>
                  <a:gd name="T106" fmla="*/ 273 w 277"/>
                  <a:gd name="T107" fmla="*/ 212 h 298"/>
                  <a:gd name="T108" fmla="*/ 276 w 277"/>
                  <a:gd name="T109" fmla="*/ 199 h 298"/>
                  <a:gd name="T110" fmla="*/ 277 w 277"/>
                  <a:gd name="T111" fmla="*/ 18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7" h="298">
                    <a:moveTo>
                      <a:pt x="145" y="208"/>
                    </a:moveTo>
                    <a:lnTo>
                      <a:pt x="139" y="208"/>
                    </a:lnTo>
                    <a:lnTo>
                      <a:pt x="133" y="207"/>
                    </a:lnTo>
                    <a:lnTo>
                      <a:pt x="128" y="206"/>
                    </a:lnTo>
                    <a:lnTo>
                      <a:pt x="121" y="204"/>
                    </a:lnTo>
                    <a:lnTo>
                      <a:pt x="116" y="201"/>
                    </a:lnTo>
                    <a:lnTo>
                      <a:pt x="111" y="198"/>
                    </a:lnTo>
                    <a:lnTo>
                      <a:pt x="107" y="195"/>
                    </a:lnTo>
                    <a:lnTo>
                      <a:pt x="102" y="191"/>
                    </a:lnTo>
                    <a:lnTo>
                      <a:pt x="99" y="187"/>
                    </a:lnTo>
                    <a:lnTo>
                      <a:pt x="95" y="183"/>
                    </a:lnTo>
                    <a:lnTo>
                      <a:pt x="92" y="178"/>
                    </a:lnTo>
                    <a:lnTo>
                      <a:pt x="90" y="172"/>
                    </a:lnTo>
                    <a:lnTo>
                      <a:pt x="88" y="167"/>
                    </a:lnTo>
                    <a:lnTo>
                      <a:pt x="86" y="160"/>
                    </a:lnTo>
                    <a:lnTo>
                      <a:pt x="85" y="154"/>
                    </a:lnTo>
                    <a:lnTo>
                      <a:pt x="85" y="148"/>
                    </a:lnTo>
                    <a:lnTo>
                      <a:pt x="85" y="142"/>
                    </a:lnTo>
                    <a:lnTo>
                      <a:pt x="86" y="137"/>
                    </a:lnTo>
                    <a:lnTo>
                      <a:pt x="88" y="131"/>
                    </a:lnTo>
                    <a:lnTo>
                      <a:pt x="90" y="126"/>
                    </a:lnTo>
                    <a:lnTo>
                      <a:pt x="92" y="120"/>
                    </a:lnTo>
                    <a:lnTo>
                      <a:pt x="95" y="116"/>
                    </a:lnTo>
                    <a:lnTo>
                      <a:pt x="99" y="111"/>
                    </a:lnTo>
                    <a:lnTo>
                      <a:pt x="102" y="106"/>
                    </a:lnTo>
                    <a:lnTo>
                      <a:pt x="107" y="102"/>
                    </a:lnTo>
                    <a:lnTo>
                      <a:pt x="111" y="99"/>
                    </a:lnTo>
                    <a:lnTo>
                      <a:pt x="116" y="96"/>
                    </a:lnTo>
                    <a:lnTo>
                      <a:pt x="121" y="93"/>
                    </a:lnTo>
                    <a:lnTo>
                      <a:pt x="128" y="91"/>
                    </a:lnTo>
                    <a:lnTo>
                      <a:pt x="133" y="89"/>
                    </a:lnTo>
                    <a:lnTo>
                      <a:pt x="139" y="89"/>
                    </a:lnTo>
                    <a:lnTo>
                      <a:pt x="145" y="88"/>
                    </a:lnTo>
                    <a:lnTo>
                      <a:pt x="151" y="89"/>
                    </a:lnTo>
                    <a:lnTo>
                      <a:pt x="157" y="89"/>
                    </a:lnTo>
                    <a:lnTo>
                      <a:pt x="163" y="91"/>
                    </a:lnTo>
                    <a:lnTo>
                      <a:pt x="168" y="93"/>
                    </a:lnTo>
                    <a:lnTo>
                      <a:pt x="173" y="96"/>
                    </a:lnTo>
                    <a:lnTo>
                      <a:pt x="179" y="99"/>
                    </a:lnTo>
                    <a:lnTo>
                      <a:pt x="184" y="102"/>
                    </a:lnTo>
                    <a:lnTo>
                      <a:pt x="188" y="106"/>
                    </a:lnTo>
                    <a:lnTo>
                      <a:pt x="192" y="111"/>
                    </a:lnTo>
                    <a:lnTo>
                      <a:pt x="195" y="116"/>
                    </a:lnTo>
                    <a:lnTo>
                      <a:pt x="198" y="120"/>
                    </a:lnTo>
                    <a:lnTo>
                      <a:pt x="200" y="126"/>
                    </a:lnTo>
                    <a:lnTo>
                      <a:pt x="202" y="131"/>
                    </a:lnTo>
                    <a:lnTo>
                      <a:pt x="204" y="137"/>
                    </a:lnTo>
                    <a:lnTo>
                      <a:pt x="205" y="142"/>
                    </a:lnTo>
                    <a:lnTo>
                      <a:pt x="205" y="148"/>
                    </a:lnTo>
                    <a:lnTo>
                      <a:pt x="205" y="154"/>
                    </a:lnTo>
                    <a:lnTo>
                      <a:pt x="204" y="160"/>
                    </a:lnTo>
                    <a:lnTo>
                      <a:pt x="202" y="167"/>
                    </a:lnTo>
                    <a:lnTo>
                      <a:pt x="200" y="172"/>
                    </a:lnTo>
                    <a:lnTo>
                      <a:pt x="198" y="178"/>
                    </a:lnTo>
                    <a:lnTo>
                      <a:pt x="195" y="183"/>
                    </a:lnTo>
                    <a:lnTo>
                      <a:pt x="192" y="187"/>
                    </a:lnTo>
                    <a:lnTo>
                      <a:pt x="188" y="191"/>
                    </a:lnTo>
                    <a:lnTo>
                      <a:pt x="184" y="195"/>
                    </a:lnTo>
                    <a:lnTo>
                      <a:pt x="179" y="198"/>
                    </a:lnTo>
                    <a:lnTo>
                      <a:pt x="173" y="201"/>
                    </a:lnTo>
                    <a:lnTo>
                      <a:pt x="168" y="204"/>
                    </a:lnTo>
                    <a:lnTo>
                      <a:pt x="163" y="206"/>
                    </a:lnTo>
                    <a:lnTo>
                      <a:pt x="157" y="207"/>
                    </a:lnTo>
                    <a:lnTo>
                      <a:pt x="151" y="208"/>
                    </a:lnTo>
                    <a:lnTo>
                      <a:pt x="145" y="208"/>
                    </a:lnTo>
                    <a:close/>
                    <a:moveTo>
                      <a:pt x="277" y="184"/>
                    </a:moveTo>
                    <a:lnTo>
                      <a:pt x="277" y="181"/>
                    </a:lnTo>
                    <a:lnTo>
                      <a:pt x="276" y="179"/>
                    </a:lnTo>
                    <a:lnTo>
                      <a:pt x="276" y="177"/>
                    </a:lnTo>
                    <a:lnTo>
                      <a:pt x="276" y="175"/>
                    </a:lnTo>
                    <a:lnTo>
                      <a:pt x="275" y="172"/>
                    </a:lnTo>
                    <a:lnTo>
                      <a:pt x="275" y="169"/>
                    </a:lnTo>
                    <a:lnTo>
                      <a:pt x="274" y="168"/>
                    </a:lnTo>
                    <a:lnTo>
                      <a:pt x="274" y="166"/>
                    </a:lnTo>
                    <a:lnTo>
                      <a:pt x="273" y="163"/>
                    </a:lnTo>
                    <a:lnTo>
                      <a:pt x="272" y="160"/>
                    </a:lnTo>
                    <a:lnTo>
                      <a:pt x="271" y="158"/>
                    </a:lnTo>
                    <a:lnTo>
                      <a:pt x="270" y="157"/>
                    </a:lnTo>
                    <a:lnTo>
                      <a:pt x="268" y="153"/>
                    </a:lnTo>
                    <a:lnTo>
                      <a:pt x="266" y="149"/>
                    </a:lnTo>
                    <a:lnTo>
                      <a:pt x="268" y="146"/>
                    </a:lnTo>
                    <a:lnTo>
                      <a:pt x="270" y="142"/>
                    </a:lnTo>
                    <a:lnTo>
                      <a:pt x="271" y="141"/>
                    </a:lnTo>
                    <a:lnTo>
                      <a:pt x="272" y="139"/>
                    </a:lnTo>
                    <a:lnTo>
                      <a:pt x="273" y="136"/>
                    </a:lnTo>
                    <a:lnTo>
                      <a:pt x="274" y="133"/>
                    </a:lnTo>
                    <a:lnTo>
                      <a:pt x="274" y="131"/>
                    </a:lnTo>
                    <a:lnTo>
                      <a:pt x="275" y="129"/>
                    </a:lnTo>
                    <a:lnTo>
                      <a:pt x="275" y="127"/>
                    </a:lnTo>
                    <a:lnTo>
                      <a:pt x="276" y="125"/>
                    </a:lnTo>
                    <a:lnTo>
                      <a:pt x="276" y="123"/>
                    </a:lnTo>
                    <a:lnTo>
                      <a:pt x="276" y="121"/>
                    </a:lnTo>
                    <a:lnTo>
                      <a:pt x="277" y="118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7" y="112"/>
                    </a:lnTo>
                    <a:lnTo>
                      <a:pt x="277" y="108"/>
                    </a:lnTo>
                    <a:lnTo>
                      <a:pt x="277" y="106"/>
                    </a:lnTo>
                    <a:lnTo>
                      <a:pt x="277" y="103"/>
                    </a:lnTo>
                    <a:lnTo>
                      <a:pt x="276" y="101"/>
                    </a:lnTo>
                    <a:lnTo>
                      <a:pt x="276" y="99"/>
                    </a:lnTo>
                    <a:lnTo>
                      <a:pt x="275" y="97"/>
                    </a:lnTo>
                    <a:lnTo>
                      <a:pt x="275" y="95"/>
                    </a:lnTo>
                    <a:lnTo>
                      <a:pt x="275" y="93"/>
                    </a:lnTo>
                    <a:lnTo>
                      <a:pt x="274" y="90"/>
                    </a:lnTo>
                    <a:lnTo>
                      <a:pt x="273" y="87"/>
                    </a:lnTo>
                    <a:lnTo>
                      <a:pt x="272" y="85"/>
                    </a:lnTo>
                    <a:lnTo>
                      <a:pt x="272" y="84"/>
                    </a:lnTo>
                    <a:lnTo>
                      <a:pt x="270" y="80"/>
                    </a:lnTo>
                    <a:lnTo>
                      <a:pt x="268" y="76"/>
                    </a:lnTo>
                    <a:lnTo>
                      <a:pt x="268" y="76"/>
                    </a:lnTo>
                    <a:lnTo>
                      <a:pt x="267" y="75"/>
                    </a:lnTo>
                    <a:lnTo>
                      <a:pt x="267" y="75"/>
                    </a:lnTo>
                    <a:lnTo>
                      <a:pt x="267" y="75"/>
                    </a:lnTo>
                    <a:lnTo>
                      <a:pt x="265" y="71"/>
                    </a:lnTo>
                    <a:lnTo>
                      <a:pt x="262" y="67"/>
                    </a:lnTo>
                    <a:lnTo>
                      <a:pt x="262" y="67"/>
                    </a:lnTo>
                    <a:lnTo>
                      <a:pt x="261" y="66"/>
                    </a:lnTo>
                    <a:lnTo>
                      <a:pt x="258" y="63"/>
                    </a:lnTo>
                    <a:lnTo>
                      <a:pt x="256" y="60"/>
                    </a:lnTo>
                    <a:lnTo>
                      <a:pt x="255" y="60"/>
                    </a:lnTo>
                    <a:lnTo>
                      <a:pt x="255" y="60"/>
                    </a:lnTo>
                    <a:lnTo>
                      <a:pt x="252" y="56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2"/>
                    </a:lnTo>
                    <a:lnTo>
                      <a:pt x="244" y="50"/>
                    </a:lnTo>
                    <a:lnTo>
                      <a:pt x="241" y="48"/>
                    </a:lnTo>
                    <a:lnTo>
                      <a:pt x="240" y="48"/>
                    </a:lnTo>
                    <a:lnTo>
                      <a:pt x="239" y="47"/>
                    </a:lnTo>
                    <a:lnTo>
                      <a:pt x="236" y="45"/>
                    </a:lnTo>
                    <a:lnTo>
                      <a:pt x="233" y="45"/>
                    </a:lnTo>
                    <a:lnTo>
                      <a:pt x="232" y="44"/>
                    </a:lnTo>
                    <a:lnTo>
                      <a:pt x="230" y="44"/>
                    </a:lnTo>
                    <a:lnTo>
                      <a:pt x="228" y="42"/>
                    </a:lnTo>
                    <a:lnTo>
                      <a:pt x="224" y="41"/>
                    </a:lnTo>
                    <a:lnTo>
                      <a:pt x="222" y="41"/>
                    </a:lnTo>
                    <a:lnTo>
                      <a:pt x="220" y="40"/>
                    </a:lnTo>
                    <a:lnTo>
                      <a:pt x="218" y="40"/>
                    </a:lnTo>
                    <a:lnTo>
                      <a:pt x="215" y="40"/>
                    </a:lnTo>
                    <a:lnTo>
                      <a:pt x="213" y="39"/>
                    </a:lnTo>
                    <a:lnTo>
                      <a:pt x="211" y="39"/>
                    </a:lnTo>
                    <a:lnTo>
                      <a:pt x="207" y="39"/>
                    </a:lnTo>
                    <a:lnTo>
                      <a:pt x="203" y="39"/>
                    </a:lnTo>
                    <a:lnTo>
                      <a:pt x="201" y="35"/>
                    </a:lnTo>
                    <a:lnTo>
                      <a:pt x="199" y="32"/>
                    </a:lnTo>
                    <a:lnTo>
                      <a:pt x="197" y="30"/>
                    </a:lnTo>
                    <a:lnTo>
                      <a:pt x="196" y="28"/>
                    </a:lnTo>
                    <a:lnTo>
                      <a:pt x="194" y="26"/>
                    </a:lnTo>
                    <a:lnTo>
                      <a:pt x="193" y="25"/>
                    </a:lnTo>
                    <a:lnTo>
                      <a:pt x="191" y="23"/>
                    </a:lnTo>
                    <a:lnTo>
                      <a:pt x="190" y="22"/>
                    </a:lnTo>
                    <a:lnTo>
                      <a:pt x="188" y="21"/>
                    </a:lnTo>
                    <a:lnTo>
                      <a:pt x="186" y="19"/>
                    </a:lnTo>
                    <a:lnTo>
                      <a:pt x="185" y="17"/>
                    </a:lnTo>
                    <a:lnTo>
                      <a:pt x="183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71" y="8"/>
                    </a:lnTo>
                    <a:lnTo>
                      <a:pt x="161" y="3"/>
                    </a:lnTo>
                    <a:lnTo>
                      <a:pt x="150" y="1"/>
                    </a:lnTo>
                    <a:lnTo>
                      <a:pt x="139" y="0"/>
                    </a:lnTo>
                    <a:lnTo>
                      <a:pt x="130" y="1"/>
                    </a:lnTo>
                    <a:lnTo>
                      <a:pt x="120" y="2"/>
                    </a:lnTo>
                    <a:lnTo>
                      <a:pt x="112" y="5"/>
                    </a:lnTo>
                    <a:lnTo>
                      <a:pt x="104" y="10"/>
                    </a:lnTo>
                    <a:lnTo>
                      <a:pt x="97" y="15"/>
                    </a:lnTo>
                    <a:lnTo>
                      <a:pt x="90" y="20"/>
                    </a:lnTo>
                    <a:lnTo>
                      <a:pt x="84" y="27"/>
                    </a:lnTo>
                    <a:lnTo>
                      <a:pt x="79" y="34"/>
                    </a:lnTo>
                    <a:lnTo>
                      <a:pt x="77" y="36"/>
                    </a:lnTo>
                    <a:lnTo>
                      <a:pt x="75" y="37"/>
                    </a:lnTo>
                    <a:lnTo>
                      <a:pt x="72" y="38"/>
                    </a:lnTo>
                    <a:lnTo>
                      <a:pt x="68" y="39"/>
                    </a:lnTo>
                    <a:lnTo>
                      <a:pt x="60" y="40"/>
                    </a:lnTo>
                    <a:lnTo>
                      <a:pt x="51" y="42"/>
                    </a:lnTo>
                    <a:lnTo>
                      <a:pt x="43" y="45"/>
                    </a:lnTo>
                    <a:lnTo>
                      <a:pt x="35" y="49"/>
                    </a:lnTo>
                    <a:lnTo>
                      <a:pt x="28" y="55"/>
                    </a:lnTo>
                    <a:lnTo>
                      <a:pt x="22" y="61"/>
                    </a:lnTo>
                    <a:lnTo>
                      <a:pt x="15" y="68"/>
                    </a:lnTo>
                    <a:lnTo>
                      <a:pt x="10" y="75"/>
                    </a:lnTo>
                    <a:lnTo>
                      <a:pt x="6" y="83"/>
                    </a:lnTo>
                    <a:lnTo>
                      <a:pt x="3" y="92"/>
                    </a:lnTo>
                    <a:lnTo>
                      <a:pt x="1" y="100"/>
                    </a:lnTo>
                    <a:lnTo>
                      <a:pt x="0" y="109"/>
                    </a:lnTo>
                    <a:lnTo>
                      <a:pt x="1" y="119"/>
                    </a:lnTo>
                    <a:lnTo>
                      <a:pt x="2" y="127"/>
                    </a:lnTo>
                    <a:lnTo>
                      <a:pt x="4" y="135"/>
                    </a:lnTo>
                    <a:lnTo>
                      <a:pt x="8" y="144"/>
                    </a:lnTo>
                    <a:lnTo>
                      <a:pt x="9" y="146"/>
                    </a:lnTo>
                    <a:lnTo>
                      <a:pt x="9" y="149"/>
                    </a:lnTo>
                    <a:lnTo>
                      <a:pt x="9" y="152"/>
                    </a:lnTo>
                    <a:lnTo>
                      <a:pt x="8" y="154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1" y="181"/>
                    </a:lnTo>
                    <a:lnTo>
                      <a:pt x="0" y="189"/>
                    </a:lnTo>
                    <a:lnTo>
                      <a:pt x="1" y="198"/>
                    </a:lnTo>
                    <a:lnTo>
                      <a:pt x="3" y="207"/>
                    </a:lnTo>
                    <a:lnTo>
                      <a:pt x="6" y="217"/>
                    </a:lnTo>
                    <a:lnTo>
                      <a:pt x="10" y="225"/>
                    </a:lnTo>
                    <a:lnTo>
                      <a:pt x="11" y="226"/>
                    </a:lnTo>
                    <a:lnTo>
                      <a:pt x="12" y="227"/>
                    </a:lnTo>
                    <a:lnTo>
                      <a:pt x="12" y="227"/>
                    </a:lnTo>
                    <a:lnTo>
                      <a:pt x="14" y="230"/>
                    </a:lnTo>
                    <a:lnTo>
                      <a:pt x="15" y="232"/>
                    </a:lnTo>
                    <a:lnTo>
                      <a:pt x="16" y="232"/>
                    </a:lnTo>
                    <a:lnTo>
                      <a:pt x="16" y="233"/>
                    </a:lnTo>
                    <a:lnTo>
                      <a:pt x="20" y="236"/>
                    </a:lnTo>
                    <a:lnTo>
                      <a:pt x="23" y="239"/>
                    </a:lnTo>
                    <a:lnTo>
                      <a:pt x="23" y="239"/>
                    </a:lnTo>
                    <a:lnTo>
                      <a:pt x="23" y="240"/>
                    </a:lnTo>
                    <a:lnTo>
                      <a:pt x="26" y="243"/>
                    </a:lnTo>
                    <a:lnTo>
                      <a:pt x="30" y="246"/>
                    </a:lnTo>
                    <a:lnTo>
                      <a:pt x="30" y="246"/>
                    </a:lnTo>
                    <a:lnTo>
                      <a:pt x="30" y="246"/>
                    </a:lnTo>
                    <a:lnTo>
                      <a:pt x="33" y="248"/>
                    </a:lnTo>
                    <a:lnTo>
                      <a:pt x="37" y="249"/>
                    </a:lnTo>
                    <a:lnTo>
                      <a:pt x="37" y="249"/>
                    </a:lnTo>
                    <a:lnTo>
                      <a:pt x="44" y="253"/>
                    </a:lnTo>
                    <a:lnTo>
                      <a:pt x="52" y="257"/>
                    </a:lnTo>
                    <a:lnTo>
                      <a:pt x="60" y="259"/>
                    </a:lnTo>
                    <a:lnTo>
                      <a:pt x="68" y="260"/>
                    </a:lnTo>
                    <a:lnTo>
                      <a:pt x="72" y="260"/>
                    </a:lnTo>
                    <a:lnTo>
                      <a:pt x="75" y="261"/>
                    </a:lnTo>
                    <a:lnTo>
                      <a:pt x="77" y="263"/>
                    </a:lnTo>
                    <a:lnTo>
                      <a:pt x="79" y="266"/>
                    </a:lnTo>
                    <a:lnTo>
                      <a:pt x="84" y="273"/>
                    </a:lnTo>
                    <a:lnTo>
                      <a:pt x="90" y="279"/>
                    </a:lnTo>
                    <a:lnTo>
                      <a:pt x="97" y="285"/>
                    </a:lnTo>
                    <a:lnTo>
                      <a:pt x="104" y="289"/>
                    </a:lnTo>
                    <a:lnTo>
                      <a:pt x="112" y="293"/>
                    </a:lnTo>
                    <a:lnTo>
                      <a:pt x="121" y="296"/>
                    </a:lnTo>
                    <a:lnTo>
                      <a:pt x="130" y="297"/>
                    </a:lnTo>
                    <a:lnTo>
                      <a:pt x="139" y="298"/>
                    </a:lnTo>
                    <a:lnTo>
                      <a:pt x="148" y="297"/>
                    </a:lnTo>
                    <a:lnTo>
                      <a:pt x="157" y="296"/>
                    </a:lnTo>
                    <a:lnTo>
                      <a:pt x="165" y="293"/>
                    </a:lnTo>
                    <a:lnTo>
                      <a:pt x="173" y="289"/>
                    </a:lnTo>
                    <a:lnTo>
                      <a:pt x="181" y="285"/>
                    </a:lnTo>
                    <a:lnTo>
                      <a:pt x="188" y="279"/>
                    </a:lnTo>
                    <a:lnTo>
                      <a:pt x="194" y="273"/>
                    </a:lnTo>
                    <a:lnTo>
                      <a:pt x="200" y="266"/>
                    </a:lnTo>
                    <a:lnTo>
                      <a:pt x="201" y="263"/>
                    </a:lnTo>
                    <a:lnTo>
                      <a:pt x="204" y="261"/>
                    </a:lnTo>
                    <a:lnTo>
                      <a:pt x="206" y="260"/>
                    </a:lnTo>
                    <a:lnTo>
                      <a:pt x="209" y="260"/>
                    </a:lnTo>
                    <a:lnTo>
                      <a:pt x="215" y="259"/>
                    </a:lnTo>
                    <a:lnTo>
                      <a:pt x="221" y="258"/>
                    </a:lnTo>
                    <a:lnTo>
                      <a:pt x="228" y="256"/>
                    </a:lnTo>
                    <a:lnTo>
                      <a:pt x="233" y="254"/>
                    </a:lnTo>
                    <a:lnTo>
                      <a:pt x="244" y="248"/>
                    </a:lnTo>
                    <a:lnTo>
                      <a:pt x="253" y="241"/>
                    </a:lnTo>
                    <a:lnTo>
                      <a:pt x="253" y="241"/>
                    </a:lnTo>
                    <a:lnTo>
                      <a:pt x="254" y="241"/>
                    </a:lnTo>
                    <a:lnTo>
                      <a:pt x="255" y="240"/>
                    </a:lnTo>
                    <a:lnTo>
                      <a:pt x="256" y="239"/>
                    </a:lnTo>
                    <a:lnTo>
                      <a:pt x="256" y="239"/>
                    </a:lnTo>
                    <a:lnTo>
                      <a:pt x="259" y="236"/>
                    </a:lnTo>
                    <a:lnTo>
                      <a:pt x="261" y="233"/>
                    </a:lnTo>
                    <a:lnTo>
                      <a:pt x="262" y="232"/>
                    </a:lnTo>
                    <a:lnTo>
                      <a:pt x="262" y="232"/>
                    </a:lnTo>
                    <a:lnTo>
                      <a:pt x="265" y="228"/>
                    </a:lnTo>
                    <a:lnTo>
                      <a:pt x="267" y="225"/>
                    </a:lnTo>
                    <a:lnTo>
                      <a:pt x="270" y="220"/>
                    </a:lnTo>
                    <a:lnTo>
                      <a:pt x="272" y="215"/>
                    </a:lnTo>
                    <a:lnTo>
                      <a:pt x="272" y="215"/>
                    </a:lnTo>
                    <a:lnTo>
                      <a:pt x="273" y="212"/>
                    </a:lnTo>
                    <a:lnTo>
                      <a:pt x="274" y="209"/>
                    </a:lnTo>
                    <a:lnTo>
                      <a:pt x="275" y="206"/>
                    </a:lnTo>
                    <a:lnTo>
                      <a:pt x="275" y="204"/>
                    </a:lnTo>
                    <a:lnTo>
                      <a:pt x="275" y="202"/>
                    </a:lnTo>
                    <a:lnTo>
                      <a:pt x="276" y="199"/>
                    </a:lnTo>
                    <a:lnTo>
                      <a:pt x="276" y="197"/>
                    </a:lnTo>
                    <a:lnTo>
                      <a:pt x="277" y="195"/>
                    </a:lnTo>
                    <a:lnTo>
                      <a:pt x="277" y="193"/>
                    </a:lnTo>
                    <a:lnTo>
                      <a:pt x="277" y="191"/>
                    </a:lnTo>
                    <a:lnTo>
                      <a:pt x="277" y="188"/>
                    </a:lnTo>
                    <a:lnTo>
                      <a:pt x="277" y="186"/>
                    </a:lnTo>
                    <a:lnTo>
                      <a:pt x="277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3774145" y="5504721"/>
              <a:ext cx="925522" cy="838594"/>
              <a:chOff x="6448425" y="796925"/>
              <a:chExt cx="287338" cy="260350"/>
            </a:xfrm>
            <a:solidFill>
              <a:schemeClr val="bg1"/>
            </a:solidFill>
          </p:grpSpPr>
          <p:sp>
            <p:nvSpPr>
              <p:cNvPr id="25" name="Freeform 3562"/>
              <p:cNvSpPr/>
              <p:nvPr/>
            </p:nvSpPr>
            <p:spPr bwMode="auto">
              <a:xfrm>
                <a:off x="6448425" y="796925"/>
                <a:ext cx="277812" cy="161925"/>
              </a:xfrm>
              <a:custGeom>
                <a:avLst/>
                <a:gdLst>
                  <a:gd name="T0" fmla="*/ 8 w 701"/>
                  <a:gd name="T1" fmla="*/ 285 h 408"/>
                  <a:gd name="T2" fmla="*/ 5 w 701"/>
                  <a:gd name="T3" fmla="*/ 288 h 408"/>
                  <a:gd name="T4" fmla="*/ 2 w 701"/>
                  <a:gd name="T5" fmla="*/ 290 h 408"/>
                  <a:gd name="T6" fmla="*/ 1 w 701"/>
                  <a:gd name="T7" fmla="*/ 293 h 408"/>
                  <a:gd name="T8" fmla="*/ 0 w 701"/>
                  <a:gd name="T9" fmla="*/ 297 h 408"/>
                  <a:gd name="T10" fmla="*/ 1 w 701"/>
                  <a:gd name="T11" fmla="*/ 300 h 408"/>
                  <a:gd name="T12" fmla="*/ 2 w 701"/>
                  <a:gd name="T13" fmla="*/ 303 h 408"/>
                  <a:gd name="T14" fmla="*/ 5 w 701"/>
                  <a:gd name="T15" fmla="*/ 306 h 408"/>
                  <a:gd name="T16" fmla="*/ 8 w 701"/>
                  <a:gd name="T17" fmla="*/ 308 h 408"/>
                  <a:gd name="T18" fmla="*/ 259 w 701"/>
                  <a:gd name="T19" fmla="*/ 408 h 408"/>
                  <a:gd name="T20" fmla="*/ 701 w 701"/>
                  <a:gd name="T21" fmla="*/ 0 h 408"/>
                  <a:gd name="T22" fmla="*/ 8 w 701"/>
                  <a:gd name="T23" fmla="*/ 28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1" h="408">
                    <a:moveTo>
                      <a:pt x="8" y="285"/>
                    </a:moveTo>
                    <a:lnTo>
                      <a:pt x="5" y="288"/>
                    </a:lnTo>
                    <a:lnTo>
                      <a:pt x="2" y="290"/>
                    </a:lnTo>
                    <a:lnTo>
                      <a:pt x="1" y="293"/>
                    </a:lnTo>
                    <a:lnTo>
                      <a:pt x="0" y="297"/>
                    </a:lnTo>
                    <a:lnTo>
                      <a:pt x="1" y="300"/>
                    </a:lnTo>
                    <a:lnTo>
                      <a:pt x="2" y="303"/>
                    </a:lnTo>
                    <a:lnTo>
                      <a:pt x="5" y="306"/>
                    </a:lnTo>
                    <a:lnTo>
                      <a:pt x="8" y="308"/>
                    </a:lnTo>
                    <a:lnTo>
                      <a:pt x="259" y="408"/>
                    </a:lnTo>
                    <a:lnTo>
                      <a:pt x="701" y="0"/>
                    </a:lnTo>
                    <a:lnTo>
                      <a:pt x="8" y="2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563"/>
              <p:cNvSpPr/>
              <p:nvPr/>
            </p:nvSpPr>
            <p:spPr bwMode="auto">
              <a:xfrm>
                <a:off x="6554788" y="800100"/>
                <a:ext cx="180975" cy="257175"/>
              </a:xfrm>
              <a:custGeom>
                <a:avLst/>
                <a:gdLst>
                  <a:gd name="T0" fmla="*/ 0 w 456"/>
                  <a:gd name="T1" fmla="*/ 424 h 646"/>
                  <a:gd name="T2" fmla="*/ 0 w 456"/>
                  <a:gd name="T3" fmla="*/ 635 h 646"/>
                  <a:gd name="T4" fmla="*/ 0 w 456"/>
                  <a:gd name="T5" fmla="*/ 639 h 646"/>
                  <a:gd name="T6" fmla="*/ 3 w 456"/>
                  <a:gd name="T7" fmla="*/ 642 h 646"/>
                  <a:gd name="T8" fmla="*/ 5 w 456"/>
                  <a:gd name="T9" fmla="*/ 645 h 646"/>
                  <a:gd name="T10" fmla="*/ 9 w 456"/>
                  <a:gd name="T11" fmla="*/ 646 h 646"/>
                  <a:gd name="T12" fmla="*/ 11 w 456"/>
                  <a:gd name="T13" fmla="*/ 646 h 646"/>
                  <a:gd name="T14" fmla="*/ 12 w 456"/>
                  <a:gd name="T15" fmla="*/ 646 h 646"/>
                  <a:gd name="T16" fmla="*/ 16 w 456"/>
                  <a:gd name="T17" fmla="*/ 646 h 646"/>
                  <a:gd name="T18" fmla="*/ 18 w 456"/>
                  <a:gd name="T19" fmla="*/ 645 h 646"/>
                  <a:gd name="T20" fmla="*/ 21 w 456"/>
                  <a:gd name="T21" fmla="*/ 644 h 646"/>
                  <a:gd name="T22" fmla="*/ 22 w 456"/>
                  <a:gd name="T23" fmla="*/ 641 h 646"/>
                  <a:gd name="T24" fmla="*/ 126 w 456"/>
                  <a:gd name="T25" fmla="*/ 469 h 646"/>
                  <a:gd name="T26" fmla="*/ 315 w 456"/>
                  <a:gd name="T27" fmla="*/ 569 h 646"/>
                  <a:gd name="T28" fmla="*/ 317 w 456"/>
                  <a:gd name="T29" fmla="*/ 570 h 646"/>
                  <a:gd name="T30" fmla="*/ 320 w 456"/>
                  <a:gd name="T31" fmla="*/ 572 h 646"/>
                  <a:gd name="T32" fmla="*/ 323 w 456"/>
                  <a:gd name="T33" fmla="*/ 570 h 646"/>
                  <a:gd name="T34" fmla="*/ 325 w 456"/>
                  <a:gd name="T35" fmla="*/ 570 h 646"/>
                  <a:gd name="T36" fmla="*/ 329 w 456"/>
                  <a:gd name="T37" fmla="*/ 567 h 646"/>
                  <a:gd name="T38" fmla="*/ 332 w 456"/>
                  <a:gd name="T39" fmla="*/ 561 h 646"/>
                  <a:gd name="T40" fmla="*/ 456 w 456"/>
                  <a:gd name="T41" fmla="*/ 0 h 646"/>
                  <a:gd name="T42" fmla="*/ 0 w 456"/>
                  <a:gd name="T43" fmla="*/ 424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6" h="646">
                    <a:moveTo>
                      <a:pt x="0" y="424"/>
                    </a:moveTo>
                    <a:lnTo>
                      <a:pt x="0" y="635"/>
                    </a:lnTo>
                    <a:lnTo>
                      <a:pt x="0" y="639"/>
                    </a:lnTo>
                    <a:lnTo>
                      <a:pt x="3" y="642"/>
                    </a:lnTo>
                    <a:lnTo>
                      <a:pt x="5" y="645"/>
                    </a:lnTo>
                    <a:lnTo>
                      <a:pt x="9" y="646"/>
                    </a:lnTo>
                    <a:lnTo>
                      <a:pt x="11" y="646"/>
                    </a:lnTo>
                    <a:lnTo>
                      <a:pt x="12" y="646"/>
                    </a:lnTo>
                    <a:lnTo>
                      <a:pt x="16" y="646"/>
                    </a:lnTo>
                    <a:lnTo>
                      <a:pt x="18" y="645"/>
                    </a:lnTo>
                    <a:lnTo>
                      <a:pt x="21" y="644"/>
                    </a:lnTo>
                    <a:lnTo>
                      <a:pt x="22" y="641"/>
                    </a:lnTo>
                    <a:lnTo>
                      <a:pt x="126" y="469"/>
                    </a:lnTo>
                    <a:lnTo>
                      <a:pt x="315" y="569"/>
                    </a:lnTo>
                    <a:lnTo>
                      <a:pt x="317" y="570"/>
                    </a:lnTo>
                    <a:lnTo>
                      <a:pt x="320" y="572"/>
                    </a:lnTo>
                    <a:lnTo>
                      <a:pt x="323" y="570"/>
                    </a:lnTo>
                    <a:lnTo>
                      <a:pt x="325" y="570"/>
                    </a:lnTo>
                    <a:lnTo>
                      <a:pt x="329" y="567"/>
                    </a:lnTo>
                    <a:lnTo>
                      <a:pt x="332" y="561"/>
                    </a:lnTo>
                    <a:lnTo>
                      <a:pt x="456" y="0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74"/>
            <p:cNvGrpSpPr/>
            <p:nvPr/>
          </p:nvGrpSpPr>
          <p:grpSpPr>
            <a:xfrm>
              <a:off x="8860452" y="5525172"/>
              <a:ext cx="920404" cy="797688"/>
              <a:chOff x="8739188" y="1954213"/>
              <a:chExt cx="285749" cy="247650"/>
            </a:xfrm>
            <a:solidFill>
              <a:schemeClr val="bg1"/>
            </a:solidFill>
          </p:grpSpPr>
          <p:sp>
            <p:nvSpPr>
              <p:cNvPr id="20" name="Freeform 3633"/>
              <p:cNvSpPr/>
              <p:nvPr/>
            </p:nvSpPr>
            <p:spPr bwMode="auto">
              <a:xfrm>
                <a:off x="8739188" y="1966913"/>
                <a:ext cx="257175" cy="158750"/>
              </a:xfrm>
              <a:custGeom>
                <a:avLst/>
                <a:gdLst>
                  <a:gd name="T0" fmla="*/ 624 w 648"/>
                  <a:gd name="T1" fmla="*/ 206 h 402"/>
                  <a:gd name="T2" fmla="*/ 628 w 648"/>
                  <a:gd name="T3" fmla="*/ 203 h 402"/>
                  <a:gd name="T4" fmla="*/ 633 w 648"/>
                  <a:gd name="T5" fmla="*/ 203 h 402"/>
                  <a:gd name="T6" fmla="*/ 637 w 648"/>
                  <a:gd name="T7" fmla="*/ 203 h 402"/>
                  <a:gd name="T8" fmla="*/ 640 w 648"/>
                  <a:gd name="T9" fmla="*/ 206 h 402"/>
                  <a:gd name="T10" fmla="*/ 648 w 648"/>
                  <a:gd name="T11" fmla="*/ 214 h 402"/>
                  <a:gd name="T12" fmla="*/ 648 w 648"/>
                  <a:gd name="T13" fmla="*/ 40 h 402"/>
                  <a:gd name="T14" fmla="*/ 648 w 648"/>
                  <a:gd name="T15" fmla="*/ 29 h 402"/>
                  <a:gd name="T16" fmla="*/ 645 w 648"/>
                  <a:gd name="T17" fmla="*/ 18 h 402"/>
                  <a:gd name="T18" fmla="*/ 644 w 648"/>
                  <a:gd name="T19" fmla="*/ 9 h 402"/>
                  <a:gd name="T20" fmla="*/ 640 w 648"/>
                  <a:gd name="T21" fmla="*/ 0 h 402"/>
                  <a:gd name="T22" fmla="*/ 349 w 648"/>
                  <a:gd name="T23" fmla="*/ 235 h 402"/>
                  <a:gd name="T24" fmla="*/ 345 w 648"/>
                  <a:gd name="T25" fmla="*/ 238 h 402"/>
                  <a:gd name="T26" fmla="*/ 341 w 648"/>
                  <a:gd name="T27" fmla="*/ 238 h 402"/>
                  <a:gd name="T28" fmla="*/ 337 w 648"/>
                  <a:gd name="T29" fmla="*/ 238 h 402"/>
                  <a:gd name="T30" fmla="*/ 335 w 648"/>
                  <a:gd name="T31" fmla="*/ 237 h 402"/>
                  <a:gd name="T32" fmla="*/ 10 w 648"/>
                  <a:gd name="T33" fmla="*/ 2 h 402"/>
                  <a:gd name="T34" fmla="*/ 6 w 648"/>
                  <a:gd name="T35" fmla="*/ 11 h 402"/>
                  <a:gd name="T36" fmla="*/ 2 w 648"/>
                  <a:gd name="T37" fmla="*/ 20 h 402"/>
                  <a:gd name="T38" fmla="*/ 0 w 648"/>
                  <a:gd name="T39" fmla="*/ 29 h 402"/>
                  <a:gd name="T40" fmla="*/ 0 w 648"/>
                  <a:gd name="T41" fmla="*/ 40 h 402"/>
                  <a:gd name="T42" fmla="*/ 0 w 648"/>
                  <a:gd name="T43" fmla="*/ 329 h 402"/>
                  <a:gd name="T44" fmla="*/ 0 w 648"/>
                  <a:gd name="T45" fmla="*/ 337 h 402"/>
                  <a:gd name="T46" fmla="*/ 1 w 648"/>
                  <a:gd name="T47" fmla="*/ 343 h 402"/>
                  <a:gd name="T48" fmla="*/ 2 w 648"/>
                  <a:gd name="T49" fmla="*/ 351 h 402"/>
                  <a:gd name="T50" fmla="*/ 5 w 648"/>
                  <a:gd name="T51" fmla="*/ 357 h 402"/>
                  <a:gd name="T52" fmla="*/ 7 w 648"/>
                  <a:gd name="T53" fmla="*/ 362 h 402"/>
                  <a:gd name="T54" fmla="*/ 11 w 648"/>
                  <a:gd name="T55" fmla="*/ 369 h 402"/>
                  <a:gd name="T56" fmla="*/ 15 w 648"/>
                  <a:gd name="T57" fmla="*/ 374 h 402"/>
                  <a:gd name="T58" fmla="*/ 20 w 648"/>
                  <a:gd name="T59" fmla="*/ 379 h 402"/>
                  <a:gd name="T60" fmla="*/ 30 w 648"/>
                  <a:gd name="T61" fmla="*/ 388 h 402"/>
                  <a:gd name="T62" fmla="*/ 42 w 648"/>
                  <a:gd name="T63" fmla="*/ 395 h 402"/>
                  <a:gd name="T64" fmla="*/ 48 w 648"/>
                  <a:gd name="T65" fmla="*/ 397 h 402"/>
                  <a:gd name="T66" fmla="*/ 56 w 648"/>
                  <a:gd name="T67" fmla="*/ 400 h 402"/>
                  <a:gd name="T68" fmla="*/ 62 w 648"/>
                  <a:gd name="T69" fmla="*/ 401 h 402"/>
                  <a:gd name="T70" fmla="*/ 70 w 648"/>
                  <a:gd name="T71" fmla="*/ 402 h 402"/>
                  <a:gd name="T72" fmla="*/ 428 w 648"/>
                  <a:gd name="T73" fmla="*/ 402 h 402"/>
                  <a:gd name="T74" fmla="*/ 624 w 648"/>
                  <a:gd name="T75" fmla="*/ 20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8" h="402">
                    <a:moveTo>
                      <a:pt x="624" y="206"/>
                    </a:moveTo>
                    <a:lnTo>
                      <a:pt x="628" y="203"/>
                    </a:lnTo>
                    <a:lnTo>
                      <a:pt x="633" y="203"/>
                    </a:lnTo>
                    <a:lnTo>
                      <a:pt x="637" y="203"/>
                    </a:lnTo>
                    <a:lnTo>
                      <a:pt x="640" y="206"/>
                    </a:lnTo>
                    <a:lnTo>
                      <a:pt x="648" y="214"/>
                    </a:lnTo>
                    <a:lnTo>
                      <a:pt x="648" y="40"/>
                    </a:lnTo>
                    <a:lnTo>
                      <a:pt x="648" y="29"/>
                    </a:lnTo>
                    <a:lnTo>
                      <a:pt x="645" y="18"/>
                    </a:lnTo>
                    <a:lnTo>
                      <a:pt x="644" y="9"/>
                    </a:lnTo>
                    <a:lnTo>
                      <a:pt x="640" y="0"/>
                    </a:lnTo>
                    <a:lnTo>
                      <a:pt x="349" y="235"/>
                    </a:lnTo>
                    <a:lnTo>
                      <a:pt x="345" y="238"/>
                    </a:lnTo>
                    <a:lnTo>
                      <a:pt x="341" y="238"/>
                    </a:lnTo>
                    <a:lnTo>
                      <a:pt x="337" y="238"/>
                    </a:lnTo>
                    <a:lnTo>
                      <a:pt x="335" y="237"/>
                    </a:lnTo>
                    <a:lnTo>
                      <a:pt x="10" y="2"/>
                    </a:lnTo>
                    <a:lnTo>
                      <a:pt x="6" y="11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40"/>
                    </a:lnTo>
                    <a:lnTo>
                      <a:pt x="0" y="329"/>
                    </a:lnTo>
                    <a:lnTo>
                      <a:pt x="0" y="337"/>
                    </a:lnTo>
                    <a:lnTo>
                      <a:pt x="1" y="343"/>
                    </a:lnTo>
                    <a:lnTo>
                      <a:pt x="2" y="351"/>
                    </a:lnTo>
                    <a:lnTo>
                      <a:pt x="5" y="357"/>
                    </a:lnTo>
                    <a:lnTo>
                      <a:pt x="7" y="362"/>
                    </a:lnTo>
                    <a:lnTo>
                      <a:pt x="11" y="369"/>
                    </a:lnTo>
                    <a:lnTo>
                      <a:pt x="15" y="374"/>
                    </a:lnTo>
                    <a:lnTo>
                      <a:pt x="20" y="379"/>
                    </a:lnTo>
                    <a:lnTo>
                      <a:pt x="30" y="388"/>
                    </a:lnTo>
                    <a:lnTo>
                      <a:pt x="42" y="395"/>
                    </a:lnTo>
                    <a:lnTo>
                      <a:pt x="48" y="397"/>
                    </a:lnTo>
                    <a:lnTo>
                      <a:pt x="56" y="400"/>
                    </a:lnTo>
                    <a:lnTo>
                      <a:pt x="62" y="401"/>
                    </a:lnTo>
                    <a:lnTo>
                      <a:pt x="70" y="402"/>
                    </a:lnTo>
                    <a:lnTo>
                      <a:pt x="428" y="402"/>
                    </a:lnTo>
                    <a:lnTo>
                      <a:pt x="624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3634"/>
              <p:cNvSpPr/>
              <p:nvPr/>
            </p:nvSpPr>
            <p:spPr bwMode="auto">
              <a:xfrm>
                <a:off x="8750300" y="1954213"/>
                <a:ext cx="236537" cy="95250"/>
              </a:xfrm>
              <a:custGeom>
                <a:avLst/>
                <a:gdLst>
                  <a:gd name="T0" fmla="*/ 599 w 599"/>
                  <a:gd name="T1" fmla="*/ 11 h 241"/>
                  <a:gd name="T2" fmla="*/ 591 w 599"/>
                  <a:gd name="T3" fmla="*/ 6 h 241"/>
                  <a:gd name="T4" fmla="*/ 582 w 599"/>
                  <a:gd name="T5" fmla="*/ 2 h 241"/>
                  <a:gd name="T6" fmla="*/ 572 w 599"/>
                  <a:gd name="T7" fmla="*/ 0 h 241"/>
                  <a:gd name="T8" fmla="*/ 560 w 599"/>
                  <a:gd name="T9" fmla="*/ 0 h 241"/>
                  <a:gd name="T10" fmla="*/ 47 w 599"/>
                  <a:gd name="T11" fmla="*/ 0 h 241"/>
                  <a:gd name="T12" fmla="*/ 34 w 599"/>
                  <a:gd name="T13" fmla="*/ 1 h 241"/>
                  <a:gd name="T14" fmla="*/ 21 w 599"/>
                  <a:gd name="T15" fmla="*/ 3 h 241"/>
                  <a:gd name="T16" fmla="*/ 11 w 599"/>
                  <a:gd name="T17" fmla="*/ 7 h 241"/>
                  <a:gd name="T18" fmla="*/ 0 w 599"/>
                  <a:gd name="T19" fmla="*/ 14 h 241"/>
                  <a:gd name="T20" fmla="*/ 315 w 599"/>
                  <a:gd name="T21" fmla="*/ 241 h 241"/>
                  <a:gd name="T22" fmla="*/ 599 w 599"/>
                  <a:gd name="T23" fmla="*/ 1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9" h="241">
                    <a:moveTo>
                      <a:pt x="599" y="11"/>
                    </a:moveTo>
                    <a:lnTo>
                      <a:pt x="591" y="6"/>
                    </a:lnTo>
                    <a:lnTo>
                      <a:pt x="582" y="2"/>
                    </a:lnTo>
                    <a:lnTo>
                      <a:pt x="572" y="0"/>
                    </a:lnTo>
                    <a:lnTo>
                      <a:pt x="560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1" y="3"/>
                    </a:lnTo>
                    <a:lnTo>
                      <a:pt x="11" y="7"/>
                    </a:lnTo>
                    <a:lnTo>
                      <a:pt x="0" y="14"/>
                    </a:lnTo>
                    <a:lnTo>
                      <a:pt x="315" y="241"/>
                    </a:lnTo>
                    <a:lnTo>
                      <a:pt x="59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3635"/>
              <p:cNvSpPr/>
              <p:nvPr/>
            </p:nvSpPr>
            <p:spPr bwMode="auto">
              <a:xfrm>
                <a:off x="8901113" y="2089150"/>
                <a:ext cx="95250" cy="95250"/>
              </a:xfrm>
              <a:custGeom>
                <a:avLst/>
                <a:gdLst>
                  <a:gd name="T0" fmla="*/ 57 w 243"/>
                  <a:gd name="T1" fmla="*/ 92 h 241"/>
                  <a:gd name="T2" fmla="*/ 57 w 243"/>
                  <a:gd name="T3" fmla="*/ 92 h 241"/>
                  <a:gd name="T4" fmla="*/ 0 w 243"/>
                  <a:gd name="T5" fmla="*/ 149 h 241"/>
                  <a:gd name="T6" fmla="*/ 93 w 243"/>
                  <a:gd name="T7" fmla="*/ 241 h 241"/>
                  <a:gd name="T8" fmla="*/ 243 w 243"/>
                  <a:gd name="T9" fmla="*/ 92 h 241"/>
                  <a:gd name="T10" fmla="*/ 149 w 243"/>
                  <a:gd name="T11" fmla="*/ 0 h 241"/>
                  <a:gd name="T12" fmla="*/ 57 w 243"/>
                  <a:gd name="T13" fmla="*/ 9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41">
                    <a:moveTo>
                      <a:pt x="57" y="92"/>
                    </a:moveTo>
                    <a:lnTo>
                      <a:pt x="57" y="92"/>
                    </a:lnTo>
                    <a:lnTo>
                      <a:pt x="0" y="149"/>
                    </a:lnTo>
                    <a:lnTo>
                      <a:pt x="93" y="241"/>
                    </a:lnTo>
                    <a:lnTo>
                      <a:pt x="243" y="92"/>
                    </a:lnTo>
                    <a:lnTo>
                      <a:pt x="149" y="0"/>
                    </a:lnTo>
                    <a:lnTo>
                      <a:pt x="57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3636"/>
              <p:cNvSpPr/>
              <p:nvPr/>
            </p:nvSpPr>
            <p:spPr bwMode="auto">
              <a:xfrm>
                <a:off x="8966200" y="2057400"/>
                <a:ext cx="58737" cy="61913"/>
              </a:xfrm>
              <a:custGeom>
                <a:avLst/>
                <a:gdLst>
                  <a:gd name="T0" fmla="*/ 144 w 148"/>
                  <a:gd name="T1" fmla="*/ 84 h 154"/>
                  <a:gd name="T2" fmla="*/ 76 w 148"/>
                  <a:gd name="T3" fmla="*/ 15 h 154"/>
                  <a:gd name="T4" fmla="*/ 61 w 148"/>
                  <a:gd name="T5" fmla="*/ 0 h 154"/>
                  <a:gd name="T6" fmla="*/ 0 w 148"/>
                  <a:gd name="T7" fmla="*/ 60 h 154"/>
                  <a:gd name="T8" fmla="*/ 93 w 148"/>
                  <a:gd name="T9" fmla="*/ 154 h 154"/>
                  <a:gd name="T10" fmla="*/ 144 w 148"/>
                  <a:gd name="T11" fmla="*/ 101 h 154"/>
                  <a:gd name="T12" fmla="*/ 148 w 148"/>
                  <a:gd name="T13" fmla="*/ 97 h 154"/>
                  <a:gd name="T14" fmla="*/ 148 w 148"/>
                  <a:gd name="T15" fmla="*/ 92 h 154"/>
                  <a:gd name="T16" fmla="*/ 148 w 148"/>
                  <a:gd name="T17" fmla="*/ 88 h 154"/>
                  <a:gd name="T18" fmla="*/ 144 w 148"/>
                  <a:gd name="T19" fmla="*/ 8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54">
                    <a:moveTo>
                      <a:pt x="144" y="84"/>
                    </a:moveTo>
                    <a:lnTo>
                      <a:pt x="76" y="15"/>
                    </a:lnTo>
                    <a:lnTo>
                      <a:pt x="61" y="0"/>
                    </a:lnTo>
                    <a:lnTo>
                      <a:pt x="0" y="60"/>
                    </a:lnTo>
                    <a:lnTo>
                      <a:pt x="93" y="154"/>
                    </a:lnTo>
                    <a:lnTo>
                      <a:pt x="144" y="101"/>
                    </a:lnTo>
                    <a:lnTo>
                      <a:pt x="148" y="97"/>
                    </a:lnTo>
                    <a:lnTo>
                      <a:pt x="148" y="92"/>
                    </a:lnTo>
                    <a:lnTo>
                      <a:pt x="148" y="88"/>
                    </a:lnTo>
                    <a:lnTo>
                      <a:pt x="144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3637"/>
              <p:cNvSpPr/>
              <p:nvPr/>
            </p:nvSpPr>
            <p:spPr bwMode="auto">
              <a:xfrm>
                <a:off x="8883650" y="2155825"/>
                <a:ext cx="46037" cy="46038"/>
              </a:xfrm>
              <a:custGeom>
                <a:avLst/>
                <a:gdLst>
                  <a:gd name="T0" fmla="*/ 0 w 114"/>
                  <a:gd name="T1" fmla="*/ 99 h 115"/>
                  <a:gd name="T2" fmla="*/ 0 w 114"/>
                  <a:gd name="T3" fmla="*/ 103 h 115"/>
                  <a:gd name="T4" fmla="*/ 0 w 114"/>
                  <a:gd name="T5" fmla="*/ 106 h 115"/>
                  <a:gd name="T6" fmla="*/ 1 w 114"/>
                  <a:gd name="T7" fmla="*/ 110 h 115"/>
                  <a:gd name="T8" fmla="*/ 4 w 114"/>
                  <a:gd name="T9" fmla="*/ 112 h 115"/>
                  <a:gd name="T10" fmla="*/ 8 w 114"/>
                  <a:gd name="T11" fmla="*/ 115 h 115"/>
                  <a:gd name="T12" fmla="*/ 12 w 114"/>
                  <a:gd name="T13" fmla="*/ 115 h 115"/>
                  <a:gd name="T14" fmla="*/ 14 w 114"/>
                  <a:gd name="T15" fmla="*/ 115 h 115"/>
                  <a:gd name="T16" fmla="*/ 15 w 114"/>
                  <a:gd name="T17" fmla="*/ 115 h 115"/>
                  <a:gd name="T18" fmla="*/ 114 w 114"/>
                  <a:gd name="T19" fmla="*/ 86 h 115"/>
                  <a:gd name="T20" fmla="*/ 28 w 114"/>
                  <a:gd name="T21" fmla="*/ 0 h 115"/>
                  <a:gd name="T22" fmla="*/ 0 w 114"/>
                  <a:gd name="T23" fmla="*/ 9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15">
                    <a:moveTo>
                      <a:pt x="0" y="99"/>
                    </a:moveTo>
                    <a:lnTo>
                      <a:pt x="0" y="103"/>
                    </a:lnTo>
                    <a:lnTo>
                      <a:pt x="0" y="106"/>
                    </a:lnTo>
                    <a:lnTo>
                      <a:pt x="1" y="110"/>
                    </a:lnTo>
                    <a:lnTo>
                      <a:pt x="4" y="112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5" y="115"/>
                    </a:lnTo>
                    <a:lnTo>
                      <a:pt x="114" y="86"/>
                    </a:lnTo>
                    <a:lnTo>
                      <a:pt x="28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endParaRPr lang="en-US" sz="6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Title 11"/>
          <p:cNvSpPr txBox="1"/>
          <p:nvPr/>
        </p:nvSpPr>
        <p:spPr>
          <a:xfrm>
            <a:off x="1581919" y="4623934"/>
            <a:ext cx="1728081" cy="1158639"/>
          </a:xfrm>
          <a:prstGeom prst="rect">
            <a:avLst/>
          </a:prstGeom>
        </p:spPr>
        <p:txBody>
          <a:bodyPr vert="horz" wrap="square" lIns="182832" tIns="91416" rIns="182832" bIns="914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en-US" sz="6600" b="1" spc="-600" dirty="0">
                <a:solidFill>
                  <a:srgbClr val="2284A2"/>
                </a:solidFill>
                <a:latin typeface="+mn-lt"/>
                <a:ea typeface="+mn-ea"/>
                <a:cs typeface="+mn-ea"/>
                <a:sym typeface="+mn-lt"/>
              </a:rPr>
              <a:t>01.</a:t>
            </a:r>
          </a:p>
        </p:txBody>
      </p:sp>
      <p:sp>
        <p:nvSpPr>
          <p:cNvPr id="43" name="Title 11"/>
          <p:cNvSpPr txBox="1"/>
          <p:nvPr/>
        </p:nvSpPr>
        <p:spPr>
          <a:xfrm>
            <a:off x="3970069" y="4616210"/>
            <a:ext cx="1728081" cy="1158639"/>
          </a:xfrm>
          <a:prstGeom prst="rect">
            <a:avLst/>
          </a:prstGeom>
        </p:spPr>
        <p:txBody>
          <a:bodyPr vert="horz" wrap="square" lIns="182832" tIns="91416" rIns="182832" bIns="914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en-US" sz="6600" b="1" spc="-600" dirty="0">
                <a:solidFill>
                  <a:srgbClr val="2284A2"/>
                </a:solidFill>
                <a:latin typeface="+mn-lt"/>
                <a:ea typeface="+mn-ea"/>
                <a:cs typeface="+mn-ea"/>
                <a:sym typeface="+mn-lt"/>
              </a:rPr>
              <a:t>02.</a:t>
            </a:r>
          </a:p>
        </p:txBody>
      </p:sp>
      <p:sp>
        <p:nvSpPr>
          <p:cNvPr id="44" name="Title 11"/>
          <p:cNvSpPr txBox="1"/>
          <p:nvPr/>
        </p:nvSpPr>
        <p:spPr>
          <a:xfrm>
            <a:off x="6539821" y="4684626"/>
            <a:ext cx="1728081" cy="1158639"/>
          </a:xfrm>
          <a:prstGeom prst="rect">
            <a:avLst/>
          </a:prstGeom>
        </p:spPr>
        <p:txBody>
          <a:bodyPr vert="horz" wrap="square" lIns="182832" tIns="91416" rIns="182832" bIns="914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en-US" sz="6600" b="1" spc="-600" dirty="0">
                <a:solidFill>
                  <a:srgbClr val="2284A2"/>
                </a:solidFill>
                <a:latin typeface="+mn-lt"/>
                <a:ea typeface="+mn-ea"/>
                <a:cs typeface="+mn-ea"/>
                <a:sym typeface="+mn-lt"/>
              </a:rPr>
              <a:t>03.</a:t>
            </a:r>
          </a:p>
        </p:txBody>
      </p:sp>
      <p:sp>
        <p:nvSpPr>
          <p:cNvPr id="45" name="Title 11"/>
          <p:cNvSpPr txBox="1"/>
          <p:nvPr/>
        </p:nvSpPr>
        <p:spPr>
          <a:xfrm>
            <a:off x="9086665" y="4684625"/>
            <a:ext cx="1728081" cy="1158639"/>
          </a:xfrm>
          <a:prstGeom prst="rect">
            <a:avLst/>
          </a:prstGeom>
        </p:spPr>
        <p:txBody>
          <a:bodyPr vert="horz" wrap="square" lIns="182832" tIns="91416" rIns="182832" bIns="914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en-US" sz="6600" b="1" spc="-600" dirty="0">
                <a:solidFill>
                  <a:srgbClr val="2284A2"/>
                </a:solidFill>
                <a:latin typeface="+mn-lt"/>
                <a:ea typeface="+mn-ea"/>
                <a:cs typeface="+mn-ea"/>
                <a:sym typeface="+mn-lt"/>
              </a:rPr>
              <a:t>04.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291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971990"/>
            <a:ext cx="12192000" cy="1937276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剪去单角 4"/>
          <p:cNvSpPr/>
          <p:nvPr/>
        </p:nvSpPr>
        <p:spPr>
          <a:xfrm>
            <a:off x="1254282" y="1960737"/>
            <a:ext cx="2116242" cy="3267127"/>
          </a:xfrm>
          <a:prstGeom prst="snip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剪去单角 5"/>
          <p:cNvSpPr/>
          <p:nvPr/>
        </p:nvSpPr>
        <p:spPr>
          <a:xfrm>
            <a:off x="3765089" y="1960736"/>
            <a:ext cx="2116242" cy="3267127"/>
          </a:xfrm>
          <a:prstGeom prst="snip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剪去单角 6"/>
          <p:cNvSpPr/>
          <p:nvPr/>
        </p:nvSpPr>
        <p:spPr>
          <a:xfrm>
            <a:off x="6275896" y="1960736"/>
            <a:ext cx="2116242" cy="3267127"/>
          </a:xfrm>
          <a:prstGeom prst="snip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8515" y="2136624"/>
            <a:ext cx="118777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2284A2"/>
                </a:solidFill>
                <a:cs typeface="+mn-ea"/>
                <a:sym typeface="+mn-lt"/>
              </a:rPr>
              <a:t>01</a:t>
            </a:r>
            <a:endParaRPr sz="5400" spc="225" dirty="0">
              <a:solidFill>
                <a:srgbClr val="2284A2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29322" y="2136624"/>
            <a:ext cx="118777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2284A2"/>
                </a:solidFill>
                <a:cs typeface="+mn-ea"/>
                <a:sym typeface="+mn-lt"/>
              </a:rPr>
              <a:t>02</a:t>
            </a:r>
            <a:endParaRPr sz="5400" spc="225" dirty="0">
              <a:solidFill>
                <a:srgbClr val="2284A2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40129" y="2136624"/>
            <a:ext cx="118777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2284A2"/>
                </a:solidFill>
                <a:cs typeface="+mn-ea"/>
                <a:sym typeface="+mn-lt"/>
              </a:rPr>
              <a:t>03</a:t>
            </a:r>
            <a:endParaRPr sz="5400" spc="225" dirty="0">
              <a:solidFill>
                <a:srgbClr val="2284A2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451229" y="3096086"/>
            <a:ext cx="1722348" cy="581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51229" y="3743413"/>
            <a:ext cx="1722348" cy="10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矩形 12"/>
          <p:cNvSpPr/>
          <p:nvPr/>
        </p:nvSpPr>
        <p:spPr>
          <a:xfrm flipH="1">
            <a:off x="3966084" y="3145599"/>
            <a:ext cx="1722348" cy="581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6084" y="3792926"/>
            <a:ext cx="1722348" cy="10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矩形 14"/>
          <p:cNvSpPr/>
          <p:nvPr/>
        </p:nvSpPr>
        <p:spPr>
          <a:xfrm flipH="1">
            <a:off x="6437949" y="3145599"/>
            <a:ext cx="1722348" cy="581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37949" y="3792926"/>
            <a:ext cx="1722348" cy="10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矩形: 剪去单角 16"/>
          <p:cNvSpPr/>
          <p:nvPr/>
        </p:nvSpPr>
        <p:spPr>
          <a:xfrm>
            <a:off x="8745171" y="1960736"/>
            <a:ext cx="2116242" cy="3267127"/>
          </a:xfrm>
          <a:prstGeom prst="snip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09404" y="2136624"/>
            <a:ext cx="118777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2284A2"/>
                </a:solidFill>
                <a:cs typeface="+mn-ea"/>
                <a:sym typeface="+mn-lt"/>
              </a:rPr>
              <a:t>04</a:t>
            </a:r>
            <a:endParaRPr sz="5400" spc="225" dirty="0">
              <a:solidFill>
                <a:srgbClr val="2284A2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8907224" y="3145599"/>
            <a:ext cx="1722348" cy="581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07224" y="3792926"/>
            <a:ext cx="1722348" cy="10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091128"/>
            <a:ext cx="12192000" cy="2675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5046693" y="1406942"/>
            <a:ext cx="633671" cy="684186"/>
          </a:xfrm>
          <a:prstGeom prst="triangle">
            <a:avLst>
              <a:gd name="adj" fmla="val 37053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607127" y="1406941"/>
            <a:ext cx="3671455" cy="4057971"/>
          </a:xfrm>
          <a:prstGeom prst="parallelogram">
            <a:avLst>
              <a:gd name="adj" fmla="val 31038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flipH="1" flipV="1">
            <a:off x="1205344" y="4780727"/>
            <a:ext cx="633671" cy="684186"/>
          </a:xfrm>
          <a:prstGeom prst="triangle">
            <a:avLst>
              <a:gd name="adj" fmla="val 34867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2889" y="2161708"/>
            <a:ext cx="23999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3</a:t>
            </a:r>
            <a:endParaRPr lang="zh-CN" altLang="en-US" sz="13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943" y="2728040"/>
            <a:ext cx="464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92943" y="3542923"/>
            <a:ext cx="5387373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2049" y="616552"/>
            <a:ext cx="11047902" cy="5624895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8581"/>
          <p:cNvPicPr>
            <a:picLocks noChangeAspect="1"/>
          </p:cNvPicPr>
          <p:nvPr/>
        </p:nvPicPr>
        <p:blipFill>
          <a:blip r:embed="rId2"/>
          <a:srcRect t="903" r="41692"/>
          <a:stretch>
            <a:fillRect/>
          </a:stretch>
        </p:blipFill>
        <p:spPr>
          <a:xfrm>
            <a:off x="988060" y="1127341"/>
            <a:ext cx="4046855" cy="4584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09160" y="1593431"/>
            <a:ext cx="6437630" cy="3540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61506" y="2731743"/>
            <a:ext cx="4932938" cy="11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0926" y="2135049"/>
            <a:ext cx="45154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/>
      <p:bldP spid="8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35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îṧļïdé"/>
          <p:cNvGrpSpPr/>
          <p:nvPr/>
        </p:nvGrpSpPr>
        <p:grpSpPr>
          <a:xfrm>
            <a:off x="4128552" y="1835487"/>
            <a:ext cx="3934895" cy="3962400"/>
            <a:chOff x="4147471" y="1466851"/>
            <a:chExt cx="3897061" cy="3924300"/>
          </a:xfrm>
        </p:grpSpPr>
        <p:grpSp>
          <p:nvGrpSpPr>
            <p:cNvPr id="5" name="íşľîde"/>
            <p:cNvGrpSpPr/>
            <p:nvPr/>
          </p:nvGrpSpPr>
          <p:grpSpPr>
            <a:xfrm>
              <a:off x="4147471" y="1466851"/>
              <a:ext cx="3897061" cy="3924300"/>
              <a:chOff x="3957637" y="1203325"/>
              <a:chExt cx="4429126" cy="4460085"/>
            </a:xfrm>
          </p:grpSpPr>
          <p:sp>
            <p:nvSpPr>
              <p:cNvPr id="10" name="íṡļîḓé"/>
              <p:cNvSpPr/>
              <p:nvPr/>
            </p:nvSpPr>
            <p:spPr>
              <a:xfrm>
                <a:off x="5026025" y="1203325"/>
                <a:ext cx="1955800" cy="1955800"/>
              </a:xfrm>
              <a:custGeom>
                <a:avLst/>
                <a:gdLst>
                  <a:gd name="connsiteX0" fmla="*/ 0 w 1955800"/>
                  <a:gd name="connsiteY0" fmla="*/ 0 h 1955800"/>
                  <a:gd name="connsiteX1" fmla="*/ 1955800 w 1955800"/>
                  <a:gd name="connsiteY1" fmla="*/ 0 h 1955800"/>
                  <a:gd name="connsiteX2" fmla="*/ 1955800 w 1955800"/>
                  <a:gd name="connsiteY2" fmla="*/ 1404937 h 1955800"/>
                  <a:gd name="connsiteX3" fmla="*/ 1404937 w 1955800"/>
                  <a:gd name="connsiteY3" fmla="*/ 1404937 h 1955800"/>
                  <a:gd name="connsiteX4" fmla="*/ 854074 w 1955800"/>
                  <a:gd name="connsiteY4" fmla="*/ 1404937 h 1955800"/>
                  <a:gd name="connsiteX5" fmla="*/ 854074 w 1955800"/>
                  <a:gd name="connsiteY5" fmla="*/ 1955800 h 1955800"/>
                  <a:gd name="connsiteX6" fmla="*/ 0 w 1955800"/>
                  <a:gd name="connsiteY6" fmla="*/ 1955800 h 1955800"/>
                  <a:gd name="connsiteX7" fmla="*/ 0 w 1955800"/>
                  <a:gd name="connsiteY7" fmla="*/ 0 h 195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00" h="1955800">
                    <a:moveTo>
                      <a:pt x="0" y="0"/>
                    </a:moveTo>
                    <a:lnTo>
                      <a:pt x="1955800" y="0"/>
                    </a:lnTo>
                    <a:lnTo>
                      <a:pt x="1955800" y="1404937"/>
                    </a:lnTo>
                    <a:lnTo>
                      <a:pt x="1404937" y="1404937"/>
                    </a:lnTo>
                    <a:lnTo>
                      <a:pt x="854074" y="1404937"/>
                    </a:lnTo>
                    <a:lnTo>
                      <a:pt x="854074" y="1955800"/>
                    </a:lnTo>
                    <a:lnTo>
                      <a:pt x="0" y="1955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84A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1D213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îṣḻïḋe"/>
              <p:cNvSpPr/>
              <p:nvPr/>
            </p:nvSpPr>
            <p:spPr>
              <a:xfrm>
                <a:off x="5362575" y="3707610"/>
                <a:ext cx="1955800" cy="1955800"/>
              </a:xfrm>
              <a:custGeom>
                <a:avLst/>
                <a:gdLst>
                  <a:gd name="connsiteX0" fmla="*/ 1101726 w 1955800"/>
                  <a:gd name="connsiteY0" fmla="*/ 0 h 1955800"/>
                  <a:gd name="connsiteX1" fmla="*/ 1955800 w 1955800"/>
                  <a:gd name="connsiteY1" fmla="*/ 0 h 1955800"/>
                  <a:gd name="connsiteX2" fmla="*/ 1955800 w 1955800"/>
                  <a:gd name="connsiteY2" fmla="*/ 1955800 h 1955800"/>
                  <a:gd name="connsiteX3" fmla="*/ 0 w 1955800"/>
                  <a:gd name="connsiteY3" fmla="*/ 1955800 h 1955800"/>
                  <a:gd name="connsiteX4" fmla="*/ 0 w 1955800"/>
                  <a:gd name="connsiteY4" fmla="*/ 550863 h 1955800"/>
                  <a:gd name="connsiteX5" fmla="*/ 550863 w 1955800"/>
                  <a:gd name="connsiteY5" fmla="*/ 550863 h 1955800"/>
                  <a:gd name="connsiteX6" fmla="*/ 1101726 w 1955800"/>
                  <a:gd name="connsiteY6" fmla="*/ 550863 h 1955800"/>
                  <a:gd name="connsiteX7" fmla="*/ 1101726 w 1955800"/>
                  <a:gd name="connsiteY7" fmla="*/ 0 h 195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00" h="1955800">
                    <a:moveTo>
                      <a:pt x="1101726" y="0"/>
                    </a:moveTo>
                    <a:lnTo>
                      <a:pt x="1955800" y="0"/>
                    </a:lnTo>
                    <a:lnTo>
                      <a:pt x="1955800" y="1955800"/>
                    </a:lnTo>
                    <a:lnTo>
                      <a:pt x="0" y="1955800"/>
                    </a:lnTo>
                    <a:lnTo>
                      <a:pt x="0" y="550863"/>
                    </a:lnTo>
                    <a:lnTo>
                      <a:pt x="550863" y="550863"/>
                    </a:lnTo>
                    <a:lnTo>
                      <a:pt x="1101726" y="550863"/>
                    </a:lnTo>
                    <a:lnTo>
                      <a:pt x="1101726" y="0"/>
                    </a:lnTo>
                    <a:close/>
                  </a:path>
                </a:pathLst>
              </a:custGeom>
              <a:solidFill>
                <a:srgbClr val="2284A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1D213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îṥḻîḑè"/>
              <p:cNvSpPr/>
              <p:nvPr/>
            </p:nvSpPr>
            <p:spPr>
              <a:xfrm rot="5400000">
                <a:off x="3957638" y="2608262"/>
                <a:ext cx="1955800" cy="1955801"/>
              </a:xfrm>
              <a:custGeom>
                <a:avLst/>
                <a:gdLst>
                  <a:gd name="connsiteX0" fmla="*/ 0 w 1955800"/>
                  <a:gd name="connsiteY0" fmla="*/ 1955801 h 1955801"/>
                  <a:gd name="connsiteX1" fmla="*/ 0 w 1955800"/>
                  <a:gd name="connsiteY1" fmla="*/ 0 h 1955801"/>
                  <a:gd name="connsiteX2" fmla="*/ 2 w 1955800"/>
                  <a:gd name="connsiteY2" fmla="*/ 0 h 1955801"/>
                  <a:gd name="connsiteX3" fmla="*/ 2 w 1955800"/>
                  <a:gd name="connsiteY3" fmla="*/ 550864 h 1955801"/>
                  <a:gd name="connsiteX4" fmla="*/ 550865 w 1955800"/>
                  <a:gd name="connsiteY4" fmla="*/ 550864 h 1955801"/>
                  <a:gd name="connsiteX5" fmla="*/ 1101728 w 1955800"/>
                  <a:gd name="connsiteY5" fmla="*/ 550864 h 1955801"/>
                  <a:gd name="connsiteX6" fmla="*/ 1101728 w 1955800"/>
                  <a:gd name="connsiteY6" fmla="*/ 0 h 1955801"/>
                  <a:gd name="connsiteX7" fmla="*/ 1955800 w 1955800"/>
                  <a:gd name="connsiteY7" fmla="*/ 0 h 1955801"/>
                  <a:gd name="connsiteX8" fmla="*/ 1955800 w 1955800"/>
                  <a:gd name="connsiteY8" fmla="*/ 1955801 h 1955801"/>
                  <a:gd name="connsiteX9" fmla="*/ 0 w 1955800"/>
                  <a:gd name="connsiteY9" fmla="*/ 1955801 h 195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5800" h="1955801">
                    <a:moveTo>
                      <a:pt x="0" y="195580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50864"/>
                    </a:lnTo>
                    <a:lnTo>
                      <a:pt x="550865" y="550864"/>
                    </a:lnTo>
                    <a:lnTo>
                      <a:pt x="1101728" y="550864"/>
                    </a:lnTo>
                    <a:lnTo>
                      <a:pt x="1101728" y="0"/>
                    </a:lnTo>
                    <a:lnTo>
                      <a:pt x="1955800" y="0"/>
                    </a:lnTo>
                    <a:lnTo>
                      <a:pt x="1955800" y="1955801"/>
                    </a:lnTo>
                    <a:lnTo>
                      <a:pt x="0" y="1955801"/>
                    </a:lnTo>
                    <a:close/>
                  </a:path>
                </a:pathLst>
              </a:custGeom>
              <a:solidFill>
                <a:srgbClr val="2284A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1D213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ïṧļïḑê"/>
              <p:cNvSpPr/>
              <p:nvPr/>
            </p:nvSpPr>
            <p:spPr>
              <a:xfrm rot="5400000">
                <a:off x="6430962" y="2302672"/>
                <a:ext cx="1955801" cy="1955801"/>
              </a:xfrm>
              <a:custGeom>
                <a:avLst/>
                <a:gdLst>
                  <a:gd name="connsiteX0" fmla="*/ 0 w 1955801"/>
                  <a:gd name="connsiteY0" fmla="*/ 1955801 h 1955801"/>
                  <a:gd name="connsiteX1" fmla="*/ 0 w 1955801"/>
                  <a:gd name="connsiteY1" fmla="*/ 0 h 1955801"/>
                  <a:gd name="connsiteX2" fmla="*/ 1955801 w 1955801"/>
                  <a:gd name="connsiteY2" fmla="*/ 0 h 1955801"/>
                  <a:gd name="connsiteX3" fmla="*/ 1955800 w 1955801"/>
                  <a:gd name="connsiteY3" fmla="*/ 1404937 h 1955801"/>
                  <a:gd name="connsiteX4" fmla="*/ 1404939 w 1955801"/>
                  <a:gd name="connsiteY4" fmla="*/ 1404937 h 1955801"/>
                  <a:gd name="connsiteX5" fmla="*/ 854076 w 1955801"/>
                  <a:gd name="connsiteY5" fmla="*/ 1404937 h 1955801"/>
                  <a:gd name="connsiteX6" fmla="*/ 854076 w 1955801"/>
                  <a:gd name="connsiteY6" fmla="*/ 1955801 h 1955801"/>
                  <a:gd name="connsiteX7" fmla="*/ 0 w 1955801"/>
                  <a:gd name="connsiteY7" fmla="*/ 1955801 h 195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5801" h="1955801">
                    <a:moveTo>
                      <a:pt x="0" y="1955801"/>
                    </a:moveTo>
                    <a:lnTo>
                      <a:pt x="0" y="0"/>
                    </a:lnTo>
                    <a:lnTo>
                      <a:pt x="1955801" y="0"/>
                    </a:lnTo>
                    <a:lnTo>
                      <a:pt x="1955800" y="1404937"/>
                    </a:lnTo>
                    <a:lnTo>
                      <a:pt x="1404939" y="1404937"/>
                    </a:lnTo>
                    <a:lnTo>
                      <a:pt x="854076" y="1404937"/>
                    </a:lnTo>
                    <a:lnTo>
                      <a:pt x="854076" y="1955801"/>
                    </a:lnTo>
                    <a:lnTo>
                      <a:pt x="0" y="1955801"/>
                    </a:lnTo>
                    <a:close/>
                  </a:path>
                </a:pathLst>
              </a:custGeom>
              <a:solidFill>
                <a:srgbClr val="2284A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rgbClr val="1D213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ïšḻiḍé"/>
            <p:cNvSpPr>
              <a:spLocks noChangeAspect="1"/>
            </p:cNvSpPr>
            <p:nvPr/>
          </p:nvSpPr>
          <p:spPr bwMode="auto">
            <a:xfrm>
              <a:off x="5785411" y="1814153"/>
              <a:ext cx="493232" cy="41681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1D2139"/>
                </a:solidFill>
                <a:cs typeface="+mn-ea"/>
                <a:sym typeface="+mn-lt"/>
              </a:endParaRPr>
            </a:p>
          </p:txBody>
        </p:sp>
        <p:sp>
          <p:nvSpPr>
            <p:cNvPr id="7" name="iślïḓè"/>
            <p:cNvSpPr/>
            <p:nvPr/>
          </p:nvSpPr>
          <p:spPr bwMode="auto">
            <a:xfrm>
              <a:off x="4478600" y="3335368"/>
              <a:ext cx="428132" cy="36180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1D2139"/>
                </a:solidFill>
                <a:cs typeface="+mn-ea"/>
                <a:sym typeface="+mn-lt"/>
              </a:endParaRPr>
            </a:p>
          </p:txBody>
        </p:sp>
        <p:sp>
          <p:nvSpPr>
            <p:cNvPr id="8" name="îṩliḑé"/>
            <p:cNvSpPr/>
            <p:nvPr/>
          </p:nvSpPr>
          <p:spPr bwMode="auto">
            <a:xfrm>
              <a:off x="5984360" y="4615034"/>
              <a:ext cx="456434" cy="38571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1D2139"/>
                </a:solidFill>
                <a:cs typeface="+mn-ea"/>
                <a:sym typeface="+mn-lt"/>
              </a:endParaRPr>
            </a:p>
          </p:txBody>
        </p:sp>
        <p:sp>
          <p:nvSpPr>
            <p:cNvPr id="9" name="íśliḓé"/>
            <p:cNvSpPr/>
            <p:nvPr/>
          </p:nvSpPr>
          <p:spPr bwMode="auto">
            <a:xfrm>
              <a:off x="7214415" y="3073873"/>
              <a:ext cx="424066" cy="35836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1D21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44873" y="2296575"/>
            <a:ext cx="3122177" cy="7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873" y="1865573"/>
            <a:ext cx="297200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75122" y="2296575"/>
            <a:ext cx="3122177" cy="7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75122" y="1865573"/>
            <a:ext cx="297200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4873" y="4649997"/>
            <a:ext cx="3122177" cy="7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4873" y="4218995"/>
            <a:ext cx="297200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75122" y="4649997"/>
            <a:ext cx="3122177" cy="7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75122" y="4218995"/>
            <a:ext cx="297200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284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05890" y="1908750"/>
            <a:ext cx="1582420" cy="1582420"/>
          </a:xfrm>
          <a:prstGeom prst="ellipse">
            <a:avLst/>
          </a:prstGeom>
          <a:solidFill>
            <a:srgbClr val="2284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04790" y="1908750"/>
            <a:ext cx="1582420" cy="1582420"/>
          </a:xfrm>
          <a:prstGeom prst="ellipse">
            <a:avLst/>
          </a:prstGeom>
          <a:solidFill>
            <a:srgbClr val="2284A2"/>
          </a:solidFill>
          <a:ln>
            <a:solidFill>
              <a:srgbClr val="66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395105" y="1908750"/>
            <a:ext cx="1582420" cy="1582420"/>
          </a:xfrm>
          <a:prstGeom prst="ellipse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88"/>
          <p:cNvSpPr>
            <a:spLocks noEditPoints="1"/>
          </p:cNvSpPr>
          <p:nvPr/>
        </p:nvSpPr>
        <p:spPr bwMode="auto">
          <a:xfrm>
            <a:off x="2688146" y="2442799"/>
            <a:ext cx="417692" cy="513890"/>
          </a:xfrm>
          <a:custGeom>
            <a:avLst/>
            <a:gdLst>
              <a:gd name="T0" fmla="*/ 58 w 828"/>
              <a:gd name="T1" fmla="*/ 7 h 1017"/>
              <a:gd name="T2" fmla="*/ 12 w 828"/>
              <a:gd name="T3" fmla="*/ 49 h 1017"/>
              <a:gd name="T4" fmla="*/ 0 w 828"/>
              <a:gd name="T5" fmla="*/ 921 h 1017"/>
              <a:gd name="T6" fmla="*/ 22 w 828"/>
              <a:gd name="T7" fmla="*/ 982 h 1017"/>
              <a:gd name="T8" fmla="*/ 76 w 828"/>
              <a:gd name="T9" fmla="*/ 1015 h 1017"/>
              <a:gd name="T10" fmla="*/ 760 w 828"/>
              <a:gd name="T11" fmla="*/ 1012 h 1017"/>
              <a:gd name="T12" fmla="*/ 810 w 828"/>
              <a:gd name="T13" fmla="*/ 975 h 1017"/>
              <a:gd name="T14" fmla="*/ 828 w 828"/>
              <a:gd name="T15" fmla="*/ 95 h 1017"/>
              <a:gd name="T16" fmla="*/ 810 w 828"/>
              <a:gd name="T17" fmla="*/ 41 h 1017"/>
              <a:gd name="T18" fmla="*/ 760 w 828"/>
              <a:gd name="T19" fmla="*/ 4 h 1017"/>
              <a:gd name="T20" fmla="*/ 763 w 828"/>
              <a:gd name="T21" fmla="*/ 928 h 1017"/>
              <a:gd name="T22" fmla="*/ 732 w 828"/>
              <a:gd name="T23" fmla="*/ 953 h 1017"/>
              <a:gd name="T24" fmla="*/ 69 w 828"/>
              <a:gd name="T25" fmla="*/ 939 h 1017"/>
              <a:gd name="T26" fmla="*/ 87 w 828"/>
              <a:gd name="T27" fmla="*/ 285 h 1017"/>
              <a:gd name="T28" fmla="*/ 763 w 828"/>
              <a:gd name="T29" fmla="*/ 921 h 1017"/>
              <a:gd name="T30" fmla="*/ 749 w 828"/>
              <a:gd name="T31" fmla="*/ 216 h 1017"/>
              <a:gd name="T32" fmla="*/ 83 w 828"/>
              <a:gd name="T33" fmla="*/ 220 h 1017"/>
              <a:gd name="T34" fmla="*/ 64 w 828"/>
              <a:gd name="T35" fmla="*/ 95 h 1017"/>
              <a:gd name="T36" fmla="*/ 83 w 828"/>
              <a:gd name="T37" fmla="*/ 65 h 1017"/>
              <a:gd name="T38" fmla="*/ 749 w 828"/>
              <a:gd name="T39" fmla="*/ 68 h 1017"/>
              <a:gd name="T40" fmla="*/ 191 w 828"/>
              <a:gd name="T41" fmla="*/ 508 h 1017"/>
              <a:gd name="T42" fmla="*/ 232 w 828"/>
              <a:gd name="T43" fmla="*/ 563 h 1017"/>
              <a:gd name="T44" fmla="*/ 267 w 828"/>
              <a:gd name="T45" fmla="*/ 569 h 1017"/>
              <a:gd name="T46" fmla="*/ 287 w 828"/>
              <a:gd name="T47" fmla="*/ 508 h 1017"/>
              <a:gd name="T48" fmla="*/ 345 w 828"/>
              <a:gd name="T49" fmla="*/ 494 h 1017"/>
              <a:gd name="T50" fmla="*/ 345 w 828"/>
              <a:gd name="T51" fmla="*/ 459 h 1017"/>
              <a:gd name="T52" fmla="*/ 287 w 828"/>
              <a:gd name="T53" fmla="*/ 413 h 1017"/>
              <a:gd name="T54" fmla="*/ 267 w 828"/>
              <a:gd name="T55" fmla="*/ 384 h 1017"/>
              <a:gd name="T56" fmla="*/ 232 w 828"/>
              <a:gd name="T57" fmla="*/ 390 h 1017"/>
              <a:gd name="T58" fmla="*/ 191 w 828"/>
              <a:gd name="T59" fmla="*/ 445 h 1017"/>
              <a:gd name="T60" fmla="*/ 160 w 828"/>
              <a:gd name="T61" fmla="*/ 470 h 1017"/>
              <a:gd name="T62" fmla="*/ 173 w 828"/>
              <a:gd name="T63" fmla="*/ 503 h 1017"/>
              <a:gd name="T64" fmla="*/ 509 w 828"/>
              <a:gd name="T65" fmla="*/ 445 h 1017"/>
              <a:gd name="T66" fmla="*/ 478 w 828"/>
              <a:gd name="T67" fmla="*/ 470 h 1017"/>
              <a:gd name="T68" fmla="*/ 492 w 828"/>
              <a:gd name="T69" fmla="*/ 503 h 1017"/>
              <a:gd name="T70" fmla="*/ 648 w 828"/>
              <a:gd name="T71" fmla="*/ 506 h 1017"/>
              <a:gd name="T72" fmla="*/ 668 w 828"/>
              <a:gd name="T73" fmla="*/ 476 h 1017"/>
              <a:gd name="T74" fmla="*/ 643 w 828"/>
              <a:gd name="T75" fmla="*/ 445 h 1017"/>
              <a:gd name="T76" fmla="*/ 497 w 828"/>
              <a:gd name="T77" fmla="*/ 670 h 1017"/>
              <a:gd name="T78" fmla="*/ 478 w 828"/>
              <a:gd name="T79" fmla="*/ 699 h 1017"/>
              <a:gd name="T80" fmla="*/ 502 w 828"/>
              <a:gd name="T81" fmla="*/ 730 h 1017"/>
              <a:gd name="T82" fmla="*/ 659 w 828"/>
              <a:gd name="T83" fmla="*/ 722 h 1017"/>
              <a:gd name="T84" fmla="*/ 666 w 828"/>
              <a:gd name="T85" fmla="*/ 686 h 1017"/>
              <a:gd name="T86" fmla="*/ 637 w 828"/>
              <a:gd name="T87" fmla="*/ 667 h 1017"/>
              <a:gd name="T88" fmla="*/ 486 w 828"/>
              <a:gd name="T89" fmla="*/ 803 h 1017"/>
              <a:gd name="T90" fmla="*/ 480 w 828"/>
              <a:gd name="T91" fmla="*/ 839 h 1017"/>
              <a:gd name="T92" fmla="*/ 637 w 828"/>
              <a:gd name="T93" fmla="*/ 858 h 1017"/>
              <a:gd name="T94" fmla="*/ 666 w 828"/>
              <a:gd name="T95" fmla="*/ 839 h 1017"/>
              <a:gd name="T96" fmla="*/ 659 w 828"/>
              <a:gd name="T97" fmla="*/ 803 h 1017"/>
              <a:gd name="T98" fmla="*/ 340 w 828"/>
              <a:gd name="T99" fmla="*/ 677 h 1017"/>
              <a:gd name="T100" fmla="*/ 301 w 828"/>
              <a:gd name="T101" fmla="*/ 672 h 1017"/>
              <a:gd name="T102" fmla="*/ 197 w 828"/>
              <a:gd name="T103" fmla="*/ 668 h 1017"/>
              <a:gd name="T104" fmla="*/ 164 w 828"/>
              <a:gd name="T105" fmla="*/ 682 h 1017"/>
              <a:gd name="T106" fmla="*/ 169 w 828"/>
              <a:gd name="T107" fmla="*/ 722 h 1017"/>
              <a:gd name="T108" fmla="*/ 159 w 828"/>
              <a:gd name="T109" fmla="*/ 826 h 1017"/>
              <a:gd name="T110" fmla="*/ 179 w 828"/>
              <a:gd name="T111" fmla="*/ 856 h 1017"/>
              <a:gd name="T112" fmla="*/ 214 w 828"/>
              <a:gd name="T113" fmla="*/ 848 h 1017"/>
              <a:gd name="T114" fmla="*/ 318 w 828"/>
              <a:gd name="T115" fmla="*/ 858 h 1017"/>
              <a:gd name="T116" fmla="*/ 345 w 828"/>
              <a:gd name="T117" fmla="*/ 844 h 1017"/>
              <a:gd name="T118" fmla="*/ 340 w 828"/>
              <a:gd name="T119" fmla="*/ 803 h 1017"/>
              <a:gd name="T120" fmla="*/ 350 w 828"/>
              <a:gd name="T121" fmla="*/ 69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8" h="1017">
                <a:moveTo>
                  <a:pt x="732" y="0"/>
                </a:moveTo>
                <a:lnTo>
                  <a:pt x="96" y="0"/>
                </a:lnTo>
                <a:lnTo>
                  <a:pt x="96" y="0"/>
                </a:lnTo>
                <a:lnTo>
                  <a:pt x="86" y="0"/>
                </a:lnTo>
                <a:lnTo>
                  <a:pt x="76" y="2"/>
                </a:lnTo>
                <a:lnTo>
                  <a:pt x="67" y="4"/>
                </a:lnTo>
                <a:lnTo>
                  <a:pt x="58" y="7"/>
                </a:lnTo>
                <a:lnTo>
                  <a:pt x="50" y="10"/>
                </a:lnTo>
                <a:lnTo>
                  <a:pt x="42" y="16"/>
                </a:lnTo>
                <a:lnTo>
                  <a:pt x="35" y="21"/>
                </a:lnTo>
                <a:lnTo>
                  <a:pt x="28" y="27"/>
                </a:lnTo>
                <a:lnTo>
                  <a:pt x="22" y="34"/>
                </a:lnTo>
                <a:lnTo>
                  <a:pt x="16" y="41"/>
                </a:lnTo>
                <a:lnTo>
                  <a:pt x="12" y="49"/>
                </a:lnTo>
                <a:lnTo>
                  <a:pt x="8" y="58"/>
                </a:lnTo>
                <a:lnTo>
                  <a:pt x="5" y="66"/>
                </a:lnTo>
                <a:lnTo>
                  <a:pt x="2" y="76"/>
                </a:lnTo>
                <a:lnTo>
                  <a:pt x="0" y="85"/>
                </a:lnTo>
                <a:lnTo>
                  <a:pt x="0" y="95"/>
                </a:lnTo>
                <a:lnTo>
                  <a:pt x="0" y="921"/>
                </a:lnTo>
                <a:lnTo>
                  <a:pt x="0" y="921"/>
                </a:lnTo>
                <a:lnTo>
                  <a:pt x="0" y="931"/>
                </a:lnTo>
                <a:lnTo>
                  <a:pt x="2" y="941"/>
                </a:lnTo>
                <a:lnTo>
                  <a:pt x="5" y="950"/>
                </a:lnTo>
                <a:lnTo>
                  <a:pt x="8" y="959"/>
                </a:lnTo>
                <a:lnTo>
                  <a:pt x="12" y="967"/>
                </a:lnTo>
                <a:lnTo>
                  <a:pt x="16" y="975"/>
                </a:lnTo>
                <a:lnTo>
                  <a:pt x="22" y="982"/>
                </a:lnTo>
                <a:lnTo>
                  <a:pt x="28" y="989"/>
                </a:lnTo>
                <a:lnTo>
                  <a:pt x="35" y="995"/>
                </a:lnTo>
                <a:lnTo>
                  <a:pt x="42" y="1001"/>
                </a:lnTo>
                <a:lnTo>
                  <a:pt x="50" y="1006"/>
                </a:lnTo>
                <a:lnTo>
                  <a:pt x="58" y="1009"/>
                </a:lnTo>
                <a:lnTo>
                  <a:pt x="67" y="1012"/>
                </a:lnTo>
                <a:lnTo>
                  <a:pt x="76" y="1015"/>
                </a:lnTo>
                <a:lnTo>
                  <a:pt x="86" y="1017"/>
                </a:lnTo>
                <a:lnTo>
                  <a:pt x="96" y="1017"/>
                </a:lnTo>
                <a:lnTo>
                  <a:pt x="732" y="1017"/>
                </a:lnTo>
                <a:lnTo>
                  <a:pt x="732" y="1017"/>
                </a:lnTo>
                <a:lnTo>
                  <a:pt x="742" y="1017"/>
                </a:lnTo>
                <a:lnTo>
                  <a:pt x="751" y="1015"/>
                </a:lnTo>
                <a:lnTo>
                  <a:pt x="760" y="1012"/>
                </a:lnTo>
                <a:lnTo>
                  <a:pt x="769" y="1009"/>
                </a:lnTo>
                <a:lnTo>
                  <a:pt x="777" y="1006"/>
                </a:lnTo>
                <a:lnTo>
                  <a:pt x="785" y="1001"/>
                </a:lnTo>
                <a:lnTo>
                  <a:pt x="792" y="995"/>
                </a:lnTo>
                <a:lnTo>
                  <a:pt x="800" y="989"/>
                </a:lnTo>
                <a:lnTo>
                  <a:pt x="805" y="982"/>
                </a:lnTo>
                <a:lnTo>
                  <a:pt x="810" y="975"/>
                </a:lnTo>
                <a:lnTo>
                  <a:pt x="816" y="967"/>
                </a:lnTo>
                <a:lnTo>
                  <a:pt x="820" y="959"/>
                </a:lnTo>
                <a:lnTo>
                  <a:pt x="823" y="950"/>
                </a:lnTo>
                <a:lnTo>
                  <a:pt x="825" y="941"/>
                </a:lnTo>
                <a:lnTo>
                  <a:pt x="826" y="931"/>
                </a:lnTo>
                <a:lnTo>
                  <a:pt x="828" y="921"/>
                </a:lnTo>
                <a:lnTo>
                  <a:pt x="828" y="95"/>
                </a:lnTo>
                <a:lnTo>
                  <a:pt x="828" y="95"/>
                </a:lnTo>
                <a:lnTo>
                  <a:pt x="826" y="85"/>
                </a:lnTo>
                <a:lnTo>
                  <a:pt x="825" y="76"/>
                </a:lnTo>
                <a:lnTo>
                  <a:pt x="823" y="66"/>
                </a:lnTo>
                <a:lnTo>
                  <a:pt x="820" y="58"/>
                </a:lnTo>
                <a:lnTo>
                  <a:pt x="816" y="49"/>
                </a:lnTo>
                <a:lnTo>
                  <a:pt x="810" y="41"/>
                </a:lnTo>
                <a:lnTo>
                  <a:pt x="805" y="34"/>
                </a:lnTo>
                <a:lnTo>
                  <a:pt x="800" y="27"/>
                </a:lnTo>
                <a:lnTo>
                  <a:pt x="792" y="21"/>
                </a:lnTo>
                <a:lnTo>
                  <a:pt x="785" y="16"/>
                </a:lnTo>
                <a:lnTo>
                  <a:pt x="777" y="10"/>
                </a:lnTo>
                <a:lnTo>
                  <a:pt x="769" y="7"/>
                </a:lnTo>
                <a:lnTo>
                  <a:pt x="760" y="4"/>
                </a:lnTo>
                <a:lnTo>
                  <a:pt x="751" y="2"/>
                </a:lnTo>
                <a:lnTo>
                  <a:pt x="742" y="0"/>
                </a:lnTo>
                <a:lnTo>
                  <a:pt x="732" y="0"/>
                </a:lnTo>
                <a:lnTo>
                  <a:pt x="732" y="0"/>
                </a:lnTo>
                <a:close/>
                <a:moveTo>
                  <a:pt x="763" y="921"/>
                </a:moveTo>
                <a:lnTo>
                  <a:pt x="763" y="921"/>
                </a:lnTo>
                <a:lnTo>
                  <a:pt x="763" y="928"/>
                </a:lnTo>
                <a:lnTo>
                  <a:pt x="761" y="934"/>
                </a:lnTo>
                <a:lnTo>
                  <a:pt x="758" y="939"/>
                </a:lnTo>
                <a:lnTo>
                  <a:pt x="755" y="944"/>
                </a:lnTo>
                <a:lnTo>
                  <a:pt x="749" y="948"/>
                </a:lnTo>
                <a:lnTo>
                  <a:pt x="744" y="951"/>
                </a:lnTo>
                <a:lnTo>
                  <a:pt x="738" y="952"/>
                </a:lnTo>
                <a:lnTo>
                  <a:pt x="732" y="953"/>
                </a:lnTo>
                <a:lnTo>
                  <a:pt x="96" y="953"/>
                </a:lnTo>
                <a:lnTo>
                  <a:pt x="96" y="953"/>
                </a:lnTo>
                <a:lnTo>
                  <a:pt x="89" y="952"/>
                </a:lnTo>
                <a:lnTo>
                  <a:pt x="83" y="951"/>
                </a:lnTo>
                <a:lnTo>
                  <a:pt x="78" y="948"/>
                </a:lnTo>
                <a:lnTo>
                  <a:pt x="73" y="944"/>
                </a:lnTo>
                <a:lnTo>
                  <a:pt x="69" y="939"/>
                </a:lnTo>
                <a:lnTo>
                  <a:pt x="66" y="934"/>
                </a:lnTo>
                <a:lnTo>
                  <a:pt x="65" y="928"/>
                </a:lnTo>
                <a:lnTo>
                  <a:pt x="64" y="921"/>
                </a:lnTo>
                <a:lnTo>
                  <a:pt x="64" y="280"/>
                </a:lnTo>
                <a:lnTo>
                  <a:pt x="64" y="280"/>
                </a:lnTo>
                <a:lnTo>
                  <a:pt x="80" y="284"/>
                </a:lnTo>
                <a:lnTo>
                  <a:pt x="87" y="285"/>
                </a:lnTo>
                <a:lnTo>
                  <a:pt x="96" y="286"/>
                </a:lnTo>
                <a:lnTo>
                  <a:pt x="732" y="286"/>
                </a:lnTo>
                <a:lnTo>
                  <a:pt x="732" y="286"/>
                </a:lnTo>
                <a:lnTo>
                  <a:pt x="740" y="285"/>
                </a:lnTo>
                <a:lnTo>
                  <a:pt x="748" y="284"/>
                </a:lnTo>
                <a:lnTo>
                  <a:pt x="763" y="280"/>
                </a:lnTo>
                <a:lnTo>
                  <a:pt x="763" y="921"/>
                </a:lnTo>
                <a:close/>
                <a:moveTo>
                  <a:pt x="763" y="191"/>
                </a:moveTo>
                <a:lnTo>
                  <a:pt x="763" y="191"/>
                </a:lnTo>
                <a:lnTo>
                  <a:pt x="763" y="197"/>
                </a:lnTo>
                <a:lnTo>
                  <a:pt x="761" y="202"/>
                </a:lnTo>
                <a:lnTo>
                  <a:pt x="758" y="208"/>
                </a:lnTo>
                <a:lnTo>
                  <a:pt x="755" y="213"/>
                </a:lnTo>
                <a:lnTo>
                  <a:pt x="749" y="216"/>
                </a:lnTo>
                <a:lnTo>
                  <a:pt x="744" y="220"/>
                </a:lnTo>
                <a:lnTo>
                  <a:pt x="738" y="222"/>
                </a:lnTo>
                <a:lnTo>
                  <a:pt x="732" y="222"/>
                </a:lnTo>
                <a:lnTo>
                  <a:pt x="96" y="222"/>
                </a:lnTo>
                <a:lnTo>
                  <a:pt x="96" y="222"/>
                </a:lnTo>
                <a:lnTo>
                  <a:pt x="89" y="222"/>
                </a:lnTo>
                <a:lnTo>
                  <a:pt x="83" y="220"/>
                </a:lnTo>
                <a:lnTo>
                  <a:pt x="78" y="216"/>
                </a:lnTo>
                <a:lnTo>
                  <a:pt x="73" y="213"/>
                </a:lnTo>
                <a:lnTo>
                  <a:pt x="69" y="208"/>
                </a:lnTo>
                <a:lnTo>
                  <a:pt x="66" y="202"/>
                </a:lnTo>
                <a:lnTo>
                  <a:pt x="65" y="197"/>
                </a:lnTo>
                <a:lnTo>
                  <a:pt x="64" y="191"/>
                </a:lnTo>
                <a:lnTo>
                  <a:pt x="64" y="95"/>
                </a:lnTo>
                <a:lnTo>
                  <a:pt x="64" y="95"/>
                </a:lnTo>
                <a:lnTo>
                  <a:pt x="65" y="89"/>
                </a:lnTo>
                <a:lnTo>
                  <a:pt x="66" y="82"/>
                </a:lnTo>
                <a:lnTo>
                  <a:pt x="69" y="77"/>
                </a:lnTo>
                <a:lnTo>
                  <a:pt x="73" y="73"/>
                </a:lnTo>
                <a:lnTo>
                  <a:pt x="78" y="68"/>
                </a:lnTo>
                <a:lnTo>
                  <a:pt x="83" y="65"/>
                </a:lnTo>
                <a:lnTo>
                  <a:pt x="89" y="64"/>
                </a:lnTo>
                <a:lnTo>
                  <a:pt x="96" y="63"/>
                </a:lnTo>
                <a:lnTo>
                  <a:pt x="732" y="63"/>
                </a:lnTo>
                <a:lnTo>
                  <a:pt x="732" y="63"/>
                </a:lnTo>
                <a:lnTo>
                  <a:pt x="738" y="64"/>
                </a:lnTo>
                <a:lnTo>
                  <a:pt x="744" y="65"/>
                </a:lnTo>
                <a:lnTo>
                  <a:pt x="749" y="68"/>
                </a:lnTo>
                <a:lnTo>
                  <a:pt x="755" y="73"/>
                </a:lnTo>
                <a:lnTo>
                  <a:pt x="758" y="77"/>
                </a:lnTo>
                <a:lnTo>
                  <a:pt x="761" y="82"/>
                </a:lnTo>
                <a:lnTo>
                  <a:pt x="763" y="89"/>
                </a:lnTo>
                <a:lnTo>
                  <a:pt x="763" y="95"/>
                </a:lnTo>
                <a:lnTo>
                  <a:pt x="763" y="191"/>
                </a:lnTo>
                <a:close/>
                <a:moveTo>
                  <a:pt x="191" y="508"/>
                </a:moveTo>
                <a:lnTo>
                  <a:pt x="222" y="508"/>
                </a:lnTo>
                <a:lnTo>
                  <a:pt x="222" y="540"/>
                </a:lnTo>
                <a:lnTo>
                  <a:pt x="222" y="540"/>
                </a:lnTo>
                <a:lnTo>
                  <a:pt x="223" y="547"/>
                </a:lnTo>
                <a:lnTo>
                  <a:pt x="226" y="552"/>
                </a:lnTo>
                <a:lnTo>
                  <a:pt x="228" y="557"/>
                </a:lnTo>
                <a:lnTo>
                  <a:pt x="232" y="563"/>
                </a:lnTo>
                <a:lnTo>
                  <a:pt x="236" y="566"/>
                </a:lnTo>
                <a:lnTo>
                  <a:pt x="242" y="569"/>
                </a:lnTo>
                <a:lnTo>
                  <a:pt x="248" y="571"/>
                </a:lnTo>
                <a:lnTo>
                  <a:pt x="255" y="571"/>
                </a:lnTo>
                <a:lnTo>
                  <a:pt x="255" y="571"/>
                </a:lnTo>
                <a:lnTo>
                  <a:pt x="261" y="571"/>
                </a:lnTo>
                <a:lnTo>
                  <a:pt x="267" y="569"/>
                </a:lnTo>
                <a:lnTo>
                  <a:pt x="273" y="566"/>
                </a:lnTo>
                <a:lnTo>
                  <a:pt x="277" y="563"/>
                </a:lnTo>
                <a:lnTo>
                  <a:pt x="281" y="557"/>
                </a:lnTo>
                <a:lnTo>
                  <a:pt x="284" y="552"/>
                </a:lnTo>
                <a:lnTo>
                  <a:pt x="286" y="547"/>
                </a:lnTo>
                <a:lnTo>
                  <a:pt x="287" y="540"/>
                </a:lnTo>
                <a:lnTo>
                  <a:pt x="287" y="508"/>
                </a:lnTo>
                <a:lnTo>
                  <a:pt x="318" y="508"/>
                </a:lnTo>
                <a:lnTo>
                  <a:pt x="318" y="508"/>
                </a:lnTo>
                <a:lnTo>
                  <a:pt x="324" y="507"/>
                </a:lnTo>
                <a:lnTo>
                  <a:pt x="331" y="506"/>
                </a:lnTo>
                <a:lnTo>
                  <a:pt x="336" y="503"/>
                </a:lnTo>
                <a:lnTo>
                  <a:pt x="340" y="498"/>
                </a:lnTo>
                <a:lnTo>
                  <a:pt x="345" y="494"/>
                </a:lnTo>
                <a:lnTo>
                  <a:pt x="348" y="489"/>
                </a:lnTo>
                <a:lnTo>
                  <a:pt x="349" y="482"/>
                </a:lnTo>
                <a:lnTo>
                  <a:pt x="350" y="476"/>
                </a:lnTo>
                <a:lnTo>
                  <a:pt x="350" y="476"/>
                </a:lnTo>
                <a:lnTo>
                  <a:pt x="349" y="470"/>
                </a:lnTo>
                <a:lnTo>
                  <a:pt x="348" y="464"/>
                </a:lnTo>
                <a:lnTo>
                  <a:pt x="345" y="459"/>
                </a:lnTo>
                <a:lnTo>
                  <a:pt x="340" y="453"/>
                </a:lnTo>
                <a:lnTo>
                  <a:pt x="336" y="450"/>
                </a:lnTo>
                <a:lnTo>
                  <a:pt x="331" y="447"/>
                </a:lnTo>
                <a:lnTo>
                  <a:pt x="324" y="445"/>
                </a:lnTo>
                <a:lnTo>
                  <a:pt x="318" y="445"/>
                </a:lnTo>
                <a:lnTo>
                  <a:pt x="287" y="445"/>
                </a:lnTo>
                <a:lnTo>
                  <a:pt x="287" y="413"/>
                </a:lnTo>
                <a:lnTo>
                  <a:pt x="287" y="413"/>
                </a:lnTo>
                <a:lnTo>
                  <a:pt x="286" y="406"/>
                </a:lnTo>
                <a:lnTo>
                  <a:pt x="284" y="401"/>
                </a:lnTo>
                <a:lnTo>
                  <a:pt x="281" y="395"/>
                </a:lnTo>
                <a:lnTo>
                  <a:pt x="277" y="390"/>
                </a:lnTo>
                <a:lnTo>
                  <a:pt x="273" y="387"/>
                </a:lnTo>
                <a:lnTo>
                  <a:pt x="267" y="384"/>
                </a:lnTo>
                <a:lnTo>
                  <a:pt x="261" y="382"/>
                </a:lnTo>
                <a:lnTo>
                  <a:pt x="255" y="380"/>
                </a:lnTo>
                <a:lnTo>
                  <a:pt x="255" y="380"/>
                </a:lnTo>
                <a:lnTo>
                  <a:pt x="248" y="382"/>
                </a:lnTo>
                <a:lnTo>
                  <a:pt x="242" y="384"/>
                </a:lnTo>
                <a:lnTo>
                  <a:pt x="236" y="387"/>
                </a:lnTo>
                <a:lnTo>
                  <a:pt x="232" y="390"/>
                </a:lnTo>
                <a:lnTo>
                  <a:pt x="228" y="395"/>
                </a:lnTo>
                <a:lnTo>
                  <a:pt x="226" y="401"/>
                </a:lnTo>
                <a:lnTo>
                  <a:pt x="223" y="406"/>
                </a:lnTo>
                <a:lnTo>
                  <a:pt x="222" y="413"/>
                </a:lnTo>
                <a:lnTo>
                  <a:pt x="222" y="445"/>
                </a:lnTo>
                <a:lnTo>
                  <a:pt x="191" y="445"/>
                </a:lnTo>
                <a:lnTo>
                  <a:pt x="191" y="445"/>
                </a:lnTo>
                <a:lnTo>
                  <a:pt x="185" y="445"/>
                </a:lnTo>
                <a:lnTo>
                  <a:pt x="178" y="447"/>
                </a:lnTo>
                <a:lnTo>
                  <a:pt x="173" y="450"/>
                </a:lnTo>
                <a:lnTo>
                  <a:pt x="169" y="453"/>
                </a:lnTo>
                <a:lnTo>
                  <a:pt x="164" y="459"/>
                </a:lnTo>
                <a:lnTo>
                  <a:pt x="161" y="464"/>
                </a:lnTo>
                <a:lnTo>
                  <a:pt x="160" y="470"/>
                </a:lnTo>
                <a:lnTo>
                  <a:pt x="159" y="476"/>
                </a:lnTo>
                <a:lnTo>
                  <a:pt x="159" y="476"/>
                </a:lnTo>
                <a:lnTo>
                  <a:pt x="160" y="482"/>
                </a:lnTo>
                <a:lnTo>
                  <a:pt x="161" y="489"/>
                </a:lnTo>
                <a:lnTo>
                  <a:pt x="164" y="494"/>
                </a:lnTo>
                <a:lnTo>
                  <a:pt x="169" y="498"/>
                </a:lnTo>
                <a:lnTo>
                  <a:pt x="173" y="503"/>
                </a:lnTo>
                <a:lnTo>
                  <a:pt x="178" y="506"/>
                </a:lnTo>
                <a:lnTo>
                  <a:pt x="185" y="507"/>
                </a:lnTo>
                <a:lnTo>
                  <a:pt x="191" y="508"/>
                </a:lnTo>
                <a:lnTo>
                  <a:pt x="191" y="508"/>
                </a:lnTo>
                <a:close/>
                <a:moveTo>
                  <a:pt x="637" y="445"/>
                </a:moveTo>
                <a:lnTo>
                  <a:pt x="509" y="445"/>
                </a:lnTo>
                <a:lnTo>
                  <a:pt x="509" y="445"/>
                </a:lnTo>
                <a:lnTo>
                  <a:pt x="502" y="445"/>
                </a:lnTo>
                <a:lnTo>
                  <a:pt x="497" y="447"/>
                </a:lnTo>
                <a:lnTo>
                  <a:pt x="492" y="450"/>
                </a:lnTo>
                <a:lnTo>
                  <a:pt x="486" y="453"/>
                </a:lnTo>
                <a:lnTo>
                  <a:pt x="483" y="459"/>
                </a:lnTo>
                <a:lnTo>
                  <a:pt x="480" y="464"/>
                </a:lnTo>
                <a:lnTo>
                  <a:pt x="478" y="470"/>
                </a:lnTo>
                <a:lnTo>
                  <a:pt x="478" y="476"/>
                </a:lnTo>
                <a:lnTo>
                  <a:pt x="478" y="476"/>
                </a:lnTo>
                <a:lnTo>
                  <a:pt x="478" y="482"/>
                </a:lnTo>
                <a:lnTo>
                  <a:pt x="480" y="489"/>
                </a:lnTo>
                <a:lnTo>
                  <a:pt x="483" y="494"/>
                </a:lnTo>
                <a:lnTo>
                  <a:pt x="486" y="498"/>
                </a:lnTo>
                <a:lnTo>
                  <a:pt x="492" y="503"/>
                </a:lnTo>
                <a:lnTo>
                  <a:pt x="497" y="506"/>
                </a:lnTo>
                <a:lnTo>
                  <a:pt x="502" y="507"/>
                </a:lnTo>
                <a:lnTo>
                  <a:pt x="509" y="508"/>
                </a:lnTo>
                <a:lnTo>
                  <a:pt x="637" y="508"/>
                </a:lnTo>
                <a:lnTo>
                  <a:pt x="637" y="508"/>
                </a:lnTo>
                <a:lnTo>
                  <a:pt x="643" y="507"/>
                </a:lnTo>
                <a:lnTo>
                  <a:pt x="648" y="506"/>
                </a:lnTo>
                <a:lnTo>
                  <a:pt x="654" y="503"/>
                </a:lnTo>
                <a:lnTo>
                  <a:pt x="659" y="498"/>
                </a:lnTo>
                <a:lnTo>
                  <a:pt x="662" y="494"/>
                </a:lnTo>
                <a:lnTo>
                  <a:pt x="666" y="489"/>
                </a:lnTo>
                <a:lnTo>
                  <a:pt x="668" y="482"/>
                </a:lnTo>
                <a:lnTo>
                  <a:pt x="668" y="476"/>
                </a:lnTo>
                <a:lnTo>
                  <a:pt x="668" y="476"/>
                </a:lnTo>
                <a:lnTo>
                  <a:pt x="668" y="470"/>
                </a:lnTo>
                <a:lnTo>
                  <a:pt x="666" y="464"/>
                </a:lnTo>
                <a:lnTo>
                  <a:pt x="662" y="459"/>
                </a:lnTo>
                <a:lnTo>
                  <a:pt x="659" y="453"/>
                </a:lnTo>
                <a:lnTo>
                  <a:pt x="654" y="450"/>
                </a:lnTo>
                <a:lnTo>
                  <a:pt x="648" y="447"/>
                </a:lnTo>
                <a:lnTo>
                  <a:pt x="643" y="445"/>
                </a:lnTo>
                <a:lnTo>
                  <a:pt x="637" y="445"/>
                </a:lnTo>
                <a:lnTo>
                  <a:pt x="637" y="445"/>
                </a:lnTo>
                <a:close/>
                <a:moveTo>
                  <a:pt x="637" y="667"/>
                </a:move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0"/>
                </a:lnTo>
                <a:lnTo>
                  <a:pt x="492" y="672"/>
                </a:lnTo>
                <a:lnTo>
                  <a:pt x="486" y="677"/>
                </a:lnTo>
                <a:lnTo>
                  <a:pt x="483" y="681"/>
                </a:lnTo>
                <a:lnTo>
                  <a:pt x="480" y="686"/>
                </a:lnTo>
                <a:lnTo>
                  <a:pt x="478" y="693"/>
                </a:lnTo>
                <a:lnTo>
                  <a:pt x="478" y="699"/>
                </a:lnTo>
                <a:lnTo>
                  <a:pt x="478" y="699"/>
                </a:lnTo>
                <a:lnTo>
                  <a:pt x="478" y="706"/>
                </a:lnTo>
                <a:lnTo>
                  <a:pt x="480" y="711"/>
                </a:lnTo>
                <a:lnTo>
                  <a:pt x="483" y="716"/>
                </a:lnTo>
                <a:lnTo>
                  <a:pt x="486" y="722"/>
                </a:lnTo>
                <a:lnTo>
                  <a:pt x="492" y="725"/>
                </a:lnTo>
                <a:lnTo>
                  <a:pt x="497" y="728"/>
                </a:lnTo>
                <a:lnTo>
                  <a:pt x="502" y="730"/>
                </a:lnTo>
                <a:lnTo>
                  <a:pt x="509" y="731"/>
                </a:lnTo>
                <a:lnTo>
                  <a:pt x="637" y="731"/>
                </a:lnTo>
                <a:lnTo>
                  <a:pt x="637" y="731"/>
                </a:lnTo>
                <a:lnTo>
                  <a:pt x="643" y="730"/>
                </a:lnTo>
                <a:lnTo>
                  <a:pt x="648" y="728"/>
                </a:lnTo>
                <a:lnTo>
                  <a:pt x="654" y="725"/>
                </a:lnTo>
                <a:lnTo>
                  <a:pt x="659" y="722"/>
                </a:lnTo>
                <a:lnTo>
                  <a:pt x="662" y="716"/>
                </a:lnTo>
                <a:lnTo>
                  <a:pt x="666" y="711"/>
                </a:lnTo>
                <a:lnTo>
                  <a:pt x="668" y="706"/>
                </a:lnTo>
                <a:lnTo>
                  <a:pt x="668" y="699"/>
                </a:lnTo>
                <a:lnTo>
                  <a:pt x="668" y="699"/>
                </a:lnTo>
                <a:lnTo>
                  <a:pt x="668" y="693"/>
                </a:lnTo>
                <a:lnTo>
                  <a:pt x="666" y="686"/>
                </a:lnTo>
                <a:lnTo>
                  <a:pt x="662" y="681"/>
                </a:lnTo>
                <a:lnTo>
                  <a:pt x="659" y="677"/>
                </a:lnTo>
                <a:lnTo>
                  <a:pt x="654" y="672"/>
                </a:lnTo>
                <a:lnTo>
                  <a:pt x="648" y="670"/>
                </a:lnTo>
                <a:lnTo>
                  <a:pt x="643" y="668"/>
                </a:lnTo>
                <a:lnTo>
                  <a:pt x="637" y="667"/>
                </a:lnTo>
                <a:lnTo>
                  <a:pt x="637" y="667"/>
                </a:lnTo>
                <a:close/>
                <a:moveTo>
                  <a:pt x="637" y="795"/>
                </a:moveTo>
                <a:lnTo>
                  <a:pt x="509" y="795"/>
                </a:lnTo>
                <a:lnTo>
                  <a:pt x="509" y="795"/>
                </a:lnTo>
                <a:lnTo>
                  <a:pt x="502" y="795"/>
                </a:lnTo>
                <a:lnTo>
                  <a:pt x="497" y="797"/>
                </a:lnTo>
                <a:lnTo>
                  <a:pt x="492" y="800"/>
                </a:lnTo>
                <a:lnTo>
                  <a:pt x="486" y="803"/>
                </a:lnTo>
                <a:lnTo>
                  <a:pt x="483" y="809"/>
                </a:lnTo>
                <a:lnTo>
                  <a:pt x="480" y="814"/>
                </a:lnTo>
                <a:lnTo>
                  <a:pt x="478" y="819"/>
                </a:lnTo>
                <a:lnTo>
                  <a:pt x="478" y="826"/>
                </a:lnTo>
                <a:lnTo>
                  <a:pt x="478" y="826"/>
                </a:lnTo>
                <a:lnTo>
                  <a:pt x="478" y="832"/>
                </a:lnTo>
                <a:lnTo>
                  <a:pt x="480" y="839"/>
                </a:lnTo>
                <a:lnTo>
                  <a:pt x="483" y="844"/>
                </a:lnTo>
                <a:lnTo>
                  <a:pt x="486" y="848"/>
                </a:lnTo>
                <a:lnTo>
                  <a:pt x="492" y="853"/>
                </a:lnTo>
                <a:lnTo>
                  <a:pt x="497" y="856"/>
                </a:lnTo>
                <a:lnTo>
                  <a:pt x="502" y="857"/>
                </a:lnTo>
                <a:lnTo>
                  <a:pt x="509" y="858"/>
                </a:lnTo>
                <a:lnTo>
                  <a:pt x="637" y="858"/>
                </a:lnTo>
                <a:lnTo>
                  <a:pt x="637" y="858"/>
                </a:lnTo>
                <a:lnTo>
                  <a:pt x="643" y="857"/>
                </a:lnTo>
                <a:lnTo>
                  <a:pt x="648" y="856"/>
                </a:lnTo>
                <a:lnTo>
                  <a:pt x="654" y="853"/>
                </a:lnTo>
                <a:lnTo>
                  <a:pt x="659" y="848"/>
                </a:lnTo>
                <a:lnTo>
                  <a:pt x="662" y="844"/>
                </a:lnTo>
                <a:lnTo>
                  <a:pt x="666" y="839"/>
                </a:lnTo>
                <a:lnTo>
                  <a:pt x="668" y="832"/>
                </a:lnTo>
                <a:lnTo>
                  <a:pt x="668" y="826"/>
                </a:lnTo>
                <a:lnTo>
                  <a:pt x="668" y="826"/>
                </a:lnTo>
                <a:lnTo>
                  <a:pt x="668" y="819"/>
                </a:lnTo>
                <a:lnTo>
                  <a:pt x="666" y="814"/>
                </a:lnTo>
                <a:lnTo>
                  <a:pt x="662" y="809"/>
                </a:lnTo>
                <a:lnTo>
                  <a:pt x="659" y="803"/>
                </a:lnTo>
                <a:lnTo>
                  <a:pt x="654" y="800"/>
                </a:lnTo>
                <a:lnTo>
                  <a:pt x="648" y="797"/>
                </a:lnTo>
                <a:lnTo>
                  <a:pt x="643" y="795"/>
                </a:lnTo>
                <a:lnTo>
                  <a:pt x="637" y="795"/>
                </a:lnTo>
                <a:lnTo>
                  <a:pt x="637" y="795"/>
                </a:lnTo>
                <a:close/>
                <a:moveTo>
                  <a:pt x="340" y="677"/>
                </a:moveTo>
                <a:lnTo>
                  <a:pt x="340" y="677"/>
                </a:lnTo>
                <a:lnTo>
                  <a:pt x="336" y="672"/>
                </a:lnTo>
                <a:lnTo>
                  <a:pt x="330" y="669"/>
                </a:lnTo>
                <a:lnTo>
                  <a:pt x="324" y="668"/>
                </a:lnTo>
                <a:lnTo>
                  <a:pt x="318" y="667"/>
                </a:lnTo>
                <a:lnTo>
                  <a:pt x="313" y="668"/>
                </a:lnTo>
                <a:lnTo>
                  <a:pt x="306" y="669"/>
                </a:lnTo>
                <a:lnTo>
                  <a:pt x="301" y="672"/>
                </a:lnTo>
                <a:lnTo>
                  <a:pt x="295" y="677"/>
                </a:lnTo>
                <a:lnTo>
                  <a:pt x="255" y="717"/>
                </a:lnTo>
                <a:lnTo>
                  <a:pt x="214" y="677"/>
                </a:lnTo>
                <a:lnTo>
                  <a:pt x="214" y="677"/>
                </a:lnTo>
                <a:lnTo>
                  <a:pt x="208" y="672"/>
                </a:lnTo>
                <a:lnTo>
                  <a:pt x="203" y="669"/>
                </a:lnTo>
                <a:lnTo>
                  <a:pt x="197" y="668"/>
                </a:lnTo>
                <a:lnTo>
                  <a:pt x="191" y="667"/>
                </a:lnTo>
                <a:lnTo>
                  <a:pt x="185" y="668"/>
                </a:lnTo>
                <a:lnTo>
                  <a:pt x="179" y="669"/>
                </a:lnTo>
                <a:lnTo>
                  <a:pt x="173" y="672"/>
                </a:lnTo>
                <a:lnTo>
                  <a:pt x="169" y="677"/>
                </a:lnTo>
                <a:lnTo>
                  <a:pt x="169" y="677"/>
                </a:lnTo>
                <a:lnTo>
                  <a:pt x="164" y="682"/>
                </a:lnTo>
                <a:lnTo>
                  <a:pt x="161" y="687"/>
                </a:lnTo>
                <a:lnTo>
                  <a:pt x="160" y="693"/>
                </a:lnTo>
                <a:lnTo>
                  <a:pt x="159" y="699"/>
                </a:lnTo>
                <a:lnTo>
                  <a:pt x="160" y="706"/>
                </a:lnTo>
                <a:lnTo>
                  <a:pt x="161" y="711"/>
                </a:lnTo>
                <a:lnTo>
                  <a:pt x="164" y="716"/>
                </a:lnTo>
                <a:lnTo>
                  <a:pt x="169" y="722"/>
                </a:lnTo>
                <a:lnTo>
                  <a:pt x="210" y="762"/>
                </a:lnTo>
                <a:lnTo>
                  <a:pt x="169" y="803"/>
                </a:lnTo>
                <a:lnTo>
                  <a:pt x="169" y="803"/>
                </a:lnTo>
                <a:lnTo>
                  <a:pt x="164" y="809"/>
                </a:lnTo>
                <a:lnTo>
                  <a:pt x="161" y="814"/>
                </a:lnTo>
                <a:lnTo>
                  <a:pt x="160" y="820"/>
                </a:lnTo>
                <a:lnTo>
                  <a:pt x="159" y="826"/>
                </a:lnTo>
                <a:lnTo>
                  <a:pt x="160" y="832"/>
                </a:lnTo>
                <a:lnTo>
                  <a:pt x="161" y="839"/>
                </a:lnTo>
                <a:lnTo>
                  <a:pt x="164" y="844"/>
                </a:lnTo>
                <a:lnTo>
                  <a:pt x="169" y="848"/>
                </a:lnTo>
                <a:lnTo>
                  <a:pt x="169" y="848"/>
                </a:lnTo>
                <a:lnTo>
                  <a:pt x="173" y="853"/>
                </a:lnTo>
                <a:lnTo>
                  <a:pt x="179" y="856"/>
                </a:lnTo>
                <a:lnTo>
                  <a:pt x="185" y="858"/>
                </a:lnTo>
                <a:lnTo>
                  <a:pt x="191" y="858"/>
                </a:lnTo>
                <a:lnTo>
                  <a:pt x="191" y="858"/>
                </a:lnTo>
                <a:lnTo>
                  <a:pt x="197" y="858"/>
                </a:lnTo>
                <a:lnTo>
                  <a:pt x="203" y="856"/>
                </a:lnTo>
                <a:lnTo>
                  <a:pt x="208" y="853"/>
                </a:lnTo>
                <a:lnTo>
                  <a:pt x="214" y="848"/>
                </a:lnTo>
                <a:lnTo>
                  <a:pt x="255" y="807"/>
                </a:lnTo>
                <a:lnTo>
                  <a:pt x="295" y="848"/>
                </a:lnTo>
                <a:lnTo>
                  <a:pt x="295" y="848"/>
                </a:lnTo>
                <a:lnTo>
                  <a:pt x="301" y="853"/>
                </a:lnTo>
                <a:lnTo>
                  <a:pt x="306" y="856"/>
                </a:lnTo>
                <a:lnTo>
                  <a:pt x="313" y="858"/>
                </a:lnTo>
                <a:lnTo>
                  <a:pt x="318" y="858"/>
                </a:lnTo>
                <a:lnTo>
                  <a:pt x="318" y="858"/>
                </a:lnTo>
                <a:lnTo>
                  <a:pt x="324" y="858"/>
                </a:lnTo>
                <a:lnTo>
                  <a:pt x="330" y="856"/>
                </a:lnTo>
                <a:lnTo>
                  <a:pt x="336" y="853"/>
                </a:lnTo>
                <a:lnTo>
                  <a:pt x="340" y="848"/>
                </a:lnTo>
                <a:lnTo>
                  <a:pt x="340" y="848"/>
                </a:lnTo>
                <a:lnTo>
                  <a:pt x="345" y="844"/>
                </a:lnTo>
                <a:lnTo>
                  <a:pt x="348" y="839"/>
                </a:lnTo>
                <a:lnTo>
                  <a:pt x="349" y="832"/>
                </a:lnTo>
                <a:lnTo>
                  <a:pt x="350" y="826"/>
                </a:lnTo>
                <a:lnTo>
                  <a:pt x="349" y="820"/>
                </a:lnTo>
                <a:lnTo>
                  <a:pt x="348" y="814"/>
                </a:lnTo>
                <a:lnTo>
                  <a:pt x="345" y="809"/>
                </a:lnTo>
                <a:lnTo>
                  <a:pt x="340" y="803"/>
                </a:lnTo>
                <a:lnTo>
                  <a:pt x="300" y="762"/>
                </a:lnTo>
                <a:lnTo>
                  <a:pt x="340" y="722"/>
                </a:lnTo>
                <a:lnTo>
                  <a:pt x="340" y="722"/>
                </a:lnTo>
                <a:lnTo>
                  <a:pt x="345" y="716"/>
                </a:lnTo>
                <a:lnTo>
                  <a:pt x="348" y="711"/>
                </a:lnTo>
                <a:lnTo>
                  <a:pt x="349" y="706"/>
                </a:lnTo>
                <a:lnTo>
                  <a:pt x="350" y="699"/>
                </a:lnTo>
                <a:lnTo>
                  <a:pt x="349" y="693"/>
                </a:lnTo>
                <a:lnTo>
                  <a:pt x="348" y="687"/>
                </a:lnTo>
                <a:lnTo>
                  <a:pt x="345" y="682"/>
                </a:lnTo>
                <a:lnTo>
                  <a:pt x="340" y="677"/>
                </a:lnTo>
                <a:lnTo>
                  <a:pt x="340" y="6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80"/>
          <p:cNvSpPr>
            <a:spLocks noEditPoints="1"/>
          </p:cNvSpPr>
          <p:nvPr/>
        </p:nvSpPr>
        <p:spPr bwMode="auto">
          <a:xfrm>
            <a:off x="5806938" y="2408595"/>
            <a:ext cx="513892" cy="516422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8928245" y="2408596"/>
            <a:ext cx="516420" cy="516420"/>
          </a:xfrm>
          <a:custGeom>
            <a:avLst/>
            <a:gdLst>
              <a:gd name="T0" fmla="*/ 410 w 1017"/>
              <a:gd name="T1" fmla="*/ 428 h 1018"/>
              <a:gd name="T2" fmla="*/ 220 w 1017"/>
              <a:gd name="T3" fmla="*/ 735 h 1018"/>
              <a:gd name="T4" fmla="*/ 283 w 1017"/>
              <a:gd name="T5" fmla="*/ 797 h 1018"/>
              <a:gd name="T6" fmla="*/ 581 w 1017"/>
              <a:gd name="T7" fmla="*/ 613 h 1018"/>
              <a:gd name="T8" fmla="*/ 781 w 1017"/>
              <a:gd name="T9" fmla="*/ 326 h 1018"/>
              <a:gd name="T10" fmla="*/ 778 w 1017"/>
              <a:gd name="T11" fmla="*/ 239 h 1018"/>
              <a:gd name="T12" fmla="*/ 691 w 1017"/>
              <a:gd name="T13" fmla="*/ 236 h 1018"/>
              <a:gd name="T14" fmla="*/ 405 w 1017"/>
              <a:gd name="T15" fmla="*/ 584 h 1018"/>
              <a:gd name="T16" fmla="*/ 567 w 1017"/>
              <a:gd name="T17" fmla="*/ 531 h 1018"/>
              <a:gd name="T18" fmla="*/ 473 w 1017"/>
              <a:gd name="T19" fmla="*/ 562 h 1018"/>
              <a:gd name="T20" fmla="*/ 448 w 1017"/>
              <a:gd name="T21" fmla="*/ 487 h 1018"/>
              <a:gd name="T22" fmla="*/ 539 w 1017"/>
              <a:gd name="T23" fmla="*/ 453 h 1018"/>
              <a:gd name="T24" fmla="*/ 571 w 1017"/>
              <a:gd name="T25" fmla="*/ 520 h 1018"/>
              <a:gd name="T26" fmla="*/ 382 w 1017"/>
              <a:gd name="T27" fmla="*/ 16 h 1018"/>
              <a:gd name="T28" fmla="*/ 184 w 1017"/>
              <a:gd name="T29" fmla="*/ 116 h 1018"/>
              <a:gd name="T30" fmla="*/ 49 w 1017"/>
              <a:gd name="T31" fmla="*/ 289 h 1018"/>
              <a:gd name="T32" fmla="*/ 0 w 1017"/>
              <a:gd name="T33" fmla="*/ 509 h 1018"/>
              <a:gd name="T34" fmla="*/ 40 w 1017"/>
              <a:gd name="T35" fmla="*/ 707 h 1018"/>
              <a:gd name="T36" fmla="*/ 166 w 1017"/>
              <a:gd name="T37" fmla="*/ 885 h 1018"/>
              <a:gd name="T38" fmla="*/ 357 w 1017"/>
              <a:gd name="T39" fmla="*/ 995 h 1018"/>
              <a:gd name="T40" fmla="*/ 560 w 1017"/>
              <a:gd name="T41" fmla="*/ 1015 h 1018"/>
              <a:gd name="T42" fmla="*/ 772 w 1017"/>
              <a:gd name="T43" fmla="*/ 944 h 1018"/>
              <a:gd name="T44" fmla="*/ 930 w 1017"/>
              <a:gd name="T45" fmla="*/ 793 h 1018"/>
              <a:gd name="T46" fmla="*/ 1012 w 1017"/>
              <a:gd name="T47" fmla="*/ 586 h 1018"/>
              <a:gd name="T48" fmla="*/ 1001 w 1017"/>
              <a:gd name="T49" fmla="*/ 382 h 1018"/>
              <a:gd name="T50" fmla="*/ 901 w 1017"/>
              <a:gd name="T51" fmla="*/ 186 h 1018"/>
              <a:gd name="T52" fmla="*/ 728 w 1017"/>
              <a:gd name="T53" fmla="*/ 50 h 1018"/>
              <a:gd name="T54" fmla="*/ 508 w 1017"/>
              <a:gd name="T55" fmla="*/ 0 h 1018"/>
              <a:gd name="T56" fmla="*/ 376 w 1017"/>
              <a:gd name="T57" fmla="*/ 935 h 1018"/>
              <a:gd name="T58" fmla="*/ 209 w 1017"/>
              <a:gd name="T59" fmla="*/ 838 h 1018"/>
              <a:gd name="T60" fmla="*/ 99 w 1017"/>
              <a:gd name="T61" fmla="*/ 682 h 1018"/>
              <a:gd name="T62" fmla="*/ 63 w 1017"/>
              <a:gd name="T63" fmla="*/ 509 h 1018"/>
              <a:gd name="T64" fmla="*/ 107 w 1017"/>
              <a:gd name="T65" fmla="*/ 315 h 1018"/>
              <a:gd name="T66" fmla="*/ 225 w 1017"/>
              <a:gd name="T67" fmla="*/ 165 h 1018"/>
              <a:gd name="T68" fmla="*/ 397 w 1017"/>
              <a:gd name="T69" fmla="*/ 77 h 1018"/>
              <a:gd name="T70" fmla="*/ 576 w 1017"/>
              <a:gd name="T71" fmla="*/ 69 h 1018"/>
              <a:gd name="T72" fmla="*/ 757 w 1017"/>
              <a:gd name="T73" fmla="*/ 139 h 1018"/>
              <a:gd name="T74" fmla="*/ 889 w 1017"/>
              <a:gd name="T75" fmla="*/ 278 h 1018"/>
              <a:gd name="T76" fmla="*/ 952 w 1017"/>
              <a:gd name="T77" fmla="*/ 463 h 1018"/>
              <a:gd name="T78" fmla="*/ 933 w 1017"/>
              <a:gd name="T79" fmla="*/ 642 h 1018"/>
              <a:gd name="T80" fmla="*/ 838 w 1017"/>
              <a:gd name="T81" fmla="*/ 808 h 1018"/>
              <a:gd name="T82" fmla="*/ 681 w 1017"/>
              <a:gd name="T83" fmla="*/ 919 h 1018"/>
              <a:gd name="T84" fmla="*/ 508 w 1017"/>
              <a:gd name="T85" fmla="*/ 954 h 1018"/>
              <a:gd name="T86" fmla="*/ 540 w 1017"/>
              <a:gd name="T87" fmla="*/ 165 h 1018"/>
              <a:gd name="T88" fmla="*/ 515 w 1017"/>
              <a:gd name="T89" fmla="*/ 128 h 1018"/>
              <a:gd name="T90" fmla="*/ 477 w 1017"/>
              <a:gd name="T91" fmla="*/ 152 h 1018"/>
              <a:gd name="T92" fmla="*/ 502 w 1017"/>
              <a:gd name="T93" fmla="*/ 190 h 1018"/>
              <a:gd name="T94" fmla="*/ 482 w 1017"/>
              <a:gd name="T95" fmla="*/ 841 h 1018"/>
              <a:gd name="T96" fmla="*/ 490 w 1017"/>
              <a:gd name="T97" fmla="*/ 885 h 1018"/>
              <a:gd name="T98" fmla="*/ 534 w 1017"/>
              <a:gd name="T99" fmla="*/ 877 h 1018"/>
              <a:gd name="T100" fmla="*/ 526 w 1017"/>
              <a:gd name="T101" fmla="*/ 833 h 1018"/>
              <a:gd name="T102" fmla="*/ 840 w 1017"/>
              <a:gd name="T103" fmla="*/ 483 h 1018"/>
              <a:gd name="T104" fmla="*/ 831 w 1017"/>
              <a:gd name="T105" fmla="*/ 527 h 1018"/>
              <a:gd name="T106" fmla="*/ 876 w 1017"/>
              <a:gd name="T107" fmla="*/ 535 h 1018"/>
              <a:gd name="T108" fmla="*/ 885 w 1017"/>
              <a:gd name="T109" fmla="*/ 491 h 1018"/>
              <a:gd name="T110" fmla="*/ 152 w 1017"/>
              <a:gd name="T111" fmla="*/ 477 h 1018"/>
              <a:gd name="T112" fmla="*/ 128 w 1017"/>
              <a:gd name="T113" fmla="*/ 515 h 1018"/>
              <a:gd name="T114" fmla="*/ 165 w 1017"/>
              <a:gd name="T115" fmla="*/ 540 h 1018"/>
              <a:gd name="T116" fmla="*/ 190 w 1017"/>
              <a:gd name="T117" fmla="*/ 50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482"/>
          <p:cNvSpPr/>
          <p:nvPr/>
        </p:nvSpPr>
        <p:spPr>
          <a:xfrm>
            <a:off x="1565615" y="4516119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483"/>
          <p:cNvSpPr/>
          <p:nvPr/>
        </p:nvSpPr>
        <p:spPr>
          <a:xfrm>
            <a:off x="1565615" y="3786805"/>
            <a:ext cx="2680970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Rectangle 482"/>
          <p:cNvSpPr/>
          <p:nvPr/>
        </p:nvSpPr>
        <p:spPr>
          <a:xfrm>
            <a:off x="4792345" y="4530927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483"/>
          <p:cNvSpPr/>
          <p:nvPr/>
        </p:nvSpPr>
        <p:spPr>
          <a:xfrm>
            <a:off x="4792345" y="3801613"/>
            <a:ext cx="2680970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Rectangle 482"/>
          <p:cNvSpPr/>
          <p:nvPr/>
        </p:nvSpPr>
        <p:spPr>
          <a:xfrm>
            <a:off x="7947666" y="4516119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483"/>
          <p:cNvSpPr/>
          <p:nvPr/>
        </p:nvSpPr>
        <p:spPr>
          <a:xfrm>
            <a:off x="7947666" y="3786805"/>
            <a:ext cx="2680970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51" y="1982094"/>
            <a:ext cx="2148740" cy="13890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46" y="1982093"/>
            <a:ext cx="1799023" cy="13890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85" y="1982094"/>
            <a:ext cx="2080827" cy="13890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9125" y="255713"/>
            <a:ext cx="302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7926745" y="1982094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3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3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2284A2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89956" y="1982093"/>
            <a:ext cx="1065213" cy="1389063"/>
          </a:xfrm>
          <a:custGeom>
            <a:avLst/>
            <a:gdLst>
              <a:gd name="T0" fmla="*/ 0 w 671"/>
              <a:gd name="T1" fmla="*/ 875 h 875"/>
              <a:gd name="T2" fmla="*/ 504 w 671"/>
              <a:gd name="T3" fmla="*/ 875 h 875"/>
              <a:gd name="T4" fmla="*/ 671 w 671"/>
              <a:gd name="T5" fmla="*/ 0 h 875"/>
              <a:gd name="T6" fmla="*/ 168 w 671"/>
              <a:gd name="T7" fmla="*/ 0 h 875"/>
              <a:gd name="T8" fmla="*/ 0 w 671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1" h="875">
                <a:moveTo>
                  <a:pt x="0" y="875"/>
                </a:moveTo>
                <a:lnTo>
                  <a:pt x="504" y="875"/>
                </a:lnTo>
                <a:lnTo>
                  <a:pt x="671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2284A2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1255505" y="1982094"/>
            <a:ext cx="1066800" cy="1389063"/>
          </a:xfrm>
          <a:custGeom>
            <a:avLst/>
            <a:gdLst>
              <a:gd name="T0" fmla="*/ 0 w 672"/>
              <a:gd name="T1" fmla="*/ 875 h 875"/>
              <a:gd name="T2" fmla="*/ 504 w 672"/>
              <a:gd name="T3" fmla="*/ 875 h 875"/>
              <a:gd name="T4" fmla="*/ 672 w 672"/>
              <a:gd name="T5" fmla="*/ 0 h 875"/>
              <a:gd name="T6" fmla="*/ 168 w 672"/>
              <a:gd name="T7" fmla="*/ 0 h 875"/>
              <a:gd name="T8" fmla="*/ 0 w 672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875">
                <a:moveTo>
                  <a:pt x="0" y="875"/>
                </a:moveTo>
                <a:lnTo>
                  <a:pt x="504" y="875"/>
                </a:lnTo>
                <a:lnTo>
                  <a:pt x="672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solidFill>
            <a:srgbClr val="2284A2"/>
          </a:solidFill>
          <a:ln>
            <a:noFill/>
          </a:ln>
          <a:effectLst>
            <a:outerShdw blurRad="381000" dist="1524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482"/>
          <p:cNvSpPr/>
          <p:nvPr/>
        </p:nvSpPr>
        <p:spPr>
          <a:xfrm>
            <a:off x="1306415" y="4512762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483"/>
          <p:cNvSpPr/>
          <p:nvPr/>
        </p:nvSpPr>
        <p:spPr>
          <a:xfrm>
            <a:off x="1255505" y="3692529"/>
            <a:ext cx="2680970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Rectangle 482"/>
          <p:cNvSpPr/>
          <p:nvPr/>
        </p:nvSpPr>
        <p:spPr>
          <a:xfrm>
            <a:off x="4560855" y="4527570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483"/>
          <p:cNvSpPr/>
          <p:nvPr/>
        </p:nvSpPr>
        <p:spPr>
          <a:xfrm>
            <a:off x="4509945" y="3707337"/>
            <a:ext cx="2680970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Rectangle 482"/>
          <p:cNvSpPr/>
          <p:nvPr/>
        </p:nvSpPr>
        <p:spPr>
          <a:xfrm>
            <a:off x="7977655" y="4512762"/>
            <a:ext cx="2680970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483"/>
          <p:cNvSpPr/>
          <p:nvPr/>
        </p:nvSpPr>
        <p:spPr>
          <a:xfrm>
            <a:off x="7926745" y="3692529"/>
            <a:ext cx="2680970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algn="ctr"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19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01311" y="1801090"/>
            <a:ext cx="3593705" cy="3976990"/>
            <a:chOff x="3399235" y="1476376"/>
            <a:chExt cx="2612231" cy="2890837"/>
          </a:xfrm>
          <a:solidFill>
            <a:srgbClr val="2284A2"/>
          </a:solidFill>
        </p:grpSpPr>
        <p:sp>
          <p:nvSpPr>
            <p:cNvPr id="33" name="Freeform 10"/>
            <p:cNvSpPr/>
            <p:nvPr/>
          </p:nvSpPr>
          <p:spPr bwMode="auto">
            <a:xfrm>
              <a:off x="3601641" y="2786063"/>
              <a:ext cx="400050" cy="782241"/>
            </a:xfrm>
            <a:custGeom>
              <a:avLst/>
              <a:gdLst>
                <a:gd name="T0" fmla="*/ 2147483647 w 292"/>
                <a:gd name="T1" fmla="*/ 2147483647 h 572"/>
                <a:gd name="T2" fmla="*/ 0 w 292"/>
                <a:gd name="T3" fmla="*/ 2147483647 h 572"/>
                <a:gd name="T4" fmla="*/ 2147483647 w 292"/>
                <a:gd name="T5" fmla="*/ 0 h 572"/>
                <a:gd name="T6" fmla="*/ 2147483647 w 292"/>
                <a:gd name="T7" fmla="*/ 2147483647 h 572"/>
                <a:gd name="T8" fmla="*/ 2147483647 w 292"/>
                <a:gd name="T9" fmla="*/ 2147483647 h 572"/>
                <a:gd name="T10" fmla="*/ 2147483647 w 292"/>
                <a:gd name="T11" fmla="*/ 2147483647 h 572"/>
                <a:gd name="T12" fmla="*/ 2147483647 w 292"/>
                <a:gd name="T13" fmla="*/ 2147483647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" h="572">
                  <a:moveTo>
                    <a:pt x="14" y="572"/>
                  </a:moveTo>
                  <a:cubicBezTo>
                    <a:pt x="4" y="527"/>
                    <a:pt x="0" y="481"/>
                    <a:pt x="0" y="435"/>
                  </a:cubicBezTo>
                  <a:cubicBezTo>
                    <a:pt x="0" y="250"/>
                    <a:pt x="108" y="79"/>
                    <a:pt x="277" y="0"/>
                  </a:cubicBezTo>
                  <a:cubicBezTo>
                    <a:pt x="292" y="33"/>
                    <a:pt x="292" y="33"/>
                    <a:pt x="292" y="33"/>
                  </a:cubicBezTo>
                  <a:cubicBezTo>
                    <a:pt x="136" y="106"/>
                    <a:pt x="36" y="264"/>
                    <a:pt x="36" y="435"/>
                  </a:cubicBezTo>
                  <a:cubicBezTo>
                    <a:pt x="36" y="479"/>
                    <a:pt x="40" y="522"/>
                    <a:pt x="49" y="564"/>
                  </a:cubicBezTo>
                  <a:lnTo>
                    <a:pt x="14" y="5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4171950" y="3758803"/>
              <a:ext cx="1215629" cy="489347"/>
            </a:xfrm>
            <a:custGeom>
              <a:avLst/>
              <a:gdLst>
                <a:gd name="T0" fmla="*/ 2147483647 w 888"/>
                <a:gd name="T1" fmla="*/ 2147483647 h 358"/>
                <a:gd name="T2" fmla="*/ 0 w 888"/>
                <a:gd name="T3" fmla="*/ 2147483647 h 358"/>
                <a:gd name="T4" fmla="*/ 2147483647 w 888"/>
                <a:gd name="T5" fmla="*/ 2147483647 h 358"/>
                <a:gd name="T6" fmla="*/ 2147483647 w 888"/>
                <a:gd name="T7" fmla="*/ 2147483647 h 358"/>
                <a:gd name="T8" fmla="*/ 2147483647 w 888"/>
                <a:gd name="T9" fmla="*/ 0 h 358"/>
                <a:gd name="T10" fmla="*/ 2147483647 w 888"/>
                <a:gd name="T11" fmla="*/ 2147483647 h 358"/>
                <a:gd name="T12" fmla="*/ 2147483647 w 888"/>
                <a:gd name="T13" fmla="*/ 2147483647 h 358"/>
                <a:gd name="T14" fmla="*/ 2147483647 w 888"/>
                <a:gd name="T15" fmla="*/ 2147483647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8" h="358">
                  <a:moveTo>
                    <a:pt x="216" y="358"/>
                  </a:moveTo>
                  <a:cubicBezTo>
                    <a:pt x="142" y="358"/>
                    <a:pt x="70" y="345"/>
                    <a:pt x="0" y="320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78" y="310"/>
                    <a:pt x="146" y="322"/>
                    <a:pt x="216" y="322"/>
                  </a:cubicBezTo>
                  <a:cubicBezTo>
                    <a:pt x="472" y="322"/>
                    <a:pt x="706" y="205"/>
                    <a:pt x="859" y="0"/>
                  </a:cubicBezTo>
                  <a:cubicBezTo>
                    <a:pt x="888" y="22"/>
                    <a:pt x="888" y="22"/>
                    <a:pt x="888" y="22"/>
                  </a:cubicBezTo>
                  <a:cubicBezTo>
                    <a:pt x="812" y="124"/>
                    <a:pt x="711" y="209"/>
                    <a:pt x="598" y="267"/>
                  </a:cubicBezTo>
                  <a:cubicBezTo>
                    <a:pt x="479" y="327"/>
                    <a:pt x="351" y="358"/>
                    <a:pt x="216" y="3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5400675" y="2396728"/>
              <a:ext cx="205979" cy="538163"/>
            </a:xfrm>
            <a:custGeom>
              <a:avLst/>
              <a:gdLst>
                <a:gd name="T0" fmla="*/ 2147483647 w 150"/>
                <a:gd name="T1" fmla="*/ 2147483647 h 393"/>
                <a:gd name="T2" fmla="*/ 0 w 150"/>
                <a:gd name="T3" fmla="*/ 2147483647 h 393"/>
                <a:gd name="T4" fmla="*/ 2147483647 w 150"/>
                <a:gd name="T5" fmla="*/ 0 h 393"/>
                <a:gd name="T6" fmla="*/ 2147483647 w 150"/>
                <a:gd name="T7" fmla="*/ 2147483647 h 393"/>
                <a:gd name="T8" fmla="*/ 2147483647 w 150"/>
                <a:gd name="T9" fmla="*/ 2147483647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393">
                  <a:moveTo>
                    <a:pt x="114" y="393"/>
                  </a:moveTo>
                  <a:cubicBezTo>
                    <a:pt x="100" y="261"/>
                    <a:pt x="61" y="135"/>
                    <a:pt x="0" y="1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5" y="122"/>
                    <a:pt x="135" y="253"/>
                    <a:pt x="150" y="389"/>
                  </a:cubicBezTo>
                  <a:lnTo>
                    <a:pt x="114" y="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roup 54"/>
            <p:cNvGrpSpPr/>
            <p:nvPr/>
          </p:nvGrpSpPr>
          <p:grpSpPr>
            <a:xfrm>
              <a:off x="3974307" y="1476376"/>
              <a:ext cx="738188" cy="277415"/>
              <a:chOff x="5311775" y="2108201"/>
              <a:chExt cx="984251" cy="369886"/>
            </a:xfrm>
            <a:grpFill/>
          </p:grpSpPr>
          <p:sp>
            <p:nvSpPr>
              <p:cNvPr id="56" name="Freeform 9"/>
              <p:cNvSpPr/>
              <p:nvPr/>
            </p:nvSpPr>
            <p:spPr bwMode="auto">
              <a:xfrm>
                <a:off x="5311775" y="2108201"/>
                <a:ext cx="230188" cy="360362"/>
              </a:xfrm>
              <a:custGeom>
                <a:avLst/>
                <a:gdLst>
                  <a:gd name="T0" fmla="*/ 145 w 145"/>
                  <a:gd name="T1" fmla="*/ 227 h 227"/>
                  <a:gd name="T2" fmla="*/ 0 w 145"/>
                  <a:gd name="T3" fmla="*/ 114 h 227"/>
                  <a:gd name="T4" fmla="*/ 145 w 145"/>
                  <a:gd name="T5" fmla="*/ 0 h 227"/>
                  <a:gd name="T6" fmla="*/ 145 w 145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227">
                    <a:moveTo>
                      <a:pt x="145" y="227"/>
                    </a:moveTo>
                    <a:lnTo>
                      <a:pt x="0" y="114"/>
                    </a:lnTo>
                    <a:lnTo>
                      <a:pt x="145" y="0"/>
                    </a:lnTo>
                    <a:lnTo>
                      <a:pt x="145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3"/>
              <p:cNvSpPr/>
              <p:nvPr/>
            </p:nvSpPr>
            <p:spPr bwMode="auto">
              <a:xfrm>
                <a:off x="5472113" y="2244725"/>
                <a:ext cx="823913" cy="233362"/>
              </a:xfrm>
              <a:custGeom>
                <a:avLst/>
                <a:gdLst>
                  <a:gd name="T0" fmla="*/ 437 w 452"/>
                  <a:gd name="T1" fmla="*/ 128 h 128"/>
                  <a:gd name="T2" fmla="*/ 0 w 452"/>
                  <a:gd name="T3" fmla="*/ 36 h 128"/>
                  <a:gd name="T4" fmla="*/ 0 w 452"/>
                  <a:gd name="T5" fmla="*/ 0 h 128"/>
                  <a:gd name="T6" fmla="*/ 452 w 452"/>
                  <a:gd name="T7" fmla="*/ 95 h 128"/>
                  <a:gd name="T8" fmla="*/ 437 w 452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128">
                    <a:moveTo>
                      <a:pt x="437" y="128"/>
                    </a:moveTo>
                    <a:cubicBezTo>
                      <a:pt x="299" y="67"/>
                      <a:pt x="152" y="36"/>
                      <a:pt x="0" y="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7" y="0"/>
                      <a:pt x="309" y="32"/>
                      <a:pt x="452" y="95"/>
                    </a:cubicBezTo>
                    <a:lnTo>
                      <a:pt x="437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3957638" y="2399110"/>
              <a:ext cx="694135" cy="694134"/>
            </a:xfrm>
            <a:custGeom>
              <a:avLst/>
              <a:gdLst>
                <a:gd name="T0" fmla="*/ 2147483647 w 507"/>
                <a:gd name="T1" fmla="*/ 2147483647 h 507"/>
                <a:gd name="T2" fmla="*/ 0 w 507"/>
                <a:gd name="T3" fmla="*/ 2147483647 h 507"/>
                <a:gd name="T4" fmla="*/ 2147483647 w 507"/>
                <a:gd name="T5" fmla="*/ 0 h 507"/>
                <a:gd name="T6" fmla="*/ 2147483647 w 507"/>
                <a:gd name="T7" fmla="*/ 2147483647 h 507"/>
                <a:gd name="T8" fmla="*/ 2147483647 w 507"/>
                <a:gd name="T9" fmla="*/ 2147483647 h 507"/>
                <a:gd name="T10" fmla="*/ 2147483647 w 507"/>
                <a:gd name="T11" fmla="*/ 2147483647 h 507"/>
                <a:gd name="T12" fmla="*/ 2147483647 w 507"/>
                <a:gd name="T13" fmla="*/ 2147483647 h 507"/>
                <a:gd name="T14" fmla="*/ 2147483647 w 507"/>
                <a:gd name="T15" fmla="*/ 2147483647 h 507"/>
                <a:gd name="T16" fmla="*/ 2147483647 w 507"/>
                <a:gd name="T17" fmla="*/ 2147483647 h 507"/>
                <a:gd name="T18" fmla="*/ 2147483647 w 507"/>
                <a:gd name="T19" fmla="*/ 2147483647 h 5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7" h="507">
                  <a:moveTo>
                    <a:pt x="253" y="507"/>
                  </a:moveTo>
                  <a:cubicBezTo>
                    <a:pt x="113" y="507"/>
                    <a:pt x="0" y="393"/>
                    <a:pt x="0" y="253"/>
                  </a:cubicBezTo>
                  <a:cubicBezTo>
                    <a:pt x="0" y="114"/>
                    <a:pt x="113" y="0"/>
                    <a:pt x="253" y="0"/>
                  </a:cubicBezTo>
                  <a:cubicBezTo>
                    <a:pt x="393" y="0"/>
                    <a:pt x="507" y="114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lose/>
                  <a:moveTo>
                    <a:pt x="253" y="40"/>
                  </a:moveTo>
                  <a:cubicBezTo>
                    <a:pt x="136" y="40"/>
                    <a:pt x="40" y="136"/>
                    <a:pt x="40" y="253"/>
                  </a:cubicBezTo>
                  <a:cubicBezTo>
                    <a:pt x="40" y="371"/>
                    <a:pt x="136" y="467"/>
                    <a:pt x="253" y="467"/>
                  </a:cubicBezTo>
                  <a:cubicBezTo>
                    <a:pt x="371" y="467"/>
                    <a:pt x="467" y="371"/>
                    <a:pt x="467" y="253"/>
                  </a:cubicBezTo>
                  <a:cubicBezTo>
                    <a:pt x="467" y="136"/>
                    <a:pt x="371" y="40"/>
                    <a:pt x="25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399235" y="3487341"/>
              <a:ext cx="879872" cy="879872"/>
            </a:xfrm>
            <a:custGeom>
              <a:avLst/>
              <a:gdLst>
                <a:gd name="T0" fmla="*/ 2147483647 w 643"/>
                <a:gd name="T1" fmla="*/ 2147483647 h 643"/>
                <a:gd name="T2" fmla="*/ 0 w 643"/>
                <a:gd name="T3" fmla="*/ 2147483647 h 643"/>
                <a:gd name="T4" fmla="*/ 2147483647 w 643"/>
                <a:gd name="T5" fmla="*/ 0 h 643"/>
                <a:gd name="T6" fmla="*/ 2147483647 w 643"/>
                <a:gd name="T7" fmla="*/ 2147483647 h 643"/>
                <a:gd name="T8" fmla="*/ 2147483647 w 643"/>
                <a:gd name="T9" fmla="*/ 2147483647 h 643"/>
                <a:gd name="T10" fmla="*/ 2147483647 w 643"/>
                <a:gd name="T11" fmla="*/ 2147483647 h 643"/>
                <a:gd name="T12" fmla="*/ 2147483647 w 643"/>
                <a:gd name="T13" fmla="*/ 2147483647 h 643"/>
                <a:gd name="T14" fmla="*/ 2147483647 w 643"/>
                <a:gd name="T15" fmla="*/ 2147483647 h 643"/>
                <a:gd name="T16" fmla="*/ 2147483647 w 643"/>
                <a:gd name="T17" fmla="*/ 2147483647 h 643"/>
                <a:gd name="T18" fmla="*/ 2147483647 w 643"/>
                <a:gd name="T19" fmla="*/ 2147483647 h 6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3" h="643">
                  <a:moveTo>
                    <a:pt x="322" y="643"/>
                  </a:moveTo>
                  <a:cubicBezTo>
                    <a:pt x="145" y="643"/>
                    <a:pt x="0" y="498"/>
                    <a:pt x="0" y="321"/>
                  </a:cubicBezTo>
                  <a:cubicBezTo>
                    <a:pt x="0" y="144"/>
                    <a:pt x="145" y="0"/>
                    <a:pt x="322" y="0"/>
                  </a:cubicBezTo>
                  <a:cubicBezTo>
                    <a:pt x="499" y="0"/>
                    <a:pt x="643" y="144"/>
                    <a:pt x="643" y="321"/>
                  </a:cubicBezTo>
                  <a:cubicBezTo>
                    <a:pt x="643" y="498"/>
                    <a:pt x="499" y="643"/>
                    <a:pt x="322" y="643"/>
                  </a:cubicBezTo>
                  <a:close/>
                  <a:moveTo>
                    <a:pt x="322" y="40"/>
                  </a:moveTo>
                  <a:cubicBezTo>
                    <a:pt x="167" y="40"/>
                    <a:pt x="40" y="166"/>
                    <a:pt x="40" y="321"/>
                  </a:cubicBezTo>
                  <a:cubicBezTo>
                    <a:pt x="40" y="476"/>
                    <a:pt x="167" y="603"/>
                    <a:pt x="322" y="603"/>
                  </a:cubicBezTo>
                  <a:cubicBezTo>
                    <a:pt x="477" y="603"/>
                    <a:pt x="603" y="476"/>
                    <a:pt x="603" y="321"/>
                  </a:cubicBezTo>
                  <a:cubicBezTo>
                    <a:pt x="603" y="166"/>
                    <a:pt x="477" y="40"/>
                    <a:pt x="32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076825" y="2902744"/>
              <a:ext cx="934641" cy="934641"/>
            </a:xfrm>
            <a:custGeom>
              <a:avLst/>
              <a:gdLst>
                <a:gd name="T0" fmla="*/ 2147483647 w 683"/>
                <a:gd name="T1" fmla="*/ 2147483647 h 683"/>
                <a:gd name="T2" fmla="*/ 0 w 683"/>
                <a:gd name="T3" fmla="*/ 2147483647 h 683"/>
                <a:gd name="T4" fmla="*/ 2147483647 w 683"/>
                <a:gd name="T5" fmla="*/ 0 h 683"/>
                <a:gd name="T6" fmla="*/ 2147483647 w 683"/>
                <a:gd name="T7" fmla="*/ 2147483647 h 683"/>
                <a:gd name="T8" fmla="*/ 2147483647 w 683"/>
                <a:gd name="T9" fmla="*/ 2147483647 h 683"/>
                <a:gd name="T10" fmla="*/ 2147483647 w 683"/>
                <a:gd name="T11" fmla="*/ 2147483647 h 683"/>
                <a:gd name="T12" fmla="*/ 2147483647 w 683"/>
                <a:gd name="T13" fmla="*/ 2147483647 h 683"/>
                <a:gd name="T14" fmla="*/ 2147483647 w 683"/>
                <a:gd name="T15" fmla="*/ 2147483647 h 683"/>
                <a:gd name="T16" fmla="*/ 2147483647 w 683"/>
                <a:gd name="T17" fmla="*/ 2147483647 h 683"/>
                <a:gd name="T18" fmla="*/ 2147483647 w 683"/>
                <a:gd name="T19" fmla="*/ 2147483647 h 6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3" h="683">
                  <a:moveTo>
                    <a:pt x="342" y="683"/>
                  </a:moveTo>
                  <a:cubicBezTo>
                    <a:pt x="154" y="683"/>
                    <a:pt x="0" y="530"/>
                    <a:pt x="0" y="341"/>
                  </a:cubicBezTo>
                  <a:cubicBezTo>
                    <a:pt x="0" y="153"/>
                    <a:pt x="154" y="0"/>
                    <a:pt x="342" y="0"/>
                  </a:cubicBezTo>
                  <a:cubicBezTo>
                    <a:pt x="530" y="0"/>
                    <a:pt x="683" y="153"/>
                    <a:pt x="683" y="341"/>
                  </a:cubicBezTo>
                  <a:cubicBezTo>
                    <a:pt x="683" y="530"/>
                    <a:pt x="530" y="683"/>
                    <a:pt x="342" y="683"/>
                  </a:cubicBezTo>
                  <a:close/>
                  <a:moveTo>
                    <a:pt x="342" y="40"/>
                  </a:moveTo>
                  <a:cubicBezTo>
                    <a:pt x="176" y="40"/>
                    <a:pt x="40" y="175"/>
                    <a:pt x="40" y="341"/>
                  </a:cubicBezTo>
                  <a:cubicBezTo>
                    <a:pt x="40" y="508"/>
                    <a:pt x="176" y="643"/>
                    <a:pt x="342" y="643"/>
                  </a:cubicBezTo>
                  <a:cubicBezTo>
                    <a:pt x="508" y="643"/>
                    <a:pt x="643" y="508"/>
                    <a:pt x="643" y="341"/>
                  </a:cubicBezTo>
                  <a:cubicBezTo>
                    <a:pt x="643" y="175"/>
                    <a:pt x="508" y="40"/>
                    <a:pt x="3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4592241" y="1483519"/>
              <a:ext cx="1060847" cy="1059656"/>
            </a:xfrm>
            <a:custGeom>
              <a:avLst/>
              <a:gdLst>
                <a:gd name="T0" fmla="*/ 2147483647 w 775"/>
                <a:gd name="T1" fmla="*/ 2147483647 h 775"/>
                <a:gd name="T2" fmla="*/ 0 w 775"/>
                <a:gd name="T3" fmla="*/ 2147483647 h 775"/>
                <a:gd name="T4" fmla="*/ 2147483647 w 775"/>
                <a:gd name="T5" fmla="*/ 0 h 775"/>
                <a:gd name="T6" fmla="*/ 2147483647 w 775"/>
                <a:gd name="T7" fmla="*/ 2147483647 h 775"/>
                <a:gd name="T8" fmla="*/ 2147483647 w 775"/>
                <a:gd name="T9" fmla="*/ 2147483647 h 775"/>
                <a:gd name="T10" fmla="*/ 2147483647 w 775"/>
                <a:gd name="T11" fmla="*/ 2147483647 h 775"/>
                <a:gd name="T12" fmla="*/ 2147483647 w 775"/>
                <a:gd name="T13" fmla="*/ 2147483647 h 775"/>
                <a:gd name="T14" fmla="*/ 2147483647 w 775"/>
                <a:gd name="T15" fmla="*/ 2147483647 h 775"/>
                <a:gd name="T16" fmla="*/ 2147483647 w 775"/>
                <a:gd name="T17" fmla="*/ 2147483647 h 775"/>
                <a:gd name="T18" fmla="*/ 2147483647 w 775"/>
                <a:gd name="T19" fmla="*/ 214748364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5" h="775">
                  <a:moveTo>
                    <a:pt x="388" y="775"/>
                  </a:moveTo>
                  <a:cubicBezTo>
                    <a:pt x="174" y="775"/>
                    <a:pt x="0" y="601"/>
                    <a:pt x="0" y="387"/>
                  </a:cubicBezTo>
                  <a:cubicBezTo>
                    <a:pt x="0" y="174"/>
                    <a:pt x="174" y="0"/>
                    <a:pt x="388" y="0"/>
                  </a:cubicBezTo>
                  <a:cubicBezTo>
                    <a:pt x="602" y="0"/>
                    <a:pt x="775" y="174"/>
                    <a:pt x="775" y="387"/>
                  </a:cubicBezTo>
                  <a:cubicBezTo>
                    <a:pt x="775" y="601"/>
                    <a:pt x="602" y="775"/>
                    <a:pt x="388" y="775"/>
                  </a:cubicBezTo>
                  <a:close/>
                  <a:moveTo>
                    <a:pt x="388" y="44"/>
                  </a:moveTo>
                  <a:cubicBezTo>
                    <a:pt x="199" y="44"/>
                    <a:pt x="44" y="198"/>
                    <a:pt x="44" y="387"/>
                  </a:cubicBezTo>
                  <a:cubicBezTo>
                    <a:pt x="44" y="577"/>
                    <a:pt x="199" y="731"/>
                    <a:pt x="388" y="731"/>
                  </a:cubicBezTo>
                  <a:cubicBezTo>
                    <a:pt x="577" y="731"/>
                    <a:pt x="731" y="577"/>
                    <a:pt x="731" y="387"/>
                  </a:cubicBezTo>
                  <a:cubicBezTo>
                    <a:pt x="731" y="198"/>
                    <a:pt x="577" y="44"/>
                    <a:pt x="38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13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61"/>
            <p:cNvGrpSpPr/>
            <p:nvPr/>
          </p:nvGrpSpPr>
          <p:grpSpPr>
            <a:xfrm>
              <a:off x="4162853" y="2587515"/>
              <a:ext cx="282275" cy="280417"/>
              <a:chOff x="2611438" y="6434138"/>
              <a:chExt cx="241301" cy="239713"/>
            </a:xfrm>
            <a:grpFill/>
          </p:grpSpPr>
          <p:sp>
            <p:nvSpPr>
              <p:cNvPr id="51" name="Freeform 240"/>
              <p:cNvSpPr>
                <a:spLocks noEditPoints="1"/>
              </p:cNvSpPr>
              <p:nvPr/>
            </p:nvSpPr>
            <p:spPr bwMode="auto">
              <a:xfrm>
                <a:off x="2682876" y="6434138"/>
                <a:ext cx="169863" cy="168275"/>
              </a:xfrm>
              <a:custGeom>
                <a:avLst/>
                <a:gdLst>
                  <a:gd name="T0" fmla="*/ 31 w 45"/>
                  <a:gd name="T1" fmla="*/ 5 h 45"/>
                  <a:gd name="T2" fmla="*/ 18 w 45"/>
                  <a:gd name="T3" fmla="*/ 13 h 45"/>
                  <a:gd name="T4" fmla="*/ 1 w 45"/>
                  <a:gd name="T5" fmla="*/ 30 h 45"/>
                  <a:gd name="T6" fmla="*/ 1 w 45"/>
                  <a:gd name="T7" fmla="*/ 35 h 45"/>
                  <a:gd name="T8" fmla="*/ 10 w 45"/>
                  <a:gd name="T9" fmla="*/ 44 h 45"/>
                  <a:gd name="T10" fmla="*/ 15 w 45"/>
                  <a:gd name="T11" fmla="*/ 44 h 45"/>
                  <a:gd name="T12" fmla="*/ 32 w 45"/>
                  <a:gd name="T13" fmla="*/ 27 h 45"/>
                  <a:gd name="T14" fmla="*/ 40 w 45"/>
                  <a:gd name="T15" fmla="*/ 14 h 45"/>
                  <a:gd name="T16" fmla="*/ 45 w 45"/>
                  <a:gd name="T17" fmla="*/ 0 h 45"/>
                  <a:gd name="T18" fmla="*/ 31 w 45"/>
                  <a:gd name="T19" fmla="*/ 5 h 45"/>
                  <a:gd name="T20" fmla="*/ 20 w 45"/>
                  <a:gd name="T21" fmla="*/ 34 h 45"/>
                  <a:gd name="T22" fmla="*/ 11 w 45"/>
                  <a:gd name="T23" fmla="*/ 34 h 45"/>
                  <a:gd name="T24" fmla="*/ 11 w 45"/>
                  <a:gd name="T25" fmla="*/ 25 h 45"/>
                  <a:gd name="T26" fmla="*/ 20 w 45"/>
                  <a:gd name="T27" fmla="*/ 25 h 45"/>
                  <a:gd name="T28" fmla="*/ 20 w 45"/>
                  <a:gd name="T29" fmla="*/ 34 h 45"/>
                  <a:gd name="T30" fmla="*/ 31 w 45"/>
                  <a:gd name="T31" fmla="*/ 23 h 45"/>
                  <a:gd name="T32" fmla="*/ 22 w 45"/>
                  <a:gd name="T33" fmla="*/ 23 h 45"/>
                  <a:gd name="T34" fmla="*/ 22 w 45"/>
                  <a:gd name="T35" fmla="*/ 14 h 45"/>
                  <a:gd name="T36" fmla="*/ 31 w 45"/>
                  <a:gd name="T37" fmla="*/ 14 h 45"/>
                  <a:gd name="T38" fmla="*/ 31 w 45"/>
                  <a:gd name="T3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45">
                    <a:moveTo>
                      <a:pt x="31" y="5"/>
                    </a:moveTo>
                    <a:cubicBezTo>
                      <a:pt x="27" y="6"/>
                      <a:pt x="21" y="10"/>
                      <a:pt x="18" y="13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4"/>
                      <a:pt x="1" y="3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5"/>
                      <a:pt x="14" y="45"/>
                      <a:pt x="15" y="44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24"/>
                      <a:pt x="39" y="18"/>
                      <a:pt x="40" y="14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31" y="5"/>
                    </a:lnTo>
                    <a:close/>
                    <a:moveTo>
                      <a:pt x="20" y="34"/>
                    </a:moveTo>
                    <a:cubicBezTo>
                      <a:pt x="17" y="36"/>
                      <a:pt x="13" y="36"/>
                      <a:pt x="11" y="34"/>
                    </a:cubicBezTo>
                    <a:cubicBezTo>
                      <a:pt x="9" y="32"/>
                      <a:pt x="9" y="28"/>
                      <a:pt x="11" y="25"/>
                    </a:cubicBezTo>
                    <a:cubicBezTo>
                      <a:pt x="13" y="23"/>
                      <a:pt x="17" y="23"/>
                      <a:pt x="20" y="25"/>
                    </a:cubicBezTo>
                    <a:cubicBezTo>
                      <a:pt x="22" y="28"/>
                      <a:pt x="22" y="32"/>
                      <a:pt x="20" y="34"/>
                    </a:cubicBezTo>
                    <a:close/>
                    <a:moveTo>
                      <a:pt x="31" y="23"/>
                    </a:moveTo>
                    <a:cubicBezTo>
                      <a:pt x="29" y="25"/>
                      <a:pt x="25" y="25"/>
                      <a:pt x="22" y="23"/>
                    </a:cubicBezTo>
                    <a:cubicBezTo>
                      <a:pt x="20" y="20"/>
                      <a:pt x="20" y="16"/>
                      <a:pt x="22" y="14"/>
                    </a:cubicBezTo>
                    <a:cubicBezTo>
                      <a:pt x="25" y="12"/>
                      <a:pt x="29" y="12"/>
                      <a:pt x="31" y="14"/>
                    </a:cubicBezTo>
                    <a:cubicBezTo>
                      <a:pt x="33" y="16"/>
                      <a:pt x="33" y="20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41"/>
              <p:cNvSpPr/>
              <p:nvPr/>
            </p:nvSpPr>
            <p:spPr bwMode="auto">
              <a:xfrm>
                <a:off x="2619376" y="6500813"/>
                <a:ext cx="79375" cy="71438"/>
              </a:xfrm>
              <a:custGeom>
                <a:avLst/>
                <a:gdLst>
                  <a:gd name="T0" fmla="*/ 7 w 21"/>
                  <a:gd name="T1" fmla="*/ 17 h 19"/>
                  <a:gd name="T2" fmla="*/ 21 w 21"/>
                  <a:gd name="T3" fmla="*/ 3 h 19"/>
                  <a:gd name="T4" fmla="*/ 10 w 21"/>
                  <a:gd name="T5" fmla="*/ 3 h 19"/>
                  <a:gd name="T6" fmla="*/ 1 w 21"/>
                  <a:gd name="T7" fmla="*/ 12 h 19"/>
                  <a:gd name="T8" fmla="*/ 1 w 21"/>
                  <a:gd name="T9" fmla="*/ 17 h 19"/>
                  <a:gd name="T10" fmla="*/ 7 w 21"/>
                  <a:gd name="T1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9">
                    <a:moveTo>
                      <a:pt x="7" y="17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8" y="0"/>
                      <a:pt x="13" y="0"/>
                      <a:pt x="10" y="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6"/>
                      <a:pt x="1" y="17"/>
                    </a:cubicBezTo>
                    <a:cubicBezTo>
                      <a:pt x="3" y="19"/>
                      <a:pt x="5" y="19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42"/>
              <p:cNvSpPr/>
              <p:nvPr/>
            </p:nvSpPr>
            <p:spPr bwMode="auto">
              <a:xfrm>
                <a:off x="2713038" y="6588126"/>
                <a:ext cx="71438" cy="77788"/>
              </a:xfrm>
              <a:custGeom>
                <a:avLst/>
                <a:gdLst>
                  <a:gd name="T0" fmla="*/ 2 w 19"/>
                  <a:gd name="T1" fmla="*/ 14 h 21"/>
                  <a:gd name="T2" fmla="*/ 2 w 19"/>
                  <a:gd name="T3" fmla="*/ 20 h 21"/>
                  <a:gd name="T4" fmla="*/ 7 w 19"/>
                  <a:gd name="T5" fmla="*/ 20 h 21"/>
                  <a:gd name="T6" fmla="*/ 16 w 19"/>
                  <a:gd name="T7" fmla="*/ 11 h 21"/>
                  <a:gd name="T8" fmla="*/ 16 w 19"/>
                  <a:gd name="T9" fmla="*/ 0 h 21"/>
                  <a:gd name="T10" fmla="*/ 2 w 19"/>
                  <a:gd name="T1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2" y="14"/>
                    </a:moveTo>
                    <a:cubicBezTo>
                      <a:pt x="0" y="16"/>
                      <a:pt x="0" y="18"/>
                      <a:pt x="2" y="20"/>
                    </a:cubicBezTo>
                    <a:cubicBezTo>
                      <a:pt x="3" y="21"/>
                      <a:pt x="6" y="21"/>
                      <a:pt x="7" y="2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9" y="8"/>
                      <a:pt x="19" y="3"/>
                      <a:pt x="16" y="0"/>
                    </a:cubicBez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243"/>
              <p:cNvSpPr/>
              <p:nvPr/>
            </p:nvSpPr>
            <p:spPr bwMode="auto">
              <a:xfrm>
                <a:off x="2668588" y="6577013"/>
                <a:ext cx="41275" cy="41275"/>
              </a:xfrm>
              <a:custGeom>
                <a:avLst/>
                <a:gdLst>
                  <a:gd name="T0" fmla="*/ 1 w 11"/>
                  <a:gd name="T1" fmla="*/ 2 h 11"/>
                  <a:gd name="T2" fmla="*/ 1 w 11"/>
                  <a:gd name="T3" fmla="*/ 4 h 11"/>
                  <a:gd name="T4" fmla="*/ 7 w 11"/>
                  <a:gd name="T5" fmla="*/ 10 h 11"/>
                  <a:gd name="T6" fmla="*/ 9 w 11"/>
                  <a:gd name="T7" fmla="*/ 10 h 11"/>
                  <a:gd name="T8" fmla="*/ 11 w 11"/>
                  <a:gd name="T9" fmla="*/ 9 h 11"/>
                  <a:gd name="T10" fmla="*/ 2 w 11"/>
                  <a:gd name="T11" fmla="*/ 0 h 11"/>
                  <a:gd name="T12" fmla="*/ 1 w 11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9" y="11"/>
                      <a:pt x="9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244"/>
              <p:cNvSpPr/>
              <p:nvPr/>
            </p:nvSpPr>
            <p:spPr bwMode="auto">
              <a:xfrm>
                <a:off x="2611438" y="6599238"/>
                <a:ext cx="76200" cy="74613"/>
              </a:xfrm>
              <a:custGeom>
                <a:avLst/>
                <a:gdLst>
                  <a:gd name="T0" fmla="*/ 0 w 20"/>
                  <a:gd name="T1" fmla="*/ 20 h 20"/>
                  <a:gd name="T2" fmla="*/ 16 w 20"/>
                  <a:gd name="T3" fmla="*/ 4 h 20"/>
                  <a:gd name="T4" fmla="*/ 0 w 2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8" y="16"/>
                      <a:pt x="20" y="8"/>
                      <a:pt x="16" y="4"/>
                    </a:cubicBezTo>
                    <a:cubicBezTo>
                      <a:pt x="12" y="0"/>
                      <a:pt x="4" y="1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67"/>
            <p:cNvGrpSpPr/>
            <p:nvPr/>
          </p:nvGrpSpPr>
          <p:grpSpPr>
            <a:xfrm>
              <a:off x="3612338" y="3715085"/>
              <a:ext cx="378350" cy="375892"/>
              <a:chOff x="5016501" y="4030663"/>
              <a:chExt cx="244475" cy="242887"/>
            </a:xfrm>
            <a:grpFill/>
          </p:grpSpPr>
          <p:sp>
            <p:nvSpPr>
              <p:cNvPr id="49" name="Freeform 434"/>
              <p:cNvSpPr/>
              <p:nvPr/>
            </p:nvSpPr>
            <p:spPr bwMode="auto">
              <a:xfrm>
                <a:off x="5016501" y="4030663"/>
                <a:ext cx="203200" cy="201613"/>
              </a:xfrm>
              <a:custGeom>
                <a:avLst/>
                <a:gdLst>
                  <a:gd name="T0" fmla="*/ 37 w 54"/>
                  <a:gd name="T1" fmla="*/ 23 h 54"/>
                  <a:gd name="T2" fmla="*/ 31 w 54"/>
                  <a:gd name="T3" fmla="*/ 23 h 54"/>
                  <a:gd name="T4" fmla="*/ 28 w 54"/>
                  <a:gd name="T5" fmla="*/ 8 h 54"/>
                  <a:gd name="T6" fmla="*/ 20 w 54"/>
                  <a:gd name="T7" fmla="*/ 0 h 54"/>
                  <a:gd name="T8" fmla="*/ 17 w 54"/>
                  <a:gd name="T9" fmla="*/ 14 h 54"/>
                  <a:gd name="T10" fmla="*/ 26 w 54"/>
                  <a:gd name="T11" fmla="*/ 23 h 54"/>
                  <a:gd name="T12" fmla="*/ 23 w 54"/>
                  <a:gd name="T13" fmla="*/ 25 h 54"/>
                  <a:gd name="T14" fmla="*/ 14 w 54"/>
                  <a:gd name="T15" fmla="*/ 17 h 54"/>
                  <a:gd name="T16" fmla="*/ 0 w 54"/>
                  <a:gd name="T17" fmla="*/ 20 h 54"/>
                  <a:gd name="T18" fmla="*/ 9 w 54"/>
                  <a:gd name="T19" fmla="*/ 28 h 54"/>
                  <a:gd name="T20" fmla="*/ 23 w 54"/>
                  <a:gd name="T21" fmla="*/ 31 h 54"/>
                  <a:gd name="T22" fmla="*/ 23 w 54"/>
                  <a:gd name="T23" fmla="*/ 37 h 54"/>
                  <a:gd name="T24" fmla="*/ 40 w 54"/>
                  <a:gd name="T25" fmla="*/ 54 h 54"/>
                  <a:gd name="T26" fmla="*/ 54 w 54"/>
                  <a:gd name="T27" fmla="*/ 40 h 54"/>
                  <a:gd name="T28" fmla="*/ 37 w 54"/>
                  <a:gd name="T29" fmla="*/ 2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54">
                    <a:moveTo>
                      <a:pt x="37" y="23"/>
                    </a:moveTo>
                    <a:cubicBezTo>
                      <a:pt x="35" y="21"/>
                      <a:pt x="33" y="21"/>
                      <a:pt x="31" y="23"/>
                    </a:cubicBezTo>
                    <a:cubicBezTo>
                      <a:pt x="31" y="23"/>
                      <a:pt x="37" y="17"/>
                      <a:pt x="28" y="8"/>
                    </a:cubicBezTo>
                    <a:cubicBezTo>
                      <a:pt x="26" y="6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6" y="25"/>
                      <a:pt x="9" y="28"/>
                    </a:cubicBezTo>
                    <a:cubicBezTo>
                      <a:pt x="17" y="37"/>
                      <a:pt x="23" y="31"/>
                      <a:pt x="23" y="31"/>
                    </a:cubicBezTo>
                    <a:cubicBezTo>
                      <a:pt x="21" y="33"/>
                      <a:pt x="21" y="35"/>
                      <a:pt x="23" y="37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54" y="40"/>
                      <a:pt x="54" y="40"/>
                      <a:pt x="54" y="40"/>
                    </a:cubicBezTo>
                    <a:lnTo>
                      <a:pt x="3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435"/>
              <p:cNvSpPr/>
              <p:nvPr/>
            </p:nvSpPr>
            <p:spPr bwMode="auto">
              <a:xfrm>
                <a:off x="5178426" y="4187825"/>
                <a:ext cx="82550" cy="85725"/>
              </a:xfrm>
              <a:custGeom>
                <a:avLst/>
                <a:gdLst>
                  <a:gd name="T0" fmla="*/ 17 w 22"/>
                  <a:gd name="T1" fmla="*/ 3 h 23"/>
                  <a:gd name="T2" fmla="*/ 14 w 22"/>
                  <a:gd name="T3" fmla="*/ 0 h 23"/>
                  <a:gd name="T4" fmla="*/ 0 w 22"/>
                  <a:gd name="T5" fmla="*/ 15 h 23"/>
                  <a:gd name="T6" fmla="*/ 2 w 22"/>
                  <a:gd name="T7" fmla="*/ 17 h 23"/>
                  <a:gd name="T8" fmla="*/ 21 w 22"/>
                  <a:gd name="T9" fmla="*/ 22 h 23"/>
                  <a:gd name="T10" fmla="*/ 17 w 22"/>
                  <a:gd name="T1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3">
                    <a:moveTo>
                      <a:pt x="17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2" y="17"/>
                    </a:cubicBezTo>
                    <a:cubicBezTo>
                      <a:pt x="8" y="23"/>
                      <a:pt x="21" y="22"/>
                      <a:pt x="21" y="22"/>
                    </a:cubicBezTo>
                    <a:cubicBezTo>
                      <a:pt x="21" y="22"/>
                      <a:pt x="22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70"/>
            <p:cNvGrpSpPr/>
            <p:nvPr/>
          </p:nvGrpSpPr>
          <p:grpSpPr>
            <a:xfrm>
              <a:off x="5368528" y="3194446"/>
              <a:ext cx="351236" cy="351236"/>
              <a:chOff x="5497513" y="3068638"/>
              <a:chExt cx="239713" cy="239713"/>
            </a:xfrm>
            <a:grpFill/>
          </p:grpSpPr>
          <p:sp>
            <p:nvSpPr>
              <p:cNvPr id="47" name="Freeform 367"/>
              <p:cNvSpPr/>
              <p:nvPr/>
            </p:nvSpPr>
            <p:spPr bwMode="auto">
              <a:xfrm>
                <a:off x="5572126" y="3162301"/>
                <a:ext cx="96838" cy="98425"/>
              </a:xfrm>
              <a:custGeom>
                <a:avLst/>
                <a:gdLst>
                  <a:gd name="T0" fmla="*/ 4 w 26"/>
                  <a:gd name="T1" fmla="*/ 25 h 26"/>
                  <a:gd name="T2" fmla="*/ 24 w 26"/>
                  <a:gd name="T3" fmla="*/ 15 h 26"/>
                  <a:gd name="T4" fmla="*/ 24 w 26"/>
                  <a:gd name="T5" fmla="*/ 11 h 26"/>
                  <a:gd name="T6" fmla="*/ 4 w 26"/>
                  <a:gd name="T7" fmla="*/ 1 h 26"/>
                  <a:gd name="T8" fmla="*/ 0 w 26"/>
                  <a:gd name="T9" fmla="*/ 3 h 26"/>
                  <a:gd name="T10" fmla="*/ 0 w 26"/>
                  <a:gd name="T11" fmla="*/ 23 h 26"/>
                  <a:gd name="T12" fmla="*/ 4 w 26"/>
                  <a:gd name="T1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4" y="2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4"/>
                      <a:pt x="26" y="12"/>
                      <a:pt x="24" y="1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6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68"/>
              <p:cNvSpPr>
                <a:spLocks noEditPoints="1"/>
              </p:cNvSpPr>
              <p:nvPr/>
            </p:nvSpPr>
            <p:spPr bwMode="auto">
              <a:xfrm>
                <a:off x="5497513" y="3068638"/>
                <a:ext cx="239713" cy="239713"/>
              </a:xfrm>
              <a:custGeom>
                <a:avLst/>
                <a:gdLst>
                  <a:gd name="T0" fmla="*/ 58 w 64"/>
                  <a:gd name="T1" fmla="*/ 0 h 64"/>
                  <a:gd name="T2" fmla="*/ 6 w 64"/>
                  <a:gd name="T3" fmla="*/ 0 h 64"/>
                  <a:gd name="T4" fmla="*/ 0 w 64"/>
                  <a:gd name="T5" fmla="*/ 6 h 64"/>
                  <a:gd name="T6" fmla="*/ 0 w 64"/>
                  <a:gd name="T7" fmla="*/ 58 h 64"/>
                  <a:gd name="T8" fmla="*/ 6 w 64"/>
                  <a:gd name="T9" fmla="*/ 64 h 64"/>
                  <a:gd name="T10" fmla="*/ 58 w 64"/>
                  <a:gd name="T11" fmla="*/ 64 h 64"/>
                  <a:gd name="T12" fmla="*/ 64 w 64"/>
                  <a:gd name="T13" fmla="*/ 58 h 64"/>
                  <a:gd name="T14" fmla="*/ 64 w 64"/>
                  <a:gd name="T15" fmla="*/ 6 h 64"/>
                  <a:gd name="T16" fmla="*/ 58 w 64"/>
                  <a:gd name="T17" fmla="*/ 0 h 64"/>
                  <a:gd name="T18" fmla="*/ 40 w 64"/>
                  <a:gd name="T19" fmla="*/ 4 h 64"/>
                  <a:gd name="T20" fmla="*/ 44 w 64"/>
                  <a:gd name="T21" fmla="*/ 12 h 64"/>
                  <a:gd name="T22" fmla="*/ 36 w 64"/>
                  <a:gd name="T23" fmla="*/ 12 h 64"/>
                  <a:gd name="T24" fmla="*/ 32 w 64"/>
                  <a:gd name="T25" fmla="*/ 4 h 64"/>
                  <a:gd name="T26" fmla="*/ 40 w 64"/>
                  <a:gd name="T27" fmla="*/ 4 h 64"/>
                  <a:gd name="T28" fmla="*/ 24 w 64"/>
                  <a:gd name="T29" fmla="*/ 4 h 64"/>
                  <a:gd name="T30" fmla="*/ 28 w 64"/>
                  <a:gd name="T31" fmla="*/ 12 h 64"/>
                  <a:gd name="T32" fmla="*/ 20 w 64"/>
                  <a:gd name="T33" fmla="*/ 12 h 64"/>
                  <a:gd name="T34" fmla="*/ 16 w 64"/>
                  <a:gd name="T35" fmla="*/ 4 h 64"/>
                  <a:gd name="T36" fmla="*/ 24 w 64"/>
                  <a:gd name="T37" fmla="*/ 4 h 64"/>
                  <a:gd name="T38" fmla="*/ 4 w 64"/>
                  <a:gd name="T39" fmla="*/ 6 h 64"/>
                  <a:gd name="T40" fmla="*/ 6 w 64"/>
                  <a:gd name="T41" fmla="*/ 4 h 64"/>
                  <a:gd name="T42" fmla="*/ 8 w 64"/>
                  <a:gd name="T43" fmla="*/ 4 h 64"/>
                  <a:gd name="T44" fmla="*/ 12 w 64"/>
                  <a:gd name="T45" fmla="*/ 12 h 64"/>
                  <a:gd name="T46" fmla="*/ 4 w 64"/>
                  <a:gd name="T47" fmla="*/ 12 h 64"/>
                  <a:gd name="T48" fmla="*/ 4 w 64"/>
                  <a:gd name="T49" fmla="*/ 6 h 64"/>
                  <a:gd name="T50" fmla="*/ 60 w 64"/>
                  <a:gd name="T51" fmla="*/ 58 h 64"/>
                  <a:gd name="T52" fmla="*/ 58 w 64"/>
                  <a:gd name="T53" fmla="*/ 60 h 64"/>
                  <a:gd name="T54" fmla="*/ 6 w 64"/>
                  <a:gd name="T55" fmla="*/ 60 h 64"/>
                  <a:gd name="T56" fmla="*/ 4 w 64"/>
                  <a:gd name="T57" fmla="*/ 58 h 64"/>
                  <a:gd name="T58" fmla="*/ 4 w 64"/>
                  <a:gd name="T59" fmla="*/ 16 h 64"/>
                  <a:gd name="T60" fmla="*/ 60 w 64"/>
                  <a:gd name="T61" fmla="*/ 16 h 64"/>
                  <a:gd name="T62" fmla="*/ 60 w 64"/>
                  <a:gd name="T63" fmla="*/ 58 h 64"/>
                  <a:gd name="T64" fmla="*/ 52 w 64"/>
                  <a:gd name="T65" fmla="*/ 12 h 64"/>
                  <a:gd name="T66" fmla="*/ 48 w 64"/>
                  <a:gd name="T67" fmla="*/ 4 h 64"/>
                  <a:gd name="T68" fmla="*/ 56 w 64"/>
                  <a:gd name="T69" fmla="*/ 4 h 64"/>
                  <a:gd name="T70" fmla="*/ 60 w 64"/>
                  <a:gd name="T71" fmla="*/ 12 h 64"/>
                  <a:gd name="T72" fmla="*/ 52 w 64"/>
                  <a:gd name="T73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4"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3" y="64"/>
                      <a:pt x="6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61" y="64"/>
                      <a:pt x="64" y="61"/>
                      <a:pt x="64" y="58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  <a:moveTo>
                      <a:pt x="40" y="4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2" y="4"/>
                      <a:pt x="32" y="4"/>
                      <a:pt x="32" y="4"/>
                    </a:cubicBezTo>
                    <a:lnTo>
                      <a:pt x="40" y="4"/>
                    </a:lnTo>
                    <a:close/>
                    <a:moveTo>
                      <a:pt x="24" y="4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4"/>
                      <a:pt x="16" y="4"/>
                      <a:pt x="16" y="4"/>
                    </a:cubicBezTo>
                    <a:lnTo>
                      <a:pt x="24" y="4"/>
                    </a:lnTo>
                    <a:close/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4" y="6"/>
                    </a:lnTo>
                    <a:close/>
                    <a:moveTo>
                      <a:pt x="60" y="58"/>
                    </a:moveTo>
                    <a:cubicBezTo>
                      <a:pt x="60" y="59"/>
                      <a:pt x="59" y="60"/>
                      <a:pt x="58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4" y="59"/>
                      <a:pt x="4" y="5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0" y="16"/>
                      <a:pt x="60" y="16"/>
                      <a:pt x="60" y="16"/>
                    </a:cubicBezTo>
                    <a:lnTo>
                      <a:pt x="60" y="58"/>
                    </a:lnTo>
                    <a:close/>
                    <a:moveTo>
                      <a:pt x="52" y="12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60" y="12"/>
                      <a:pt x="60" y="12"/>
                      <a:pt x="60" y="12"/>
                    </a:cubicBez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73"/>
            <p:cNvGrpSpPr/>
            <p:nvPr/>
          </p:nvGrpSpPr>
          <p:grpSpPr>
            <a:xfrm>
              <a:off x="4930330" y="1894210"/>
              <a:ext cx="384668" cy="287864"/>
              <a:chOff x="9344026" y="3128963"/>
              <a:chExt cx="239713" cy="179388"/>
            </a:xfrm>
            <a:grpFill/>
          </p:grpSpPr>
          <p:sp>
            <p:nvSpPr>
              <p:cNvPr id="45" name="Freeform 375"/>
              <p:cNvSpPr>
                <a:spLocks noEditPoints="1"/>
              </p:cNvSpPr>
              <p:nvPr/>
            </p:nvSpPr>
            <p:spPr bwMode="auto">
              <a:xfrm>
                <a:off x="9344026" y="3128963"/>
                <a:ext cx="239713" cy="179388"/>
              </a:xfrm>
              <a:custGeom>
                <a:avLst/>
                <a:gdLst>
                  <a:gd name="T0" fmla="*/ 123 w 151"/>
                  <a:gd name="T1" fmla="*/ 0 h 113"/>
                  <a:gd name="T2" fmla="*/ 28 w 151"/>
                  <a:gd name="T3" fmla="*/ 0 h 113"/>
                  <a:gd name="T4" fmla="*/ 0 w 151"/>
                  <a:gd name="T5" fmla="*/ 66 h 113"/>
                  <a:gd name="T6" fmla="*/ 0 w 151"/>
                  <a:gd name="T7" fmla="*/ 113 h 113"/>
                  <a:gd name="T8" fmla="*/ 151 w 151"/>
                  <a:gd name="T9" fmla="*/ 113 h 113"/>
                  <a:gd name="T10" fmla="*/ 151 w 151"/>
                  <a:gd name="T11" fmla="*/ 66 h 113"/>
                  <a:gd name="T12" fmla="*/ 123 w 151"/>
                  <a:gd name="T13" fmla="*/ 0 h 113"/>
                  <a:gd name="T14" fmla="*/ 142 w 151"/>
                  <a:gd name="T15" fmla="*/ 104 h 113"/>
                  <a:gd name="T16" fmla="*/ 9 w 151"/>
                  <a:gd name="T17" fmla="*/ 104 h 113"/>
                  <a:gd name="T18" fmla="*/ 9 w 151"/>
                  <a:gd name="T19" fmla="*/ 75 h 113"/>
                  <a:gd name="T20" fmla="*/ 142 w 151"/>
                  <a:gd name="T21" fmla="*/ 75 h 113"/>
                  <a:gd name="T22" fmla="*/ 142 w 151"/>
                  <a:gd name="T23" fmla="*/ 10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113">
                    <a:moveTo>
                      <a:pt x="123" y="0"/>
                    </a:moveTo>
                    <a:lnTo>
                      <a:pt x="28" y="0"/>
                    </a:lnTo>
                    <a:lnTo>
                      <a:pt x="0" y="66"/>
                    </a:lnTo>
                    <a:lnTo>
                      <a:pt x="0" y="113"/>
                    </a:lnTo>
                    <a:lnTo>
                      <a:pt x="151" y="113"/>
                    </a:lnTo>
                    <a:lnTo>
                      <a:pt x="151" y="66"/>
                    </a:lnTo>
                    <a:lnTo>
                      <a:pt x="123" y="0"/>
                    </a:lnTo>
                    <a:close/>
                    <a:moveTo>
                      <a:pt x="142" y="104"/>
                    </a:moveTo>
                    <a:lnTo>
                      <a:pt x="9" y="104"/>
                    </a:lnTo>
                    <a:lnTo>
                      <a:pt x="9" y="75"/>
                    </a:lnTo>
                    <a:lnTo>
                      <a:pt x="142" y="75"/>
                    </a:lnTo>
                    <a:lnTo>
                      <a:pt x="14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376"/>
              <p:cNvSpPr>
                <a:spLocks noChangeArrowheads="1"/>
              </p:cNvSpPr>
              <p:nvPr/>
            </p:nvSpPr>
            <p:spPr bwMode="auto">
              <a:xfrm>
                <a:off x="9539288" y="3263901"/>
                <a:ext cx="142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3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Rectangle 482"/>
          <p:cNvSpPr/>
          <p:nvPr/>
        </p:nvSpPr>
        <p:spPr>
          <a:xfrm>
            <a:off x="8044550" y="2272289"/>
            <a:ext cx="3064785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483"/>
          <p:cNvSpPr/>
          <p:nvPr/>
        </p:nvSpPr>
        <p:spPr>
          <a:xfrm>
            <a:off x="7893417" y="1580192"/>
            <a:ext cx="2716311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0" name="Rectangle 482"/>
          <p:cNvSpPr/>
          <p:nvPr/>
        </p:nvSpPr>
        <p:spPr>
          <a:xfrm>
            <a:off x="8585290" y="4864595"/>
            <a:ext cx="2524045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483"/>
          <p:cNvSpPr/>
          <p:nvPr/>
        </p:nvSpPr>
        <p:spPr>
          <a:xfrm>
            <a:off x="8434157" y="4029775"/>
            <a:ext cx="2716311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2" name="Rectangle 482"/>
          <p:cNvSpPr/>
          <p:nvPr/>
        </p:nvSpPr>
        <p:spPr>
          <a:xfrm>
            <a:off x="1634098" y="4944856"/>
            <a:ext cx="2524045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483"/>
          <p:cNvSpPr/>
          <p:nvPr/>
        </p:nvSpPr>
        <p:spPr>
          <a:xfrm>
            <a:off x="1482965" y="4110036"/>
            <a:ext cx="2716311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4" name="Rectangle 482"/>
          <p:cNvSpPr/>
          <p:nvPr/>
        </p:nvSpPr>
        <p:spPr>
          <a:xfrm>
            <a:off x="2213990" y="2358583"/>
            <a:ext cx="2524045" cy="7853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828800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Rectangle 483"/>
          <p:cNvSpPr/>
          <p:nvPr/>
        </p:nvSpPr>
        <p:spPr>
          <a:xfrm>
            <a:off x="2062857" y="1523763"/>
            <a:ext cx="2716311" cy="537845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defTabSz="1828800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等腰三角形 14"/>
          <p:cNvSpPr/>
          <p:nvPr/>
        </p:nvSpPr>
        <p:spPr>
          <a:xfrm flipH="1" flipV="1">
            <a:off x="8572809" y="5549174"/>
            <a:ext cx="1054339" cy="684186"/>
          </a:xfrm>
          <a:prstGeom prst="triangle">
            <a:avLst>
              <a:gd name="adj" fmla="val 41025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281116"/>
            <a:ext cx="12192000" cy="4269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4367820" y="596931"/>
            <a:ext cx="892500" cy="684186"/>
          </a:xfrm>
          <a:prstGeom prst="triangle">
            <a:avLst>
              <a:gd name="adj" fmla="val 23935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flipV="1">
            <a:off x="0" y="596931"/>
            <a:ext cx="4599708" cy="4954060"/>
            <a:chOff x="0" y="829402"/>
            <a:chExt cx="5373814" cy="4878223"/>
          </a:xfrm>
          <a:solidFill>
            <a:srgbClr val="2284A2"/>
          </a:solidFill>
          <a:effectLst>
            <a:outerShdw blurRad="190500" dist="38100" dir="2700000" sx="101000" sy="101000" algn="tl" rotWithShape="0">
              <a:prstClr val="black">
                <a:alpha val="2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 flipV="1">
              <a:off x="0" y="829402"/>
              <a:ext cx="3951880" cy="4878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3951880" y="829402"/>
              <a:ext cx="1421934" cy="487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9157854" y="5327501"/>
            <a:ext cx="3034145" cy="907677"/>
            <a:chOff x="0" y="829402"/>
            <a:chExt cx="4952973" cy="4878223"/>
          </a:xfrm>
          <a:solidFill>
            <a:srgbClr val="2284A2"/>
          </a:solidFill>
          <a:effectLst>
            <a:outerShdw blurRad="190500" dist="38100" dir="2700000" sx="101000" sy="101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 flipV="1">
              <a:off x="0" y="829402"/>
              <a:ext cx="3951880" cy="4878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3951880" y="829402"/>
              <a:ext cx="1001093" cy="487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179523" y="5659673"/>
            <a:ext cx="513245" cy="243332"/>
            <a:chOff x="10836923" y="399605"/>
            <a:chExt cx="513245" cy="243332"/>
          </a:xfrm>
        </p:grpSpPr>
        <p:sp>
          <p:nvSpPr>
            <p:cNvPr id="25" name="箭头: V 形 24"/>
            <p:cNvSpPr/>
            <p:nvPr/>
          </p:nvSpPr>
          <p:spPr>
            <a:xfrm>
              <a:off x="11199197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/>
            <p:cNvSpPr/>
            <p:nvPr/>
          </p:nvSpPr>
          <p:spPr>
            <a:xfrm>
              <a:off x="11020516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/>
            <p:cNvSpPr/>
            <p:nvPr/>
          </p:nvSpPr>
          <p:spPr>
            <a:xfrm>
              <a:off x="10836923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43395" y="2562028"/>
            <a:ext cx="293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20000"/>
                    </a:prstClr>
                  </a:innerShdw>
                </a:effectLst>
                <a:cs typeface="+mn-ea"/>
                <a:sym typeface="+mn-lt"/>
              </a:rPr>
              <a:t>CONTENT</a:t>
            </a:r>
            <a:endParaRPr lang="zh-CN" altLang="en-US" sz="4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9915" y="2081183"/>
            <a:ext cx="102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dirty="0">
                <a:solidFill>
                  <a:srgbClr val="2284A2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1</a:t>
            </a:r>
            <a:endParaRPr lang="zh-CN" altLang="en-US" sz="6000" b="1" i="1" dirty="0">
              <a:solidFill>
                <a:srgbClr val="2284A2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22850" y="2200862"/>
            <a:ext cx="235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60950" y="2696737"/>
            <a:ext cx="183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976388" y="2102863"/>
            <a:ext cx="132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dirty="0">
                <a:solidFill>
                  <a:srgbClr val="2284A2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2</a:t>
            </a:r>
            <a:endParaRPr lang="zh-CN" altLang="en-US" sz="6000" b="1" i="1" dirty="0">
              <a:solidFill>
                <a:srgbClr val="2284A2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73557" y="2231639"/>
            <a:ext cx="235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211657" y="2727514"/>
            <a:ext cx="183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566889" y="3436689"/>
            <a:ext cx="102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dirty="0">
                <a:solidFill>
                  <a:srgbClr val="2284A2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3</a:t>
            </a:r>
            <a:endParaRPr lang="zh-CN" altLang="en-US" sz="6000" b="1" i="1" dirty="0">
              <a:solidFill>
                <a:srgbClr val="2284A2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622850" y="3556368"/>
            <a:ext cx="235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660950" y="4052243"/>
            <a:ext cx="183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976388" y="3458369"/>
            <a:ext cx="132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dirty="0">
                <a:solidFill>
                  <a:srgbClr val="2284A2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4</a:t>
            </a:r>
            <a:endParaRPr lang="zh-CN" altLang="en-US" sz="6000" b="1" i="1" dirty="0">
              <a:solidFill>
                <a:srgbClr val="2284A2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73557" y="3587145"/>
            <a:ext cx="235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211657" y="4083020"/>
            <a:ext cx="183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28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091128"/>
            <a:ext cx="12192000" cy="2675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5046693" y="1406942"/>
            <a:ext cx="633671" cy="684186"/>
          </a:xfrm>
          <a:prstGeom prst="triangle">
            <a:avLst>
              <a:gd name="adj" fmla="val 37053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607127" y="1406941"/>
            <a:ext cx="3671455" cy="4057971"/>
          </a:xfrm>
          <a:prstGeom prst="parallelogram">
            <a:avLst>
              <a:gd name="adj" fmla="val 31038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flipH="1" flipV="1">
            <a:off x="1205344" y="4780727"/>
            <a:ext cx="633671" cy="684186"/>
          </a:xfrm>
          <a:prstGeom prst="triangle">
            <a:avLst>
              <a:gd name="adj" fmla="val 34867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1324" y="2161708"/>
            <a:ext cx="23999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4</a:t>
            </a:r>
            <a:endParaRPr lang="zh-CN" altLang="en-US" sz="13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943" y="2728040"/>
            <a:ext cx="468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92943" y="3542923"/>
            <a:ext cx="5387373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440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3517" y="3979268"/>
            <a:ext cx="2363056" cy="1467757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43663" y="3979268"/>
            <a:ext cx="2363056" cy="1467757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Group 31"/>
          <p:cNvGrpSpPr/>
          <p:nvPr/>
        </p:nvGrpSpPr>
        <p:grpSpPr>
          <a:xfrm>
            <a:off x="1243663" y="1760890"/>
            <a:ext cx="5152910" cy="1606824"/>
            <a:chOff x="625692" y="1786367"/>
            <a:chExt cx="4283574" cy="1268221"/>
          </a:xfrm>
        </p:grpSpPr>
        <p:sp>
          <p:nvSpPr>
            <p:cNvPr id="7" name="Footer Text"/>
            <p:cNvSpPr txBox="1"/>
            <p:nvPr/>
          </p:nvSpPr>
          <p:spPr>
            <a:xfrm>
              <a:off x="625692" y="2216111"/>
              <a:ext cx="4283574" cy="8384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828800">
                <a:lnSpc>
                  <a:spcPct val="150000"/>
                </a:lnSpc>
              </a:pPr>
              <a:r>
                <a:rPr lang="en-US" sz="16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625692" y="1786367"/>
              <a:ext cx="1548439" cy="38320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1828800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9" name="Rectangle 62"/>
          <p:cNvSpPr/>
          <p:nvPr/>
        </p:nvSpPr>
        <p:spPr>
          <a:xfrm>
            <a:off x="1448085" y="4266036"/>
            <a:ext cx="19416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400" kern="1200" noProof="1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Rectangle 62"/>
          <p:cNvSpPr/>
          <p:nvPr/>
        </p:nvSpPr>
        <p:spPr>
          <a:xfrm>
            <a:off x="4244199" y="4266036"/>
            <a:ext cx="194169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lnSpc>
                <a:spcPct val="150000"/>
              </a:lnSpc>
              <a:buClr>
                <a:srgbClr val="E24848"/>
              </a:buClr>
            </a:pPr>
            <a:r>
              <a:rPr lang="en-US" sz="1400" kern="1200" noProof="1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" name="矩形 1"/>
          <p:cNvSpPr/>
          <p:nvPr/>
        </p:nvSpPr>
        <p:spPr>
          <a:xfrm>
            <a:off x="7716982" y="2895599"/>
            <a:ext cx="415636" cy="2264655"/>
          </a:xfrm>
          <a:prstGeom prst="rect">
            <a:avLst/>
          </a:prstGeom>
          <a:solidFill>
            <a:srgbClr val="228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2" y="1967345"/>
            <a:ext cx="415636" cy="3192909"/>
          </a:xfrm>
          <a:prstGeom prst="rect">
            <a:avLst/>
          </a:prstGeom>
          <a:solidFill>
            <a:srgbClr val="228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94177" y="3699164"/>
            <a:ext cx="415636" cy="1461090"/>
          </a:xfrm>
          <a:prstGeom prst="rect">
            <a:avLst/>
          </a:prstGeom>
          <a:solidFill>
            <a:srgbClr val="228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83734" y="2507673"/>
            <a:ext cx="415636" cy="2652581"/>
          </a:xfrm>
          <a:prstGeom prst="rect">
            <a:avLst/>
          </a:prstGeom>
          <a:solidFill>
            <a:srgbClr val="228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36097" y="3158836"/>
            <a:ext cx="415636" cy="2001418"/>
          </a:xfrm>
          <a:prstGeom prst="rect">
            <a:avLst/>
          </a:prstGeom>
          <a:solidFill>
            <a:srgbClr val="228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7594805" y="5263911"/>
            <a:ext cx="659990" cy="338518"/>
          </a:xfrm>
          <a:prstGeom prst="rect">
            <a:avLst/>
          </a:prstGeom>
          <a:noFill/>
          <a:ln w="127000">
            <a:noFill/>
          </a:ln>
        </p:spPr>
        <p:txBody>
          <a:bodyPr wrap="square" lIns="91404" tIns="45702" rIns="91404" bIns="4570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55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8282503" y="5263911"/>
            <a:ext cx="659990" cy="338518"/>
          </a:xfrm>
          <a:prstGeom prst="rect">
            <a:avLst/>
          </a:prstGeom>
          <a:noFill/>
          <a:ln w="127000">
            <a:noFill/>
          </a:ln>
        </p:spPr>
        <p:txBody>
          <a:bodyPr wrap="square" lIns="91404" tIns="45702" rIns="91404" bIns="4570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55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8970201" y="5263911"/>
            <a:ext cx="659990" cy="338518"/>
          </a:xfrm>
          <a:prstGeom prst="rect">
            <a:avLst/>
          </a:prstGeom>
          <a:noFill/>
          <a:ln w="127000">
            <a:noFill/>
          </a:ln>
        </p:spPr>
        <p:txBody>
          <a:bodyPr wrap="square" lIns="91404" tIns="45702" rIns="91404" bIns="4570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55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9715041" y="5263911"/>
            <a:ext cx="659990" cy="338518"/>
          </a:xfrm>
          <a:prstGeom prst="rect">
            <a:avLst/>
          </a:prstGeom>
          <a:noFill/>
          <a:ln w="127000">
            <a:noFill/>
          </a:ln>
        </p:spPr>
        <p:txBody>
          <a:bodyPr wrap="square" lIns="91404" tIns="45702" rIns="91404" bIns="4570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55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10413920" y="5263911"/>
            <a:ext cx="659990" cy="338518"/>
          </a:xfrm>
          <a:prstGeom prst="rect">
            <a:avLst/>
          </a:prstGeom>
          <a:noFill/>
          <a:ln w="127000">
            <a:noFill/>
          </a:ln>
        </p:spPr>
        <p:txBody>
          <a:bodyPr wrap="square" lIns="91404" tIns="45702" rIns="91404" bIns="4570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55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287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753134"/>
            <a:ext cx="12192000" cy="3104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558690" y="4373316"/>
            <a:ext cx="612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1558690" y="4997513"/>
            <a:ext cx="9263985" cy="7853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19621" y="1647587"/>
            <a:ext cx="10152757" cy="1781413"/>
            <a:chOff x="622122" y="3581400"/>
            <a:chExt cx="18529479" cy="3251201"/>
          </a:xfrm>
        </p:grpSpPr>
        <p:sp>
          <p:nvSpPr>
            <p:cNvPr id="8" name="Rectangle 4"/>
            <p:cNvSpPr/>
            <p:nvPr/>
          </p:nvSpPr>
          <p:spPr>
            <a:xfrm>
              <a:off x="622122" y="3581400"/>
              <a:ext cx="4216400" cy="3251200"/>
            </a:xfrm>
            <a:prstGeom prst="rect">
              <a:avLst/>
            </a:prstGeom>
            <a:solidFill>
              <a:schemeClr val="bg2">
                <a:lumMod val="9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5"/>
            <p:cNvSpPr/>
            <p:nvPr/>
          </p:nvSpPr>
          <p:spPr>
            <a:xfrm>
              <a:off x="5588000" y="3581400"/>
              <a:ext cx="4216400" cy="3251200"/>
            </a:xfrm>
            <a:prstGeom prst="rect">
              <a:avLst/>
            </a:prstGeom>
            <a:solidFill>
              <a:schemeClr val="bg2">
                <a:lumMod val="9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10261600" y="3581400"/>
              <a:ext cx="4216400" cy="3251200"/>
            </a:xfrm>
            <a:prstGeom prst="rect">
              <a:avLst/>
            </a:prstGeom>
            <a:solidFill>
              <a:schemeClr val="bg2">
                <a:lumMod val="9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ight Triangle 14"/>
            <p:cNvSpPr/>
            <p:nvPr/>
          </p:nvSpPr>
          <p:spPr>
            <a:xfrm flipH="1">
              <a:off x="4279199" y="6273279"/>
              <a:ext cx="559322" cy="559322"/>
            </a:xfrm>
            <a:prstGeom prst="rtTriangle">
              <a:avLst/>
            </a:prstGeom>
            <a:solidFill>
              <a:srgbClr val="22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ight Triangle 15"/>
            <p:cNvSpPr/>
            <p:nvPr/>
          </p:nvSpPr>
          <p:spPr>
            <a:xfrm flipH="1">
              <a:off x="9245079" y="6273279"/>
              <a:ext cx="559322" cy="559322"/>
            </a:xfrm>
            <a:prstGeom prst="rtTriangle">
              <a:avLst/>
            </a:prstGeom>
            <a:solidFill>
              <a:srgbClr val="22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ight Triangle 16"/>
            <p:cNvSpPr/>
            <p:nvPr/>
          </p:nvSpPr>
          <p:spPr>
            <a:xfrm flipH="1">
              <a:off x="13918679" y="6273279"/>
              <a:ext cx="559322" cy="559322"/>
            </a:xfrm>
            <a:prstGeom prst="rtTriangle">
              <a:avLst/>
            </a:prstGeom>
            <a:solidFill>
              <a:srgbClr val="22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14935200" y="3581400"/>
              <a:ext cx="4216400" cy="3251200"/>
            </a:xfrm>
            <a:prstGeom prst="rect">
              <a:avLst/>
            </a:prstGeom>
            <a:solidFill>
              <a:schemeClr val="bg2">
                <a:lumMod val="9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ight Triangle 21"/>
            <p:cNvSpPr/>
            <p:nvPr/>
          </p:nvSpPr>
          <p:spPr>
            <a:xfrm flipH="1">
              <a:off x="18592279" y="6273279"/>
              <a:ext cx="559322" cy="559322"/>
            </a:xfrm>
            <a:prstGeom prst="rtTriangle">
              <a:avLst/>
            </a:prstGeom>
            <a:solidFill>
              <a:srgbClr val="22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98"/>
            <p:cNvSpPr txBox="1"/>
            <p:nvPr/>
          </p:nvSpPr>
          <p:spPr>
            <a:xfrm>
              <a:off x="762911" y="3689769"/>
              <a:ext cx="3924560" cy="73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Basic</a:t>
              </a:r>
              <a:endPara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99"/>
            <p:cNvSpPr txBox="1"/>
            <p:nvPr/>
          </p:nvSpPr>
          <p:spPr>
            <a:xfrm>
              <a:off x="704856" y="5980683"/>
              <a:ext cx="3924560" cy="67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$10/month</a:t>
              </a:r>
              <a:endPara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972072" y="4686779"/>
              <a:ext cx="1390128" cy="1002570"/>
            </a:xfrm>
            <a:custGeom>
              <a:avLst/>
              <a:gdLst>
                <a:gd name="T0" fmla="*/ 373 w 460"/>
                <a:gd name="T1" fmla="*/ 117 h 331"/>
                <a:gd name="T2" fmla="*/ 244 w 460"/>
                <a:gd name="T3" fmla="*/ 0 h 331"/>
                <a:gd name="T4" fmla="*/ 127 w 460"/>
                <a:gd name="T5" fmla="*/ 75 h 331"/>
                <a:gd name="T6" fmla="*/ 108 w 460"/>
                <a:gd name="T7" fmla="*/ 72 h 331"/>
                <a:gd name="T8" fmla="*/ 43 w 460"/>
                <a:gd name="T9" fmla="*/ 137 h 331"/>
                <a:gd name="T10" fmla="*/ 47 w 460"/>
                <a:gd name="T11" fmla="*/ 157 h 331"/>
                <a:gd name="T12" fmla="*/ 0 w 460"/>
                <a:gd name="T13" fmla="*/ 237 h 331"/>
                <a:gd name="T14" fmla="*/ 93 w 460"/>
                <a:gd name="T15" fmla="*/ 331 h 331"/>
                <a:gd name="T16" fmla="*/ 93 w 460"/>
                <a:gd name="T17" fmla="*/ 331 h 331"/>
                <a:gd name="T18" fmla="*/ 352 w 460"/>
                <a:gd name="T19" fmla="*/ 331 h 331"/>
                <a:gd name="T20" fmla="*/ 352 w 460"/>
                <a:gd name="T21" fmla="*/ 331 h 331"/>
                <a:gd name="T22" fmla="*/ 460 w 460"/>
                <a:gd name="T23" fmla="*/ 223 h 331"/>
                <a:gd name="T24" fmla="*/ 373 w 460"/>
                <a:gd name="T25" fmla="*/ 117 h 331"/>
                <a:gd name="T26" fmla="*/ 352 w 460"/>
                <a:gd name="T27" fmla="*/ 302 h 331"/>
                <a:gd name="T28" fmla="*/ 352 w 460"/>
                <a:gd name="T29" fmla="*/ 302 h 331"/>
                <a:gd name="T30" fmla="*/ 93 w 460"/>
                <a:gd name="T31" fmla="*/ 302 h 331"/>
                <a:gd name="T32" fmla="*/ 29 w 460"/>
                <a:gd name="T33" fmla="*/ 237 h 331"/>
                <a:gd name="T34" fmla="*/ 61 w 460"/>
                <a:gd name="T35" fmla="*/ 182 h 331"/>
                <a:gd name="T36" fmla="*/ 74 w 460"/>
                <a:gd name="T37" fmla="*/ 148 h 331"/>
                <a:gd name="T38" fmla="*/ 72 w 460"/>
                <a:gd name="T39" fmla="*/ 137 h 331"/>
                <a:gd name="T40" fmla="*/ 108 w 460"/>
                <a:gd name="T41" fmla="*/ 101 h 331"/>
                <a:gd name="T42" fmla="*/ 127 w 460"/>
                <a:gd name="T43" fmla="*/ 104 h 331"/>
                <a:gd name="T44" fmla="*/ 153 w 460"/>
                <a:gd name="T45" fmla="*/ 87 h 331"/>
                <a:gd name="T46" fmla="*/ 244 w 460"/>
                <a:gd name="T47" fmla="*/ 29 h 331"/>
                <a:gd name="T48" fmla="*/ 344 w 460"/>
                <a:gd name="T49" fmla="*/ 120 h 331"/>
                <a:gd name="T50" fmla="*/ 367 w 460"/>
                <a:gd name="T51" fmla="*/ 145 h 331"/>
                <a:gd name="T52" fmla="*/ 431 w 460"/>
                <a:gd name="T53" fmla="*/ 223 h 331"/>
                <a:gd name="T54" fmla="*/ 352 w 460"/>
                <a:gd name="T55" fmla="*/ 30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0" h="331">
                  <a:moveTo>
                    <a:pt x="373" y="117"/>
                  </a:moveTo>
                  <a:cubicBezTo>
                    <a:pt x="366" y="51"/>
                    <a:pt x="312" y="0"/>
                    <a:pt x="244" y="0"/>
                  </a:cubicBezTo>
                  <a:cubicBezTo>
                    <a:pt x="192" y="0"/>
                    <a:pt x="148" y="31"/>
                    <a:pt x="127" y="75"/>
                  </a:cubicBezTo>
                  <a:cubicBezTo>
                    <a:pt x="121" y="73"/>
                    <a:pt x="115" y="72"/>
                    <a:pt x="108" y="72"/>
                  </a:cubicBezTo>
                  <a:cubicBezTo>
                    <a:pt x="72" y="72"/>
                    <a:pt x="43" y="101"/>
                    <a:pt x="43" y="137"/>
                  </a:cubicBezTo>
                  <a:cubicBezTo>
                    <a:pt x="43" y="144"/>
                    <a:pt x="45" y="150"/>
                    <a:pt x="47" y="157"/>
                  </a:cubicBezTo>
                  <a:cubicBezTo>
                    <a:pt x="19" y="173"/>
                    <a:pt x="0" y="203"/>
                    <a:pt x="0" y="237"/>
                  </a:cubicBezTo>
                  <a:cubicBezTo>
                    <a:pt x="0" y="289"/>
                    <a:pt x="42" y="331"/>
                    <a:pt x="93" y="331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352" y="331"/>
                    <a:pt x="352" y="331"/>
                    <a:pt x="352" y="331"/>
                  </a:cubicBezTo>
                  <a:cubicBezTo>
                    <a:pt x="352" y="331"/>
                    <a:pt x="352" y="331"/>
                    <a:pt x="352" y="331"/>
                  </a:cubicBezTo>
                  <a:cubicBezTo>
                    <a:pt x="412" y="331"/>
                    <a:pt x="460" y="282"/>
                    <a:pt x="460" y="223"/>
                  </a:cubicBezTo>
                  <a:cubicBezTo>
                    <a:pt x="460" y="170"/>
                    <a:pt x="422" y="127"/>
                    <a:pt x="373" y="117"/>
                  </a:cubicBezTo>
                  <a:close/>
                  <a:moveTo>
                    <a:pt x="352" y="302"/>
                  </a:moveTo>
                  <a:cubicBezTo>
                    <a:pt x="352" y="302"/>
                    <a:pt x="352" y="302"/>
                    <a:pt x="35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58" y="302"/>
                    <a:pt x="29" y="273"/>
                    <a:pt x="29" y="237"/>
                  </a:cubicBezTo>
                  <a:cubicBezTo>
                    <a:pt x="29" y="214"/>
                    <a:pt x="41" y="193"/>
                    <a:pt x="61" y="182"/>
                  </a:cubicBezTo>
                  <a:cubicBezTo>
                    <a:pt x="81" y="170"/>
                    <a:pt x="82" y="168"/>
                    <a:pt x="74" y="148"/>
                  </a:cubicBezTo>
                  <a:cubicBezTo>
                    <a:pt x="73" y="144"/>
                    <a:pt x="72" y="140"/>
                    <a:pt x="72" y="137"/>
                  </a:cubicBezTo>
                  <a:cubicBezTo>
                    <a:pt x="72" y="117"/>
                    <a:pt x="88" y="101"/>
                    <a:pt x="108" y="101"/>
                  </a:cubicBezTo>
                  <a:cubicBezTo>
                    <a:pt x="108" y="101"/>
                    <a:pt x="117" y="100"/>
                    <a:pt x="127" y="104"/>
                  </a:cubicBezTo>
                  <a:cubicBezTo>
                    <a:pt x="144" y="111"/>
                    <a:pt x="146" y="104"/>
                    <a:pt x="153" y="87"/>
                  </a:cubicBezTo>
                  <a:cubicBezTo>
                    <a:pt x="170" y="52"/>
                    <a:pt x="206" y="29"/>
                    <a:pt x="244" y="29"/>
                  </a:cubicBezTo>
                  <a:cubicBezTo>
                    <a:pt x="296" y="29"/>
                    <a:pt x="339" y="68"/>
                    <a:pt x="344" y="120"/>
                  </a:cubicBezTo>
                  <a:cubicBezTo>
                    <a:pt x="346" y="140"/>
                    <a:pt x="346" y="140"/>
                    <a:pt x="367" y="145"/>
                  </a:cubicBezTo>
                  <a:cubicBezTo>
                    <a:pt x="404" y="152"/>
                    <a:pt x="431" y="185"/>
                    <a:pt x="431" y="223"/>
                  </a:cubicBezTo>
                  <a:cubicBezTo>
                    <a:pt x="431" y="266"/>
                    <a:pt x="396" y="302"/>
                    <a:pt x="352" y="302"/>
                  </a:cubicBezTo>
                  <a:close/>
                </a:path>
              </a:pathLst>
            </a:custGeom>
            <a:solidFill>
              <a:srgbClr val="2284A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id-ID" sz="2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03"/>
            <p:cNvSpPr txBox="1"/>
            <p:nvPr/>
          </p:nvSpPr>
          <p:spPr>
            <a:xfrm>
              <a:off x="5672552" y="3689769"/>
              <a:ext cx="3924560" cy="73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Pro</a:t>
              </a:r>
            </a:p>
          </p:txBody>
        </p:sp>
        <p:sp>
          <p:nvSpPr>
            <p:cNvPr id="20" name="TextBox 104"/>
            <p:cNvSpPr txBox="1"/>
            <p:nvPr/>
          </p:nvSpPr>
          <p:spPr>
            <a:xfrm>
              <a:off x="10346154" y="3689769"/>
              <a:ext cx="3924560" cy="73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Advanced</a:t>
              </a:r>
            </a:p>
          </p:txBody>
        </p:sp>
        <p:sp>
          <p:nvSpPr>
            <p:cNvPr id="21" name="TextBox 105"/>
            <p:cNvSpPr txBox="1"/>
            <p:nvPr/>
          </p:nvSpPr>
          <p:spPr>
            <a:xfrm>
              <a:off x="15081119" y="3689769"/>
              <a:ext cx="3924560" cy="73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Bussiness</a:t>
              </a:r>
            </a:p>
          </p:txBody>
        </p:sp>
        <p:sp>
          <p:nvSpPr>
            <p:cNvPr id="22" name="TextBox 107"/>
            <p:cNvSpPr txBox="1"/>
            <p:nvPr/>
          </p:nvSpPr>
          <p:spPr>
            <a:xfrm>
              <a:off x="5733920" y="5980683"/>
              <a:ext cx="3924560" cy="67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$</a:t>
              </a:r>
              <a:r>
                <a:rPr lang="en-US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0/month</a:t>
              </a:r>
              <a:endPara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08"/>
            <p:cNvSpPr txBox="1"/>
            <p:nvPr/>
          </p:nvSpPr>
          <p:spPr>
            <a:xfrm>
              <a:off x="10407520" y="5980683"/>
              <a:ext cx="3924560" cy="67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$</a:t>
              </a:r>
              <a:r>
                <a:rPr lang="en-US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0/month</a:t>
              </a:r>
              <a:endPara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09"/>
            <p:cNvSpPr txBox="1"/>
            <p:nvPr/>
          </p:nvSpPr>
          <p:spPr>
            <a:xfrm>
              <a:off x="15081119" y="5980683"/>
              <a:ext cx="3924560" cy="67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$</a:t>
              </a:r>
              <a:r>
                <a:rPr lang="en-US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</a:t>
              </a:r>
              <a:r>
                <a:rPr lang="id-ID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0/month</a:t>
              </a:r>
              <a:endPara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1718029" y="4633880"/>
              <a:ext cx="1153950" cy="1108364"/>
            </a:xfrm>
            <a:custGeom>
              <a:avLst/>
              <a:gdLst>
                <a:gd name="T0" fmla="*/ 369 w 372"/>
                <a:gd name="T1" fmla="*/ 133 h 357"/>
                <a:gd name="T2" fmla="*/ 347 w 372"/>
                <a:gd name="T3" fmla="*/ 116 h 357"/>
                <a:gd name="T4" fmla="*/ 252 w 372"/>
                <a:gd name="T5" fmla="*/ 101 h 357"/>
                <a:gd name="T6" fmla="*/ 210 w 372"/>
                <a:gd name="T7" fmla="*/ 15 h 357"/>
                <a:gd name="T8" fmla="*/ 186 w 372"/>
                <a:gd name="T9" fmla="*/ 0 h 357"/>
                <a:gd name="T10" fmla="*/ 162 w 372"/>
                <a:gd name="T11" fmla="*/ 15 h 357"/>
                <a:gd name="T12" fmla="*/ 120 w 372"/>
                <a:gd name="T13" fmla="*/ 101 h 357"/>
                <a:gd name="T14" fmla="*/ 25 w 372"/>
                <a:gd name="T15" fmla="*/ 116 h 357"/>
                <a:gd name="T16" fmla="*/ 3 w 372"/>
                <a:gd name="T17" fmla="*/ 133 h 357"/>
                <a:gd name="T18" fmla="*/ 10 w 372"/>
                <a:gd name="T19" fmla="*/ 159 h 357"/>
                <a:gd name="T20" fmla="*/ 80 w 372"/>
                <a:gd name="T21" fmla="*/ 229 h 357"/>
                <a:gd name="T22" fmla="*/ 63 w 372"/>
                <a:gd name="T23" fmla="*/ 326 h 357"/>
                <a:gd name="T24" fmla="*/ 74 w 372"/>
                <a:gd name="T25" fmla="*/ 352 h 357"/>
                <a:gd name="T26" fmla="*/ 90 w 372"/>
                <a:gd name="T27" fmla="*/ 357 h 357"/>
                <a:gd name="T28" fmla="*/ 103 w 372"/>
                <a:gd name="T29" fmla="*/ 353 h 357"/>
                <a:gd name="T30" fmla="*/ 186 w 372"/>
                <a:gd name="T31" fmla="*/ 308 h 357"/>
                <a:gd name="T32" fmla="*/ 269 w 372"/>
                <a:gd name="T33" fmla="*/ 353 h 357"/>
                <a:gd name="T34" fmla="*/ 282 w 372"/>
                <a:gd name="T35" fmla="*/ 357 h 357"/>
                <a:gd name="T36" fmla="*/ 298 w 372"/>
                <a:gd name="T37" fmla="*/ 352 h 357"/>
                <a:gd name="T38" fmla="*/ 309 w 372"/>
                <a:gd name="T39" fmla="*/ 326 h 357"/>
                <a:gd name="T40" fmla="*/ 292 w 372"/>
                <a:gd name="T41" fmla="*/ 229 h 357"/>
                <a:gd name="T42" fmla="*/ 362 w 372"/>
                <a:gd name="T43" fmla="*/ 159 h 357"/>
                <a:gd name="T44" fmla="*/ 369 w 372"/>
                <a:gd name="T45" fmla="*/ 133 h 357"/>
                <a:gd name="T46" fmla="*/ 273 w 372"/>
                <a:gd name="T47" fmla="*/ 211 h 357"/>
                <a:gd name="T48" fmla="*/ 266 w 372"/>
                <a:gd name="T49" fmla="*/ 233 h 357"/>
                <a:gd name="T50" fmla="*/ 282 w 372"/>
                <a:gd name="T51" fmla="*/ 331 h 357"/>
                <a:gd name="T52" fmla="*/ 199 w 372"/>
                <a:gd name="T53" fmla="*/ 286 h 357"/>
                <a:gd name="T54" fmla="*/ 186 w 372"/>
                <a:gd name="T55" fmla="*/ 282 h 357"/>
                <a:gd name="T56" fmla="*/ 173 w 372"/>
                <a:gd name="T57" fmla="*/ 286 h 357"/>
                <a:gd name="T58" fmla="*/ 90 w 372"/>
                <a:gd name="T59" fmla="*/ 331 h 357"/>
                <a:gd name="T60" fmla="*/ 106 w 372"/>
                <a:gd name="T61" fmla="*/ 233 h 357"/>
                <a:gd name="T62" fmla="*/ 99 w 372"/>
                <a:gd name="T63" fmla="*/ 211 h 357"/>
                <a:gd name="T64" fmla="*/ 29 w 372"/>
                <a:gd name="T65" fmla="*/ 141 h 357"/>
                <a:gd name="T66" fmla="*/ 124 w 372"/>
                <a:gd name="T67" fmla="*/ 127 h 357"/>
                <a:gd name="T68" fmla="*/ 144 w 372"/>
                <a:gd name="T69" fmla="*/ 112 h 357"/>
                <a:gd name="T70" fmla="*/ 186 w 372"/>
                <a:gd name="T71" fmla="*/ 26 h 357"/>
                <a:gd name="T72" fmla="*/ 228 w 372"/>
                <a:gd name="T73" fmla="*/ 112 h 357"/>
                <a:gd name="T74" fmla="*/ 248 w 372"/>
                <a:gd name="T75" fmla="*/ 127 h 357"/>
                <a:gd name="T76" fmla="*/ 343 w 372"/>
                <a:gd name="T77" fmla="*/ 141 h 357"/>
                <a:gd name="T78" fmla="*/ 273 w 372"/>
                <a:gd name="T79" fmla="*/ 21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57">
                  <a:moveTo>
                    <a:pt x="369" y="133"/>
                  </a:moveTo>
                  <a:cubicBezTo>
                    <a:pt x="365" y="124"/>
                    <a:pt x="357" y="117"/>
                    <a:pt x="347" y="116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6" y="6"/>
                    <a:pt x="196" y="0"/>
                    <a:pt x="186" y="0"/>
                  </a:cubicBezTo>
                  <a:cubicBezTo>
                    <a:pt x="176" y="0"/>
                    <a:pt x="166" y="6"/>
                    <a:pt x="162" y="15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15" y="117"/>
                    <a:pt x="7" y="124"/>
                    <a:pt x="3" y="133"/>
                  </a:cubicBezTo>
                  <a:cubicBezTo>
                    <a:pt x="0" y="142"/>
                    <a:pt x="3" y="152"/>
                    <a:pt x="10" y="159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2" y="336"/>
                    <a:pt x="66" y="346"/>
                    <a:pt x="74" y="352"/>
                  </a:cubicBezTo>
                  <a:cubicBezTo>
                    <a:pt x="79" y="355"/>
                    <a:pt x="84" y="357"/>
                    <a:pt x="90" y="357"/>
                  </a:cubicBezTo>
                  <a:cubicBezTo>
                    <a:pt x="94" y="357"/>
                    <a:pt x="99" y="355"/>
                    <a:pt x="103" y="353"/>
                  </a:cubicBezTo>
                  <a:cubicBezTo>
                    <a:pt x="186" y="308"/>
                    <a:pt x="186" y="308"/>
                    <a:pt x="186" y="308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74" y="355"/>
                    <a:pt x="278" y="357"/>
                    <a:pt x="282" y="357"/>
                  </a:cubicBezTo>
                  <a:cubicBezTo>
                    <a:pt x="288" y="357"/>
                    <a:pt x="293" y="355"/>
                    <a:pt x="298" y="352"/>
                  </a:cubicBezTo>
                  <a:cubicBezTo>
                    <a:pt x="306" y="346"/>
                    <a:pt x="310" y="336"/>
                    <a:pt x="309" y="326"/>
                  </a:cubicBezTo>
                  <a:cubicBezTo>
                    <a:pt x="292" y="229"/>
                    <a:pt x="292" y="229"/>
                    <a:pt x="292" y="229"/>
                  </a:cubicBezTo>
                  <a:cubicBezTo>
                    <a:pt x="362" y="159"/>
                    <a:pt x="362" y="159"/>
                    <a:pt x="362" y="159"/>
                  </a:cubicBezTo>
                  <a:cubicBezTo>
                    <a:pt x="369" y="152"/>
                    <a:pt x="372" y="142"/>
                    <a:pt x="369" y="133"/>
                  </a:cubicBezTo>
                  <a:close/>
                  <a:moveTo>
                    <a:pt x="273" y="211"/>
                  </a:moveTo>
                  <a:cubicBezTo>
                    <a:pt x="267" y="217"/>
                    <a:pt x="265" y="225"/>
                    <a:pt x="266" y="233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199" y="286"/>
                    <a:pt x="199" y="286"/>
                    <a:pt x="199" y="286"/>
                  </a:cubicBezTo>
                  <a:cubicBezTo>
                    <a:pt x="195" y="284"/>
                    <a:pt x="190" y="282"/>
                    <a:pt x="186" y="282"/>
                  </a:cubicBezTo>
                  <a:cubicBezTo>
                    <a:pt x="182" y="282"/>
                    <a:pt x="177" y="284"/>
                    <a:pt x="173" y="286"/>
                  </a:cubicBezTo>
                  <a:cubicBezTo>
                    <a:pt x="90" y="331"/>
                    <a:pt x="90" y="331"/>
                    <a:pt x="90" y="331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7" y="225"/>
                    <a:pt x="105" y="217"/>
                    <a:pt x="99" y="21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33" y="126"/>
                    <a:pt x="141" y="120"/>
                    <a:pt x="144" y="112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228" y="112"/>
                    <a:pt x="228" y="112"/>
                    <a:pt x="228" y="112"/>
                  </a:cubicBezTo>
                  <a:cubicBezTo>
                    <a:pt x="231" y="120"/>
                    <a:pt x="239" y="126"/>
                    <a:pt x="248" y="127"/>
                  </a:cubicBezTo>
                  <a:cubicBezTo>
                    <a:pt x="343" y="141"/>
                    <a:pt x="343" y="141"/>
                    <a:pt x="343" y="141"/>
                  </a:cubicBezTo>
                  <a:lnTo>
                    <a:pt x="273" y="211"/>
                  </a:lnTo>
                  <a:close/>
                </a:path>
              </a:pathLst>
            </a:custGeom>
            <a:solidFill>
              <a:srgbClr val="2284A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id-ID" sz="2400" kern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113"/>
            <p:cNvGrpSpPr/>
            <p:nvPr/>
          </p:nvGrpSpPr>
          <p:grpSpPr>
            <a:xfrm>
              <a:off x="16355783" y="4627365"/>
              <a:ext cx="1281598" cy="1121398"/>
              <a:chOff x="7337425" y="1044575"/>
              <a:chExt cx="1181101" cy="1033463"/>
            </a:xfrm>
            <a:solidFill>
              <a:srgbClr val="7CD2CC"/>
            </a:solidFill>
          </p:grpSpPr>
          <p:sp>
            <p:nvSpPr>
              <p:cNvPr id="30" name="Freeform 13"/>
              <p:cNvSpPr>
                <a:spLocks noEditPoints="1"/>
              </p:cNvSpPr>
              <p:nvPr/>
            </p:nvSpPr>
            <p:spPr bwMode="auto">
              <a:xfrm>
                <a:off x="7337425" y="1044575"/>
                <a:ext cx="1181100" cy="847725"/>
              </a:xfrm>
              <a:custGeom>
                <a:avLst/>
                <a:gdLst>
                  <a:gd name="T0" fmla="*/ 312 w 312"/>
                  <a:gd name="T1" fmla="*/ 59 h 224"/>
                  <a:gd name="T2" fmla="*/ 289 w 312"/>
                  <a:gd name="T3" fmla="*/ 30 h 224"/>
                  <a:gd name="T4" fmla="*/ 162 w 312"/>
                  <a:gd name="T5" fmla="*/ 1 h 224"/>
                  <a:gd name="T6" fmla="*/ 156 w 312"/>
                  <a:gd name="T7" fmla="*/ 0 h 224"/>
                  <a:gd name="T8" fmla="*/ 149 w 312"/>
                  <a:gd name="T9" fmla="*/ 1 h 224"/>
                  <a:gd name="T10" fmla="*/ 23 w 312"/>
                  <a:gd name="T11" fmla="*/ 30 h 224"/>
                  <a:gd name="T12" fmla="*/ 0 w 312"/>
                  <a:gd name="T13" fmla="*/ 59 h 224"/>
                  <a:gd name="T14" fmla="*/ 23 w 312"/>
                  <a:gd name="T15" fmla="*/ 87 h 224"/>
                  <a:gd name="T16" fmla="*/ 49 w 312"/>
                  <a:gd name="T17" fmla="*/ 93 h 224"/>
                  <a:gd name="T18" fmla="*/ 49 w 312"/>
                  <a:gd name="T19" fmla="*/ 176 h 224"/>
                  <a:gd name="T20" fmla="*/ 156 w 312"/>
                  <a:gd name="T21" fmla="*/ 224 h 224"/>
                  <a:gd name="T22" fmla="*/ 263 w 312"/>
                  <a:gd name="T23" fmla="*/ 176 h 224"/>
                  <a:gd name="T24" fmla="*/ 263 w 312"/>
                  <a:gd name="T25" fmla="*/ 93 h 224"/>
                  <a:gd name="T26" fmla="*/ 289 w 312"/>
                  <a:gd name="T27" fmla="*/ 87 h 224"/>
                  <a:gd name="T28" fmla="*/ 312 w 312"/>
                  <a:gd name="T29" fmla="*/ 59 h 224"/>
                  <a:gd name="T30" fmla="*/ 244 w 312"/>
                  <a:gd name="T31" fmla="*/ 176 h 224"/>
                  <a:gd name="T32" fmla="*/ 156 w 312"/>
                  <a:gd name="T33" fmla="*/ 205 h 224"/>
                  <a:gd name="T34" fmla="*/ 68 w 312"/>
                  <a:gd name="T35" fmla="*/ 176 h 224"/>
                  <a:gd name="T36" fmla="*/ 68 w 312"/>
                  <a:gd name="T37" fmla="*/ 98 h 224"/>
                  <a:gd name="T38" fmla="*/ 150 w 312"/>
                  <a:gd name="T39" fmla="*/ 116 h 224"/>
                  <a:gd name="T40" fmla="*/ 156 w 312"/>
                  <a:gd name="T41" fmla="*/ 117 h 224"/>
                  <a:gd name="T42" fmla="*/ 163 w 312"/>
                  <a:gd name="T43" fmla="*/ 116 h 224"/>
                  <a:gd name="T44" fmla="*/ 244 w 312"/>
                  <a:gd name="T45" fmla="*/ 98 h 224"/>
                  <a:gd name="T46" fmla="*/ 244 w 312"/>
                  <a:gd name="T47" fmla="*/ 176 h 224"/>
                  <a:gd name="T48" fmla="*/ 158 w 312"/>
                  <a:gd name="T49" fmla="*/ 97 h 224"/>
                  <a:gd name="T50" fmla="*/ 156 w 312"/>
                  <a:gd name="T51" fmla="*/ 98 h 224"/>
                  <a:gd name="T52" fmla="*/ 154 w 312"/>
                  <a:gd name="T53" fmla="*/ 97 h 224"/>
                  <a:gd name="T54" fmla="*/ 27 w 312"/>
                  <a:gd name="T55" fmla="*/ 68 h 224"/>
                  <a:gd name="T56" fmla="*/ 20 w 312"/>
                  <a:gd name="T57" fmla="*/ 59 h 224"/>
                  <a:gd name="T58" fmla="*/ 27 w 312"/>
                  <a:gd name="T59" fmla="*/ 49 h 224"/>
                  <a:gd name="T60" fmla="*/ 154 w 312"/>
                  <a:gd name="T61" fmla="*/ 20 h 224"/>
                  <a:gd name="T62" fmla="*/ 156 w 312"/>
                  <a:gd name="T63" fmla="*/ 20 h 224"/>
                  <a:gd name="T64" fmla="*/ 158 w 312"/>
                  <a:gd name="T65" fmla="*/ 20 h 224"/>
                  <a:gd name="T66" fmla="*/ 285 w 312"/>
                  <a:gd name="T67" fmla="*/ 49 h 224"/>
                  <a:gd name="T68" fmla="*/ 293 w 312"/>
                  <a:gd name="T69" fmla="*/ 59 h 224"/>
                  <a:gd name="T70" fmla="*/ 285 w 312"/>
                  <a:gd name="T71" fmla="*/ 68 h 224"/>
                  <a:gd name="T72" fmla="*/ 158 w 312"/>
                  <a:gd name="T73" fmla="*/ 9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2" h="224">
                    <a:moveTo>
                      <a:pt x="312" y="59"/>
                    </a:moveTo>
                    <a:cubicBezTo>
                      <a:pt x="312" y="45"/>
                      <a:pt x="303" y="33"/>
                      <a:pt x="289" y="30"/>
                    </a:cubicBezTo>
                    <a:cubicBezTo>
                      <a:pt x="162" y="1"/>
                      <a:pt x="162" y="1"/>
                      <a:pt x="162" y="1"/>
                    </a:cubicBezTo>
                    <a:cubicBezTo>
                      <a:pt x="160" y="0"/>
                      <a:pt x="158" y="0"/>
                      <a:pt x="156" y="0"/>
                    </a:cubicBezTo>
                    <a:cubicBezTo>
                      <a:pt x="154" y="0"/>
                      <a:pt x="152" y="0"/>
                      <a:pt x="149" y="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9" y="33"/>
                      <a:pt x="0" y="45"/>
                      <a:pt x="0" y="59"/>
                    </a:cubicBezTo>
                    <a:cubicBezTo>
                      <a:pt x="0" y="72"/>
                      <a:pt x="9" y="84"/>
                      <a:pt x="23" y="87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49" y="201"/>
                      <a:pt x="78" y="224"/>
                      <a:pt x="156" y="224"/>
                    </a:cubicBezTo>
                    <a:cubicBezTo>
                      <a:pt x="234" y="224"/>
                      <a:pt x="263" y="201"/>
                      <a:pt x="263" y="176"/>
                    </a:cubicBezTo>
                    <a:cubicBezTo>
                      <a:pt x="263" y="93"/>
                      <a:pt x="263" y="93"/>
                      <a:pt x="263" y="93"/>
                    </a:cubicBezTo>
                    <a:cubicBezTo>
                      <a:pt x="289" y="87"/>
                      <a:pt x="289" y="87"/>
                      <a:pt x="289" y="87"/>
                    </a:cubicBezTo>
                    <a:cubicBezTo>
                      <a:pt x="303" y="84"/>
                      <a:pt x="312" y="72"/>
                      <a:pt x="312" y="59"/>
                    </a:cubicBezTo>
                    <a:close/>
                    <a:moveTo>
                      <a:pt x="244" y="176"/>
                    </a:moveTo>
                    <a:cubicBezTo>
                      <a:pt x="244" y="186"/>
                      <a:pt x="215" y="205"/>
                      <a:pt x="156" y="205"/>
                    </a:cubicBezTo>
                    <a:cubicBezTo>
                      <a:pt x="98" y="205"/>
                      <a:pt x="68" y="186"/>
                      <a:pt x="68" y="176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52" y="117"/>
                      <a:pt x="154" y="117"/>
                      <a:pt x="156" y="117"/>
                    </a:cubicBezTo>
                    <a:cubicBezTo>
                      <a:pt x="158" y="117"/>
                      <a:pt x="160" y="117"/>
                      <a:pt x="163" y="116"/>
                    </a:cubicBezTo>
                    <a:cubicBezTo>
                      <a:pt x="244" y="98"/>
                      <a:pt x="244" y="98"/>
                      <a:pt x="244" y="98"/>
                    </a:cubicBezTo>
                    <a:lnTo>
                      <a:pt x="244" y="176"/>
                    </a:lnTo>
                    <a:close/>
                    <a:moveTo>
                      <a:pt x="158" y="97"/>
                    </a:moveTo>
                    <a:cubicBezTo>
                      <a:pt x="157" y="97"/>
                      <a:pt x="157" y="98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3" y="67"/>
                      <a:pt x="20" y="63"/>
                      <a:pt x="20" y="59"/>
                    </a:cubicBezTo>
                    <a:cubicBezTo>
                      <a:pt x="20" y="54"/>
                      <a:pt x="23" y="50"/>
                      <a:pt x="27" y="49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0"/>
                      <a:pt x="155" y="20"/>
                      <a:pt x="156" y="20"/>
                    </a:cubicBezTo>
                    <a:cubicBezTo>
                      <a:pt x="157" y="20"/>
                      <a:pt x="157" y="20"/>
                      <a:pt x="158" y="20"/>
                    </a:cubicBezTo>
                    <a:cubicBezTo>
                      <a:pt x="285" y="49"/>
                      <a:pt x="285" y="49"/>
                      <a:pt x="285" y="49"/>
                    </a:cubicBezTo>
                    <a:cubicBezTo>
                      <a:pt x="289" y="50"/>
                      <a:pt x="293" y="54"/>
                      <a:pt x="293" y="59"/>
                    </a:cubicBezTo>
                    <a:cubicBezTo>
                      <a:pt x="293" y="63"/>
                      <a:pt x="289" y="67"/>
                      <a:pt x="285" y="68"/>
                    </a:cubicBezTo>
                    <a:lnTo>
                      <a:pt x="158" y="97"/>
                    </a:lnTo>
                    <a:close/>
                  </a:path>
                </a:pathLst>
              </a:custGeom>
              <a:solidFill>
                <a:srgbClr val="2284A2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id-ID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8408988" y="1414463"/>
                <a:ext cx="71438" cy="404813"/>
              </a:xfrm>
              <a:custGeom>
                <a:avLst/>
                <a:gdLst>
                  <a:gd name="T0" fmla="*/ 0 w 19"/>
                  <a:gd name="T1" fmla="*/ 9 h 107"/>
                  <a:gd name="T2" fmla="*/ 0 w 19"/>
                  <a:gd name="T3" fmla="*/ 97 h 107"/>
                  <a:gd name="T4" fmla="*/ 10 w 19"/>
                  <a:gd name="T5" fmla="*/ 107 h 107"/>
                  <a:gd name="T6" fmla="*/ 19 w 19"/>
                  <a:gd name="T7" fmla="*/ 97 h 107"/>
                  <a:gd name="T8" fmla="*/ 19 w 19"/>
                  <a:gd name="T9" fmla="*/ 9 h 107"/>
                  <a:gd name="T10" fmla="*/ 10 w 19"/>
                  <a:gd name="T11" fmla="*/ 0 h 107"/>
                  <a:gd name="T12" fmla="*/ 0 w 19"/>
                  <a:gd name="T13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7">
                    <a:moveTo>
                      <a:pt x="0" y="9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15" y="107"/>
                      <a:pt x="19" y="102"/>
                      <a:pt x="19" y="97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id-ID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8370888" y="1857375"/>
                <a:ext cx="147638" cy="220663"/>
              </a:xfrm>
              <a:prstGeom prst="ellipse">
                <a:avLst/>
              </a:prstGeom>
              <a:solidFill>
                <a:srgbClr val="ECCEC4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id-ID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17"/>
            <p:cNvGrpSpPr/>
            <p:nvPr/>
          </p:nvGrpSpPr>
          <p:grpSpPr>
            <a:xfrm>
              <a:off x="7110467" y="4653022"/>
              <a:ext cx="1237494" cy="1070080"/>
              <a:chOff x="7645401" y="-585788"/>
              <a:chExt cx="1138237" cy="984251"/>
            </a:xfrm>
            <a:solidFill>
              <a:srgbClr val="7CD2CC"/>
            </a:solidFill>
          </p:grpSpPr>
          <p:sp>
            <p:nvSpPr>
              <p:cNvPr id="28" name="Freeform 23"/>
              <p:cNvSpPr>
                <a:spLocks noEditPoints="1"/>
              </p:cNvSpPr>
              <p:nvPr/>
            </p:nvSpPr>
            <p:spPr bwMode="auto">
              <a:xfrm>
                <a:off x="7645401" y="-585788"/>
                <a:ext cx="1138237" cy="984251"/>
              </a:xfrm>
              <a:custGeom>
                <a:avLst/>
                <a:gdLst>
                  <a:gd name="T0" fmla="*/ 267 w 300"/>
                  <a:gd name="T1" fmla="*/ 33 h 259"/>
                  <a:gd name="T2" fmla="*/ 150 w 300"/>
                  <a:gd name="T3" fmla="*/ 30 h 259"/>
                  <a:gd name="T4" fmla="*/ 33 w 300"/>
                  <a:gd name="T5" fmla="*/ 33 h 259"/>
                  <a:gd name="T6" fmla="*/ 33 w 300"/>
                  <a:gd name="T7" fmla="*/ 152 h 259"/>
                  <a:gd name="T8" fmla="*/ 131 w 300"/>
                  <a:gd name="T9" fmla="*/ 249 h 259"/>
                  <a:gd name="T10" fmla="*/ 169 w 300"/>
                  <a:gd name="T11" fmla="*/ 249 h 259"/>
                  <a:gd name="T12" fmla="*/ 267 w 300"/>
                  <a:gd name="T13" fmla="*/ 152 h 259"/>
                  <a:gd name="T14" fmla="*/ 267 w 300"/>
                  <a:gd name="T15" fmla="*/ 33 h 259"/>
                  <a:gd name="T16" fmla="*/ 254 w 300"/>
                  <a:gd name="T17" fmla="*/ 139 h 259"/>
                  <a:gd name="T18" fmla="*/ 156 w 300"/>
                  <a:gd name="T19" fmla="*/ 236 h 259"/>
                  <a:gd name="T20" fmla="*/ 144 w 300"/>
                  <a:gd name="T21" fmla="*/ 236 h 259"/>
                  <a:gd name="T22" fmla="*/ 46 w 300"/>
                  <a:gd name="T23" fmla="*/ 139 h 259"/>
                  <a:gd name="T24" fmla="*/ 46 w 300"/>
                  <a:gd name="T25" fmla="*/ 45 h 259"/>
                  <a:gd name="T26" fmla="*/ 138 w 300"/>
                  <a:gd name="T27" fmla="*/ 43 h 259"/>
                  <a:gd name="T28" fmla="*/ 150 w 300"/>
                  <a:gd name="T29" fmla="*/ 54 h 259"/>
                  <a:gd name="T30" fmla="*/ 162 w 300"/>
                  <a:gd name="T31" fmla="*/ 43 h 259"/>
                  <a:gd name="T32" fmla="*/ 254 w 300"/>
                  <a:gd name="T33" fmla="*/ 45 h 259"/>
                  <a:gd name="T34" fmla="*/ 254 w 300"/>
                  <a:gd name="T35" fmla="*/ 13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0" h="259">
                    <a:moveTo>
                      <a:pt x="267" y="33"/>
                    </a:moveTo>
                    <a:cubicBezTo>
                      <a:pt x="235" y="1"/>
                      <a:pt x="183" y="0"/>
                      <a:pt x="150" y="30"/>
                    </a:cubicBezTo>
                    <a:cubicBezTo>
                      <a:pt x="117" y="0"/>
                      <a:pt x="65" y="1"/>
                      <a:pt x="33" y="33"/>
                    </a:cubicBezTo>
                    <a:cubicBezTo>
                      <a:pt x="0" y="65"/>
                      <a:pt x="0" y="119"/>
                      <a:pt x="33" y="152"/>
                    </a:cubicBezTo>
                    <a:cubicBezTo>
                      <a:pt x="42" y="161"/>
                      <a:pt x="131" y="249"/>
                      <a:pt x="131" y="249"/>
                    </a:cubicBezTo>
                    <a:cubicBezTo>
                      <a:pt x="142" y="259"/>
                      <a:pt x="158" y="259"/>
                      <a:pt x="169" y="249"/>
                    </a:cubicBezTo>
                    <a:cubicBezTo>
                      <a:pt x="169" y="249"/>
                      <a:pt x="266" y="153"/>
                      <a:pt x="267" y="152"/>
                    </a:cubicBezTo>
                    <a:cubicBezTo>
                      <a:pt x="300" y="119"/>
                      <a:pt x="300" y="65"/>
                      <a:pt x="267" y="33"/>
                    </a:cubicBezTo>
                    <a:close/>
                    <a:moveTo>
                      <a:pt x="254" y="139"/>
                    </a:moveTo>
                    <a:cubicBezTo>
                      <a:pt x="156" y="236"/>
                      <a:pt x="156" y="236"/>
                      <a:pt x="156" y="236"/>
                    </a:cubicBezTo>
                    <a:cubicBezTo>
                      <a:pt x="153" y="240"/>
                      <a:pt x="147" y="240"/>
                      <a:pt x="144" y="236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19" y="113"/>
                      <a:pt x="19" y="71"/>
                      <a:pt x="46" y="45"/>
                    </a:cubicBezTo>
                    <a:cubicBezTo>
                      <a:pt x="71" y="20"/>
                      <a:pt x="111" y="19"/>
                      <a:pt x="138" y="43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89" y="19"/>
                      <a:pt x="229" y="20"/>
                      <a:pt x="254" y="45"/>
                    </a:cubicBezTo>
                    <a:cubicBezTo>
                      <a:pt x="281" y="71"/>
                      <a:pt x="281" y="113"/>
                      <a:pt x="254" y="139"/>
                    </a:cubicBezTo>
                    <a:close/>
                  </a:path>
                </a:pathLst>
              </a:custGeom>
              <a:solidFill>
                <a:srgbClr val="2284A2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id-ID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7843838" y="-387350"/>
                <a:ext cx="161925" cy="163513"/>
              </a:xfrm>
              <a:custGeom>
                <a:avLst/>
                <a:gdLst>
                  <a:gd name="T0" fmla="*/ 38 w 43"/>
                  <a:gd name="T1" fmla="*/ 0 h 43"/>
                  <a:gd name="T2" fmla="*/ 38 w 43"/>
                  <a:gd name="T3" fmla="*/ 0 h 43"/>
                  <a:gd name="T4" fmla="*/ 0 w 43"/>
                  <a:gd name="T5" fmla="*/ 38 h 43"/>
                  <a:gd name="T6" fmla="*/ 0 w 43"/>
                  <a:gd name="T7" fmla="*/ 38 h 43"/>
                  <a:gd name="T8" fmla="*/ 5 w 43"/>
                  <a:gd name="T9" fmla="*/ 43 h 43"/>
                  <a:gd name="T10" fmla="*/ 9 w 43"/>
                  <a:gd name="T11" fmla="*/ 38 h 43"/>
                  <a:gd name="T12" fmla="*/ 9 w 43"/>
                  <a:gd name="T13" fmla="*/ 38 h 43"/>
                  <a:gd name="T14" fmla="*/ 38 w 43"/>
                  <a:gd name="T15" fmla="*/ 9 h 43"/>
                  <a:gd name="T16" fmla="*/ 38 w 43"/>
                  <a:gd name="T17" fmla="*/ 9 h 43"/>
                  <a:gd name="T18" fmla="*/ 43 w 43"/>
                  <a:gd name="T19" fmla="*/ 5 h 43"/>
                  <a:gd name="T20" fmla="*/ 38 w 43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3"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5" y="43"/>
                    </a:cubicBezTo>
                    <a:cubicBezTo>
                      <a:pt x="7" y="43"/>
                      <a:pt x="9" y="41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22"/>
                      <a:pt x="22" y="9"/>
                      <a:pt x="38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41" y="9"/>
                      <a:pt x="43" y="7"/>
                      <a:pt x="43" y="5"/>
                    </a:cubicBezTo>
                    <a:cubicBezTo>
                      <a:pt x="43" y="2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id-ID"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13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56588" y="5019869"/>
            <a:ext cx="2842727" cy="690464"/>
          </a:xfrm>
          <a:prstGeom prst="rect">
            <a:avLst/>
          </a:prstGeom>
          <a:solidFill>
            <a:srgbClr val="2284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4" r="41809"/>
          <a:stretch>
            <a:fillRect/>
          </a:stretch>
        </p:blipFill>
        <p:spPr>
          <a:xfrm>
            <a:off x="1039092" y="1838131"/>
            <a:ext cx="4360224" cy="29071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352728" y="5134268"/>
            <a:ext cx="2842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0" noProof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83463" y="1838131"/>
            <a:ext cx="3816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6998703" y="2134886"/>
            <a:ext cx="486528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98703" y="3048465"/>
            <a:ext cx="3816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7013943" y="3329980"/>
            <a:ext cx="486528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42841" y="1647728"/>
            <a:ext cx="1305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72778" y="2903294"/>
            <a:ext cx="1370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68223" y="4283646"/>
            <a:ext cx="3816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6983463" y="4580401"/>
            <a:ext cx="486528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768807" y="4191313"/>
            <a:ext cx="1191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34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ounded Rectangle 42"/>
          <p:cNvSpPr/>
          <p:nvPr/>
        </p:nvSpPr>
        <p:spPr>
          <a:xfrm>
            <a:off x="6526357" y="2154186"/>
            <a:ext cx="4485239" cy="1582326"/>
          </a:xfrm>
          <a:prstGeom prst="roundRect">
            <a:avLst>
              <a:gd name="adj" fmla="val 0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ounded Rectangle 2"/>
          <p:cNvSpPr/>
          <p:nvPr/>
        </p:nvSpPr>
        <p:spPr>
          <a:xfrm>
            <a:off x="6679321" y="2154186"/>
            <a:ext cx="4690384" cy="1582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rgbClr val="22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359"/>
          <p:cNvSpPr/>
          <p:nvPr/>
        </p:nvSpPr>
        <p:spPr>
          <a:xfrm>
            <a:off x="7788631" y="2305455"/>
            <a:ext cx="3375929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  Consectetur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 Elit Nulla Imperdiet Volutpat Dui 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Fermentum. Aliquam Erat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Volutpat. Aenean Lacinia Lacus </a:t>
            </a:r>
          </a:p>
        </p:txBody>
      </p:sp>
      <p:sp>
        <p:nvSpPr>
          <p:cNvPr id="7" name="Rounded Rectangle 43"/>
          <p:cNvSpPr/>
          <p:nvPr/>
        </p:nvSpPr>
        <p:spPr>
          <a:xfrm>
            <a:off x="6526357" y="4132689"/>
            <a:ext cx="4485239" cy="1582326"/>
          </a:xfrm>
          <a:prstGeom prst="roundRect">
            <a:avLst>
              <a:gd name="adj" fmla="val 0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ounded Rectangle 44"/>
          <p:cNvSpPr/>
          <p:nvPr/>
        </p:nvSpPr>
        <p:spPr>
          <a:xfrm>
            <a:off x="6679321" y="4132689"/>
            <a:ext cx="4690384" cy="1582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rgbClr val="22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45"/>
          <p:cNvSpPr/>
          <p:nvPr/>
        </p:nvSpPr>
        <p:spPr>
          <a:xfrm>
            <a:off x="7788631" y="4222423"/>
            <a:ext cx="3375929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  Consectetur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 Elit Nulla Imperdiet Volutpat Dui 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Fermentum. Aliquam Erat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Volutpat. Aenean Lacinia Lacus </a:t>
            </a:r>
          </a:p>
        </p:txBody>
      </p:sp>
      <p:sp>
        <p:nvSpPr>
          <p:cNvPr id="10" name="Rounded Rectangle 52"/>
          <p:cNvSpPr/>
          <p:nvPr/>
        </p:nvSpPr>
        <p:spPr>
          <a:xfrm>
            <a:off x="725714" y="2154186"/>
            <a:ext cx="4485239" cy="1582326"/>
          </a:xfrm>
          <a:prstGeom prst="roundRect">
            <a:avLst>
              <a:gd name="adj" fmla="val 0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53"/>
          <p:cNvSpPr/>
          <p:nvPr/>
        </p:nvSpPr>
        <p:spPr>
          <a:xfrm>
            <a:off x="878678" y="2154186"/>
            <a:ext cx="4690384" cy="1582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rgbClr val="22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54"/>
          <p:cNvSpPr/>
          <p:nvPr/>
        </p:nvSpPr>
        <p:spPr>
          <a:xfrm>
            <a:off x="1987988" y="2276512"/>
            <a:ext cx="3375929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  Consectetur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 Elit Nulla Imperdiet Volutpat Dui 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Fermentum. Aliquam Erat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Volutpat. Aenean Lacinia Lacus </a:t>
            </a:r>
          </a:p>
        </p:txBody>
      </p:sp>
      <p:sp>
        <p:nvSpPr>
          <p:cNvPr id="13" name="Rounded Rectangle 55"/>
          <p:cNvSpPr/>
          <p:nvPr/>
        </p:nvSpPr>
        <p:spPr>
          <a:xfrm>
            <a:off x="725714" y="4132689"/>
            <a:ext cx="4485239" cy="1582326"/>
          </a:xfrm>
          <a:prstGeom prst="roundRect">
            <a:avLst>
              <a:gd name="adj" fmla="val 0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ounded Rectangle 56"/>
          <p:cNvSpPr/>
          <p:nvPr/>
        </p:nvSpPr>
        <p:spPr>
          <a:xfrm>
            <a:off x="878678" y="4132689"/>
            <a:ext cx="4690384" cy="158232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rgbClr val="228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57"/>
          <p:cNvSpPr/>
          <p:nvPr/>
        </p:nvSpPr>
        <p:spPr>
          <a:xfrm>
            <a:off x="2002421" y="4186309"/>
            <a:ext cx="3375929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  Consectetur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 Elit Nulla Imperdiet Volutpat Dui 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Fermentum. Aliquam Erat </a:t>
            </a:r>
          </a:p>
          <a:p>
            <a:pPr marL="342900" indent="-342900" algn="just" defTabSz="1828800" rtl="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12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Volutpat. Aenean Lacinia Lacus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65685" y="4614314"/>
            <a:ext cx="528179" cy="622038"/>
            <a:chOff x="6896101" y="104775"/>
            <a:chExt cx="455613" cy="536576"/>
          </a:xfrm>
          <a:solidFill>
            <a:srgbClr val="2284A2"/>
          </a:solidFill>
        </p:grpSpPr>
        <p:sp>
          <p:nvSpPr>
            <p:cNvPr id="17" name="Freeform 26"/>
            <p:cNvSpPr/>
            <p:nvPr/>
          </p:nvSpPr>
          <p:spPr bwMode="auto">
            <a:xfrm>
              <a:off x="7215188" y="249238"/>
              <a:ext cx="14288" cy="26988"/>
            </a:xfrm>
            <a:custGeom>
              <a:avLst/>
              <a:gdLst>
                <a:gd name="T0" fmla="*/ 18 w 18"/>
                <a:gd name="T1" fmla="*/ 18 h 34"/>
                <a:gd name="T2" fmla="*/ 18 w 18"/>
                <a:gd name="T3" fmla="*/ 18 h 34"/>
                <a:gd name="T4" fmla="*/ 16 w 18"/>
                <a:gd name="T5" fmla="*/ 10 h 34"/>
                <a:gd name="T6" fmla="*/ 11 w 18"/>
                <a:gd name="T7" fmla="*/ 5 h 34"/>
                <a:gd name="T8" fmla="*/ 11 w 18"/>
                <a:gd name="T9" fmla="*/ 5 h 34"/>
                <a:gd name="T10" fmla="*/ 6 w 18"/>
                <a:gd name="T11" fmla="*/ 1 h 34"/>
                <a:gd name="T12" fmla="*/ 0 w 18"/>
                <a:gd name="T13" fmla="*/ 0 h 34"/>
                <a:gd name="T14" fmla="*/ 0 w 18"/>
                <a:gd name="T15" fmla="*/ 34 h 34"/>
                <a:gd name="T16" fmla="*/ 0 w 18"/>
                <a:gd name="T17" fmla="*/ 34 h 34"/>
                <a:gd name="T18" fmla="*/ 5 w 18"/>
                <a:gd name="T19" fmla="*/ 34 h 34"/>
                <a:gd name="T20" fmla="*/ 10 w 18"/>
                <a:gd name="T21" fmla="*/ 32 h 34"/>
                <a:gd name="T22" fmla="*/ 13 w 18"/>
                <a:gd name="T23" fmla="*/ 29 h 34"/>
                <a:gd name="T24" fmla="*/ 15 w 18"/>
                <a:gd name="T25" fmla="*/ 26 h 34"/>
                <a:gd name="T26" fmla="*/ 15 w 18"/>
                <a:gd name="T27" fmla="*/ 26 h 34"/>
                <a:gd name="T28" fmla="*/ 16 w 18"/>
                <a:gd name="T29" fmla="*/ 23 h 34"/>
                <a:gd name="T30" fmla="*/ 18 w 18"/>
                <a:gd name="T31" fmla="*/ 18 h 34"/>
                <a:gd name="T32" fmla="*/ 18 w 18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4">
                  <a:moveTo>
                    <a:pt x="18" y="18"/>
                  </a:moveTo>
                  <a:lnTo>
                    <a:pt x="18" y="18"/>
                  </a:lnTo>
                  <a:lnTo>
                    <a:pt x="16" y="1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0" y="32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7197726" y="214313"/>
              <a:ext cx="12700" cy="23813"/>
            </a:xfrm>
            <a:custGeom>
              <a:avLst/>
              <a:gdLst>
                <a:gd name="T0" fmla="*/ 16 w 16"/>
                <a:gd name="T1" fmla="*/ 0 h 31"/>
                <a:gd name="T2" fmla="*/ 16 w 16"/>
                <a:gd name="T3" fmla="*/ 0 h 31"/>
                <a:gd name="T4" fmla="*/ 8 w 16"/>
                <a:gd name="T5" fmla="*/ 0 h 31"/>
                <a:gd name="T6" fmla="*/ 3 w 16"/>
                <a:gd name="T7" fmla="*/ 4 h 31"/>
                <a:gd name="T8" fmla="*/ 3 w 16"/>
                <a:gd name="T9" fmla="*/ 4 h 31"/>
                <a:gd name="T10" fmla="*/ 2 w 16"/>
                <a:gd name="T11" fmla="*/ 9 h 31"/>
                <a:gd name="T12" fmla="*/ 0 w 16"/>
                <a:gd name="T13" fmla="*/ 14 h 31"/>
                <a:gd name="T14" fmla="*/ 0 w 16"/>
                <a:gd name="T15" fmla="*/ 14 h 31"/>
                <a:gd name="T16" fmla="*/ 2 w 16"/>
                <a:gd name="T17" fmla="*/ 21 h 31"/>
                <a:gd name="T18" fmla="*/ 5 w 16"/>
                <a:gd name="T19" fmla="*/ 24 h 31"/>
                <a:gd name="T20" fmla="*/ 5 w 16"/>
                <a:gd name="T21" fmla="*/ 24 h 31"/>
                <a:gd name="T22" fmla="*/ 10 w 16"/>
                <a:gd name="T23" fmla="*/ 27 h 31"/>
                <a:gd name="T24" fmla="*/ 16 w 16"/>
                <a:gd name="T25" fmla="*/ 31 h 31"/>
                <a:gd name="T26" fmla="*/ 16 w 16"/>
                <a:gd name="T27" fmla="*/ 0 h 31"/>
                <a:gd name="T28" fmla="*/ 16 w 16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7151688" y="185738"/>
              <a:ext cx="122238" cy="122238"/>
            </a:xfrm>
            <a:custGeom>
              <a:avLst/>
              <a:gdLst>
                <a:gd name="T0" fmla="*/ 77 w 153"/>
                <a:gd name="T1" fmla="*/ 153 h 153"/>
                <a:gd name="T2" fmla="*/ 106 w 153"/>
                <a:gd name="T3" fmla="*/ 147 h 153"/>
                <a:gd name="T4" fmla="*/ 131 w 153"/>
                <a:gd name="T5" fmla="*/ 130 h 153"/>
                <a:gd name="T6" fmla="*/ 147 w 153"/>
                <a:gd name="T7" fmla="*/ 106 h 153"/>
                <a:gd name="T8" fmla="*/ 153 w 153"/>
                <a:gd name="T9" fmla="*/ 76 h 153"/>
                <a:gd name="T10" fmla="*/ 152 w 153"/>
                <a:gd name="T11" fmla="*/ 62 h 153"/>
                <a:gd name="T12" fmla="*/ 140 w 153"/>
                <a:gd name="T13" fmla="*/ 34 h 153"/>
                <a:gd name="T14" fmla="*/ 119 w 153"/>
                <a:gd name="T15" fmla="*/ 13 h 153"/>
                <a:gd name="T16" fmla="*/ 91 w 153"/>
                <a:gd name="T17" fmla="*/ 1 h 153"/>
                <a:gd name="T18" fmla="*/ 77 w 153"/>
                <a:gd name="T19" fmla="*/ 0 h 153"/>
                <a:gd name="T20" fmla="*/ 47 w 153"/>
                <a:gd name="T21" fmla="*/ 6 h 153"/>
                <a:gd name="T22" fmla="*/ 23 w 153"/>
                <a:gd name="T23" fmla="*/ 23 h 153"/>
                <a:gd name="T24" fmla="*/ 6 w 153"/>
                <a:gd name="T25" fmla="*/ 47 h 153"/>
                <a:gd name="T26" fmla="*/ 0 w 153"/>
                <a:gd name="T27" fmla="*/ 76 h 153"/>
                <a:gd name="T28" fmla="*/ 1 w 153"/>
                <a:gd name="T29" fmla="*/ 93 h 153"/>
                <a:gd name="T30" fmla="*/ 13 w 153"/>
                <a:gd name="T31" fmla="*/ 119 h 153"/>
                <a:gd name="T32" fmla="*/ 34 w 153"/>
                <a:gd name="T33" fmla="*/ 140 h 153"/>
                <a:gd name="T34" fmla="*/ 60 w 153"/>
                <a:gd name="T35" fmla="*/ 152 h 153"/>
                <a:gd name="T36" fmla="*/ 77 w 153"/>
                <a:gd name="T37" fmla="*/ 153 h 153"/>
                <a:gd name="T38" fmla="*/ 52 w 153"/>
                <a:gd name="T39" fmla="*/ 68 h 153"/>
                <a:gd name="T40" fmla="*/ 47 w 153"/>
                <a:gd name="T41" fmla="*/ 62 h 153"/>
                <a:gd name="T42" fmla="*/ 46 w 153"/>
                <a:gd name="T43" fmla="*/ 52 h 153"/>
                <a:gd name="T44" fmla="*/ 52 w 153"/>
                <a:gd name="T45" fmla="*/ 34 h 153"/>
                <a:gd name="T46" fmla="*/ 57 w 153"/>
                <a:gd name="T47" fmla="*/ 29 h 153"/>
                <a:gd name="T48" fmla="*/ 67 w 153"/>
                <a:gd name="T49" fmla="*/ 26 h 153"/>
                <a:gd name="T50" fmla="*/ 73 w 153"/>
                <a:gd name="T51" fmla="*/ 16 h 153"/>
                <a:gd name="T52" fmla="*/ 80 w 153"/>
                <a:gd name="T53" fmla="*/ 24 h 153"/>
                <a:gd name="T54" fmla="*/ 91 w 153"/>
                <a:gd name="T55" fmla="*/ 27 h 153"/>
                <a:gd name="T56" fmla="*/ 99 w 153"/>
                <a:gd name="T57" fmla="*/ 32 h 153"/>
                <a:gd name="T58" fmla="*/ 103 w 153"/>
                <a:gd name="T59" fmla="*/ 36 h 153"/>
                <a:gd name="T60" fmla="*/ 108 w 153"/>
                <a:gd name="T61" fmla="*/ 50 h 153"/>
                <a:gd name="T62" fmla="*/ 96 w 153"/>
                <a:gd name="T63" fmla="*/ 50 h 153"/>
                <a:gd name="T64" fmla="*/ 93 w 153"/>
                <a:gd name="T65" fmla="*/ 42 h 153"/>
                <a:gd name="T66" fmla="*/ 90 w 153"/>
                <a:gd name="T67" fmla="*/ 39 h 153"/>
                <a:gd name="T68" fmla="*/ 80 w 153"/>
                <a:gd name="T69" fmla="*/ 36 h 153"/>
                <a:gd name="T70" fmla="*/ 80 w 153"/>
                <a:gd name="T71" fmla="*/ 67 h 153"/>
                <a:gd name="T72" fmla="*/ 101 w 153"/>
                <a:gd name="T73" fmla="*/ 75 h 153"/>
                <a:gd name="T74" fmla="*/ 104 w 153"/>
                <a:gd name="T75" fmla="*/ 78 h 153"/>
                <a:gd name="T76" fmla="*/ 109 w 153"/>
                <a:gd name="T77" fmla="*/ 88 h 153"/>
                <a:gd name="T78" fmla="*/ 109 w 153"/>
                <a:gd name="T79" fmla="*/ 94 h 153"/>
                <a:gd name="T80" fmla="*/ 106 w 153"/>
                <a:gd name="T81" fmla="*/ 109 h 153"/>
                <a:gd name="T82" fmla="*/ 98 w 153"/>
                <a:gd name="T83" fmla="*/ 119 h 153"/>
                <a:gd name="T84" fmla="*/ 90 w 153"/>
                <a:gd name="T85" fmla="*/ 122 h 153"/>
                <a:gd name="T86" fmla="*/ 80 w 153"/>
                <a:gd name="T87" fmla="*/ 137 h 153"/>
                <a:gd name="T88" fmla="*/ 73 w 153"/>
                <a:gd name="T89" fmla="*/ 124 h 153"/>
                <a:gd name="T90" fmla="*/ 65 w 153"/>
                <a:gd name="T91" fmla="*/ 122 h 153"/>
                <a:gd name="T92" fmla="*/ 50 w 153"/>
                <a:gd name="T93" fmla="*/ 116 h 153"/>
                <a:gd name="T94" fmla="*/ 47 w 153"/>
                <a:gd name="T95" fmla="*/ 111 h 153"/>
                <a:gd name="T96" fmla="*/ 44 w 153"/>
                <a:gd name="T97" fmla="*/ 93 h 153"/>
                <a:gd name="T98" fmla="*/ 55 w 153"/>
                <a:gd name="T99" fmla="*/ 93 h 153"/>
                <a:gd name="T100" fmla="*/ 59 w 153"/>
                <a:gd name="T101" fmla="*/ 106 h 153"/>
                <a:gd name="T102" fmla="*/ 60 w 153"/>
                <a:gd name="T103" fmla="*/ 109 h 153"/>
                <a:gd name="T104" fmla="*/ 68 w 153"/>
                <a:gd name="T105" fmla="*/ 114 h 153"/>
                <a:gd name="T106" fmla="*/ 73 w 153"/>
                <a:gd name="T107" fmla="*/ 78 h 153"/>
                <a:gd name="T108" fmla="*/ 60 w 153"/>
                <a:gd name="T109" fmla="*/ 75 h 153"/>
                <a:gd name="T110" fmla="*/ 52 w 153"/>
                <a:gd name="T111" fmla="*/ 6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153">
                  <a:moveTo>
                    <a:pt x="77" y="153"/>
                  </a:moveTo>
                  <a:lnTo>
                    <a:pt x="77" y="153"/>
                  </a:lnTo>
                  <a:lnTo>
                    <a:pt x="91" y="152"/>
                  </a:lnTo>
                  <a:lnTo>
                    <a:pt x="106" y="147"/>
                  </a:lnTo>
                  <a:lnTo>
                    <a:pt x="119" y="140"/>
                  </a:lnTo>
                  <a:lnTo>
                    <a:pt x="131" y="130"/>
                  </a:lnTo>
                  <a:lnTo>
                    <a:pt x="140" y="119"/>
                  </a:lnTo>
                  <a:lnTo>
                    <a:pt x="147" y="106"/>
                  </a:lnTo>
                  <a:lnTo>
                    <a:pt x="152" y="93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52" y="62"/>
                  </a:lnTo>
                  <a:lnTo>
                    <a:pt x="147" y="47"/>
                  </a:lnTo>
                  <a:lnTo>
                    <a:pt x="140" y="34"/>
                  </a:lnTo>
                  <a:lnTo>
                    <a:pt x="131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" y="93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0"/>
                  </a:lnTo>
                  <a:lnTo>
                    <a:pt x="34" y="140"/>
                  </a:lnTo>
                  <a:lnTo>
                    <a:pt x="47" y="147"/>
                  </a:lnTo>
                  <a:lnTo>
                    <a:pt x="60" y="152"/>
                  </a:lnTo>
                  <a:lnTo>
                    <a:pt x="77" y="153"/>
                  </a:lnTo>
                  <a:lnTo>
                    <a:pt x="77" y="153"/>
                  </a:lnTo>
                  <a:close/>
                  <a:moveTo>
                    <a:pt x="52" y="68"/>
                  </a:moveTo>
                  <a:lnTo>
                    <a:pt x="52" y="68"/>
                  </a:lnTo>
                  <a:lnTo>
                    <a:pt x="49" y="65"/>
                  </a:lnTo>
                  <a:lnTo>
                    <a:pt x="47" y="6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7" y="4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7" y="29"/>
                  </a:lnTo>
                  <a:lnTo>
                    <a:pt x="62" y="27"/>
                  </a:lnTo>
                  <a:lnTo>
                    <a:pt x="67" y="26"/>
                  </a:lnTo>
                  <a:lnTo>
                    <a:pt x="73" y="24"/>
                  </a:lnTo>
                  <a:lnTo>
                    <a:pt x="73" y="16"/>
                  </a:lnTo>
                  <a:lnTo>
                    <a:pt x="80" y="16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91" y="27"/>
                  </a:lnTo>
                  <a:lnTo>
                    <a:pt x="96" y="29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103" y="36"/>
                  </a:lnTo>
                  <a:lnTo>
                    <a:pt x="104" y="40"/>
                  </a:lnTo>
                  <a:lnTo>
                    <a:pt x="108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39"/>
                  </a:lnTo>
                  <a:lnTo>
                    <a:pt x="88" y="37"/>
                  </a:lnTo>
                  <a:lnTo>
                    <a:pt x="80" y="36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93" y="72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4" y="78"/>
                  </a:lnTo>
                  <a:lnTo>
                    <a:pt x="108" y="83"/>
                  </a:lnTo>
                  <a:lnTo>
                    <a:pt x="109" y="88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09" y="103"/>
                  </a:lnTo>
                  <a:lnTo>
                    <a:pt x="106" y="109"/>
                  </a:lnTo>
                  <a:lnTo>
                    <a:pt x="103" y="114"/>
                  </a:lnTo>
                  <a:lnTo>
                    <a:pt x="98" y="119"/>
                  </a:lnTo>
                  <a:lnTo>
                    <a:pt x="98" y="119"/>
                  </a:lnTo>
                  <a:lnTo>
                    <a:pt x="90" y="122"/>
                  </a:lnTo>
                  <a:lnTo>
                    <a:pt x="80" y="124"/>
                  </a:lnTo>
                  <a:lnTo>
                    <a:pt x="80" y="137"/>
                  </a:lnTo>
                  <a:lnTo>
                    <a:pt x="73" y="137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65" y="122"/>
                  </a:lnTo>
                  <a:lnTo>
                    <a:pt x="57" y="121"/>
                  </a:lnTo>
                  <a:lnTo>
                    <a:pt x="50" y="116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4" y="103"/>
                  </a:lnTo>
                  <a:lnTo>
                    <a:pt x="44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5" y="101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60" y="109"/>
                  </a:lnTo>
                  <a:lnTo>
                    <a:pt x="64" y="112"/>
                  </a:lnTo>
                  <a:lnTo>
                    <a:pt x="68" y="114"/>
                  </a:lnTo>
                  <a:lnTo>
                    <a:pt x="73" y="114"/>
                  </a:lnTo>
                  <a:lnTo>
                    <a:pt x="73" y="78"/>
                  </a:lnTo>
                  <a:lnTo>
                    <a:pt x="73" y="78"/>
                  </a:lnTo>
                  <a:lnTo>
                    <a:pt x="60" y="75"/>
                  </a:lnTo>
                  <a:lnTo>
                    <a:pt x="52" y="68"/>
                  </a:lnTo>
                  <a:lnTo>
                    <a:pt x="5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7099301" y="152400"/>
              <a:ext cx="9525" cy="20638"/>
            </a:xfrm>
            <a:custGeom>
              <a:avLst/>
              <a:gdLst>
                <a:gd name="T0" fmla="*/ 13 w 13"/>
                <a:gd name="T1" fmla="*/ 13 h 26"/>
                <a:gd name="T2" fmla="*/ 13 w 13"/>
                <a:gd name="T3" fmla="*/ 13 h 26"/>
                <a:gd name="T4" fmla="*/ 11 w 13"/>
                <a:gd name="T5" fmla="*/ 8 h 26"/>
                <a:gd name="T6" fmla="*/ 8 w 13"/>
                <a:gd name="T7" fmla="*/ 3 h 26"/>
                <a:gd name="T8" fmla="*/ 8 w 13"/>
                <a:gd name="T9" fmla="*/ 3 h 26"/>
                <a:gd name="T10" fmla="*/ 0 w 13"/>
                <a:gd name="T11" fmla="*/ 0 h 26"/>
                <a:gd name="T12" fmla="*/ 0 w 13"/>
                <a:gd name="T13" fmla="*/ 26 h 26"/>
                <a:gd name="T14" fmla="*/ 0 w 13"/>
                <a:gd name="T15" fmla="*/ 26 h 26"/>
                <a:gd name="T16" fmla="*/ 6 w 13"/>
                <a:gd name="T17" fmla="*/ 25 h 26"/>
                <a:gd name="T18" fmla="*/ 11 w 13"/>
                <a:gd name="T19" fmla="*/ 20 h 26"/>
                <a:gd name="T20" fmla="*/ 11 w 13"/>
                <a:gd name="T21" fmla="*/ 20 h 26"/>
                <a:gd name="T22" fmla="*/ 13 w 13"/>
                <a:gd name="T23" fmla="*/ 13 h 26"/>
                <a:gd name="T24" fmla="*/ 13 w 13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6">
                  <a:moveTo>
                    <a:pt x="13" y="13"/>
                  </a:moveTo>
                  <a:lnTo>
                    <a:pt x="13" y="13"/>
                  </a:lnTo>
                  <a:lnTo>
                    <a:pt x="11" y="8"/>
                  </a:lnTo>
                  <a:lnTo>
                    <a:pt x="8" y="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5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7085013" y="123825"/>
              <a:ext cx="9525" cy="20638"/>
            </a:xfrm>
            <a:custGeom>
              <a:avLst/>
              <a:gdLst>
                <a:gd name="T0" fmla="*/ 13 w 13"/>
                <a:gd name="T1" fmla="*/ 0 h 24"/>
                <a:gd name="T2" fmla="*/ 13 w 13"/>
                <a:gd name="T3" fmla="*/ 0 h 24"/>
                <a:gd name="T4" fmla="*/ 6 w 13"/>
                <a:gd name="T5" fmla="*/ 1 h 24"/>
                <a:gd name="T6" fmla="*/ 3 w 13"/>
                <a:gd name="T7" fmla="*/ 5 h 24"/>
                <a:gd name="T8" fmla="*/ 3 w 13"/>
                <a:gd name="T9" fmla="*/ 5 h 24"/>
                <a:gd name="T10" fmla="*/ 1 w 13"/>
                <a:gd name="T11" fmla="*/ 8 h 24"/>
                <a:gd name="T12" fmla="*/ 0 w 13"/>
                <a:gd name="T13" fmla="*/ 13 h 24"/>
                <a:gd name="T14" fmla="*/ 0 w 13"/>
                <a:gd name="T15" fmla="*/ 13 h 24"/>
                <a:gd name="T16" fmla="*/ 1 w 13"/>
                <a:gd name="T17" fmla="*/ 16 h 24"/>
                <a:gd name="T18" fmla="*/ 3 w 13"/>
                <a:gd name="T19" fmla="*/ 19 h 24"/>
                <a:gd name="T20" fmla="*/ 3 w 13"/>
                <a:gd name="T21" fmla="*/ 19 h 24"/>
                <a:gd name="T22" fmla="*/ 8 w 13"/>
                <a:gd name="T23" fmla="*/ 23 h 24"/>
                <a:gd name="T24" fmla="*/ 13 w 13"/>
                <a:gd name="T25" fmla="*/ 24 h 24"/>
                <a:gd name="T26" fmla="*/ 13 w 13"/>
                <a:gd name="T27" fmla="*/ 0 h 24"/>
                <a:gd name="T28" fmla="*/ 13 w 13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4">
                  <a:moveTo>
                    <a:pt x="13" y="0"/>
                  </a:moveTo>
                  <a:lnTo>
                    <a:pt x="13" y="0"/>
                  </a:lnTo>
                  <a:lnTo>
                    <a:pt x="6" y="1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8" y="23"/>
                  </a:lnTo>
                  <a:lnTo>
                    <a:pt x="13" y="2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7051676" y="104775"/>
              <a:ext cx="90488" cy="90488"/>
            </a:xfrm>
            <a:custGeom>
              <a:avLst/>
              <a:gdLst>
                <a:gd name="T0" fmla="*/ 58 w 115"/>
                <a:gd name="T1" fmla="*/ 115 h 115"/>
                <a:gd name="T2" fmla="*/ 80 w 115"/>
                <a:gd name="T3" fmla="*/ 110 h 115"/>
                <a:gd name="T4" fmla="*/ 98 w 115"/>
                <a:gd name="T5" fmla="*/ 97 h 115"/>
                <a:gd name="T6" fmla="*/ 110 w 115"/>
                <a:gd name="T7" fmla="*/ 79 h 115"/>
                <a:gd name="T8" fmla="*/ 115 w 115"/>
                <a:gd name="T9" fmla="*/ 58 h 115"/>
                <a:gd name="T10" fmla="*/ 113 w 115"/>
                <a:gd name="T11" fmla="*/ 46 h 115"/>
                <a:gd name="T12" fmla="*/ 105 w 115"/>
                <a:gd name="T13" fmla="*/ 25 h 115"/>
                <a:gd name="T14" fmla="*/ 90 w 115"/>
                <a:gd name="T15" fmla="*/ 10 h 115"/>
                <a:gd name="T16" fmla="*/ 69 w 115"/>
                <a:gd name="T17" fmla="*/ 0 h 115"/>
                <a:gd name="T18" fmla="*/ 58 w 115"/>
                <a:gd name="T19" fmla="*/ 0 h 115"/>
                <a:gd name="T20" fmla="*/ 36 w 115"/>
                <a:gd name="T21" fmla="*/ 4 h 115"/>
                <a:gd name="T22" fmla="*/ 17 w 115"/>
                <a:gd name="T23" fmla="*/ 17 h 115"/>
                <a:gd name="T24" fmla="*/ 5 w 115"/>
                <a:gd name="T25" fmla="*/ 35 h 115"/>
                <a:gd name="T26" fmla="*/ 0 w 115"/>
                <a:gd name="T27" fmla="*/ 58 h 115"/>
                <a:gd name="T28" fmla="*/ 2 w 115"/>
                <a:gd name="T29" fmla="*/ 69 h 115"/>
                <a:gd name="T30" fmla="*/ 10 w 115"/>
                <a:gd name="T31" fmla="*/ 89 h 115"/>
                <a:gd name="T32" fmla="*/ 27 w 115"/>
                <a:gd name="T33" fmla="*/ 105 h 115"/>
                <a:gd name="T34" fmla="*/ 46 w 115"/>
                <a:gd name="T35" fmla="*/ 113 h 115"/>
                <a:gd name="T36" fmla="*/ 58 w 115"/>
                <a:gd name="T37" fmla="*/ 115 h 115"/>
                <a:gd name="T38" fmla="*/ 40 w 115"/>
                <a:gd name="T39" fmla="*/ 51 h 115"/>
                <a:gd name="T40" fmla="*/ 35 w 115"/>
                <a:gd name="T41" fmla="*/ 38 h 115"/>
                <a:gd name="T42" fmla="*/ 36 w 115"/>
                <a:gd name="T43" fmla="*/ 31 h 115"/>
                <a:gd name="T44" fmla="*/ 40 w 115"/>
                <a:gd name="T45" fmla="*/ 25 h 115"/>
                <a:gd name="T46" fmla="*/ 56 w 115"/>
                <a:gd name="T47" fmla="*/ 18 h 115"/>
                <a:gd name="T48" fmla="*/ 61 w 115"/>
                <a:gd name="T49" fmla="*/ 12 h 115"/>
                <a:gd name="T50" fmla="*/ 61 w 115"/>
                <a:gd name="T51" fmla="*/ 18 h 115"/>
                <a:gd name="T52" fmla="*/ 76 w 115"/>
                <a:gd name="T53" fmla="*/ 23 h 115"/>
                <a:gd name="T54" fmla="*/ 79 w 115"/>
                <a:gd name="T55" fmla="*/ 30 h 115"/>
                <a:gd name="T56" fmla="*/ 72 w 115"/>
                <a:gd name="T57" fmla="*/ 38 h 115"/>
                <a:gd name="T58" fmla="*/ 71 w 115"/>
                <a:gd name="T59" fmla="*/ 31 h 115"/>
                <a:gd name="T60" fmla="*/ 66 w 115"/>
                <a:gd name="T61" fmla="*/ 26 h 115"/>
                <a:gd name="T62" fmla="*/ 61 w 115"/>
                <a:gd name="T63" fmla="*/ 49 h 115"/>
                <a:gd name="T64" fmla="*/ 71 w 115"/>
                <a:gd name="T65" fmla="*/ 53 h 115"/>
                <a:gd name="T66" fmla="*/ 76 w 115"/>
                <a:gd name="T67" fmla="*/ 56 h 115"/>
                <a:gd name="T68" fmla="*/ 80 w 115"/>
                <a:gd name="T69" fmla="*/ 62 h 115"/>
                <a:gd name="T70" fmla="*/ 82 w 115"/>
                <a:gd name="T71" fmla="*/ 71 h 115"/>
                <a:gd name="T72" fmla="*/ 80 w 115"/>
                <a:gd name="T73" fmla="*/ 80 h 115"/>
                <a:gd name="T74" fmla="*/ 74 w 115"/>
                <a:gd name="T75" fmla="*/ 89 h 115"/>
                <a:gd name="T76" fmla="*/ 69 w 115"/>
                <a:gd name="T77" fmla="*/ 92 h 115"/>
                <a:gd name="T78" fmla="*/ 61 w 115"/>
                <a:gd name="T79" fmla="*/ 102 h 115"/>
                <a:gd name="T80" fmla="*/ 56 w 115"/>
                <a:gd name="T81" fmla="*/ 93 h 115"/>
                <a:gd name="T82" fmla="*/ 49 w 115"/>
                <a:gd name="T83" fmla="*/ 92 h 115"/>
                <a:gd name="T84" fmla="*/ 40 w 115"/>
                <a:gd name="T85" fmla="*/ 87 h 115"/>
                <a:gd name="T86" fmla="*/ 36 w 115"/>
                <a:gd name="T87" fmla="*/ 82 h 115"/>
                <a:gd name="T88" fmla="*/ 33 w 115"/>
                <a:gd name="T89" fmla="*/ 69 h 115"/>
                <a:gd name="T90" fmla="*/ 41 w 115"/>
                <a:gd name="T91" fmla="*/ 69 h 115"/>
                <a:gd name="T92" fmla="*/ 44 w 115"/>
                <a:gd name="T93" fmla="*/ 79 h 115"/>
                <a:gd name="T94" fmla="*/ 48 w 115"/>
                <a:gd name="T95" fmla="*/ 84 h 115"/>
                <a:gd name="T96" fmla="*/ 56 w 115"/>
                <a:gd name="T97" fmla="*/ 58 h 115"/>
                <a:gd name="T98" fmla="*/ 46 w 115"/>
                <a:gd name="T99" fmla="*/ 56 h 115"/>
                <a:gd name="T100" fmla="*/ 40 w 115"/>
                <a:gd name="T101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58" y="115"/>
                  </a:lnTo>
                  <a:lnTo>
                    <a:pt x="69" y="113"/>
                  </a:lnTo>
                  <a:lnTo>
                    <a:pt x="80" y="110"/>
                  </a:lnTo>
                  <a:lnTo>
                    <a:pt x="90" y="105"/>
                  </a:lnTo>
                  <a:lnTo>
                    <a:pt x="98" y="97"/>
                  </a:lnTo>
                  <a:lnTo>
                    <a:pt x="105" y="89"/>
                  </a:lnTo>
                  <a:lnTo>
                    <a:pt x="110" y="79"/>
                  </a:lnTo>
                  <a:lnTo>
                    <a:pt x="113" y="69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3" y="46"/>
                  </a:lnTo>
                  <a:lnTo>
                    <a:pt x="110" y="35"/>
                  </a:lnTo>
                  <a:lnTo>
                    <a:pt x="105" y="25"/>
                  </a:lnTo>
                  <a:lnTo>
                    <a:pt x="98" y="17"/>
                  </a:lnTo>
                  <a:lnTo>
                    <a:pt x="90" y="10"/>
                  </a:lnTo>
                  <a:lnTo>
                    <a:pt x="80" y="4"/>
                  </a:lnTo>
                  <a:lnTo>
                    <a:pt x="6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27" y="10"/>
                  </a:lnTo>
                  <a:lnTo>
                    <a:pt x="17" y="17"/>
                  </a:lnTo>
                  <a:lnTo>
                    <a:pt x="10" y="25"/>
                  </a:lnTo>
                  <a:lnTo>
                    <a:pt x="5" y="35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5" y="79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7" y="105"/>
                  </a:lnTo>
                  <a:lnTo>
                    <a:pt x="36" y="110"/>
                  </a:lnTo>
                  <a:lnTo>
                    <a:pt x="46" y="113"/>
                  </a:lnTo>
                  <a:lnTo>
                    <a:pt x="58" y="115"/>
                  </a:lnTo>
                  <a:lnTo>
                    <a:pt x="58" y="115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36" y="46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6" y="3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6" y="20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9" y="20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9" y="30"/>
                  </a:lnTo>
                  <a:lnTo>
                    <a:pt x="80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6" y="26"/>
                  </a:lnTo>
                  <a:lnTo>
                    <a:pt x="61" y="26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71" y="53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9" y="59"/>
                  </a:lnTo>
                  <a:lnTo>
                    <a:pt x="80" y="62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77" y="85"/>
                  </a:lnTo>
                  <a:lnTo>
                    <a:pt x="74" y="89"/>
                  </a:lnTo>
                  <a:lnTo>
                    <a:pt x="74" y="89"/>
                  </a:lnTo>
                  <a:lnTo>
                    <a:pt x="69" y="92"/>
                  </a:lnTo>
                  <a:lnTo>
                    <a:pt x="61" y="93"/>
                  </a:lnTo>
                  <a:lnTo>
                    <a:pt x="61" y="102"/>
                  </a:lnTo>
                  <a:lnTo>
                    <a:pt x="56" y="102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49" y="92"/>
                  </a:lnTo>
                  <a:lnTo>
                    <a:pt x="43" y="90"/>
                  </a:lnTo>
                  <a:lnTo>
                    <a:pt x="40" y="87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3" y="77"/>
                  </a:lnTo>
                  <a:lnTo>
                    <a:pt x="33" y="69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3" y="76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48" y="84"/>
                  </a:lnTo>
                  <a:lnTo>
                    <a:pt x="56" y="85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46" y="56"/>
                  </a:lnTo>
                  <a:lnTo>
                    <a:pt x="40" y="51"/>
                  </a:lnTo>
                  <a:lnTo>
                    <a:pt x="4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6996113" y="238125"/>
              <a:ext cx="155575" cy="133350"/>
            </a:xfrm>
            <a:custGeom>
              <a:avLst/>
              <a:gdLst>
                <a:gd name="T0" fmla="*/ 86 w 196"/>
                <a:gd name="T1" fmla="*/ 160 h 170"/>
                <a:gd name="T2" fmla="*/ 70 w 196"/>
                <a:gd name="T3" fmla="*/ 154 h 170"/>
                <a:gd name="T4" fmla="*/ 60 w 196"/>
                <a:gd name="T5" fmla="*/ 144 h 170"/>
                <a:gd name="T6" fmla="*/ 57 w 196"/>
                <a:gd name="T7" fmla="*/ 132 h 170"/>
                <a:gd name="T8" fmla="*/ 70 w 196"/>
                <a:gd name="T9" fmla="*/ 119 h 170"/>
                <a:gd name="T10" fmla="*/ 72 w 196"/>
                <a:gd name="T11" fmla="*/ 129 h 170"/>
                <a:gd name="T12" fmla="*/ 73 w 196"/>
                <a:gd name="T13" fmla="*/ 137 h 170"/>
                <a:gd name="T14" fmla="*/ 81 w 196"/>
                <a:gd name="T15" fmla="*/ 144 h 170"/>
                <a:gd name="T16" fmla="*/ 95 w 196"/>
                <a:gd name="T17" fmla="*/ 147 h 170"/>
                <a:gd name="T18" fmla="*/ 95 w 196"/>
                <a:gd name="T19" fmla="*/ 101 h 170"/>
                <a:gd name="T20" fmla="*/ 72 w 196"/>
                <a:gd name="T21" fmla="*/ 93 h 170"/>
                <a:gd name="T22" fmla="*/ 67 w 196"/>
                <a:gd name="T23" fmla="*/ 90 h 170"/>
                <a:gd name="T24" fmla="*/ 60 w 196"/>
                <a:gd name="T25" fmla="*/ 80 h 170"/>
                <a:gd name="T26" fmla="*/ 57 w 196"/>
                <a:gd name="T27" fmla="*/ 67 h 170"/>
                <a:gd name="T28" fmla="*/ 59 w 196"/>
                <a:gd name="T29" fmla="*/ 60 h 170"/>
                <a:gd name="T30" fmla="*/ 63 w 196"/>
                <a:gd name="T31" fmla="*/ 49 h 170"/>
                <a:gd name="T32" fmla="*/ 67 w 196"/>
                <a:gd name="T33" fmla="*/ 42 h 170"/>
                <a:gd name="T34" fmla="*/ 78 w 196"/>
                <a:gd name="T35" fmla="*/ 34 h 170"/>
                <a:gd name="T36" fmla="*/ 95 w 196"/>
                <a:gd name="T37" fmla="*/ 33 h 170"/>
                <a:gd name="T38" fmla="*/ 103 w 196"/>
                <a:gd name="T39" fmla="*/ 21 h 170"/>
                <a:gd name="T40" fmla="*/ 103 w 196"/>
                <a:gd name="T41" fmla="*/ 33 h 170"/>
                <a:gd name="T42" fmla="*/ 117 w 196"/>
                <a:gd name="T43" fmla="*/ 36 h 170"/>
                <a:gd name="T44" fmla="*/ 129 w 196"/>
                <a:gd name="T45" fmla="*/ 42 h 170"/>
                <a:gd name="T46" fmla="*/ 132 w 196"/>
                <a:gd name="T47" fmla="*/ 47 h 170"/>
                <a:gd name="T48" fmla="*/ 137 w 196"/>
                <a:gd name="T49" fmla="*/ 59 h 170"/>
                <a:gd name="T50" fmla="*/ 122 w 196"/>
                <a:gd name="T51" fmla="*/ 65 h 170"/>
                <a:gd name="T52" fmla="*/ 122 w 196"/>
                <a:gd name="T53" fmla="*/ 59 h 170"/>
                <a:gd name="T54" fmla="*/ 119 w 196"/>
                <a:gd name="T55" fmla="*/ 54 h 170"/>
                <a:gd name="T56" fmla="*/ 112 w 196"/>
                <a:gd name="T57" fmla="*/ 47 h 170"/>
                <a:gd name="T58" fmla="*/ 103 w 196"/>
                <a:gd name="T59" fmla="*/ 46 h 170"/>
                <a:gd name="T60" fmla="*/ 103 w 196"/>
                <a:gd name="T61" fmla="*/ 87 h 170"/>
                <a:gd name="T62" fmla="*/ 129 w 196"/>
                <a:gd name="T63" fmla="*/ 98 h 170"/>
                <a:gd name="T64" fmla="*/ 134 w 196"/>
                <a:gd name="T65" fmla="*/ 101 h 170"/>
                <a:gd name="T66" fmla="*/ 140 w 196"/>
                <a:gd name="T67" fmla="*/ 114 h 170"/>
                <a:gd name="T68" fmla="*/ 140 w 196"/>
                <a:gd name="T69" fmla="*/ 121 h 170"/>
                <a:gd name="T70" fmla="*/ 137 w 196"/>
                <a:gd name="T71" fmla="*/ 141 h 170"/>
                <a:gd name="T72" fmla="*/ 126 w 196"/>
                <a:gd name="T73" fmla="*/ 154 h 170"/>
                <a:gd name="T74" fmla="*/ 119 w 196"/>
                <a:gd name="T75" fmla="*/ 157 h 170"/>
                <a:gd name="T76" fmla="*/ 109 w 196"/>
                <a:gd name="T77" fmla="*/ 160 h 170"/>
                <a:gd name="T78" fmla="*/ 168 w 196"/>
                <a:gd name="T79" fmla="*/ 168 h 170"/>
                <a:gd name="T80" fmla="*/ 179 w 196"/>
                <a:gd name="T81" fmla="*/ 154 h 170"/>
                <a:gd name="T82" fmla="*/ 194 w 196"/>
                <a:gd name="T83" fmla="*/ 119 h 170"/>
                <a:gd name="T84" fmla="*/ 196 w 196"/>
                <a:gd name="T85" fmla="*/ 100 h 170"/>
                <a:gd name="T86" fmla="*/ 196 w 196"/>
                <a:gd name="T87" fmla="*/ 90 h 170"/>
                <a:gd name="T88" fmla="*/ 189 w 196"/>
                <a:gd name="T89" fmla="*/ 60 h 170"/>
                <a:gd name="T90" fmla="*/ 168 w 196"/>
                <a:gd name="T91" fmla="*/ 29 h 170"/>
                <a:gd name="T92" fmla="*/ 137 w 196"/>
                <a:gd name="T93" fmla="*/ 8 h 170"/>
                <a:gd name="T94" fmla="*/ 108 w 196"/>
                <a:gd name="T95" fmla="*/ 2 h 170"/>
                <a:gd name="T96" fmla="*/ 98 w 196"/>
                <a:gd name="T97" fmla="*/ 0 h 170"/>
                <a:gd name="T98" fmla="*/ 78 w 196"/>
                <a:gd name="T99" fmla="*/ 3 h 170"/>
                <a:gd name="T100" fmla="*/ 42 w 196"/>
                <a:gd name="T101" fmla="*/ 18 h 170"/>
                <a:gd name="T102" fmla="*/ 16 w 196"/>
                <a:gd name="T103" fmla="*/ 44 h 170"/>
                <a:gd name="T104" fmla="*/ 1 w 196"/>
                <a:gd name="T105" fmla="*/ 80 h 170"/>
                <a:gd name="T106" fmla="*/ 0 w 196"/>
                <a:gd name="T107" fmla="*/ 100 h 170"/>
                <a:gd name="T108" fmla="*/ 0 w 196"/>
                <a:gd name="T109" fmla="*/ 109 h 170"/>
                <a:gd name="T110" fmla="*/ 5 w 196"/>
                <a:gd name="T111" fmla="*/ 129 h 170"/>
                <a:gd name="T112" fmla="*/ 11 w 196"/>
                <a:gd name="T113" fmla="*/ 147 h 170"/>
                <a:gd name="T114" fmla="*/ 31 w 196"/>
                <a:gd name="T115" fmla="*/ 170 h 170"/>
                <a:gd name="T116" fmla="*/ 59 w 196"/>
                <a:gd name="T117" fmla="*/ 163 h 170"/>
                <a:gd name="T118" fmla="*/ 86 w 196"/>
                <a:gd name="T119" fmla="*/ 16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6" h="170">
                  <a:moveTo>
                    <a:pt x="86" y="160"/>
                  </a:moveTo>
                  <a:lnTo>
                    <a:pt x="86" y="160"/>
                  </a:lnTo>
                  <a:lnTo>
                    <a:pt x="78" y="157"/>
                  </a:lnTo>
                  <a:lnTo>
                    <a:pt x="70" y="154"/>
                  </a:lnTo>
                  <a:lnTo>
                    <a:pt x="65" y="149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57" y="132"/>
                  </a:lnTo>
                  <a:lnTo>
                    <a:pt x="55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72" y="12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7" y="141"/>
                  </a:lnTo>
                  <a:lnTo>
                    <a:pt x="81" y="144"/>
                  </a:lnTo>
                  <a:lnTo>
                    <a:pt x="86" y="147"/>
                  </a:lnTo>
                  <a:lnTo>
                    <a:pt x="95" y="147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78" y="96"/>
                  </a:lnTo>
                  <a:lnTo>
                    <a:pt x="72" y="93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2" y="85"/>
                  </a:lnTo>
                  <a:lnTo>
                    <a:pt x="60" y="80"/>
                  </a:lnTo>
                  <a:lnTo>
                    <a:pt x="59" y="74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59" y="60"/>
                  </a:lnTo>
                  <a:lnTo>
                    <a:pt x="60" y="54"/>
                  </a:lnTo>
                  <a:lnTo>
                    <a:pt x="63" y="49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72" y="38"/>
                  </a:lnTo>
                  <a:lnTo>
                    <a:pt x="78" y="34"/>
                  </a:lnTo>
                  <a:lnTo>
                    <a:pt x="86" y="33"/>
                  </a:lnTo>
                  <a:lnTo>
                    <a:pt x="95" y="33"/>
                  </a:lnTo>
                  <a:lnTo>
                    <a:pt x="95" y="21"/>
                  </a:lnTo>
                  <a:lnTo>
                    <a:pt x="103" y="21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9" y="33"/>
                  </a:lnTo>
                  <a:lnTo>
                    <a:pt x="117" y="36"/>
                  </a:lnTo>
                  <a:lnTo>
                    <a:pt x="124" y="38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32" y="47"/>
                  </a:lnTo>
                  <a:lnTo>
                    <a:pt x="135" y="52"/>
                  </a:lnTo>
                  <a:lnTo>
                    <a:pt x="137" y="59"/>
                  </a:lnTo>
                  <a:lnTo>
                    <a:pt x="137" y="65"/>
                  </a:lnTo>
                  <a:lnTo>
                    <a:pt x="122" y="65"/>
                  </a:lnTo>
                  <a:lnTo>
                    <a:pt x="122" y="65"/>
                  </a:lnTo>
                  <a:lnTo>
                    <a:pt x="122" y="59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6" y="51"/>
                  </a:lnTo>
                  <a:lnTo>
                    <a:pt x="112" y="47"/>
                  </a:lnTo>
                  <a:lnTo>
                    <a:pt x="108" y="46"/>
                  </a:lnTo>
                  <a:lnTo>
                    <a:pt x="103" y="46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19" y="93"/>
                  </a:lnTo>
                  <a:lnTo>
                    <a:pt x="129" y="98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8"/>
                  </a:lnTo>
                  <a:lnTo>
                    <a:pt x="140" y="114"/>
                  </a:lnTo>
                  <a:lnTo>
                    <a:pt x="140" y="121"/>
                  </a:lnTo>
                  <a:lnTo>
                    <a:pt x="140" y="121"/>
                  </a:lnTo>
                  <a:lnTo>
                    <a:pt x="140" y="132"/>
                  </a:lnTo>
                  <a:lnTo>
                    <a:pt x="137" y="141"/>
                  </a:lnTo>
                  <a:lnTo>
                    <a:pt x="132" y="149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19" y="157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39" y="162"/>
                  </a:lnTo>
                  <a:lnTo>
                    <a:pt x="168" y="168"/>
                  </a:lnTo>
                  <a:lnTo>
                    <a:pt x="168" y="168"/>
                  </a:lnTo>
                  <a:lnTo>
                    <a:pt x="179" y="154"/>
                  </a:lnTo>
                  <a:lnTo>
                    <a:pt x="189" y="137"/>
                  </a:lnTo>
                  <a:lnTo>
                    <a:pt x="194" y="119"/>
                  </a:lnTo>
                  <a:lnTo>
                    <a:pt x="196" y="109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196" y="90"/>
                  </a:lnTo>
                  <a:lnTo>
                    <a:pt x="194" y="80"/>
                  </a:lnTo>
                  <a:lnTo>
                    <a:pt x="189" y="60"/>
                  </a:lnTo>
                  <a:lnTo>
                    <a:pt x="179" y="44"/>
                  </a:lnTo>
                  <a:lnTo>
                    <a:pt x="168" y="29"/>
                  </a:lnTo>
                  <a:lnTo>
                    <a:pt x="153" y="18"/>
                  </a:lnTo>
                  <a:lnTo>
                    <a:pt x="137" y="8"/>
                  </a:lnTo>
                  <a:lnTo>
                    <a:pt x="117" y="3"/>
                  </a:lnTo>
                  <a:lnTo>
                    <a:pt x="108" y="2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8" y="2"/>
                  </a:lnTo>
                  <a:lnTo>
                    <a:pt x="78" y="3"/>
                  </a:lnTo>
                  <a:lnTo>
                    <a:pt x="60" y="8"/>
                  </a:lnTo>
                  <a:lnTo>
                    <a:pt x="42" y="18"/>
                  </a:lnTo>
                  <a:lnTo>
                    <a:pt x="28" y="29"/>
                  </a:lnTo>
                  <a:lnTo>
                    <a:pt x="16" y="44"/>
                  </a:lnTo>
                  <a:lnTo>
                    <a:pt x="6" y="60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1" y="119"/>
                  </a:lnTo>
                  <a:lnTo>
                    <a:pt x="5" y="129"/>
                  </a:lnTo>
                  <a:lnTo>
                    <a:pt x="8" y="139"/>
                  </a:lnTo>
                  <a:lnTo>
                    <a:pt x="11" y="147"/>
                  </a:lnTo>
                  <a:lnTo>
                    <a:pt x="18" y="155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59" y="163"/>
                  </a:lnTo>
                  <a:lnTo>
                    <a:pt x="86" y="160"/>
                  </a:lnTo>
                  <a:lnTo>
                    <a:pt x="86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7054851" y="273050"/>
              <a:ext cx="17463" cy="31750"/>
            </a:xfrm>
            <a:custGeom>
              <a:avLst/>
              <a:gdLst>
                <a:gd name="T0" fmla="*/ 5 w 22"/>
                <a:gd name="T1" fmla="*/ 32 h 39"/>
                <a:gd name="T2" fmla="*/ 5 w 22"/>
                <a:gd name="T3" fmla="*/ 32 h 39"/>
                <a:gd name="T4" fmla="*/ 12 w 22"/>
                <a:gd name="T5" fmla="*/ 37 h 39"/>
                <a:gd name="T6" fmla="*/ 22 w 22"/>
                <a:gd name="T7" fmla="*/ 39 h 39"/>
                <a:gd name="T8" fmla="*/ 22 w 22"/>
                <a:gd name="T9" fmla="*/ 0 h 39"/>
                <a:gd name="T10" fmla="*/ 22 w 22"/>
                <a:gd name="T11" fmla="*/ 0 h 39"/>
                <a:gd name="T12" fmla="*/ 12 w 22"/>
                <a:gd name="T13" fmla="*/ 1 h 39"/>
                <a:gd name="T14" fmla="*/ 7 w 22"/>
                <a:gd name="T15" fmla="*/ 3 h 39"/>
                <a:gd name="T16" fmla="*/ 5 w 22"/>
                <a:gd name="T17" fmla="*/ 6 h 39"/>
                <a:gd name="T18" fmla="*/ 5 w 22"/>
                <a:gd name="T19" fmla="*/ 6 h 39"/>
                <a:gd name="T20" fmla="*/ 2 w 22"/>
                <a:gd name="T21" fmla="*/ 13 h 39"/>
                <a:gd name="T22" fmla="*/ 0 w 22"/>
                <a:gd name="T23" fmla="*/ 19 h 39"/>
                <a:gd name="T24" fmla="*/ 0 w 22"/>
                <a:gd name="T25" fmla="*/ 19 h 39"/>
                <a:gd name="T26" fmla="*/ 2 w 22"/>
                <a:gd name="T27" fmla="*/ 28 h 39"/>
                <a:gd name="T28" fmla="*/ 5 w 22"/>
                <a:gd name="T29" fmla="*/ 32 h 39"/>
                <a:gd name="T30" fmla="*/ 5 w 22"/>
                <a:gd name="T3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39">
                  <a:moveTo>
                    <a:pt x="5" y="32"/>
                  </a:moveTo>
                  <a:lnTo>
                    <a:pt x="5" y="32"/>
                  </a:lnTo>
                  <a:lnTo>
                    <a:pt x="12" y="37"/>
                  </a:lnTo>
                  <a:lnTo>
                    <a:pt x="22" y="3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7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2"/>
                  </a:ln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7078663" y="319088"/>
              <a:ext cx="17463" cy="36513"/>
            </a:xfrm>
            <a:custGeom>
              <a:avLst/>
              <a:gdLst>
                <a:gd name="T0" fmla="*/ 14 w 23"/>
                <a:gd name="T1" fmla="*/ 6 h 46"/>
                <a:gd name="T2" fmla="*/ 14 w 23"/>
                <a:gd name="T3" fmla="*/ 6 h 46"/>
                <a:gd name="T4" fmla="*/ 8 w 23"/>
                <a:gd name="T5" fmla="*/ 3 h 46"/>
                <a:gd name="T6" fmla="*/ 0 w 23"/>
                <a:gd name="T7" fmla="*/ 0 h 46"/>
                <a:gd name="T8" fmla="*/ 0 w 23"/>
                <a:gd name="T9" fmla="*/ 46 h 46"/>
                <a:gd name="T10" fmla="*/ 0 w 23"/>
                <a:gd name="T11" fmla="*/ 46 h 46"/>
                <a:gd name="T12" fmla="*/ 6 w 23"/>
                <a:gd name="T13" fmla="*/ 44 h 46"/>
                <a:gd name="T14" fmla="*/ 11 w 23"/>
                <a:gd name="T15" fmla="*/ 42 h 46"/>
                <a:gd name="T16" fmla="*/ 16 w 23"/>
                <a:gd name="T17" fmla="*/ 39 h 46"/>
                <a:gd name="T18" fmla="*/ 19 w 23"/>
                <a:gd name="T19" fmla="*/ 34 h 46"/>
                <a:gd name="T20" fmla="*/ 19 w 23"/>
                <a:gd name="T21" fmla="*/ 34 h 46"/>
                <a:gd name="T22" fmla="*/ 21 w 23"/>
                <a:gd name="T23" fmla="*/ 29 h 46"/>
                <a:gd name="T24" fmla="*/ 23 w 23"/>
                <a:gd name="T25" fmla="*/ 23 h 46"/>
                <a:gd name="T26" fmla="*/ 23 w 23"/>
                <a:gd name="T27" fmla="*/ 23 h 46"/>
                <a:gd name="T28" fmla="*/ 21 w 23"/>
                <a:gd name="T29" fmla="*/ 18 h 46"/>
                <a:gd name="T30" fmla="*/ 21 w 23"/>
                <a:gd name="T31" fmla="*/ 13 h 46"/>
                <a:gd name="T32" fmla="*/ 18 w 23"/>
                <a:gd name="T33" fmla="*/ 10 h 46"/>
                <a:gd name="T34" fmla="*/ 14 w 23"/>
                <a:gd name="T35" fmla="*/ 6 h 46"/>
                <a:gd name="T36" fmla="*/ 14 w 23"/>
                <a:gd name="T37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6">
                  <a:moveTo>
                    <a:pt x="14" y="6"/>
                  </a:moveTo>
                  <a:lnTo>
                    <a:pt x="14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6" y="44"/>
                  </a:lnTo>
                  <a:lnTo>
                    <a:pt x="11" y="42"/>
                  </a:lnTo>
                  <a:lnTo>
                    <a:pt x="16" y="3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1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6896101" y="360363"/>
              <a:ext cx="455613" cy="280988"/>
            </a:xfrm>
            <a:custGeom>
              <a:avLst/>
              <a:gdLst>
                <a:gd name="T0" fmla="*/ 567 w 575"/>
                <a:gd name="T1" fmla="*/ 198 h 355"/>
                <a:gd name="T2" fmla="*/ 575 w 575"/>
                <a:gd name="T3" fmla="*/ 159 h 355"/>
                <a:gd name="T4" fmla="*/ 551 w 575"/>
                <a:gd name="T5" fmla="*/ 136 h 355"/>
                <a:gd name="T6" fmla="*/ 533 w 575"/>
                <a:gd name="T7" fmla="*/ 136 h 355"/>
                <a:gd name="T8" fmla="*/ 508 w 575"/>
                <a:gd name="T9" fmla="*/ 100 h 355"/>
                <a:gd name="T10" fmla="*/ 477 w 575"/>
                <a:gd name="T11" fmla="*/ 70 h 355"/>
                <a:gd name="T12" fmla="*/ 453 w 575"/>
                <a:gd name="T13" fmla="*/ 56 h 355"/>
                <a:gd name="T14" fmla="*/ 461 w 575"/>
                <a:gd name="T15" fmla="*/ 10 h 355"/>
                <a:gd name="T16" fmla="*/ 471 w 575"/>
                <a:gd name="T17" fmla="*/ 0 h 355"/>
                <a:gd name="T18" fmla="*/ 435 w 575"/>
                <a:gd name="T19" fmla="*/ 7 h 355"/>
                <a:gd name="T20" fmla="*/ 407 w 575"/>
                <a:gd name="T21" fmla="*/ 25 h 355"/>
                <a:gd name="T22" fmla="*/ 379 w 575"/>
                <a:gd name="T23" fmla="*/ 28 h 355"/>
                <a:gd name="T24" fmla="*/ 325 w 575"/>
                <a:gd name="T25" fmla="*/ 2 h 355"/>
                <a:gd name="T26" fmla="*/ 288 w 575"/>
                <a:gd name="T27" fmla="*/ 26 h 355"/>
                <a:gd name="T28" fmla="*/ 229 w 575"/>
                <a:gd name="T29" fmla="*/ 18 h 355"/>
                <a:gd name="T30" fmla="*/ 169 w 575"/>
                <a:gd name="T31" fmla="*/ 26 h 355"/>
                <a:gd name="T32" fmla="*/ 128 w 575"/>
                <a:gd name="T33" fmla="*/ 2 h 355"/>
                <a:gd name="T34" fmla="*/ 102 w 575"/>
                <a:gd name="T35" fmla="*/ 12 h 355"/>
                <a:gd name="T36" fmla="*/ 35 w 575"/>
                <a:gd name="T37" fmla="*/ 57 h 355"/>
                <a:gd name="T38" fmla="*/ 26 w 575"/>
                <a:gd name="T39" fmla="*/ 53 h 355"/>
                <a:gd name="T40" fmla="*/ 26 w 575"/>
                <a:gd name="T41" fmla="*/ 36 h 355"/>
                <a:gd name="T42" fmla="*/ 41 w 575"/>
                <a:gd name="T43" fmla="*/ 30 h 355"/>
                <a:gd name="T44" fmla="*/ 30 w 575"/>
                <a:gd name="T45" fmla="*/ 25 h 355"/>
                <a:gd name="T46" fmla="*/ 15 w 575"/>
                <a:gd name="T47" fmla="*/ 28 h 355"/>
                <a:gd name="T48" fmla="*/ 4 w 575"/>
                <a:gd name="T49" fmla="*/ 53 h 355"/>
                <a:gd name="T50" fmla="*/ 8 w 575"/>
                <a:gd name="T51" fmla="*/ 69 h 355"/>
                <a:gd name="T52" fmla="*/ 22 w 575"/>
                <a:gd name="T53" fmla="*/ 79 h 355"/>
                <a:gd name="T54" fmla="*/ 12 w 575"/>
                <a:gd name="T55" fmla="*/ 95 h 355"/>
                <a:gd name="T56" fmla="*/ 0 w 575"/>
                <a:gd name="T57" fmla="*/ 159 h 355"/>
                <a:gd name="T58" fmla="*/ 12 w 575"/>
                <a:gd name="T59" fmla="*/ 211 h 355"/>
                <a:gd name="T60" fmla="*/ 28 w 575"/>
                <a:gd name="T61" fmla="*/ 234 h 355"/>
                <a:gd name="T62" fmla="*/ 40 w 575"/>
                <a:gd name="T63" fmla="*/ 301 h 355"/>
                <a:gd name="T64" fmla="*/ 57 w 575"/>
                <a:gd name="T65" fmla="*/ 343 h 355"/>
                <a:gd name="T66" fmla="*/ 139 w 575"/>
                <a:gd name="T67" fmla="*/ 355 h 355"/>
                <a:gd name="T68" fmla="*/ 138 w 575"/>
                <a:gd name="T69" fmla="*/ 306 h 355"/>
                <a:gd name="T70" fmla="*/ 211 w 575"/>
                <a:gd name="T71" fmla="*/ 316 h 355"/>
                <a:gd name="T72" fmla="*/ 291 w 575"/>
                <a:gd name="T73" fmla="*/ 314 h 355"/>
                <a:gd name="T74" fmla="*/ 392 w 575"/>
                <a:gd name="T75" fmla="*/ 355 h 355"/>
                <a:gd name="T76" fmla="*/ 389 w 575"/>
                <a:gd name="T77" fmla="*/ 309 h 355"/>
                <a:gd name="T78" fmla="*/ 417 w 575"/>
                <a:gd name="T79" fmla="*/ 288 h 355"/>
                <a:gd name="T80" fmla="*/ 487 w 575"/>
                <a:gd name="T81" fmla="*/ 260 h 355"/>
                <a:gd name="T82" fmla="*/ 553 w 575"/>
                <a:gd name="T83" fmla="*/ 214 h 355"/>
                <a:gd name="T84" fmla="*/ 461 w 575"/>
                <a:gd name="T85" fmla="*/ 103 h 355"/>
                <a:gd name="T86" fmla="*/ 474 w 575"/>
                <a:gd name="T87" fmla="*/ 108 h 355"/>
                <a:gd name="T88" fmla="*/ 479 w 575"/>
                <a:gd name="T89" fmla="*/ 121 h 355"/>
                <a:gd name="T90" fmla="*/ 469 w 575"/>
                <a:gd name="T91" fmla="*/ 139 h 355"/>
                <a:gd name="T92" fmla="*/ 455 w 575"/>
                <a:gd name="T93" fmla="*/ 139 h 355"/>
                <a:gd name="T94" fmla="*/ 443 w 575"/>
                <a:gd name="T95" fmla="*/ 121 h 355"/>
                <a:gd name="T96" fmla="*/ 448 w 575"/>
                <a:gd name="T97" fmla="*/ 110 h 355"/>
                <a:gd name="T98" fmla="*/ 461 w 575"/>
                <a:gd name="T99" fmla="*/ 10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5" h="355">
                  <a:moveTo>
                    <a:pt x="564" y="203"/>
                  </a:moveTo>
                  <a:lnTo>
                    <a:pt x="564" y="203"/>
                  </a:lnTo>
                  <a:lnTo>
                    <a:pt x="567" y="198"/>
                  </a:lnTo>
                  <a:lnTo>
                    <a:pt x="571" y="191"/>
                  </a:lnTo>
                  <a:lnTo>
                    <a:pt x="575" y="177"/>
                  </a:lnTo>
                  <a:lnTo>
                    <a:pt x="575" y="159"/>
                  </a:lnTo>
                  <a:lnTo>
                    <a:pt x="575" y="136"/>
                  </a:lnTo>
                  <a:lnTo>
                    <a:pt x="575" y="136"/>
                  </a:lnTo>
                  <a:lnTo>
                    <a:pt x="551" y="136"/>
                  </a:lnTo>
                  <a:lnTo>
                    <a:pt x="541" y="136"/>
                  </a:lnTo>
                  <a:lnTo>
                    <a:pt x="533" y="136"/>
                  </a:lnTo>
                  <a:lnTo>
                    <a:pt x="533" y="136"/>
                  </a:lnTo>
                  <a:lnTo>
                    <a:pt x="525" y="123"/>
                  </a:lnTo>
                  <a:lnTo>
                    <a:pt x="518" y="111"/>
                  </a:lnTo>
                  <a:lnTo>
                    <a:pt x="508" y="100"/>
                  </a:lnTo>
                  <a:lnTo>
                    <a:pt x="500" y="88"/>
                  </a:lnTo>
                  <a:lnTo>
                    <a:pt x="489" y="79"/>
                  </a:lnTo>
                  <a:lnTo>
                    <a:pt x="477" y="70"/>
                  </a:lnTo>
                  <a:lnTo>
                    <a:pt x="466" y="62"/>
                  </a:lnTo>
                  <a:lnTo>
                    <a:pt x="453" y="56"/>
                  </a:lnTo>
                  <a:lnTo>
                    <a:pt x="453" y="56"/>
                  </a:lnTo>
                  <a:lnTo>
                    <a:pt x="453" y="39"/>
                  </a:lnTo>
                  <a:lnTo>
                    <a:pt x="456" y="23"/>
                  </a:lnTo>
                  <a:lnTo>
                    <a:pt x="461" y="10"/>
                  </a:lnTo>
                  <a:lnTo>
                    <a:pt x="466" y="5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58" y="0"/>
                  </a:lnTo>
                  <a:lnTo>
                    <a:pt x="446" y="2"/>
                  </a:lnTo>
                  <a:lnTo>
                    <a:pt x="435" y="7"/>
                  </a:lnTo>
                  <a:lnTo>
                    <a:pt x="425" y="12"/>
                  </a:lnTo>
                  <a:lnTo>
                    <a:pt x="415" y="18"/>
                  </a:lnTo>
                  <a:lnTo>
                    <a:pt x="407" y="25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79" y="28"/>
                  </a:lnTo>
                  <a:lnTo>
                    <a:pt x="363" y="18"/>
                  </a:lnTo>
                  <a:lnTo>
                    <a:pt x="345" y="8"/>
                  </a:lnTo>
                  <a:lnTo>
                    <a:pt x="325" y="2"/>
                  </a:lnTo>
                  <a:lnTo>
                    <a:pt x="307" y="31"/>
                  </a:lnTo>
                  <a:lnTo>
                    <a:pt x="307" y="31"/>
                  </a:lnTo>
                  <a:lnTo>
                    <a:pt x="288" y="26"/>
                  </a:lnTo>
                  <a:lnTo>
                    <a:pt x="268" y="21"/>
                  </a:lnTo>
                  <a:lnTo>
                    <a:pt x="249" y="20"/>
                  </a:lnTo>
                  <a:lnTo>
                    <a:pt x="229" y="18"/>
                  </a:lnTo>
                  <a:lnTo>
                    <a:pt x="208" y="20"/>
                  </a:lnTo>
                  <a:lnTo>
                    <a:pt x="188" y="21"/>
                  </a:lnTo>
                  <a:lnTo>
                    <a:pt x="169" y="26"/>
                  </a:lnTo>
                  <a:lnTo>
                    <a:pt x="149" y="33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02" y="12"/>
                  </a:lnTo>
                  <a:lnTo>
                    <a:pt x="77" y="25"/>
                  </a:lnTo>
                  <a:lnTo>
                    <a:pt x="54" y="39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0" y="56"/>
                  </a:lnTo>
                  <a:lnTo>
                    <a:pt x="26" y="53"/>
                  </a:lnTo>
                  <a:lnTo>
                    <a:pt x="25" y="48"/>
                  </a:lnTo>
                  <a:lnTo>
                    <a:pt x="25" y="41"/>
                  </a:lnTo>
                  <a:lnTo>
                    <a:pt x="26" y="36"/>
                  </a:lnTo>
                  <a:lnTo>
                    <a:pt x="30" y="31"/>
                  </a:lnTo>
                  <a:lnTo>
                    <a:pt x="35" y="28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5" y="26"/>
                  </a:lnTo>
                  <a:lnTo>
                    <a:pt x="30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5" y="28"/>
                  </a:lnTo>
                  <a:lnTo>
                    <a:pt x="12" y="31"/>
                  </a:lnTo>
                  <a:lnTo>
                    <a:pt x="5" y="41"/>
                  </a:lnTo>
                  <a:lnTo>
                    <a:pt x="4" y="53"/>
                  </a:lnTo>
                  <a:lnTo>
                    <a:pt x="4" y="59"/>
                  </a:lnTo>
                  <a:lnTo>
                    <a:pt x="5" y="64"/>
                  </a:lnTo>
                  <a:lnTo>
                    <a:pt x="8" y="69"/>
                  </a:lnTo>
                  <a:lnTo>
                    <a:pt x="12" y="72"/>
                  </a:lnTo>
                  <a:lnTo>
                    <a:pt x="15" y="75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17" y="87"/>
                  </a:lnTo>
                  <a:lnTo>
                    <a:pt x="12" y="95"/>
                  </a:lnTo>
                  <a:lnTo>
                    <a:pt x="5" y="115"/>
                  </a:lnTo>
                  <a:lnTo>
                    <a:pt x="2" y="137"/>
                  </a:lnTo>
                  <a:lnTo>
                    <a:pt x="0" y="159"/>
                  </a:lnTo>
                  <a:lnTo>
                    <a:pt x="2" y="182"/>
                  </a:lnTo>
                  <a:lnTo>
                    <a:pt x="7" y="203"/>
                  </a:lnTo>
                  <a:lnTo>
                    <a:pt x="12" y="211"/>
                  </a:lnTo>
                  <a:lnTo>
                    <a:pt x="17" y="221"/>
                  </a:lnTo>
                  <a:lnTo>
                    <a:pt x="22" y="227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3" y="268"/>
                  </a:lnTo>
                  <a:lnTo>
                    <a:pt x="40" y="301"/>
                  </a:lnTo>
                  <a:lnTo>
                    <a:pt x="44" y="316"/>
                  </a:lnTo>
                  <a:lnTo>
                    <a:pt x="49" y="330"/>
                  </a:lnTo>
                  <a:lnTo>
                    <a:pt x="57" y="343"/>
                  </a:lnTo>
                  <a:lnTo>
                    <a:pt x="64" y="355"/>
                  </a:lnTo>
                  <a:lnTo>
                    <a:pt x="139" y="355"/>
                  </a:lnTo>
                  <a:lnTo>
                    <a:pt x="139" y="355"/>
                  </a:lnTo>
                  <a:lnTo>
                    <a:pt x="138" y="332"/>
                  </a:lnTo>
                  <a:lnTo>
                    <a:pt x="138" y="319"/>
                  </a:lnTo>
                  <a:lnTo>
                    <a:pt x="138" y="306"/>
                  </a:lnTo>
                  <a:lnTo>
                    <a:pt x="138" y="306"/>
                  </a:lnTo>
                  <a:lnTo>
                    <a:pt x="173" y="312"/>
                  </a:lnTo>
                  <a:lnTo>
                    <a:pt x="211" y="316"/>
                  </a:lnTo>
                  <a:lnTo>
                    <a:pt x="250" y="317"/>
                  </a:lnTo>
                  <a:lnTo>
                    <a:pt x="291" y="314"/>
                  </a:lnTo>
                  <a:lnTo>
                    <a:pt x="291" y="314"/>
                  </a:lnTo>
                  <a:lnTo>
                    <a:pt x="304" y="335"/>
                  </a:lnTo>
                  <a:lnTo>
                    <a:pt x="317" y="355"/>
                  </a:lnTo>
                  <a:lnTo>
                    <a:pt x="392" y="355"/>
                  </a:lnTo>
                  <a:lnTo>
                    <a:pt x="392" y="355"/>
                  </a:lnTo>
                  <a:lnTo>
                    <a:pt x="389" y="325"/>
                  </a:lnTo>
                  <a:lnTo>
                    <a:pt x="389" y="309"/>
                  </a:lnTo>
                  <a:lnTo>
                    <a:pt x="392" y="294"/>
                  </a:lnTo>
                  <a:lnTo>
                    <a:pt x="392" y="294"/>
                  </a:lnTo>
                  <a:lnTo>
                    <a:pt x="417" y="288"/>
                  </a:lnTo>
                  <a:lnTo>
                    <a:pt x="438" y="281"/>
                  </a:lnTo>
                  <a:lnTo>
                    <a:pt x="461" y="271"/>
                  </a:lnTo>
                  <a:lnTo>
                    <a:pt x="487" y="260"/>
                  </a:lnTo>
                  <a:lnTo>
                    <a:pt x="513" y="244"/>
                  </a:lnTo>
                  <a:lnTo>
                    <a:pt x="539" y="226"/>
                  </a:lnTo>
                  <a:lnTo>
                    <a:pt x="553" y="214"/>
                  </a:lnTo>
                  <a:lnTo>
                    <a:pt x="564" y="203"/>
                  </a:lnTo>
                  <a:lnTo>
                    <a:pt x="564" y="203"/>
                  </a:lnTo>
                  <a:close/>
                  <a:moveTo>
                    <a:pt x="461" y="103"/>
                  </a:moveTo>
                  <a:lnTo>
                    <a:pt x="461" y="103"/>
                  </a:lnTo>
                  <a:lnTo>
                    <a:pt x="469" y="105"/>
                  </a:lnTo>
                  <a:lnTo>
                    <a:pt x="474" y="108"/>
                  </a:lnTo>
                  <a:lnTo>
                    <a:pt x="479" y="115"/>
                  </a:lnTo>
                  <a:lnTo>
                    <a:pt x="479" y="121"/>
                  </a:lnTo>
                  <a:lnTo>
                    <a:pt x="479" y="121"/>
                  </a:lnTo>
                  <a:lnTo>
                    <a:pt x="479" y="129"/>
                  </a:lnTo>
                  <a:lnTo>
                    <a:pt x="474" y="134"/>
                  </a:lnTo>
                  <a:lnTo>
                    <a:pt x="469" y="139"/>
                  </a:lnTo>
                  <a:lnTo>
                    <a:pt x="461" y="141"/>
                  </a:lnTo>
                  <a:lnTo>
                    <a:pt x="461" y="141"/>
                  </a:lnTo>
                  <a:lnTo>
                    <a:pt x="455" y="139"/>
                  </a:lnTo>
                  <a:lnTo>
                    <a:pt x="448" y="134"/>
                  </a:lnTo>
                  <a:lnTo>
                    <a:pt x="445" y="129"/>
                  </a:lnTo>
                  <a:lnTo>
                    <a:pt x="443" y="121"/>
                  </a:lnTo>
                  <a:lnTo>
                    <a:pt x="443" y="121"/>
                  </a:lnTo>
                  <a:lnTo>
                    <a:pt x="445" y="115"/>
                  </a:lnTo>
                  <a:lnTo>
                    <a:pt x="448" y="110"/>
                  </a:lnTo>
                  <a:lnTo>
                    <a:pt x="455" y="105"/>
                  </a:lnTo>
                  <a:lnTo>
                    <a:pt x="461" y="103"/>
                  </a:lnTo>
                  <a:lnTo>
                    <a:pt x="461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8"/>
          <p:cNvGrpSpPr/>
          <p:nvPr/>
        </p:nvGrpSpPr>
        <p:grpSpPr>
          <a:xfrm>
            <a:off x="7064979" y="4658124"/>
            <a:ext cx="567162" cy="481836"/>
            <a:chOff x="9277351" y="87313"/>
            <a:chExt cx="538163" cy="457200"/>
          </a:xfrm>
          <a:solidFill>
            <a:srgbClr val="2284A2"/>
          </a:solidFill>
        </p:grpSpPr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501188" y="277813"/>
              <a:ext cx="92075" cy="166688"/>
            </a:xfrm>
            <a:custGeom>
              <a:avLst/>
              <a:gdLst>
                <a:gd name="T0" fmla="*/ 99 w 116"/>
                <a:gd name="T1" fmla="*/ 103 h 210"/>
                <a:gd name="T2" fmla="*/ 64 w 116"/>
                <a:gd name="T3" fmla="*/ 90 h 210"/>
                <a:gd name="T4" fmla="*/ 64 w 116"/>
                <a:gd name="T5" fmla="*/ 32 h 210"/>
                <a:gd name="T6" fmla="*/ 77 w 116"/>
                <a:gd name="T7" fmla="*/ 36 h 210"/>
                <a:gd name="T8" fmla="*/ 86 w 116"/>
                <a:gd name="T9" fmla="*/ 45 h 210"/>
                <a:gd name="T10" fmla="*/ 90 w 116"/>
                <a:gd name="T11" fmla="*/ 52 h 210"/>
                <a:gd name="T12" fmla="*/ 111 w 116"/>
                <a:gd name="T13" fmla="*/ 60 h 210"/>
                <a:gd name="T14" fmla="*/ 111 w 116"/>
                <a:gd name="T15" fmla="*/ 50 h 210"/>
                <a:gd name="T16" fmla="*/ 104 w 116"/>
                <a:gd name="T17" fmla="*/ 36 h 210"/>
                <a:gd name="T18" fmla="*/ 99 w 116"/>
                <a:gd name="T19" fmla="*/ 29 h 210"/>
                <a:gd name="T20" fmla="*/ 83 w 116"/>
                <a:gd name="T21" fmla="*/ 19 h 210"/>
                <a:gd name="T22" fmla="*/ 64 w 116"/>
                <a:gd name="T23" fmla="*/ 16 h 210"/>
                <a:gd name="T24" fmla="*/ 52 w 116"/>
                <a:gd name="T25" fmla="*/ 0 h 210"/>
                <a:gd name="T26" fmla="*/ 52 w 116"/>
                <a:gd name="T27" fmla="*/ 16 h 210"/>
                <a:gd name="T28" fmla="*/ 32 w 116"/>
                <a:gd name="T29" fmla="*/ 19 h 210"/>
                <a:gd name="T30" fmla="*/ 16 w 116"/>
                <a:gd name="T31" fmla="*/ 29 h 210"/>
                <a:gd name="T32" fmla="*/ 11 w 116"/>
                <a:gd name="T33" fmla="*/ 37 h 210"/>
                <a:gd name="T34" fmla="*/ 5 w 116"/>
                <a:gd name="T35" fmla="*/ 54 h 210"/>
                <a:gd name="T36" fmla="*/ 3 w 116"/>
                <a:gd name="T37" fmla="*/ 62 h 210"/>
                <a:gd name="T38" fmla="*/ 6 w 116"/>
                <a:gd name="T39" fmla="*/ 80 h 210"/>
                <a:gd name="T40" fmla="*/ 16 w 116"/>
                <a:gd name="T41" fmla="*/ 93 h 210"/>
                <a:gd name="T42" fmla="*/ 23 w 116"/>
                <a:gd name="T43" fmla="*/ 98 h 210"/>
                <a:gd name="T44" fmla="*/ 41 w 116"/>
                <a:gd name="T45" fmla="*/ 106 h 210"/>
                <a:gd name="T46" fmla="*/ 52 w 116"/>
                <a:gd name="T47" fmla="*/ 171 h 210"/>
                <a:gd name="T48" fmla="*/ 44 w 116"/>
                <a:gd name="T49" fmla="*/ 170 h 210"/>
                <a:gd name="T50" fmla="*/ 31 w 116"/>
                <a:gd name="T51" fmla="*/ 161 h 210"/>
                <a:gd name="T52" fmla="*/ 26 w 116"/>
                <a:gd name="T53" fmla="*/ 157 h 210"/>
                <a:gd name="T54" fmla="*/ 21 w 116"/>
                <a:gd name="T55" fmla="*/ 134 h 210"/>
                <a:gd name="T56" fmla="*/ 0 w 116"/>
                <a:gd name="T57" fmla="*/ 134 h 210"/>
                <a:gd name="T58" fmla="*/ 5 w 116"/>
                <a:gd name="T59" fmla="*/ 158 h 210"/>
                <a:gd name="T60" fmla="*/ 6 w 116"/>
                <a:gd name="T61" fmla="*/ 165 h 210"/>
                <a:gd name="T62" fmla="*/ 24 w 116"/>
                <a:gd name="T63" fmla="*/ 181 h 210"/>
                <a:gd name="T64" fmla="*/ 52 w 116"/>
                <a:gd name="T65" fmla="*/ 189 h 210"/>
                <a:gd name="T66" fmla="*/ 64 w 116"/>
                <a:gd name="T67" fmla="*/ 210 h 210"/>
                <a:gd name="T68" fmla="*/ 64 w 116"/>
                <a:gd name="T69" fmla="*/ 189 h 210"/>
                <a:gd name="T70" fmla="*/ 90 w 116"/>
                <a:gd name="T71" fmla="*/ 183 h 210"/>
                <a:gd name="T72" fmla="*/ 96 w 116"/>
                <a:gd name="T73" fmla="*/ 179 h 210"/>
                <a:gd name="T74" fmla="*/ 111 w 116"/>
                <a:gd name="T75" fmla="*/ 161 h 210"/>
                <a:gd name="T76" fmla="*/ 116 w 116"/>
                <a:gd name="T77" fmla="*/ 135 h 210"/>
                <a:gd name="T78" fmla="*/ 114 w 116"/>
                <a:gd name="T79" fmla="*/ 125 h 210"/>
                <a:gd name="T80" fmla="*/ 106 w 116"/>
                <a:gd name="T81" fmla="*/ 109 h 210"/>
                <a:gd name="T82" fmla="*/ 99 w 116"/>
                <a:gd name="T83" fmla="*/ 103 h 210"/>
                <a:gd name="T84" fmla="*/ 52 w 116"/>
                <a:gd name="T85" fmla="*/ 86 h 210"/>
                <a:gd name="T86" fmla="*/ 32 w 116"/>
                <a:gd name="T87" fmla="*/ 78 h 210"/>
                <a:gd name="T88" fmla="*/ 29 w 116"/>
                <a:gd name="T89" fmla="*/ 75 h 210"/>
                <a:gd name="T90" fmla="*/ 24 w 116"/>
                <a:gd name="T91" fmla="*/ 65 h 210"/>
                <a:gd name="T92" fmla="*/ 24 w 116"/>
                <a:gd name="T93" fmla="*/ 60 h 210"/>
                <a:gd name="T94" fmla="*/ 31 w 116"/>
                <a:gd name="T95" fmla="*/ 42 h 210"/>
                <a:gd name="T96" fmla="*/ 34 w 116"/>
                <a:gd name="T97" fmla="*/ 39 h 210"/>
                <a:gd name="T98" fmla="*/ 46 w 116"/>
                <a:gd name="T99" fmla="*/ 34 h 210"/>
                <a:gd name="T100" fmla="*/ 52 w 116"/>
                <a:gd name="T101" fmla="*/ 86 h 210"/>
                <a:gd name="T102" fmla="*/ 91 w 116"/>
                <a:gd name="T103" fmla="*/ 157 h 210"/>
                <a:gd name="T104" fmla="*/ 80 w 116"/>
                <a:gd name="T105" fmla="*/ 168 h 210"/>
                <a:gd name="T106" fmla="*/ 64 w 116"/>
                <a:gd name="T107" fmla="*/ 171 h 210"/>
                <a:gd name="T108" fmla="*/ 64 w 116"/>
                <a:gd name="T109" fmla="*/ 111 h 210"/>
                <a:gd name="T110" fmla="*/ 85 w 116"/>
                <a:gd name="T111" fmla="*/ 119 h 210"/>
                <a:gd name="T112" fmla="*/ 88 w 116"/>
                <a:gd name="T113" fmla="*/ 124 h 210"/>
                <a:gd name="T114" fmla="*/ 95 w 116"/>
                <a:gd name="T115" fmla="*/ 134 h 210"/>
                <a:gd name="T116" fmla="*/ 95 w 116"/>
                <a:gd name="T117" fmla="*/ 142 h 210"/>
                <a:gd name="T118" fmla="*/ 91 w 116"/>
                <a:gd name="T119" fmla="*/ 1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" h="210">
                  <a:moveTo>
                    <a:pt x="99" y="103"/>
                  </a:moveTo>
                  <a:lnTo>
                    <a:pt x="99" y="103"/>
                  </a:lnTo>
                  <a:lnTo>
                    <a:pt x="86" y="96"/>
                  </a:lnTo>
                  <a:lnTo>
                    <a:pt x="64" y="9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72" y="34"/>
                  </a:lnTo>
                  <a:lnTo>
                    <a:pt x="77" y="36"/>
                  </a:lnTo>
                  <a:lnTo>
                    <a:pt x="83" y="40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90" y="52"/>
                  </a:lnTo>
                  <a:lnTo>
                    <a:pt x="91" y="60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1" y="50"/>
                  </a:lnTo>
                  <a:lnTo>
                    <a:pt x="108" y="42"/>
                  </a:lnTo>
                  <a:lnTo>
                    <a:pt x="104" y="36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1" y="24"/>
                  </a:lnTo>
                  <a:lnTo>
                    <a:pt x="83" y="19"/>
                  </a:lnTo>
                  <a:lnTo>
                    <a:pt x="75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32" y="19"/>
                  </a:lnTo>
                  <a:lnTo>
                    <a:pt x="24" y="24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1" y="37"/>
                  </a:lnTo>
                  <a:lnTo>
                    <a:pt x="6" y="45"/>
                  </a:lnTo>
                  <a:lnTo>
                    <a:pt x="5" y="54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5" y="72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23" y="98"/>
                  </a:lnTo>
                  <a:lnTo>
                    <a:pt x="31" y="101"/>
                  </a:lnTo>
                  <a:lnTo>
                    <a:pt x="41" y="106"/>
                  </a:lnTo>
                  <a:lnTo>
                    <a:pt x="52" y="107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44" y="170"/>
                  </a:lnTo>
                  <a:lnTo>
                    <a:pt x="36" y="166"/>
                  </a:lnTo>
                  <a:lnTo>
                    <a:pt x="31" y="161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3" y="147"/>
                  </a:lnTo>
                  <a:lnTo>
                    <a:pt x="21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" y="152"/>
                  </a:lnTo>
                  <a:lnTo>
                    <a:pt x="5" y="158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15" y="174"/>
                  </a:lnTo>
                  <a:lnTo>
                    <a:pt x="24" y="181"/>
                  </a:lnTo>
                  <a:lnTo>
                    <a:pt x="37" y="186"/>
                  </a:lnTo>
                  <a:lnTo>
                    <a:pt x="52" y="189"/>
                  </a:lnTo>
                  <a:lnTo>
                    <a:pt x="52" y="210"/>
                  </a:lnTo>
                  <a:lnTo>
                    <a:pt x="64" y="210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81" y="184"/>
                  </a:lnTo>
                  <a:lnTo>
                    <a:pt x="90" y="183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104" y="171"/>
                  </a:lnTo>
                  <a:lnTo>
                    <a:pt x="111" y="161"/>
                  </a:lnTo>
                  <a:lnTo>
                    <a:pt x="114" y="150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4" y="125"/>
                  </a:lnTo>
                  <a:lnTo>
                    <a:pt x="111" y="117"/>
                  </a:lnTo>
                  <a:lnTo>
                    <a:pt x="106" y="109"/>
                  </a:lnTo>
                  <a:lnTo>
                    <a:pt x="99" y="103"/>
                  </a:lnTo>
                  <a:lnTo>
                    <a:pt x="99" y="103"/>
                  </a:lnTo>
                  <a:close/>
                  <a:moveTo>
                    <a:pt x="52" y="86"/>
                  </a:moveTo>
                  <a:lnTo>
                    <a:pt x="52" y="86"/>
                  </a:lnTo>
                  <a:lnTo>
                    <a:pt x="41" y="83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29" y="75"/>
                  </a:lnTo>
                  <a:lnTo>
                    <a:pt x="26" y="70"/>
                  </a:lnTo>
                  <a:lnTo>
                    <a:pt x="24" y="65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5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6"/>
                  </a:lnTo>
                  <a:lnTo>
                    <a:pt x="46" y="34"/>
                  </a:lnTo>
                  <a:lnTo>
                    <a:pt x="52" y="32"/>
                  </a:lnTo>
                  <a:lnTo>
                    <a:pt x="52" y="86"/>
                  </a:lnTo>
                  <a:close/>
                  <a:moveTo>
                    <a:pt x="91" y="157"/>
                  </a:moveTo>
                  <a:lnTo>
                    <a:pt x="91" y="157"/>
                  </a:lnTo>
                  <a:lnTo>
                    <a:pt x="86" y="163"/>
                  </a:lnTo>
                  <a:lnTo>
                    <a:pt x="80" y="168"/>
                  </a:lnTo>
                  <a:lnTo>
                    <a:pt x="73" y="170"/>
                  </a:lnTo>
                  <a:lnTo>
                    <a:pt x="64" y="17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77" y="114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88" y="124"/>
                  </a:lnTo>
                  <a:lnTo>
                    <a:pt x="91" y="129"/>
                  </a:lnTo>
                  <a:lnTo>
                    <a:pt x="95" y="134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3" y="150"/>
                  </a:lnTo>
                  <a:lnTo>
                    <a:pt x="91" y="157"/>
                  </a:lnTo>
                  <a:lnTo>
                    <a:pt x="91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9277351" y="87313"/>
              <a:ext cx="538163" cy="457200"/>
            </a:xfrm>
            <a:custGeom>
              <a:avLst/>
              <a:gdLst>
                <a:gd name="T0" fmla="*/ 464 w 678"/>
                <a:gd name="T1" fmla="*/ 82 h 577"/>
                <a:gd name="T2" fmla="*/ 457 w 678"/>
                <a:gd name="T3" fmla="*/ 49 h 577"/>
                <a:gd name="T4" fmla="*/ 428 w 678"/>
                <a:gd name="T5" fmla="*/ 14 h 577"/>
                <a:gd name="T6" fmla="*/ 382 w 678"/>
                <a:gd name="T7" fmla="*/ 0 h 577"/>
                <a:gd name="T8" fmla="*/ 279 w 678"/>
                <a:gd name="T9" fmla="*/ 2 h 577"/>
                <a:gd name="T10" fmla="*/ 238 w 678"/>
                <a:gd name="T11" fmla="*/ 23 h 577"/>
                <a:gd name="T12" fmla="*/ 215 w 678"/>
                <a:gd name="T13" fmla="*/ 66 h 577"/>
                <a:gd name="T14" fmla="*/ 62 w 678"/>
                <a:gd name="T15" fmla="*/ 115 h 577"/>
                <a:gd name="T16" fmla="*/ 37 w 678"/>
                <a:gd name="T17" fmla="*/ 120 h 577"/>
                <a:gd name="T18" fmla="*/ 11 w 678"/>
                <a:gd name="T19" fmla="*/ 143 h 577"/>
                <a:gd name="T20" fmla="*/ 0 w 678"/>
                <a:gd name="T21" fmla="*/ 177 h 577"/>
                <a:gd name="T22" fmla="*/ 1 w 678"/>
                <a:gd name="T23" fmla="*/ 528 h 577"/>
                <a:gd name="T24" fmla="*/ 18 w 678"/>
                <a:gd name="T25" fmla="*/ 559 h 577"/>
                <a:gd name="T26" fmla="*/ 49 w 678"/>
                <a:gd name="T27" fmla="*/ 576 h 577"/>
                <a:gd name="T28" fmla="*/ 616 w 678"/>
                <a:gd name="T29" fmla="*/ 577 h 577"/>
                <a:gd name="T30" fmla="*/ 650 w 678"/>
                <a:gd name="T31" fmla="*/ 567 h 577"/>
                <a:gd name="T32" fmla="*/ 673 w 678"/>
                <a:gd name="T33" fmla="*/ 540 h 577"/>
                <a:gd name="T34" fmla="*/ 678 w 678"/>
                <a:gd name="T35" fmla="*/ 177 h 577"/>
                <a:gd name="T36" fmla="*/ 673 w 678"/>
                <a:gd name="T37" fmla="*/ 152 h 577"/>
                <a:gd name="T38" fmla="*/ 650 w 678"/>
                <a:gd name="T39" fmla="*/ 126 h 577"/>
                <a:gd name="T40" fmla="*/ 616 w 678"/>
                <a:gd name="T41" fmla="*/ 115 h 577"/>
                <a:gd name="T42" fmla="*/ 255 w 678"/>
                <a:gd name="T43" fmla="*/ 82 h 577"/>
                <a:gd name="T44" fmla="*/ 261 w 678"/>
                <a:gd name="T45" fmla="*/ 59 h 577"/>
                <a:gd name="T46" fmla="*/ 279 w 678"/>
                <a:gd name="T47" fmla="*/ 45 h 577"/>
                <a:gd name="T48" fmla="*/ 382 w 678"/>
                <a:gd name="T49" fmla="*/ 41 h 577"/>
                <a:gd name="T50" fmla="*/ 398 w 678"/>
                <a:gd name="T51" fmla="*/ 45 h 577"/>
                <a:gd name="T52" fmla="*/ 416 w 678"/>
                <a:gd name="T53" fmla="*/ 59 h 577"/>
                <a:gd name="T54" fmla="*/ 423 w 678"/>
                <a:gd name="T55" fmla="*/ 82 h 577"/>
                <a:gd name="T56" fmla="*/ 255 w 678"/>
                <a:gd name="T57" fmla="*/ 82 h 577"/>
                <a:gd name="T58" fmla="*/ 340 w 678"/>
                <a:gd name="T59" fmla="*/ 479 h 577"/>
                <a:gd name="T60" fmla="*/ 299 w 678"/>
                <a:gd name="T61" fmla="*/ 473 h 577"/>
                <a:gd name="T62" fmla="*/ 264 w 678"/>
                <a:gd name="T63" fmla="*/ 456 h 577"/>
                <a:gd name="T64" fmla="*/ 237 w 678"/>
                <a:gd name="T65" fmla="*/ 430 h 577"/>
                <a:gd name="T66" fmla="*/ 217 w 678"/>
                <a:gd name="T67" fmla="*/ 398 h 577"/>
                <a:gd name="T68" fmla="*/ 207 w 678"/>
                <a:gd name="T69" fmla="*/ 360 h 577"/>
                <a:gd name="T70" fmla="*/ 207 w 678"/>
                <a:gd name="T71" fmla="*/ 334 h 577"/>
                <a:gd name="T72" fmla="*/ 217 w 678"/>
                <a:gd name="T73" fmla="*/ 295 h 577"/>
                <a:gd name="T74" fmla="*/ 237 w 678"/>
                <a:gd name="T75" fmla="*/ 262 h 577"/>
                <a:gd name="T76" fmla="*/ 264 w 678"/>
                <a:gd name="T77" fmla="*/ 236 h 577"/>
                <a:gd name="T78" fmla="*/ 299 w 678"/>
                <a:gd name="T79" fmla="*/ 219 h 577"/>
                <a:gd name="T80" fmla="*/ 340 w 678"/>
                <a:gd name="T81" fmla="*/ 215 h 577"/>
                <a:gd name="T82" fmla="*/ 366 w 678"/>
                <a:gd name="T83" fmla="*/ 216 h 577"/>
                <a:gd name="T84" fmla="*/ 402 w 678"/>
                <a:gd name="T85" fmla="*/ 229 h 577"/>
                <a:gd name="T86" fmla="*/ 433 w 678"/>
                <a:gd name="T87" fmla="*/ 252 h 577"/>
                <a:gd name="T88" fmla="*/ 456 w 678"/>
                <a:gd name="T89" fmla="*/ 283 h 577"/>
                <a:gd name="T90" fmla="*/ 469 w 678"/>
                <a:gd name="T91" fmla="*/ 319 h 577"/>
                <a:gd name="T92" fmla="*/ 472 w 678"/>
                <a:gd name="T93" fmla="*/ 347 h 577"/>
                <a:gd name="T94" fmla="*/ 465 w 678"/>
                <a:gd name="T95" fmla="*/ 386 h 577"/>
                <a:gd name="T96" fmla="*/ 449 w 678"/>
                <a:gd name="T97" fmla="*/ 420 h 577"/>
                <a:gd name="T98" fmla="*/ 423 w 678"/>
                <a:gd name="T99" fmla="*/ 448 h 577"/>
                <a:gd name="T100" fmla="*/ 390 w 678"/>
                <a:gd name="T101" fmla="*/ 469 h 577"/>
                <a:gd name="T102" fmla="*/ 353 w 678"/>
                <a:gd name="T103" fmla="*/ 47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8" h="577">
                  <a:moveTo>
                    <a:pt x="616" y="115"/>
                  </a:moveTo>
                  <a:lnTo>
                    <a:pt x="464" y="115"/>
                  </a:lnTo>
                  <a:lnTo>
                    <a:pt x="464" y="82"/>
                  </a:lnTo>
                  <a:lnTo>
                    <a:pt x="464" y="82"/>
                  </a:lnTo>
                  <a:lnTo>
                    <a:pt x="462" y="66"/>
                  </a:lnTo>
                  <a:lnTo>
                    <a:pt x="457" y="49"/>
                  </a:lnTo>
                  <a:lnTo>
                    <a:pt x="451" y="36"/>
                  </a:lnTo>
                  <a:lnTo>
                    <a:pt x="439" y="23"/>
                  </a:lnTo>
                  <a:lnTo>
                    <a:pt x="428" y="14"/>
                  </a:lnTo>
                  <a:lnTo>
                    <a:pt x="415" y="7"/>
                  </a:lnTo>
                  <a:lnTo>
                    <a:pt x="398" y="2"/>
                  </a:lnTo>
                  <a:lnTo>
                    <a:pt x="382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79" y="2"/>
                  </a:lnTo>
                  <a:lnTo>
                    <a:pt x="264" y="7"/>
                  </a:lnTo>
                  <a:lnTo>
                    <a:pt x="250" y="14"/>
                  </a:lnTo>
                  <a:lnTo>
                    <a:pt x="238" y="23"/>
                  </a:lnTo>
                  <a:lnTo>
                    <a:pt x="229" y="36"/>
                  </a:lnTo>
                  <a:lnTo>
                    <a:pt x="220" y="49"/>
                  </a:lnTo>
                  <a:lnTo>
                    <a:pt x="215" y="66"/>
                  </a:lnTo>
                  <a:lnTo>
                    <a:pt x="214" y="82"/>
                  </a:lnTo>
                  <a:lnTo>
                    <a:pt x="214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49" y="116"/>
                  </a:lnTo>
                  <a:lnTo>
                    <a:pt x="37" y="120"/>
                  </a:lnTo>
                  <a:lnTo>
                    <a:pt x="28" y="126"/>
                  </a:lnTo>
                  <a:lnTo>
                    <a:pt x="18" y="133"/>
                  </a:lnTo>
                  <a:lnTo>
                    <a:pt x="11" y="143"/>
                  </a:lnTo>
                  <a:lnTo>
                    <a:pt x="5" y="152"/>
                  </a:lnTo>
                  <a:lnTo>
                    <a:pt x="1" y="164"/>
                  </a:lnTo>
                  <a:lnTo>
                    <a:pt x="0" y="177"/>
                  </a:lnTo>
                  <a:lnTo>
                    <a:pt x="0" y="517"/>
                  </a:lnTo>
                  <a:lnTo>
                    <a:pt x="0" y="517"/>
                  </a:lnTo>
                  <a:lnTo>
                    <a:pt x="1" y="528"/>
                  </a:lnTo>
                  <a:lnTo>
                    <a:pt x="5" y="540"/>
                  </a:lnTo>
                  <a:lnTo>
                    <a:pt x="11" y="551"/>
                  </a:lnTo>
                  <a:lnTo>
                    <a:pt x="18" y="559"/>
                  </a:lnTo>
                  <a:lnTo>
                    <a:pt x="28" y="567"/>
                  </a:lnTo>
                  <a:lnTo>
                    <a:pt x="37" y="572"/>
                  </a:lnTo>
                  <a:lnTo>
                    <a:pt x="49" y="576"/>
                  </a:lnTo>
                  <a:lnTo>
                    <a:pt x="62" y="577"/>
                  </a:lnTo>
                  <a:lnTo>
                    <a:pt x="616" y="577"/>
                  </a:lnTo>
                  <a:lnTo>
                    <a:pt x="616" y="577"/>
                  </a:lnTo>
                  <a:lnTo>
                    <a:pt x="629" y="576"/>
                  </a:lnTo>
                  <a:lnTo>
                    <a:pt x="640" y="572"/>
                  </a:lnTo>
                  <a:lnTo>
                    <a:pt x="650" y="567"/>
                  </a:lnTo>
                  <a:lnTo>
                    <a:pt x="660" y="559"/>
                  </a:lnTo>
                  <a:lnTo>
                    <a:pt x="666" y="551"/>
                  </a:lnTo>
                  <a:lnTo>
                    <a:pt x="673" y="540"/>
                  </a:lnTo>
                  <a:lnTo>
                    <a:pt x="676" y="528"/>
                  </a:lnTo>
                  <a:lnTo>
                    <a:pt x="678" y="517"/>
                  </a:lnTo>
                  <a:lnTo>
                    <a:pt x="678" y="177"/>
                  </a:lnTo>
                  <a:lnTo>
                    <a:pt x="678" y="177"/>
                  </a:lnTo>
                  <a:lnTo>
                    <a:pt x="676" y="164"/>
                  </a:lnTo>
                  <a:lnTo>
                    <a:pt x="673" y="152"/>
                  </a:lnTo>
                  <a:lnTo>
                    <a:pt x="666" y="143"/>
                  </a:lnTo>
                  <a:lnTo>
                    <a:pt x="660" y="133"/>
                  </a:lnTo>
                  <a:lnTo>
                    <a:pt x="650" y="126"/>
                  </a:lnTo>
                  <a:lnTo>
                    <a:pt x="640" y="120"/>
                  </a:lnTo>
                  <a:lnTo>
                    <a:pt x="629" y="116"/>
                  </a:lnTo>
                  <a:lnTo>
                    <a:pt x="616" y="115"/>
                  </a:lnTo>
                  <a:lnTo>
                    <a:pt x="616" y="115"/>
                  </a:lnTo>
                  <a:close/>
                  <a:moveTo>
                    <a:pt x="255" y="82"/>
                  </a:moveTo>
                  <a:lnTo>
                    <a:pt x="255" y="82"/>
                  </a:lnTo>
                  <a:lnTo>
                    <a:pt x="256" y="74"/>
                  </a:lnTo>
                  <a:lnTo>
                    <a:pt x="258" y="66"/>
                  </a:lnTo>
                  <a:lnTo>
                    <a:pt x="261" y="59"/>
                  </a:lnTo>
                  <a:lnTo>
                    <a:pt x="266" y="53"/>
                  </a:lnTo>
                  <a:lnTo>
                    <a:pt x="273" y="48"/>
                  </a:lnTo>
                  <a:lnTo>
                    <a:pt x="279" y="45"/>
                  </a:lnTo>
                  <a:lnTo>
                    <a:pt x="287" y="41"/>
                  </a:lnTo>
                  <a:lnTo>
                    <a:pt x="296" y="41"/>
                  </a:lnTo>
                  <a:lnTo>
                    <a:pt x="382" y="41"/>
                  </a:lnTo>
                  <a:lnTo>
                    <a:pt x="382" y="41"/>
                  </a:lnTo>
                  <a:lnTo>
                    <a:pt x="390" y="41"/>
                  </a:lnTo>
                  <a:lnTo>
                    <a:pt x="398" y="45"/>
                  </a:lnTo>
                  <a:lnTo>
                    <a:pt x="405" y="48"/>
                  </a:lnTo>
                  <a:lnTo>
                    <a:pt x="412" y="53"/>
                  </a:lnTo>
                  <a:lnTo>
                    <a:pt x="416" y="59"/>
                  </a:lnTo>
                  <a:lnTo>
                    <a:pt x="420" y="66"/>
                  </a:lnTo>
                  <a:lnTo>
                    <a:pt x="423" y="74"/>
                  </a:lnTo>
                  <a:lnTo>
                    <a:pt x="423" y="82"/>
                  </a:lnTo>
                  <a:lnTo>
                    <a:pt x="423" y="115"/>
                  </a:lnTo>
                  <a:lnTo>
                    <a:pt x="255" y="115"/>
                  </a:lnTo>
                  <a:lnTo>
                    <a:pt x="255" y="82"/>
                  </a:lnTo>
                  <a:lnTo>
                    <a:pt x="255" y="82"/>
                  </a:lnTo>
                  <a:close/>
                  <a:moveTo>
                    <a:pt x="340" y="479"/>
                  </a:moveTo>
                  <a:lnTo>
                    <a:pt x="340" y="479"/>
                  </a:lnTo>
                  <a:lnTo>
                    <a:pt x="325" y="479"/>
                  </a:lnTo>
                  <a:lnTo>
                    <a:pt x="312" y="476"/>
                  </a:lnTo>
                  <a:lnTo>
                    <a:pt x="299" y="473"/>
                  </a:lnTo>
                  <a:lnTo>
                    <a:pt x="287" y="469"/>
                  </a:lnTo>
                  <a:lnTo>
                    <a:pt x="276" y="463"/>
                  </a:lnTo>
                  <a:lnTo>
                    <a:pt x="264" y="456"/>
                  </a:lnTo>
                  <a:lnTo>
                    <a:pt x="255" y="448"/>
                  </a:lnTo>
                  <a:lnTo>
                    <a:pt x="245" y="440"/>
                  </a:lnTo>
                  <a:lnTo>
                    <a:pt x="237" y="430"/>
                  </a:lnTo>
                  <a:lnTo>
                    <a:pt x="229" y="420"/>
                  </a:lnTo>
                  <a:lnTo>
                    <a:pt x="222" y="411"/>
                  </a:lnTo>
                  <a:lnTo>
                    <a:pt x="217" y="398"/>
                  </a:lnTo>
                  <a:lnTo>
                    <a:pt x="212" y="386"/>
                  </a:lnTo>
                  <a:lnTo>
                    <a:pt x="209" y="373"/>
                  </a:lnTo>
                  <a:lnTo>
                    <a:pt x="207" y="360"/>
                  </a:lnTo>
                  <a:lnTo>
                    <a:pt x="206" y="347"/>
                  </a:lnTo>
                  <a:lnTo>
                    <a:pt x="206" y="347"/>
                  </a:lnTo>
                  <a:lnTo>
                    <a:pt x="207" y="334"/>
                  </a:lnTo>
                  <a:lnTo>
                    <a:pt x="209" y="319"/>
                  </a:lnTo>
                  <a:lnTo>
                    <a:pt x="212" y="308"/>
                  </a:lnTo>
                  <a:lnTo>
                    <a:pt x="217" y="295"/>
                  </a:lnTo>
                  <a:lnTo>
                    <a:pt x="222" y="283"/>
                  </a:lnTo>
                  <a:lnTo>
                    <a:pt x="229" y="272"/>
                  </a:lnTo>
                  <a:lnTo>
                    <a:pt x="237" y="262"/>
                  </a:lnTo>
                  <a:lnTo>
                    <a:pt x="245" y="252"/>
                  </a:lnTo>
                  <a:lnTo>
                    <a:pt x="255" y="244"/>
                  </a:lnTo>
                  <a:lnTo>
                    <a:pt x="264" y="236"/>
                  </a:lnTo>
                  <a:lnTo>
                    <a:pt x="276" y="229"/>
                  </a:lnTo>
                  <a:lnTo>
                    <a:pt x="287" y="224"/>
                  </a:lnTo>
                  <a:lnTo>
                    <a:pt x="299" y="219"/>
                  </a:lnTo>
                  <a:lnTo>
                    <a:pt x="312" y="216"/>
                  </a:lnTo>
                  <a:lnTo>
                    <a:pt x="325" y="215"/>
                  </a:lnTo>
                  <a:lnTo>
                    <a:pt x="340" y="215"/>
                  </a:lnTo>
                  <a:lnTo>
                    <a:pt x="340" y="215"/>
                  </a:lnTo>
                  <a:lnTo>
                    <a:pt x="353" y="215"/>
                  </a:lnTo>
                  <a:lnTo>
                    <a:pt x="366" y="216"/>
                  </a:lnTo>
                  <a:lnTo>
                    <a:pt x="379" y="219"/>
                  </a:lnTo>
                  <a:lnTo>
                    <a:pt x="390" y="224"/>
                  </a:lnTo>
                  <a:lnTo>
                    <a:pt x="402" y="229"/>
                  </a:lnTo>
                  <a:lnTo>
                    <a:pt x="413" y="236"/>
                  </a:lnTo>
                  <a:lnTo>
                    <a:pt x="423" y="244"/>
                  </a:lnTo>
                  <a:lnTo>
                    <a:pt x="433" y="252"/>
                  </a:lnTo>
                  <a:lnTo>
                    <a:pt x="441" y="262"/>
                  </a:lnTo>
                  <a:lnTo>
                    <a:pt x="449" y="272"/>
                  </a:lnTo>
                  <a:lnTo>
                    <a:pt x="456" y="283"/>
                  </a:lnTo>
                  <a:lnTo>
                    <a:pt x="461" y="295"/>
                  </a:lnTo>
                  <a:lnTo>
                    <a:pt x="465" y="308"/>
                  </a:lnTo>
                  <a:lnTo>
                    <a:pt x="469" y="319"/>
                  </a:lnTo>
                  <a:lnTo>
                    <a:pt x="470" y="334"/>
                  </a:lnTo>
                  <a:lnTo>
                    <a:pt x="472" y="347"/>
                  </a:lnTo>
                  <a:lnTo>
                    <a:pt x="472" y="347"/>
                  </a:lnTo>
                  <a:lnTo>
                    <a:pt x="470" y="360"/>
                  </a:lnTo>
                  <a:lnTo>
                    <a:pt x="469" y="373"/>
                  </a:lnTo>
                  <a:lnTo>
                    <a:pt x="465" y="386"/>
                  </a:lnTo>
                  <a:lnTo>
                    <a:pt x="461" y="398"/>
                  </a:lnTo>
                  <a:lnTo>
                    <a:pt x="456" y="411"/>
                  </a:lnTo>
                  <a:lnTo>
                    <a:pt x="449" y="420"/>
                  </a:lnTo>
                  <a:lnTo>
                    <a:pt x="441" y="430"/>
                  </a:lnTo>
                  <a:lnTo>
                    <a:pt x="433" y="440"/>
                  </a:lnTo>
                  <a:lnTo>
                    <a:pt x="423" y="448"/>
                  </a:lnTo>
                  <a:lnTo>
                    <a:pt x="413" y="456"/>
                  </a:lnTo>
                  <a:lnTo>
                    <a:pt x="402" y="463"/>
                  </a:lnTo>
                  <a:lnTo>
                    <a:pt x="390" y="469"/>
                  </a:lnTo>
                  <a:lnTo>
                    <a:pt x="379" y="473"/>
                  </a:lnTo>
                  <a:lnTo>
                    <a:pt x="366" y="476"/>
                  </a:lnTo>
                  <a:lnTo>
                    <a:pt x="353" y="479"/>
                  </a:lnTo>
                  <a:lnTo>
                    <a:pt x="340" y="479"/>
                  </a:lnTo>
                  <a:lnTo>
                    <a:pt x="340" y="4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1"/>
          <p:cNvGrpSpPr/>
          <p:nvPr/>
        </p:nvGrpSpPr>
        <p:grpSpPr>
          <a:xfrm>
            <a:off x="1155129" y="2647466"/>
            <a:ext cx="603633" cy="607316"/>
            <a:chOff x="693738" y="3255963"/>
            <a:chExt cx="520700" cy="523876"/>
          </a:xfrm>
          <a:solidFill>
            <a:srgbClr val="2284A2"/>
          </a:solidFill>
        </p:grpSpPr>
        <p:sp>
          <p:nvSpPr>
            <p:cNvPr id="31" name="Freeform 198"/>
            <p:cNvSpPr/>
            <p:nvPr/>
          </p:nvSpPr>
          <p:spPr bwMode="auto">
            <a:xfrm>
              <a:off x="989013" y="3349625"/>
              <a:ext cx="119063" cy="14288"/>
            </a:xfrm>
            <a:custGeom>
              <a:avLst/>
              <a:gdLst>
                <a:gd name="T0" fmla="*/ 9 w 148"/>
                <a:gd name="T1" fmla="*/ 18 h 18"/>
                <a:gd name="T2" fmla="*/ 138 w 148"/>
                <a:gd name="T3" fmla="*/ 18 h 18"/>
                <a:gd name="T4" fmla="*/ 138 w 148"/>
                <a:gd name="T5" fmla="*/ 18 h 18"/>
                <a:gd name="T6" fmla="*/ 142 w 148"/>
                <a:gd name="T7" fmla="*/ 18 h 18"/>
                <a:gd name="T8" fmla="*/ 145 w 148"/>
                <a:gd name="T9" fmla="*/ 17 h 18"/>
                <a:gd name="T10" fmla="*/ 147 w 148"/>
                <a:gd name="T11" fmla="*/ 13 h 18"/>
                <a:gd name="T12" fmla="*/ 148 w 148"/>
                <a:gd name="T13" fmla="*/ 10 h 18"/>
                <a:gd name="T14" fmla="*/ 148 w 148"/>
                <a:gd name="T15" fmla="*/ 10 h 18"/>
                <a:gd name="T16" fmla="*/ 147 w 148"/>
                <a:gd name="T17" fmla="*/ 7 h 18"/>
                <a:gd name="T18" fmla="*/ 145 w 148"/>
                <a:gd name="T19" fmla="*/ 4 h 18"/>
                <a:gd name="T20" fmla="*/ 142 w 148"/>
                <a:gd name="T21" fmla="*/ 2 h 18"/>
                <a:gd name="T22" fmla="*/ 138 w 148"/>
                <a:gd name="T23" fmla="*/ 0 h 18"/>
                <a:gd name="T24" fmla="*/ 9 w 148"/>
                <a:gd name="T25" fmla="*/ 0 h 18"/>
                <a:gd name="T26" fmla="*/ 9 w 148"/>
                <a:gd name="T27" fmla="*/ 0 h 18"/>
                <a:gd name="T28" fmla="*/ 4 w 148"/>
                <a:gd name="T29" fmla="*/ 2 h 18"/>
                <a:gd name="T30" fmla="*/ 3 w 148"/>
                <a:gd name="T31" fmla="*/ 4 h 18"/>
                <a:gd name="T32" fmla="*/ 1 w 148"/>
                <a:gd name="T33" fmla="*/ 7 h 18"/>
                <a:gd name="T34" fmla="*/ 0 w 148"/>
                <a:gd name="T35" fmla="*/ 10 h 18"/>
                <a:gd name="T36" fmla="*/ 0 w 148"/>
                <a:gd name="T37" fmla="*/ 10 h 18"/>
                <a:gd name="T38" fmla="*/ 1 w 148"/>
                <a:gd name="T39" fmla="*/ 13 h 18"/>
                <a:gd name="T40" fmla="*/ 3 w 148"/>
                <a:gd name="T41" fmla="*/ 17 h 18"/>
                <a:gd name="T42" fmla="*/ 6 w 148"/>
                <a:gd name="T43" fmla="*/ 18 h 18"/>
                <a:gd name="T44" fmla="*/ 9 w 148"/>
                <a:gd name="T45" fmla="*/ 18 h 18"/>
                <a:gd name="T46" fmla="*/ 9 w 148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8">
                  <a:moveTo>
                    <a:pt x="9" y="18"/>
                  </a:moveTo>
                  <a:lnTo>
                    <a:pt x="138" y="18"/>
                  </a:lnTo>
                  <a:lnTo>
                    <a:pt x="138" y="18"/>
                  </a:lnTo>
                  <a:lnTo>
                    <a:pt x="142" y="18"/>
                  </a:lnTo>
                  <a:lnTo>
                    <a:pt x="145" y="17"/>
                  </a:lnTo>
                  <a:lnTo>
                    <a:pt x="147" y="13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7" y="7"/>
                  </a:lnTo>
                  <a:lnTo>
                    <a:pt x="145" y="4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99"/>
            <p:cNvSpPr/>
            <p:nvPr/>
          </p:nvSpPr>
          <p:spPr bwMode="auto">
            <a:xfrm>
              <a:off x="984251" y="3255963"/>
              <a:ext cx="128588" cy="84138"/>
            </a:xfrm>
            <a:custGeom>
              <a:avLst/>
              <a:gdLst>
                <a:gd name="T0" fmla="*/ 132 w 162"/>
                <a:gd name="T1" fmla="*/ 104 h 104"/>
                <a:gd name="T2" fmla="*/ 132 w 162"/>
                <a:gd name="T3" fmla="*/ 104 h 104"/>
                <a:gd name="T4" fmla="*/ 136 w 162"/>
                <a:gd name="T5" fmla="*/ 93 h 104"/>
                <a:gd name="T6" fmla="*/ 139 w 162"/>
                <a:gd name="T7" fmla="*/ 80 h 104"/>
                <a:gd name="T8" fmla="*/ 149 w 162"/>
                <a:gd name="T9" fmla="*/ 55 h 104"/>
                <a:gd name="T10" fmla="*/ 162 w 162"/>
                <a:gd name="T11" fmla="*/ 29 h 104"/>
                <a:gd name="T12" fmla="*/ 162 w 162"/>
                <a:gd name="T13" fmla="*/ 29 h 104"/>
                <a:gd name="T14" fmla="*/ 145 w 162"/>
                <a:gd name="T15" fmla="*/ 23 h 104"/>
                <a:gd name="T16" fmla="*/ 109 w 162"/>
                <a:gd name="T17" fmla="*/ 9 h 104"/>
                <a:gd name="T18" fmla="*/ 90 w 162"/>
                <a:gd name="T19" fmla="*/ 3 h 104"/>
                <a:gd name="T20" fmla="*/ 70 w 162"/>
                <a:gd name="T21" fmla="*/ 0 h 104"/>
                <a:gd name="T22" fmla="*/ 62 w 162"/>
                <a:gd name="T23" fmla="*/ 0 h 104"/>
                <a:gd name="T24" fmla="*/ 54 w 162"/>
                <a:gd name="T25" fmla="*/ 0 h 104"/>
                <a:gd name="T26" fmla="*/ 47 w 162"/>
                <a:gd name="T27" fmla="*/ 1 h 104"/>
                <a:gd name="T28" fmla="*/ 42 w 162"/>
                <a:gd name="T29" fmla="*/ 5 h 104"/>
                <a:gd name="T30" fmla="*/ 42 w 162"/>
                <a:gd name="T31" fmla="*/ 5 h 104"/>
                <a:gd name="T32" fmla="*/ 41 w 162"/>
                <a:gd name="T33" fmla="*/ 9 h 104"/>
                <a:gd name="T34" fmla="*/ 41 w 162"/>
                <a:gd name="T35" fmla="*/ 14 h 104"/>
                <a:gd name="T36" fmla="*/ 44 w 162"/>
                <a:gd name="T37" fmla="*/ 29 h 104"/>
                <a:gd name="T38" fmla="*/ 49 w 162"/>
                <a:gd name="T39" fmla="*/ 44 h 104"/>
                <a:gd name="T40" fmla="*/ 49 w 162"/>
                <a:gd name="T41" fmla="*/ 49 h 104"/>
                <a:gd name="T42" fmla="*/ 47 w 162"/>
                <a:gd name="T43" fmla="*/ 54 h 104"/>
                <a:gd name="T44" fmla="*/ 47 w 162"/>
                <a:gd name="T45" fmla="*/ 54 h 104"/>
                <a:gd name="T46" fmla="*/ 42 w 162"/>
                <a:gd name="T47" fmla="*/ 57 h 104"/>
                <a:gd name="T48" fmla="*/ 36 w 162"/>
                <a:gd name="T49" fmla="*/ 57 h 104"/>
                <a:gd name="T50" fmla="*/ 21 w 162"/>
                <a:gd name="T51" fmla="*/ 57 h 104"/>
                <a:gd name="T52" fmla="*/ 0 w 162"/>
                <a:gd name="T53" fmla="*/ 54 h 104"/>
                <a:gd name="T54" fmla="*/ 0 w 162"/>
                <a:gd name="T55" fmla="*/ 54 h 104"/>
                <a:gd name="T56" fmla="*/ 8 w 162"/>
                <a:gd name="T57" fmla="*/ 70 h 104"/>
                <a:gd name="T58" fmla="*/ 16 w 162"/>
                <a:gd name="T59" fmla="*/ 86 h 104"/>
                <a:gd name="T60" fmla="*/ 23 w 162"/>
                <a:gd name="T61" fmla="*/ 104 h 104"/>
                <a:gd name="T62" fmla="*/ 132 w 162"/>
                <a:gd name="T63" fmla="*/ 104 h 104"/>
                <a:gd name="T64" fmla="*/ 132 w 162"/>
                <a:gd name="T6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04">
                  <a:moveTo>
                    <a:pt x="132" y="104"/>
                  </a:moveTo>
                  <a:lnTo>
                    <a:pt x="132" y="104"/>
                  </a:lnTo>
                  <a:lnTo>
                    <a:pt x="136" y="93"/>
                  </a:lnTo>
                  <a:lnTo>
                    <a:pt x="139" y="80"/>
                  </a:lnTo>
                  <a:lnTo>
                    <a:pt x="149" y="55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45" y="23"/>
                  </a:lnTo>
                  <a:lnTo>
                    <a:pt x="109" y="9"/>
                  </a:lnTo>
                  <a:lnTo>
                    <a:pt x="90" y="3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4" y="29"/>
                  </a:lnTo>
                  <a:lnTo>
                    <a:pt x="49" y="44"/>
                  </a:lnTo>
                  <a:lnTo>
                    <a:pt x="49" y="49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2" y="57"/>
                  </a:lnTo>
                  <a:lnTo>
                    <a:pt x="36" y="57"/>
                  </a:lnTo>
                  <a:lnTo>
                    <a:pt x="21" y="5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8" y="70"/>
                  </a:lnTo>
                  <a:lnTo>
                    <a:pt x="16" y="86"/>
                  </a:lnTo>
                  <a:lnTo>
                    <a:pt x="23" y="104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00"/>
            <p:cNvSpPr>
              <a:spLocks noEditPoints="1"/>
            </p:cNvSpPr>
            <p:nvPr/>
          </p:nvSpPr>
          <p:spPr bwMode="auto">
            <a:xfrm>
              <a:off x="1077913" y="3509963"/>
              <a:ext cx="73025" cy="131763"/>
            </a:xfrm>
            <a:custGeom>
              <a:avLst/>
              <a:gdLst>
                <a:gd name="T0" fmla="*/ 78 w 91"/>
                <a:gd name="T1" fmla="*/ 82 h 167"/>
                <a:gd name="T2" fmla="*/ 50 w 91"/>
                <a:gd name="T3" fmla="*/ 71 h 167"/>
                <a:gd name="T4" fmla="*/ 50 w 91"/>
                <a:gd name="T5" fmla="*/ 26 h 167"/>
                <a:gd name="T6" fmla="*/ 60 w 91"/>
                <a:gd name="T7" fmla="*/ 28 h 167"/>
                <a:gd name="T8" fmla="*/ 68 w 91"/>
                <a:gd name="T9" fmla="*/ 36 h 167"/>
                <a:gd name="T10" fmla="*/ 72 w 91"/>
                <a:gd name="T11" fmla="*/ 41 h 167"/>
                <a:gd name="T12" fmla="*/ 88 w 91"/>
                <a:gd name="T13" fmla="*/ 48 h 167"/>
                <a:gd name="T14" fmla="*/ 88 w 91"/>
                <a:gd name="T15" fmla="*/ 40 h 167"/>
                <a:gd name="T16" fmla="*/ 81 w 91"/>
                <a:gd name="T17" fmla="*/ 28 h 167"/>
                <a:gd name="T18" fmla="*/ 78 w 91"/>
                <a:gd name="T19" fmla="*/ 23 h 167"/>
                <a:gd name="T20" fmla="*/ 67 w 91"/>
                <a:gd name="T21" fmla="*/ 15 h 167"/>
                <a:gd name="T22" fmla="*/ 50 w 91"/>
                <a:gd name="T23" fmla="*/ 12 h 167"/>
                <a:gd name="T24" fmla="*/ 40 w 91"/>
                <a:gd name="T25" fmla="*/ 0 h 167"/>
                <a:gd name="T26" fmla="*/ 40 w 91"/>
                <a:gd name="T27" fmla="*/ 12 h 167"/>
                <a:gd name="T28" fmla="*/ 26 w 91"/>
                <a:gd name="T29" fmla="*/ 15 h 167"/>
                <a:gd name="T30" fmla="*/ 13 w 91"/>
                <a:gd name="T31" fmla="*/ 23 h 167"/>
                <a:gd name="T32" fmla="*/ 8 w 91"/>
                <a:gd name="T33" fmla="*/ 30 h 167"/>
                <a:gd name="T34" fmla="*/ 3 w 91"/>
                <a:gd name="T35" fmla="*/ 41 h 167"/>
                <a:gd name="T36" fmla="*/ 3 w 91"/>
                <a:gd name="T37" fmla="*/ 48 h 167"/>
                <a:gd name="T38" fmla="*/ 5 w 91"/>
                <a:gd name="T39" fmla="*/ 62 h 167"/>
                <a:gd name="T40" fmla="*/ 13 w 91"/>
                <a:gd name="T41" fmla="*/ 72 h 167"/>
                <a:gd name="T42" fmla="*/ 18 w 91"/>
                <a:gd name="T43" fmla="*/ 77 h 167"/>
                <a:gd name="T44" fmla="*/ 40 w 91"/>
                <a:gd name="T45" fmla="*/ 85 h 167"/>
                <a:gd name="T46" fmla="*/ 40 w 91"/>
                <a:gd name="T47" fmla="*/ 134 h 167"/>
                <a:gd name="T48" fmla="*/ 29 w 91"/>
                <a:gd name="T49" fmla="*/ 131 h 167"/>
                <a:gd name="T50" fmla="*/ 21 w 91"/>
                <a:gd name="T51" fmla="*/ 123 h 167"/>
                <a:gd name="T52" fmla="*/ 18 w 91"/>
                <a:gd name="T53" fmla="*/ 116 h 167"/>
                <a:gd name="T54" fmla="*/ 0 w 91"/>
                <a:gd name="T55" fmla="*/ 105 h 167"/>
                <a:gd name="T56" fmla="*/ 1 w 91"/>
                <a:gd name="T57" fmla="*/ 120 h 167"/>
                <a:gd name="T58" fmla="*/ 5 w 91"/>
                <a:gd name="T59" fmla="*/ 129 h 167"/>
                <a:gd name="T60" fmla="*/ 19 w 91"/>
                <a:gd name="T61" fmla="*/ 142 h 167"/>
                <a:gd name="T62" fmla="*/ 40 w 91"/>
                <a:gd name="T63" fmla="*/ 149 h 167"/>
                <a:gd name="T64" fmla="*/ 50 w 91"/>
                <a:gd name="T65" fmla="*/ 167 h 167"/>
                <a:gd name="T66" fmla="*/ 50 w 91"/>
                <a:gd name="T67" fmla="*/ 149 h 167"/>
                <a:gd name="T68" fmla="*/ 75 w 91"/>
                <a:gd name="T69" fmla="*/ 141 h 167"/>
                <a:gd name="T70" fmla="*/ 81 w 91"/>
                <a:gd name="T71" fmla="*/ 136 h 167"/>
                <a:gd name="T72" fmla="*/ 89 w 91"/>
                <a:gd name="T73" fmla="*/ 118 h 167"/>
                <a:gd name="T74" fmla="*/ 91 w 91"/>
                <a:gd name="T75" fmla="*/ 107 h 167"/>
                <a:gd name="T76" fmla="*/ 88 w 91"/>
                <a:gd name="T77" fmla="*/ 92 h 167"/>
                <a:gd name="T78" fmla="*/ 78 w 91"/>
                <a:gd name="T79" fmla="*/ 82 h 167"/>
                <a:gd name="T80" fmla="*/ 40 w 91"/>
                <a:gd name="T81" fmla="*/ 69 h 167"/>
                <a:gd name="T82" fmla="*/ 32 w 91"/>
                <a:gd name="T83" fmla="*/ 66 h 167"/>
                <a:gd name="T84" fmla="*/ 26 w 91"/>
                <a:gd name="T85" fmla="*/ 61 h 167"/>
                <a:gd name="T86" fmla="*/ 19 w 91"/>
                <a:gd name="T87" fmla="*/ 48 h 167"/>
                <a:gd name="T88" fmla="*/ 21 w 91"/>
                <a:gd name="T89" fmla="*/ 40 h 167"/>
                <a:gd name="T90" fmla="*/ 24 w 91"/>
                <a:gd name="T91" fmla="*/ 33 h 167"/>
                <a:gd name="T92" fmla="*/ 31 w 91"/>
                <a:gd name="T93" fmla="*/ 28 h 167"/>
                <a:gd name="T94" fmla="*/ 40 w 91"/>
                <a:gd name="T95" fmla="*/ 69 h 167"/>
                <a:gd name="T96" fmla="*/ 72 w 91"/>
                <a:gd name="T97" fmla="*/ 124 h 167"/>
                <a:gd name="T98" fmla="*/ 68 w 91"/>
                <a:gd name="T99" fmla="*/ 129 h 167"/>
                <a:gd name="T100" fmla="*/ 57 w 91"/>
                <a:gd name="T101" fmla="*/ 134 h 167"/>
                <a:gd name="T102" fmla="*/ 50 w 91"/>
                <a:gd name="T103" fmla="*/ 87 h 167"/>
                <a:gd name="T104" fmla="*/ 60 w 91"/>
                <a:gd name="T105" fmla="*/ 90 h 167"/>
                <a:gd name="T106" fmla="*/ 67 w 91"/>
                <a:gd name="T107" fmla="*/ 93 h 167"/>
                <a:gd name="T108" fmla="*/ 73 w 91"/>
                <a:gd name="T109" fmla="*/ 102 h 167"/>
                <a:gd name="T110" fmla="*/ 75 w 91"/>
                <a:gd name="T111" fmla="*/ 111 h 167"/>
                <a:gd name="T112" fmla="*/ 73 w 91"/>
                <a:gd name="T113" fmla="*/ 118 h 167"/>
                <a:gd name="T114" fmla="*/ 72 w 91"/>
                <a:gd name="T115" fmla="*/ 1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" h="167">
                  <a:moveTo>
                    <a:pt x="78" y="82"/>
                  </a:moveTo>
                  <a:lnTo>
                    <a:pt x="78" y="82"/>
                  </a:lnTo>
                  <a:lnTo>
                    <a:pt x="68" y="75"/>
                  </a:lnTo>
                  <a:lnTo>
                    <a:pt x="50" y="71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60" y="28"/>
                  </a:lnTo>
                  <a:lnTo>
                    <a:pt x="65" y="31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2" y="41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5" y="33"/>
                  </a:lnTo>
                  <a:lnTo>
                    <a:pt x="81" y="28"/>
                  </a:lnTo>
                  <a:lnTo>
                    <a:pt x="78" y="23"/>
                  </a:lnTo>
                  <a:lnTo>
                    <a:pt x="78" y="23"/>
                  </a:lnTo>
                  <a:lnTo>
                    <a:pt x="73" y="18"/>
                  </a:lnTo>
                  <a:lnTo>
                    <a:pt x="67" y="15"/>
                  </a:lnTo>
                  <a:lnTo>
                    <a:pt x="58" y="13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2" y="13"/>
                  </a:lnTo>
                  <a:lnTo>
                    <a:pt x="26" y="15"/>
                  </a:lnTo>
                  <a:lnTo>
                    <a:pt x="18" y="18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30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6"/>
                  </a:lnTo>
                  <a:lnTo>
                    <a:pt x="5" y="62"/>
                  </a:lnTo>
                  <a:lnTo>
                    <a:pt x="8" y="67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8" y="77"/>
                  </a:lnTo>
                  <a:lnTo>
                    <a:pt x="24" y="80"/>
                  </a:lnTo>
                  <a:lnTo>
                    <a:pt x="40" y="85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4" y="128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18" y="116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20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11" y="138"/>
                  </a:lnTo>
                  <a:lnTo>
                    <a:pt x="19" y="142"/>
                  </a:lnTo>
                  <a:lnTo>
                    <a:pt x="29" y="147"/>
                  </a:lnTo>
                  <a:lnTo>
                    <a:pt x="40" y="149"/>
                  </a:lnTo>
                  <a:lnTo>
                    <a:pt x="40" y="167"/>
                  </a:lnTo>
                  <a:lnTo>
                    <a:pt x="50" y="167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5" y="146"/>
                  </a:lnTo>
                  <a:lnTo>
                    <a:pt x="75" y="141"/>
                  </a:lnTo>
                  <a:lnTo>
                    <a:pt x="75" y="141"/>
                  </a:lnTo>
                  <a:lnTo>
                    <a:pt x="81" y="136"/>
                  </a:lnTo>
                  <a:lnTo>
                    <a:pt x="86" y="128"/>
                  </a:lnTo>
                  <a:lnTo>
                    <a:pt x="89" y="118"/>
                  </a:lnTo>
                  <a:lnTo>
                    <a:pt x="91" y="107"/>
                  </a:lnTo>
                  <a:lnTo>
                    <a:pt x="91" y="107"/>
                  </a:lnTo>
                  <a:lnTo>
                    <a:pt x="89" y="98"/>
                  </a:lnTo>
                  <a:lnTo>
                    <a:pt x="88" y="92"/>
                  </a:lnTo>
                  <a:lnTo>
                    <a:pt x="85" y="87"/>
                  </a:lnTo>
                  <a:lnTo>
                    <a:pt x="78" y="82"/>
                  </a:lnTo>
                  <a:lnTo>
                    <a:pt x="78" y="82"/>
                  </a:lnTo>
                  <a:close/>
                  <a:moveTo>
                    <a:pt x="40" y="69"/>
                  </a:moveTo>
                  <a:lnTo>
                    <a:pt x="40" y="69"/>
                  </a:lnTo>
                  <a:lnTo>
                    <a:pt x="32" y="66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1" y="56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4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31" y="28"/>
                  </a:lnTo>
                  <a:lnTo>
                    <a:pt x="40" y="26"/>
                  </a:lnTo>
                  <a:lnTo>
                    <a:pt x="40" y="69"/>
                  </a:lnTo>
                  <a:lnTo>
                    <a:pt x="40" y="69"/>
                  </a:lnTo>
                  <a:close/>
                  <a:moveTo>
                    <a:pt x="72" y="124"/>
                  </a:moveTo>
                  <a:lnTo>
                    <a:pt x="72" y="124"/>
                  </a:lnTo>
                  <a:lnTo>
                    <a:pt x="68" y="129"/>
                  </a:lnTo>
                  <a:lnTo>
                    <a:pt x="63" y="133"/>
                  </a:lnTo>
                  <a:lnTo>
                    <a:pt x="57" y="134"/>
                  </a:lnTo>
                  <a:lnTo>
                    <a:pt x="50" y="136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60" y="9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0" y="97"/>
                  </a:lnTo>
                  <a:lnTo>
                    <a:pt x="73" y="102"/>
                  </a:lnTo>
                  <a:lnTo>
                    <a:pt x="75" y="107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3" y="118"/>
                  </a:lnTo>
                  <a:lnTo>
                    <a:pt x="72" y="124"/>
                  </a:lnTo>
                  <a:lnTo>
                    <a:pt x="72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01"/>
            <p:cNvSpPr>
              <a:spLocks noEditPoints="1"/>
            </p:cNvSpPr>
            <p:nvPr/>
          </p:nvSpPr>
          <p:spPr bwMode="auto">
            <a:xfrm>
              <a:off x="887413" y="3375025"/>
              <a:ext cx="327025" cy="374650"/>
            </a:xfrm>
            <a:custGeom>
              <a:avLst/>
              <a:gdLst>
                <a:gd name="T0" fmla="*/ 268 w 414"/>
                <a:gd name="T1" fmla="*/ 0 h 473"/>
                <a:gd name="T2" fmla="*/ 133 w 414"/>
                <a:gd name="T3" fmla="*/ 0 h 473"/>
                <a:gd name="T4" fmla="*/ 85 w 414"/>
                <a:gd name="T5" fmla="*/ 54 h 473"/>
                <a:gd name="T6" fmla="*/ 31 w 414"/>
                <a:gd name="T7" fmla="*/ 143 h 473"/>
                <a:gd name="T8" fmla="*/ 0 w 414"/>
                <a:gd name="T9" fmla="*/ 232 h 473"/>
                <a:gd name="T10" fmla="*/ 41 w 414"/>
                <a:gd name="T11" fmla="*/ 227 h 473"/>
                <a:gd name="T12" fmla="*/ 69 w 414"/>
                <a:gd name="T13" fmla="*/ 229 h 473"/>
                <a:gd name="T14" fmla="*/ 105 w 414"/>
                <a:gd name="T15" fmla="*/ 241 h 473"/>
                <a:gd name="T16" fmla="*/ 130 w 414"/>
                <a:gd name="T17" fmla="*/ 262 h 473"/>
                <a:gd name="T18" fmla="*/ 131 w 414"/>
                <a:gd name="T19" fmla="*/ 262 h 473"/>
                <a:gd name="T20" fmla="*/ 141 w 414"/>
                <a:gd name="T21" fmla="*/ 281 h 473"/>
                <a:gd name="T22" fmla="*/ 141 w 414"/>
                <a:gd name="T23" fmla="*/ 293 h 473"/>
                <a:gd name="T24" fmla="*/ 141 w 414"/>
                <a:gd name="T25" fmla="*/ 463 h 473"/>
                <a:gd name="T26" fmla="*/ 188 w 414"/>
                <a:gd name="T27" fmla="*/ 473 h 473"/>
                <a:gd name="T28" fmla="*/ 224 w 414"/>
                <a:gd name="T29" fmla="*/ 471 h 473"/>
                <a:gd name="T30" fmla="*/ 283 w 414"/>
                <a:gd name="T31" fmla="*/ 458 h 473"/>
                <a:gd name="T32" fmla="*/ 335 w 414"/>
                <a:gd name="T33" fmla="*/ 432 h 473"/>
                <a:gd name="T34" fmla="*/ 376 w 414"/>
                <a:gd name="T35" fmla="*/ 393 h 473"/>
                <a:gd name="T36" fmla="*/ 404 w 414"/>
                <a:gd name="T37" fmla="*/ 345 h 473"/>
                <a:gd name="T38" fmla="*/ 414 w 414"/>
                <a:gd name="T39" fmla="*/ 293 h 473"/>
                <a:gd name="T40" fmla="*/ 412 w 414"/>
                <a:gd name="T41" fmla="*/ 260 h 473"/>
                <a:gd name="T42" fmla="*/ 394 w 414"/>
                <a:gd name="T43" fmla="*/ 190 h 473"/>
                <a:gd name="T44" fmla="*/ 334 w 414"/>
                <a:gd name="T45" fmla="*/ 76 h 473"/>
                <a:gd name="T46" fmla="*/ 273 w 414"/>
                <a:gd name="T47" fmla="*/ 0 h 473"/>
                <a:gd name="T48" fmla="*/ 265 w 414"/>
                <a:gd name="T49" fmla="*/ 358 h 473"/>
                <a:gd name="T50" fmla="*/ 234 w 414"/>
                <a:gd name="T51" fmla="*/ 353 h 473"/>
                <a:gd name="T52" fmla="*/ 208 w 414"/>
                <a:gd name="T53" fmla="*/ 340 h 473"/>
                <a:gd name="T54" fmla="*/ 174 w 414"/>
                <a:gd name="T55" fmla="*/ 303 h 473"/>
                <a:gd name="T56" fmla="*/ 164 w 414"/>
                <a:gd name="T57" fmla="*/ 275 h 473"/>
                <a:gd name="T58" fmla="*/ 161 w 414"/>
                <a:gd name="T59" fmla="*/ 254 h 473"/>
                <a:gd name="T60" fmla="*/ 165 w 414"/>
                <a:gd name="T61" fmla="*/ 223 h 473"/>
                <a:gd name="T62" fmla="*/ 179 w 414"/>
                <a:gd name="T63" fmla="*/ 195 h 473"/>
                <a:gd name="T64" fmla="*/ 216 w 414"/>
                <a:gd name="T65" fmla="*/ 160 h 473"/>
                <a:gd name="T66" fmla="*/ 244 w 414"/>
                <a:gd name="T67" fmla="*/ 151 h 473"/>
                <a:gd name="T68" fmla="*/ 265 w 414"/>
                <a:gd name="T69" fmla="*/ 149 h 473"/>
                <a:gd name="T70" fmla="*/ 296 w 414"/>
                <a:gd name="T71" fmla="*/ 152 h 473"/>
                <a:gd name="T72" fmla="*/ 324 w 414"/>
                <a:gd name="T73" fmla="*/ 165 h 473"/>
                <a:gd name="T74" fmla="*/ 358 w 414"/>
                <a:gd name="T75" fmla="*/ 203 h 473"/>
                <a:gd name="T76" fmla="*/ 368 w 414"/>
                <a:gd name="T77" fmla="*/ 232 h 473"/>
                <a:gd name="T78" fmla="*/ 371 w 414"/>
                <a:gd name="T79" fmla="*/ 254 h 473"/>
                <a:gd name="T80" fmla="*/ 366 w 414"/>
                <a:gd name="T81" fmla="*/ 285 h 473"/>
                <a:gd name="T82" fmla="*/ 353 w 414"/>
                <a:gd name="T83" fmla="*/ 312 h 473"/>
                <a:gd name="T84" fmla="*/ 316 w 414"/>
                <a:gd name="T85" fmla="*/ 345 h 473"/>
                <a:gd name="T86" fmla="*/ 286 w 414"/>
                <a:gd name="T87" fmla="*/ 357 h 473"/>
                <a:gd name="T88" fmla="*/ 265 w 414"/>
                <a:gd name="T89" fmla="*/ 35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" h="473">
                  <a:moveTo>
                    <a:pt x="273" y="0"/>
                  </a:moveTo>
                  <a:lnTo>
                    <a:pt x="273" y="0"/>
                  </a:lnTo>
                  <a:lnTo>
                    <a:pt x="26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07" y="25"/>
                  </a:lnTo>
                  <a:lnTo>
                    <a:pt x="85" y="54"/>
                  </a:lnTo>
                  <a:lnTo>
                    <a:pt x="64" y="82"/>
                  </a:lnTo>
                  <a:lnTo>
                    <a:pt x="46" y="113"/>
                  </a:lnTo>
                  <a:lnTo>
                    <a:pt x="31" y="143"/>
                  </a:lnTo>
                  <a:lnTo>
                    <a:pt x="18" y="174"/>
                  </a:lnTo>
                  <a:lnTo>
                    <a:pt x="9" y="203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0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56" y="227"/>
                  </a:lnTo>
                  <a:lnTo>
                    <a:pt x="69" y="229"/>
                  </a:lnTo>
                  <a:lnTo>
                    <a:pt x="82" y="232"/>
                  </a:lnTo>
                  <a:lnTo>
                    <a:pt x="94" y="236"/>
                  </a:lnTo>
                  <a:lnTo>
                    <a:pt x="105" y="241"/>
                  </a:lnTo>
                  <a:lnTo>
                    <a:pt x="115" y="247"/>
                  </a:lnTo>
                  <a:lnTo>
                    <a:pt x="123" y="254"/>
                  </a:lnTo>
                  <a:lnTo>
                    <a:pt x="130" y="262"/>
                  </a:lnTo>
                  <a:lnTo>
                    <a:pt x="131" y="260"/>
                  </a:lnTo>
                  <a:lnTo>
                    <a:pt x="131" y="262"/>
                  </a:lnTo>
                  <a:lnTo>
                    <a:pt x="131" y="262"/>
                  </a:lnTo>
                  <a:lnTo>
                    <a:pt x="134" y="268"/>
                  </a:lnTo>
                  <a:lnTo>
                    <a:pt x="138" y="275"/>
                  </a:lnTo>
                  <a:lnTo>
                    <a:pt x="141" y="281"/>
                  </a:lnTo>
                  <a:lnTo>
                    <a:pt x="141" y="288"/>
                  </a:lnTo>
                  <a:lnTo>
                    <a:pt x="141" y="288"/>
                  </a:lnTo>
                  <a:lnTo>
                    <a:pt x="141" y="293"/>
                  </a:lnTo>
                  <a:lnTo>
                    <a:pt x="141" y="293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56" y="468"/>
                  </a:lnTo>
                  <a:lnTo>
                    <a:pt x="172" y="471"/>
                  </a:lnTo>
                  <a:lnTo>
                    <a:pt x="188" y="473"/>
                  </a:lnTo>
                  <a:lnTo>
                    <a:pt x="203" y="473"/>
                  </a:lnTo>
                  <a:lnTo>
                    <a:pt x="203" y="473"/>
                  </a:lnTo>
                  <a:lnTo>
                    <a:pt x="224" y="471"/>
                  </a:lnTo>
                  <a:lnTo>
                    <a:pt x="244" y="469"/>
                  </a:lnTo>
                  <a:lnTo>
                    <a:pt x="264" y="464"/>
                  </a:lnTo>
                  <a:lnTo>
                    <a:pt x="283" y="458"/>
                  </a:lnTo>
                  <a:lnTo>
                    <a:pt x="301" y="451"/>
                  </a:lnTo>
                  <a:lnTo>
                    <a:pt x="319" y="442"/>
                  </a:lnTo>
                  <a:lnTo>
                    <a:pt x="335" y="432"/>
                  </a:lnTo>
                  <a:lnTo>
                    <a:pt x="350" y="420"/>
                  </a:lnTo>
                  <a:lnTo>
                    <a:pt x="363" y="407"/>
                  </a:lnTo>
                  <a:lnTo>
                    <a:pt x="376" y="393"/>
                  </a:lnTo>
                  <a:lnTo>
                    <a:pt x="388" y="378"/>
                  </a:lnTo>
                  <a:lnTo>
                    <a:pt x="397" y="363"/>
                  </a:lnTo>
                  <a:lnTo>
                    <a:pt x="404" y="345"/>
                  </a:lnTo>
                  <a:lnTo>
                    <a:pt x="411" y="329"/>
                  </a:lnTo>
                  <a:lnTo>
                    <a:pt x="414" y="311"/>
                  </a:lnTo>
                  <a:lnTo>
                    <a:pt x="414" y="293"/>
                  </a:lnTo>
                  <a:lnTo>
                    <a:pt x="414" y="293"/>
                  </a:lnTo>
                  <a:lnTo>
                    <a:pt x="414" y="277"/>
                  </a:lnTo>
                  <a:lnTo>
                    <a:pt x="412" y="260"/>
                  </a:lnTo>
                  <a:lnTo>
                    <a:pt x="409" y="244"/>
                  </a:lnTo>
                  <a:lnTo>
                    <a:pt x="406" y="227"/>
                  </a:lnTo>
                  <a:lnTo>
                    <a:pt x="394" y="190"/>
                  </a:lnTo>
                  <a:lnTo>
                    <a:pt x="378" y="152"/>
                  </a:lnTo>
                  <a:lnTo>
                    <a:pt x="358" y="115"/>
                  </a:lnTo>
                  <a:lnTo>
                    <a:pt x="334" y="76"/>
                  </a:lnTo>
                  <a:lnTo>
                    <a:pt x="304" y="38"/>
                  </a:lnTo>
                  <a:lnTo>
                    <a:pt x="290" y="18"/>
                  </a:lnTo>
                  <a:lnTo>
                    <a:pt x="273" y="0"/>
                  </a:lnTo>
                  <a:lnTo>
                    <a:pt x="273" y="0"/>
                  </a:lnTo>
                  <a:close/>
                  <a:moveTo>
                    <a:pt x="265" y="358"/>
                  </a:moveTo>
                  <a:lnTo>
                    <a:pt x="265" y="358"/>
                  </a:lnTo>
                  <a:lnTo>
                    <a:pt x="255" y="358"/>
                  </a:lnTo>
                  <a:lnTo>
                    <a:pt x="244" y="357"/>
                  </a:lnTo>
                  <a:lnTo>
                    <a:pt x="234" y="353"/>
                  </a:lnTo>
                  <a:lnTo>
                    <a:pt x="224" y="350"/>
                  </a:lnTo>
                  <a:lnTo>
                    <a:pt x="216" y="345"/>
                  </a:lnTo>
                  <a:lnTo>
                    <a:pt x="208" y="340"/>
                  </a:lnTo>
                  <a:lnTo>
                    <a:pt x="192" y="327"/>
                  </a:lnTo>
                  <a:lnTo>
                    <a:pt x="179" y="312"/>
                  </a:lnTo>
                  <a:lnTo>
                    <a:pt x="174" y="303"/>
                  </a:lnTo>
                  <a:lnTo>
                    <a:pt x="169" y="294"/>
                  </a:lnTo>
                  <a:lnTo>
                    <a:pt x="165" y="285"/>
                  </a:lnTo>
                  <a:lnTo>
                    <a:pt x="164" y="275"/>
                  </a:lnTo>
                  <a:lnTo>
                    <a:pt x="162" y="263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62" y="242"/>
                  </a:lnTo>
                  <a:lnTo>
                    <a:pt x="164" y="232"/>
                  </a:lnTo>
                  <a:lnTo>
                    <a:pt x="165" y="223"/>
                  </a:lnTo>
                  <a:lnTo>
                    <a:pt x="169" y="213"/>
                  </a:lnTo>
                  <a:lnTo>
                    <a:pt x="174" y="203"/>
                  </a:lnTo>
                  <a:lnTo>
                    <a:pt x="179" y="195"/>
                  </a:lnTo>
                  <a:lnTo>
                    <a:pt x="192" y="178"/>
                  </a:lnTo>
                  <a:lnTo>
                    <a:pt x="208" y="165"/>
                  </a:lnTo>
                  <a:lnTo>
                    <a:pt x="216" y="160"/>
                  </a:lnTo>
                  <a:lnTo>
                    <a:pt x="224" y="157"/>
                  </a:lnTo>
                  <a:lnTo>
                    <a:pt x="234" y="152"/>
                  </a:lnTo>
                  <a:lnTo>
                    <a:pt x="244" y="151"/>
                  </a:lnTo>
                  <a:lnTo>
                    <a:pt x="255" y="149"/>
                  </a:lnTo>
                  <a:lnTo>
                    <a:pt x="265" y="149"/>
                  </a:lnTo>
                  <a:lnTo>
                    <a:pt x="265" y="149"/>
                  </a:lnTo>
                  <a:lnTo>
                    <a:pt x="277" y="149"/>
                  </a:lnTo>
                  <a:lnTo>
                    <a:pt x="286" y="151"/>
                  </a:lnTo>
                  <a:lnTo>
                    <a:pt x="296" y="152"/>
                  </a:lnTo>
                  <a:lnTo>
                    <a:pt x="306" y="157"/>
                  </a:lnTo>
                  <a:lnTo>
                    <a:pt x="316" y="160"/>
                  </a:lnTo>
                  <a:lnTo>
                    <a:pt x="324" y="165"/>
                  </a:lnTo>
                  <a:lnTo>
                    <a:pt x="340" y="178"/>
                  </a:lnTo>
                  <a:lnTo>
                    <a:pt x="353" y="195"/>
                  </a:lnTo>
                  <a:lnTo>
                    <a:pt x="358" y="203"/>
                  </a:lnTo>
                  <a:lnTo>
                    <a:pt x="363" y="213"/>
                  </a:lnTo>
                  <a:lnTo>
                    <a:pt x="366" y="223"/>
                  </a:lnTo>
                  <a:lnTo>
                    <a:pt x="368" y="232"/>
                  </a:lnTo>
                  <a:lnTo>
                    <a:pt x="370" y="242"/>
                  </a:lnTo>
                  <a:lnTo>
                    <a:pt x="371" y="254"/>
                  </a:lnTo>
                  <a:lnTo>
                    <a:pt x="371" y="254"/>
                  </a:lnTo>
                  <a:lnTo>
                    <a:pt x="370" y="263"/>
                  </a:lnTo>
                  <a:lnTo>
                    <a:pt x="368" y="275"/>
                  </a:lnTo>
                  <a:lnTo>
                    <a:pt x="366" y="285"/>
                  </a:lnTo>
                  <a:lnTo>
                    <a:pt x="363" y="294"/>
                  </a:lnTo>
                  <a:lnTo>
                    <a:pt x="358" y="303"/>
                  </a:lnTo>
                  <a:lnTo>
                    <a:pt x="353" y="312"/>
                  </a:lnTo>
                  <a:lnTo>
                    <a:pt x="340" y="327"/>
                  </a:lnTo>
                  <a:lnTo>
                    <a:pt x="324" y="340"/>
                  </a:lnTo>
                  <a:lnTo>
                    <a:pt x="316" y="345"/>
                  </a:lnTo>
                  <a:lnTo>
                    <a:pt x="306" y="350"/>
                  </a:lnTo>
                  <a:lnTo>
                    <a:pt x="296" y="353"/>
                  </a:lnTo>
                  <a:lnTo>
                    <a:pt x="286" y="357"/>
                  </a:lnTo>
                  <a:lnTo>
                    <a:pt x="277" y="358"/>
                  </a:lnTo>
                  <a:lnTo>
                    <a:pt x="265" y="358"/>
                  </a:lnTo>
                  <a:lnTo>
                    <a:pt x="265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02"/>
            <p:cNvSpPr/>
            <p:nvPr/>
          </p:nvSpPr>
          <p:spPr bwMode="auto">
            <a:xfrm>
              <a:off x="922338" y="3592513"/>
              <a:ext cx="31750" cy="9525"/>
            </a:xfrm>
            <a:custGeom>
              <a:avLst/>
              <a:gdLst>
                <a:gd name="T0" fmla="*/ 19 w 40"/>
                <a:gd name="T1" fmla="*/ 0 h 11"/>
                <a:gd name="T2" fmla="*/ 19 w 40"/>
                <a:gd name="T3" fmla="*/ 0 h 11"/>
                <a:gd name="T4" fmla="*/ 11 w 40"/>
                <a:gd name="T5" fmla="*/ 0 h 11"/>
                <a:gd name="T6" fmla="*/ 4 w 40"/>
                <a:gd name="T7" fmla="*/ 3 h 11"/>
                <a:gd name="T8" fmla="*/ 4 w 40"/>
                <a:gd name="T9" fmla="*/ 3 h 11"/>
                <a:gd name="T10" fmla="*/ 1 w 40"/>
                <a:gd name="T11" fmla="*/ 6 h 11"/>
                <a:gd name="T12" fmla="*/ 0 w 40"/>
                <a:gd name="T13" fmla="*/ 11 h 11"/>
                <a:gd name="T14" fmla="*/ 40 w 40"/>
                <a:gd name="T15" fmla="*/ 11 h 11"/>
                <a:gd name="T16" fmla="*/ 40 w 40"/>
                <a:gd name="T17" fmla="*/ 11 h 11"/>
                <a:gd name="T18" fmla="*/ 40 w 40"/>
                <a:gd name="T19" fmla="*/ 8 h 11"/>
                <a:gd name="T20" fmla="*/ 37 w 40"/>
                <a:gd name="T21" fmla="*/ 5 h 11"/>
                <a:gd name="T22" fmla="*/ 36 w 40"/>
                <a:gd name="T23" fmla="*/ 3 h 11"/>
                <a:gd name="T24" fmla="*/ 31 w 40"/>
                <a:gd name="T25" fmla="*/ 2 h 11"/>
                <a:gd name="T26" fmla="*/ 31 w 40"/>
                <a:gd name="T27" fmla="*/ 2 h 11"/>
                <a:gd name="T28" fmla="*/ 19 w 40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11">
                  <a:moveTo>
                    <a:pt x="19" y="0"/>
                  </a:moveTo>
                  <a:lnTo>
                    <a:pt x="19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5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03"/>
            <p:cNvSpPr/>
            <p:nvPr/>
          </p:nvSpPr>
          <p:spPr bwMode="auto">
            <a:xfrm>
              <a:off x="922338" y="3592513"/>
              <a:ext cx="31750" cy="9525"/>
            </a:xfrm>
            <a:custGeom>
              <a:avLst/>
              <a:gdLst>
                <a:gd name="T0" fmla="*/ 19 w 40"/>
                <a:gd name="T1" fmla="*/ 0 h 11"/>
                <a:gd name="T2" fmla="*/ 19 w 40"/>
                <a:gd name="T3" fmla="*/ 0 h 11"/>
                <a:gd name="T4" fmla="*/ 11 w 40"/>
                <a:gd name="T5" fmla="*/ 0 h 11"/>
                <a:gd name="T6" fmla="*/ 4 w 40"/>
                <a:gd name="T7" fmla="*/ 3 h 11"/>
                <a:gd name="T8" fmla="*/ 4 w 40"/>
                <a:gd name="T9" fmla="*/ 3 h 11"/>
                <a:gd name="T10" fmla="*/ 1 w 40"/>
                <a:gd name="T11" fmla="*/ 6 h 11"/>
                <a:gd name="T12" fmla="*/ 0 w 40"/>
                <a:gd name="T13" fmla="*/ 11 h 11"/>
                <a:gd name="T14" fmla="*/ 40 w 40"/>
                <a:gd name="T15" fmla="*/ 11 h 11"/>
                <a:gd name="T16" fmla="*/ 40 w 40"/>
                <a:gd name="T17" fmla="*/ 11 h 11"/>
                <a:gd name="T18" fmla="*/ 40 w 40"/>
                <a:gd name="T19" fmla="*/ 8 h 11"/>
                <a:gd name="T20" fmla="*/ 37 w 40"/>
                <a:gd name="T21" fmla="*/ 5 h 11"/>
                <a:gd name="T22" fmla="*/ 36 w 40"/>
                <a:gd name="T23" fmla="*/ 3 h 11"/>
                <a:gd name="T24" fmla="*/ 31 w 40"/>
                <a:gd name="T25" fmla="*/ 2 h 11"/>
                <a:gd name="T26" fmla="*/ 31 w 40"/>
                <a:gd name="T27" fmla="*/ 2 h 11"/>
                <a:gd name="T28" fmla="*/ 19 w 40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11">
                  <a:moveTo>
                    <a:pt x="19" y="0"/>
                  </a:moveTo>
                  <a:lnTo>
                    <a:pt x="19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5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04"/>
            <p:cNvSpPr/>
            <p:nvPr/>
          </p:nvSpPr>
          <p:spPr bwMode="auto">
            <a:xfrm>
              <a:off x="879476" y="3605213"/>
              <a:ext cx="30163" cy="9525"/>
            </a:xfrm>
            <a:custGeom>
              <a:avLst/>
              <a:gdLst>
                <a:gd name="T0" fmla="*/ 37 w 37"/>
                <a:gd name="T1" fmla="*/ 0 h 12"/>
                <a:gd name="T2" fmla="*/ 0 w 37"/>
                <a:gd name="T3" fmla="*/ 0 h 12"/>
                <a:gd name="T4" fmla="*/ 0 w 37"/>
                <a:gd name="T5" fmla="*/ 0 h 12"/>
                <a:gd name="T6" fmla="*/ 1 w 37"/>
                <a:gd name="T7" fmla="*/ 5 h 12"/>
                <a:gd name="T8" fmla="*/ 6 w 37"/>
                <a:gd name="T9" fmla="*/ 8 h 12"/>
                <a:gd name="T10" fmla="*/ 6 w 37"/>
                <a:gd name="T11" fmla="*/ 8 h 12"/>
                <a:gd name="T12" fmla="*/ 13 w 37"/>
                <a:gd name="T13" fmla="*/ 10 h 12"/>
                <a:gd name="T14" fmla="*/ 18 w 37"/>
                <a:gd name="T15" fmla="*/ 12 h 12"/>
                <a:gd name="T16" fmla="*/ 18 w 37"/>
                <a:gd name="T17" fmla="*/ 12 h 12"/>
                <a:gd name="T18" fmla="*/ 26 w 37"/>
                <a:gd name="T19" fmla="*/ 10 h 12"/>
                <a:gd name="T20" fmla="*/ 31 w 37"/>
                <a:gd name="T21" fmla="*/ 8 h 12"/>
                <a:gd name="T22" fmla="*/ 31 w 37"/>
                <a:gd name="T23" fmla="*/ 8 h 12"/>
                <a:gd name="T24" fmla="*/ 34 w 37"/>
                <a:gd name="T25" fmla="*/ 5 h 12"/>
                <a:gd name="T26" fmla="*/ 37 w 37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2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13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6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06"/>
            <p:cNvSpPr/>
            <p:nvPr/>
          </p:nvSpPr>
          <p:spPr bwMode="auto">
            <a:xfrm>
              <a:off x="879476" y="3605213"/>
              <a:ext cx="30163" cy="9525"/>
            </a:xfrm>
            <a:custGeom>
              <a:avLst/>
              <a:gdLst>
                <a:gd name="T0" fmla="*/ 37 w 37"/>
                <a:gd name="T1" fmla="*/ 0 h 12"/>
                <a:gd name="T2" fmla="*/ 0 w 37"/>
                <a:gd name="T3" fmla="*/ 0 h 12"/>
                <a:gd name="T4" fmla="*/ 0 w 37"/>
                <a:gd name="T5" fmla="*/ 0 h 12"/>
                <a:gd name="T6" fmla="*/ 1 w 37"/>
                <a:gd name="T7" fmla="*/ 5 h 12"/>
                <a:gd name="T8" fmla="*/ 6 w 37"/>
                <a:gd name="T9" fmla="*/ 8 h 12"/>
                <a:gd name="T10" fmla="*/ 6 w 37"/>
                <a:gd name="T11" fmla="*/ 8 h 12"/>
                <a:gd name="T12" fmla="*/ 13 w 37"/>
                <a:gd name="T13" fmla="*/ 10 h 12"/>
                <a:gd name="T14" fmla="*/ 18 w 37"/>
                <a:gd name="T15" fmla="*/ 12 h 12"/>
                <a:gd name="T16" fmla="*/ 18 w 37"/>
                <a:gd name="T17" fmla="*/ 12 h 12"/>
                <a:gd name="T18" fmla="*/ 26 w 37"/>
                <a:gd name="T19" fmla="*/ 10 h 12"/>
                <a:gd name="T20" fmla="*/ 31 w 37"/>
                <a:gd name="T21" fmla="*/ 8 h 12"/>
                <a:gd name="T22" fmla="*/ 31 w 37"/>
                <a:gd name="T23" fmla="*/ 8 h 12"/>
                <a:gd name="T24" fmla="*/ 34 w 37"/>
                <a:gd name="T25" fmla="*/ 5 h 12"/>
                <a:gd name="T26" fmla="*/ 37 w 37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2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13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6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07"/>
            <p:cNvSpPr>
              <a:spLocks noEditPoints="1"/>
            </p:cNvSpPr>
            <p:nvPr/>
          </p:nvSpPr>
          <p:spPr bwMode="auto">
            <a:xfrm>
              <a:off x="846138" y="3560763"/>
              <a:ext cx="144463" cy="84138"/>
            </a:xfrm>
            <a:custGeom>
              <a:avLst/>
              <a:gdLst>
                <a:gd name="T0" fmla="*/ 80 w 181"/>
                <a:gd name="T1" fmla="*/ 50 h 104"/>
                <a:gd name="T2" fmla="*/ 85 w 181"/>
                <a:gd name="T3" fmla="*/ 42 h 104"/>
                <a:gd name="T4" fmla="*/ 90 w 181"/>
                <a:gd name="T5" fmla="*/ 36 h 104"/>
                <a:gd name="T6" fmla="*/ 98 w 181"/>
                <a:gd name="T7" fmla="*/ 32 h 104"/>
                <a:gd name="T8" fmla="*/ 111 w 181"/>
                <a:gd name="T9" fmla="*/ 31 h 104"/>
                <a:gd name="T10" fmla="*/ 129 w 181"/>
                <a:gd name="T11" fmla="*/ 32 h 104"/>
                <a:gd name="T12" fmla="*/ 140 w 181"/>
                <a:gd name="T13" fmla="*/ 37 h 104"/>
                <a:gd name="T14" fmla="*/ 145 w 181"/>
                <a:gd name="T15" fmla="*/ 44 h 104"/>
                <a:gd name="T16" fmla="*/ 163 w 181"/>
                <a:gd name="T17" fmla="*/ 50 h 104"/>
                <a:gd name="T18" fmla="*/ 147 w 181"/>
                <a:gd name="T19" fmla="*/ 55 h 104"/>
                <a:gd name="T20" fmla="*/ 145 w 181"/>
                <a:gd name="T21" fmla="*/ 62 h 104"/>
                <a:gd name="T22" fmla="*/ 137 w 181"/>
                <a:gd name="T23" fmla="*/ 70 h 104"/>
                <a:gd name="T24" fmla="*/ 131 w 181"/>
                <a:gd name="T25" fmla="*/ 73 h 104"/>
                <a:gd name="T26" fmla="*/ 109 w 181"/>
                <a:gd name="T27" fmla="*/ 75 h 104"/>
                <a:gd name="T28" fmla="*/ 109 w 181"/>
                <a:gd name="T29" fmla="*/ 67 h 104"/>
                <a:gd name="T30" fmla="*/ 126 w 181"/>
                <a:gd name="T31" fmla="*/ 65 h 104"/>
                <a:gd name="T32" fmla="*/ 129 w 181"/>
                <a:gd name="T33" fmla="*/ 63 h 104"/>
                <a:gd name="T34" fmla="*/ 134 w 181"/>
                <a:gd name="T35" fmla="*/ 58 h 104"/>
                <a:gd name="T36" fmla="*/ 93 w 181"/>
                <a:gd name="T37" fmla="*/ 55 h 104"/>
                <a:gd name="T38" fmla="*/ 88 w 181"/>
                <a:gd name="T39" fmla="*/ 63 h 104"/>
                <a:gd name="T40" fmla="*/ 81 w 181"/>
                <a:gd name="T41" fmla="*/ 70 h 104"/>
                <a:gd name="T42" fmla="*/ 60 w 181"/>
                <a:gd name="T43" fmla="*/ 75 h 104"/>
                <a:gd name="T44" fmla="*/ 49 w 181"/>
                <a:gd name="T45" fmla="*/ 73 h 104"/>
                <a:gd name="T46" fmla="*/ 39 w 181"/>
                <a:gd name="T47" fmla="*/ 68 h 104"/>
                <a:gd name="T48" fmla="*/ 31 w 181"/>
                <a:gd name="T49" fmla="*/ 63 h 104"/>
                <a:gd name="T50" fmla="*/ 29 w 181"/>
                <a:gd name="T51" fmla="*/ 55 h 104"/>
                <a:gd name="T52" fmla="*/ 18 w 181"/>
                <a:gd name="T53" fmla="*/ 50 h 104"/>
                <a:gd name="T54" fmla="*/ 29 w 181"/>
                <a:gd name="T55" fmla="*/ 50 h 104"/>
                <a:gd name="T56" fmla="*/ 31 w 181"/>
                <a:gd name="T57" fmla="*/ 42 h 104"/>
                <a:gd name="T58" fmla="*/ 37 w 181"/>
                <a:gd name="T59" fmla="*/ 37 h 104"/>
                <a:gd name="T60" fmla="*/ 60 w 181"/>
                <a:gd name="T61" fmla="*/ 32 h 104"/>
                <a:gd name="T62" fmla="*/ 60 w 181"/>
                <a:gd name="T63" fmla="*/ 39 h 104"/>
                <a:gd name="T64" fmla="*/ 49 w 181"/>
                <a:gd name="T65" fmla="*/ 42 h 104"/>
                <a:gd name="T66" fmla="*/ 42 w 181"/>
                <a:gd name="T67" fmla="*/ 47 h 104"/>
                <a:gd name="T68" fmla="*/ 91 w 181"/>
                <a:gd name="T69" fmla="*/ 0 h 104"/>
                <a:gd name="T70" fmla="*/ 72 w 181"/>
                <a:gd name="T71" fmla="*/ 1 h 104"/>
                <a:gd name="T72" fmla="*/ 39 w 181"/>
                <a:gd name="T73" fmla="*/ 9 h 104"/>
                <a:gd name="T74" fmla="*/ 15 w 181"/>
                <a:gd name="T75" fmla="*/ 24 h 104"/>
                <a:gd name="T76" fmla="*/ 1 w 181"/>
                <a:gd name="T77" fmla="*/ 42 h 104"/>
                <a:gd name="T78" fmla="*/ 0 w 181"/>
                <a:gd name="T79" fmla="*/ 52 h 104"/>
                <a:gd name="T80" fmla="*/ 6 w 181"/>
                <a:gd name="T81" fmla="*/ 73 h 104"/>
                <a:gd name="T82" fmla="*/ 26 w 181"/>
                <a:gd name="T83" fmla="*/ 90 h 104"/>
                <a:gd name="T84" fmla="*/ 55 w 181"/>
                <a:gd name="T85" fmla="*/ 101 h 104"/>
                <a:gd name="T86" fmla="*/ 91 w 181"/>
                <a:gd name="T87" fmla="*/ 104 h 104"/>
                <a:gd name="T88" fmla="*/ 109 w 181"/>
                <a:gd name="T89" fmla="*/ 104 h 104"/>
                <a:gd name="T90" fmla="*/ 142 w 181"/>
                <a:gd name="T91" fmla="*/ 96 h 104"/>
                <a:gd name="T92" fmla="*/ 166 w 181"/>
                <a:gd name="T93" fmla="*/ 81 h 104"/>
                <a:gd name="T94" fmla="*/ 180 w 181"/>
                <a:gd name="T95" fmla="*/ 63 h 104"/>
                <a:gd name="T96" fmla="*/ 181 w 181"/>
                <a:gd name="T97" fmla="*/ 52 h 104"/>
                <a:gd name="T98" fmla="*/ 175 w 181"/>
                <a:gd name="T99" fmla="*/ 32 h 104"/>
                <a:gd name="T100" fmla="*/ 155 w 181"/>
                <a:gd name="T101" fmla="*/ 16 h 104"/>
                <a:gd name="T102" fmla="*/ 126 w 181"/>
                <a:gd name="T103" fmla="*/ 5 h 104"/>
                <a:gd name="T104" fmla="*/ 91 w 181"/>
                <a:gd name="T10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1" h="104">
                  <a:moveTo>
                    <a:pt x="41" y="50"/>
                  </a:moveTo>
                  <a:lnTo>
                    <a:pt x="80" y="50"/>
                  </a:lnTo>
                  <a:lnTo>
                    <a:pt x="80" y="50"/>
                  </a:lnTo>
                  <a:lnTo>
                    <a:pt x="85" y="42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3" y="34"/>
                  </a:lnTo>
                  <a:lnTo>
                    <a:pt x="98" y="32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21" y="31"/>
                  </a:lnTo>
                  <a:lnTo>
                    <a:pt x="129" y="32"/>
                  </a:lnTo>
                  <a:lnTo>
                    <a:pt x="135" y="34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45" y="44"/>
                  </a:lnTo>
                  <a:lnTo>
                    <a:pt x="147" y="50"/>
                  </a:lnTo>
                  <a:lnTo>
                    <a:pt x="163" y="50"/>
                  </a:lnTo>
                  <a:lnTo>
                    <a:pt x="163" y="55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5" y="62"/>
                  </a:lnTo>
                  <a:lnTo>
                    <a:pt x="142" y="67"/>
                  </a:lnTo>
                  <a:lnTo>
                    <a:pt x="137" y="70"/>
                  </a:lnTo>
                  <a:lnTo>
                    <a:pt x="131" y="73"/>
                  </a:lnTo>
                  <a:lnTo>
                    <a:pt x="131" y="73"/>
                  </a:lnTo>
                  <a:lnTo>
                    <a:pt x="122" y="75"/>
                  </a:lnTo>
                  <a:lnTo>
                    <a:pt x="109" y="75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19" y="67"/>
                  </a:lnTo>
                  <a:lnTo>
                    <a:pt x="126" y="65"/>
                  </a:lnTo>
                  <a:lnTo>
                    <a:pt x="126" y="65"/>
                  </a:lnTo>
                  <a:lnTo>
                    <a:pt x="129" y="63"/>
                  </a:lnTo>
                  <a:lnTo>
                    <a:pt x="132" y="62"/>
                  </a:lnTo>
                  <a:lnTo>
                    <a:pt x="134" y="58"/>
                  </a:lnTo>
                  <a:lnTo>
                    <a:pt x="135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8" y="63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2" y="73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49" y="73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4" y="67"/>
                  </a:lnTo>
                  <a:lnTo>
                    <a:pt x="31" y="63"/>
                  </a:lnTo>
                  <a:lnTo>
                    <a:pt x="29" y="58"/>
                  </a:lnTo>
                  <a:lnTo>
                    <a:pt x="29" y="55"/>
                  </a:lnTo>
                  <a:lnTo>
                    <a:pt x="18" y="55"/>
                  </a:lnTo>
                  <a:lnTo>
                    <a:pt x="18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31" y="4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7" y="32"/>
                  </a:lnTo>
                  <a:lnTo>
                    <a:pt x="60" y="32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4" y="45"/>
                  </a:lnTo>
                  <a:lnTo>
                    <a:pt x="42" y="47"/>
                  </a:lnTo>
                  <a:lnTo>
                    <a:pt x="41" y="50"/>
                  </a:lnTo>
                  <a:close/>
                  <a:moveTo>
                    <a:pt x="91" y="0"/>
                  </a:moveTo>
                  <a:lnTo>
                    <a:pt x="91" y="0"/>
                  </a:lnTo>
                  <a:lnTo>
                    <a:pt x="72" y="1"/>
                  </a:lnTo>
                  <a:lnTo>
                    <a:pt x="55" y="5"/>
                  </a:lnTo>
                  <a:lnTo>
                    <a:pt x="39" y="9"/>
                  </a:lnTo>
                  <a:lnTo>
                    <a:pt x="26" y="16"/>
                  </a:lnTo>
                  <a:lnTo>
                    <a:pt x="15" y="24"/>
                  </a:lnTo>
                  <a:lnTo>
                    <a:pt x="6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63"/>
                  </a:lnTo>
                  <a:lnTo>
                    <a:pt x="6" y="73"/>
                  </a:lnTo>
                  <a:lnTo>
                    <a:pt x="15" y="81"/>
                  </a:lnTo>
                  <a:lnTo>
                    <a:pt x="26" y="90"/>
                  </a:lnTo>
                  <a:lnTo>
                    <a:pt x="39" y="96"/>
                  </a:lnTo>
                  <a:lnTo>
                    <a:pt x="55" y="101"/>
                  </a:lnTo>
                  <a:lnTo>
                    <a:pt x="72" y="104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109" y="104"/>
                  </a:lnTo>
                  <a:lnTo>
                    <a:pt x="126" y="101"/>
                  </a:lnTo>
                  <a:lnTo>
                    <a:pt x="142" y="96"/>
                  </a:lnTo>
                  <a:lnTo>
                    <a:pt x="155" y="90"/>
                  </a:lnTo>
                  <a:lnTo>
                    <a:pt x="166" y="81"/>
                  </a:lnTo>
                  <a:lnTo>
                    <a:pt x="175" y="73"/>
                  </a:lnTo>
                  <a:lnTo>
                    <a:pt x="180" y="63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42"/>
                  </a:lnTo>
                  <a:lnTo>
                    <a:pt x="175" y="32"/>
                  </a:lnTo>
                  <a:lnTo>
                    <a:pt x="166" y="24"/>
                  </a:lnTo>
                  <a:lnTo>
                    <a:pt x="155" y="16"/>
                  </a:lnTo>
                  <a:lnTo>
                    <a:pt x="142" y="9"/>
                  </a:lnTo>
                  <a:lnTo>
                    <a:pt x="126" y="5"/>
                  </a:lnTo>
                  <a:lnTo>
                    <a:pt x="109" y="1"/>
                  </a:ln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08"/>
            <p:cNvSpPr/>
            <p:nvPr/>
          </p:nvSpPr>
          <p:spPr bwMode="auto">
            <a:xfrm>
              <a:off x="860426" y="3586163"/>
              <a:ext cx="115888" cy="34925"/>
            </a:xfrm>
            <a:custGeom>
              <a:avLst/>
              <a:gdLst>
                <a:gd name="T0" fmla="*/ 62 w 145"/>
                <a:gd name="T1" fmla="*/ 19 h 44"/>
                <a:gd name="T2" fmla="*/ 67 w 145"/>
                <a:gd name="T3" fmla="*/ 11 h 44"/>
                <a:gd name="T4" fmla="*/ 72 w 145"/>
                <a:gd name="T5" fmla="*/ 5 h 44"/>
                <a:gd name="T6" fmla="*/ 80 w 145"/>
                <a:gd name="T7" fmla="*/ 1 h 44"/>
                <a:gd name="T8" fmla="*/ 93 w 145"/>
                <a:gd name="T9" fmla="*/ 0 h 44"/>
                <a:gd name="T10" fmla="*/ 111 w 145"/>
                <a:gd name="T11" fmla="*/ 1 h 44"/>
                <a:gd name="T12" fmla="*/ 122 w 145"/>
                <a:gd name="T13" fmla="*/ 6 h 44"/>
                <a:gd name="T14" fmla="*/ 127 w 145"/>
                <a:gd name="T15" fmla="*/ 13 h 44"/>
                <a:gd name="T16" fmla="*/ 145 w 145"/>
                <a:gd name="T17" fmla="*/ 19 h 44"/>
                <a:gd name="T18" fmla="*/ 129 w 145"/>
                <a:gd name="T19" fmla="*/ 24 h 44"/>
                <a:gd name="T20" fmla="*/ 127 w 145"/>
                <a:gd name="T21" fmla="*/ 31 h 44"/>
                <a:gd name="T22" fmla="*/ 119 w 145"/>
                <a:gd name="T23" fmla="*/ 39 h 44"/>
                <a:gd name="T24" fmla="*/ 113 w 145"/>
                <a:gd name="T25" fmla="*/ 42 h 44"/>
                <a:gd name="T26" fmla="*/ 91 w 145"/>
                <a:gd name="T27" fmla="*/ 44 h 44"/>
                <a:gd name="T28" fmla="*/ 91 w 145"/>
                <a:gd name="T29" fmla="*/ 36 h 44"/>
                <a:gd name="T30" fmla="*/ 108 w 145"/>
                <a:gd name="T31" fmla="*/ 34 h 44"/>
                <a:gd name="T32" fmla="*/ 111 w 145"/>
                <a:gd name="T33" fmla="*/ 32 h 44"/>
                <a:gd name="T34" fmla="*/ 116 w 145"/>
                <a:gd name="T35" fmla="*/ 27 h 44"/>
                <a:gd name="T36" fmla="*/ 75 w 145"/>
                <a:gd name="T37" fmla="*/ 24 h 44"/>
                <a:gd name="T38" fmla="*/ 70 w 145"/>
                <a:gd name="T39" fmla="*/ 32 h 44"/>
                <a:gd name="T40" fmla="*/ 63 w 145"/>
                <a:gd name="T41" fmla="*/ 39 h 44"/>
                <a:gd name="T42" fmla="*/ 42 w 145"/>
                <a:gd name="T43" fmla="*/ 44 h 44"/>
                <a:gd name="T44" fmla="*/ 31 w 145"/>
                <a:gd name="T45" fmla="*/ 42 h 44"/>
                <a:gd name="T46" fmla="*/ 21 w 145"/>
                <a:gd name="T47" fmla="*/ 37 h 44"/>
                <a:gd name="T48" fmla="*/ 13 w 145"/>
                <a:gd name="T49" fmla="*/ 32 h 44"/>
                <a:gd name="T50" fmla="*/ 11 w 145"/>
                <a:gd name="T51" fmla="*/ 24 h 44"/>
                <a:gd name="T52" fmla="*/ 0 w 145"/>
                <a:gd name="T53" fmla="*/ 19 h 44"/>
                <a:gd name="T54" fmla="*/ 11 w 145"/>
                <a:gd name="T55" fmla="*/ 19 h 44"/>
                <a:gd name="T56" fmla="*/ 13 w 145"/>
                <a:gd name="T57" fmla="*/ 11 h 44"/>
                <a:gd name="T58" fmla="*/ 19 w 145"/>
                <a:gd name="T59" fmla="*/ 6 h 44"/>
                <a:gd name="T60" fmla="*/ 42 w 145"/>
                <a:gd name="T61" fmla="*/ 1 h 44"/>
                <a:gd name="T62" fmla="*/ 42 w 145"/>
                <a:gd name="T63" fmla="*/ 8 h 44"/>
                <a:gd name="T64" fmla="*/ 31 w 145"/>
                <a:gd name="T65" fmla="*/ 11 h 44"/>
                <a:gd name="T66" fmla="*/ 24 w 145"/>
                <a:gd name="T67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44">
                  <a:moveTo>
                    <a:pt x="23" y="19"/>
                  </a:moveTo>
                  <a:lnTo>
                    <a:pt x="62" y="19"/>
                  </a:lnTo>
                  <a:lnTo>
                    <a:pt x="62" y="19"/>
                  </a:lnTo>
                  <a:lnTo>
                    <a:pt x="67" y="11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1" y="1"/>
                  </a:lnTo>
                  <a:lnTo>
                    <a:pt x="117" y="3"/>
                  </a:lnTo>
                  <a:lnTo>
                    <a:pt x="122" y="6"/>
                  </a:lnTo>
                  <a:lnTo>
                    <a:pt x="122" y="6"/>
                  </a:lnTo>
                  <a:lnTo>
                    <a:pt x="127" y="13"/>
                  </a:lnTo>
                  <a:lnTo>
                    <a:pt x="129" y="19"/>
                  </a:lnTo>
                  <a:lnTo>
                    <a:pt x="145" y="19"/>
                  </a:lnTo>
                  <a:lnTo>
                    <a:pt x="145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7" y="31"/>
                  </a:lnTo>
                  <a:lnTo>
                    <a:pt x="124" y="36"/>
                  </a:lnTo>
                  <a:lnTo>
                    <a:pt x="119" y="39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4" y="44"/>
                  </a:lnTo>
                  <a:lnTo>
                    <a:pt x="91" y="44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101" y="36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1" y="32"/>
                  </a:lnTo>
                  <a:lnTo>
                    <a:pt x="114" y="31"/>
                  </a:lnTo>
                  <a:lnTo>
                    <a:pt x="116" y="27"/>
                  </a:lnTo>
                  <a:lnTo>
                    <a:pt x="11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0" y="32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54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1" y="4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6" y="36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11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9" y="1"/>
                  </a:lnTo>
                  <a:lnTo>
                    <a:pt x="42" y="1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3" y="1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09"/>
            <p:cNvSpPr/>
            <p:nvPr/>
          </p:nvSpPr>
          <p:spPr bwMode="auto">
            <a:xfrm>
              <a:off x="846138" y="3560763"/>
              <a:ext cx="144463" cy="84138"/>
            </a:xfrm>
            <a:custGeom>
              <a:avLst/>
              <a:gdLst>
                <a:gd name="T0" fmla="*/ 91 w 181"/>
                <a:gd name="T1" fmla="*/ 0 h 104"/>
                <a:gd name="T2" fmla="*/ 91 w 181"/>
                <a:gd name="T3" fmla="*/ 0 h 104"/>
                <a:gd name="T4" fmla="*/ 72 w 181"/>
                <a:gd name="T5" fmla="*/ 1 h 104"/>
                <a:gd name="T6" fmla="*/ 55 w 181"/>
                <a:gd name="T7" fmla="*/ 5 h 104"/>
                <a:gd name="T8" fmla="*/ 39 w 181"/>
                <a:gd name="T9" fmla="*/ 9 h 104"/>
                <a:gd name="T10" fmla="*/ 26 w 181"/>
                <a:gd name="T11" fmla="*/ 16 h 104"/>
                <a:gd name="T12" fmla="*/ 15 w 181"/>
                <a:gd name="T13" fmla="*/ 24 h 104"/>
                <a:gd name="T14" fmla="*/ 6 w 181"/>
                <a:gd name="T15" fmla="*/ 32 h 104"/>
                <a:gd name="T16" fmla="*/ 1 w 181"/>
                <a:gd name="T17" fmla="*/ 42 h 104"/>
                <a:gd name="T18" fmla="*/ 0 w 181"/>
                <a:gd name="T19" fmla="*/ 52 h 104"/>
                <a:gd name="T20" fmla="*/ 0 w 181"/>
                <a:gd name="T21" fmla="*/ 52 h 104"/>
                <a:gd name="T22" fmla="*/ 1 w 181"/>
                <a:gd name="T23" fmla="*/ 63 h 104"/>
                <a:gd name="T24" fmla="*/ 6 w 181"/>
                <a:gd name="T25" fmla="*/ 73 h 104"/>
                <a:gd name="T26" fmla="*/ 15 w 181"/>
                <a:gd name="T27" fmla="*/ 81 h 104"/>
                <a:gd name="T28" fmla="*/ 26 w 181"/>
                <a:gd name="T29" fmla="*/ 90 h 104"/>
                <a:gd name="T30" fmla="*/ 39 w 181"/>
                <a:gd name="T31" fmla="*/ 96 h 104"/>
                <a:gd name="T32" fmla="*/ 55 w 181"/>
                <a:gd name="T33" fmla="*/ 101 h 104"/>
                <a:gd name="T34" fmla="*/ 72 w 181"/>
                <a:gd name="T35" fmla="*/ 104 h 104"/>
                <a:gd name="T36" fmla="*/ 91 w 181"/>
                <a:gd name="T37" fmla="*/ 104 h 104"/>
                <a:gd name="T38" fmla="*/ 91 w 181"/>
                <a:gd name="T39" fmla="*/ 104 h 104"/>
                <a:gd name="T40" fmla="*/ 109 w 181"/>
                <a:gd name="T41" fmla="*/ 104 h 104"/>
                <a:gd name="T42" fmla="*/ 126 w 181"/>
                <a:gd name="T43" fmla="*/ 101 h 104"/>
                <a:gd name="T44" fmla="*/ 142 w 181"/>
                <a:gd name="T45" fmla="*/ 96 h 104"/>
                <a:gd name="T46" fmla="*/ 155 w 181"/>
                <a:gd name="T47" fmla="*/ 90 h 104"/>
                <a:gd name="T48" fmla="*/ 166 w 181"/>
                <a:gd name="T49" fmla="*/ 81 h 104"/>
                <a:gd name="T50" fmla="*/ 175 w 181"/>
                <a:gd name="T51" fmla="*/ 73 h 104"/>
                <a:gd name="T52" fmla="*/ 180 w 181"/>
                <a:gd name="T53" fmla="*/ 63 h 104"/>
                <a:gd name="T54" fmla="*/ 181 w 181"/>
                <a:gd name="T55" fmla="*/ 52 h 104"/>
                <a:gd name="T56" fmla="*/ 181 w 181"/>
                <a:gd name="T57" fmla="*/ 52 h 104"/>
                <a:gd name="T58" fmla="*/ 180 w 181"/>
                <a:gd name="T59" fmla="*/ 42 h 104"/>
                <a:gd name="T60" fmla="*/ 175 w 181"/>
                <a:gd name="T61" fmla="*/ 32 h 104"/>
                <a:gd name="T62" fmla="*/ 166 w 181"/>
                <a:gd name="T63" fmla="*/ 24 h 104"/>
                <a:gd name="T64" fmla="*/ 155 w 181"/>
                <a:gd name="T65" fmla="*/ 16 h 104"/>
                <a:gd name="T66" fmla="*/ 142 w 181"/>
                <a:gd name="T67" fmla="*/ 9 h 104"/>
                <a:gd name="T68" fmla="*/ 126 w 181"/>
                <a:gd name="T69" fmla="*/ 5 h 104"/>
                <a:gd name="T70" fmla="*/ 109 w 181"/>
                <a:gd name="T71" fmla="*/ 1 h 104"/>
                <a:gd name="T72" fmla="*/ 91 w 181"/>
                <a:gd name="T7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" h="104">
                  <a:moveTo>
                    <a:pt x="91" y="0"/>
                  </a:moveTo>
                  <a:lnTo>
                    <a:pt x="91" y="0"/>
                  </a:lnTo>
                  <a:lnTo>
                    <a:pt x="72" y="1"/>
                  </a:lnTo>
                  <a:lnTo>
                    <a:pt x="55" y="5"/>
                  </a:lnTo>
                  <a:lnTo>
                    <a:pt x="39" y="9"/>
                  </a:lnTo>
                  <a:lnTo>
                    <a:pt x="26" y="16"/>
                  </a:lnTo>
                  <a:lnTo>
                    <a:pt x="15" y="24"/>
                  </a:lnTo>
                  <a:lnTo>
                    <a:pt x="6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63"/>
                  </a:lnTo>
                  <a:lnTo>
                    <a:pt x="6" y="73"/>
                  </a:lnTo>
                  <a:lnTo>
                    <a:pt x="15" y="81"/>
                  </a:lnTo>
                  <a:lnTo>
                    <a:pt x="26" y="90"/>
                  </a:lnTo>
                  <a:lnTo>
                    <a:pt x="39" y="96"/>
                  </a:lnTo>
                  <a:lnTo>
                    <a:pt x="55" y="101"/>
                  </a:lnTo>
                  <a:lnTo>
                    <a:pt x="72" y="104"/>
                  </a:lnTo>
                  <a:lnTo>
                    <a:pt x="91" y="104"/>
                  </a:lnTo>
                  <a:lnTo>
                    <a:pt x="91" y="104"/>
                  </a:lnTo>
                  <a:lnTo>
                    <a:pt x="109" y="104"/>
                  </a:lnTo>
                  <a:lnTo>
                    <a:pt x="126" y="101"/>
                  </a:lnTo>
                  <a:lnTo>
                    <a:pt x="142" y="96"/>
                  </a:lnTo>
                  <a:lnTo>
                    <a:pt x="155" y="90"/>
                  </a:lnTo>
                  <a:lnTo>
                    <a:pt x="166" y="81"/>
                  </a:lnTo>
                  <a:lnTo>
                    <a:pt x="175" y="73"/>
                  </a:lnTo>
                  <a:lnTo>
                    <a:pt x="180" y="63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42"/>
                  </a:lnTo>
                  <a:lnTo>
                    <a:pt x="175" y="32"/>
                  </a:lnTo>
                  <a:lnTo>
                    <a:pt x="166" y="24"/>
                  </a:lnTo>
                  <a:lnTo>
                    <a:pt x="155" y="16"/>
                  </a:lnTo>
                  <a:lnTo>
                    <a:pt x="142" y="9"/>
                  </a:lnTo>
                  <a:lnTo>
                    <a:pt x="126" y="5"/>
                  </a:lnTo>
                  <a:lnTo>
                    <a:pt x="109" y="1"/>
                  </a:lnTo>
                  <a:lnTo>
                    <a:pt x="9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10"/>
            <p:cNvSpPr/>
            <p:nvPr/>
          </p:nvSpPr>
          <p:spPr bwMode="auto">
            <a:xfrm>
              <a:off x="846138" y="3614738"/>
              <a:ext cx="144463" cy="46038"/>
            </a:xfrm>
            <a:custGeom>
              <a:avLst/>
              <a:gdLst>
                <a:gd name="T0" fmla="*/ 91 w 181"/>
                <a:gd name="T1" fmla="*/ 45 h 58"/>
                <a:gd name="T2" fmla="*/ 91 w 181"/>
                <a:gd name="T3" fmla="*/ 45 h 58"/>
                <a:gd name="T4" fmla="*/ 73 w 181"/>
                <a:gd name="T5" fmla="*/ 44 h 58"/>
                <a:gd name="T6" fmla="*/ 59 w 181"/>
                <a:gd name="T7" fmla="*/ 42 h 58"/>
                <a:gd name="T8" fmla="*/ 44 w 181"/>
                <a:gd name="T9" fmla="*/ 37 h 58"/>
                <a:gd name="T10" fmla="*/ 31 w 181"/>
                <a:gd name="T11" fmla="*/ 32 h 58"/>
                <a:gd name="T12" fmla="*/ 19 w 181"/>
                <a:gd name="T13" fmla="*/ 26 h 58"/>
                <a:gd name="T14" fmla="*/ 11 w 181"/>
                <a:gd name="T15" fmla="*/ 18 h 58"/>
                <a:gd name="T16" fmla="*/ 5 w 181"/>
                <a:gd name="T17" fmla="*/ 9 h 58"/>
                <a:gd name="T18" fmla="*/ 1 w 181"/>
                <a:gd name="T19" fmla="*/ 0 h 58"/>
                <a:gd name="T20" fmla="*/ 1 w 181"/>
                <a:gd name="T21" fmla="*/ 0 h 58"/>
                <a:gd name="T22" fmla="*/ 0 w 181"/>
                <a:gd name="T23" fmla="*/ 6 h 58"/>
                <a:gd name="T24" fmla="*/ 0 w 181"/>
                <a:gd name="T25" fmla="*/ 6 h 58"/>
                <a:gd name="T26" fmla="*/ 1 w 181"/>
                <a:gd name="T27" fmla="*/ 18 h 58"/>
                <a:gd name="T28" fmla="*/ 6 w 181"/>
                <a:gd name="T29" fmla="*/ 27 h 58"/>
                <a:gd name="T30" fmla="*/ 15 w 181"/>
                <a:gd name="T31" fmla="*/ 36 h 58"/>
                <a:gd name="T32" fmla="*/ 26 w 181"/>
                <a:gd name="T33" fmla="*/ 44 h 58"/>
                <a:gd name="T34" fmla="*/ 39 w 181"/>
                <a:gd name="T35" fmla="*/ 50 h 58"/>
                <a:gd name="T36" fmla="*/ 55 w 181"/>
                <a:gd name="T37" fmla="*/ 55 h 58"/>
                <a:gd name="T38" fmla="*/ 72 w 181"/>
                <a:gd name="T39" fmla="*/ 58 h 58"/>
                <a:gd name="T40" fmla="*/ 91 w 181"/>
                <a:gd name="T41" fmla="*/ 58 h 58"/>
                <a:gd name="T42" fmla="*/ 91 w 181"/>
                <a:gd name="T43" fmla="*/ 58 h 58"/>
                <a:gd name="T44" fmla="*/ 109 w 181"/>
                <a:gd name="T45" fmla="*/ 58 h 58"/>
                <a:gd name="T46" fmla="*/ 126 w 181"/>
                <a:gd name="T47" fmla="*/ 55 h 58"/>
                <a:gd name="T48" fmla="*/ 142 w 181"/>
                <a:gd name="T49" fmla="*/ 50 h 58"/>
                <a:gd name="T50" fmla="*/ 155 w 181"/>
                <a:gd name="T51" fmla="*/ 44 h 58"/>
                <a:gd name="T52" fmla="*/ 166 w 181"/>
                <a:gd name="T53" fmla="*/ 36 h 58"/>
                <a:gd name="T54" fmla="*/ 175 w 181"/>
                <a:gd name="T55" fmla="*/ 27 h 58"/>
                <a:gd name="T56" fmla="*/ 180 w 181"/>
                <a:gd name="T57" fmla="*/ 18 h 58"/>
                <a:gd name="T58" fmla="*/ 181 w 181"/>
                <a:gd name="T59" fmla="*/ 6 h 58"/>
                <a:gd name="T60" fmla="*/ 181 w 181"/>
                <a:gd name="T61" fmla="*/ 6 h 58"/>
                <a:gd name="T62" fmla="*/ 181 w 181"/>
                <a:gd name="T63" fmla="*/ 0 h 58"/>
                <a:gd name="T64" fmla="*/ 181 w 181"/>
                <a:gd name="T65" fmla="*/ 0 h 58"/>
                <a:gd name="T66" fmla="*/ 176 w 181"/>
                <a:gd name="T67" fmla="*/ 9 h 58"/>
                <a:gd name="T68" fmla="*/ 170 w 181"/>
                <a:gd name="T69" fmla="*/ 18 h 58"/>
                <a:gd name="T70" fmla="*/ 162 w 181"/>
                <a:gd name="T71" fmla="*/ 26 h 58"/>
                <a:gd name="T72" fmla="*/ 150 w 181"/>
                <a:gd name="T73" fmla="*/ 32 h 58"/>
                <a:gd name="T74" fmla="*/ 137 w 181"/>
                <a:gd name="T75" fmla="*/ 37 h 58"/>
                <a:gd name="T76" fmla="*/ 124 w 181"/>
                <a:gd name="T77" fmla="*/ 42 h 58"/>
                <a:gd name="T78" fmla="*/ 108 w 181"/>
                <a:gd name="T79" fmla="*/ 44 h 58"/>
                <a:gd name="T80" fmla="*/ 91 w 181"/>
                <a:gd name="T81" fmla="*/ 45 h 58"/>
                <a:gd name="T82" fmla="*/ 91 w 181"/>
                <a:gd name="T8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8">
                  <a:moveTo>
                    <a:pt x="91" y="45"/>
                  </a:moveTo>
                  <a:lnTo>
                    <a:pt x="91" y="45"/>
                  </a:lnTo>
                  <a:lnTo>
                    <a:pt x="73" y="44"/>
                  </a:lnTo>
                  <a:lnTo>
                    <a:pt x="59" y="42"/>
                  </a:lnTo>
                  <a:lnTo>
                    <a:pt x="44" y="37"/>
                  </a:lnTo>
                  <a:lnTo>
                    <a:pt x="31" y="32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5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8"/>
                  </a:lnTo>
                  <a:lnTo>
                    <a:pt x="6" y="27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50"/>
                  </a:lnTo>
                  <a:lnTo>
                    <a:pt x="55" y="55"/>
                  </a:lnTo>
                  <a:lnTo>
                    <a:pt x="72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109" y="58"/>
                  </a:lnTo>
                  <a:lnTo>
                    <a:pt x="126" y="55"/>
                  </a:lnTo>
                  <a:lnTo>
                    <a:pt x="142" y="50"/>
                  </a:lnTo>
                  <a:lnTo>
                    <a:pt x="155" y="44"/>
                  </a:lnTo>
                  <a:lnTo>
                    <a:pt x="166" y="36"/>
                  </a:lnTo>
                  <a:lnTo>
                    <a:pt x="175" y="27"/>
                  </a:lnTo>
                  <a:lnTo>
                    <a:pt x="180" y="1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9"/>
                  </a:lnTo>
                  <a:lnTo>
                    <a:pt x="170" y="18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7" y="37"/>
                  </a:lnTo>
                  <a:lnTo>
                    <a:pt x="124" y="42"/>
                  </a:lnTo>
                  <a:lnTo>
                    <a:pt x="108" y="44"/>
                  </a:lnTo>
                  <a:lnTo>
                    <a:pt x="91" y="45"/>
                  </a:lnTo>
                  <a:lnTo>
                    <a:pt x="9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11"/>
            <p:cNvSpPr/>
            <p:nvPr/>
          </p:nvSpPr>
          <p:spPr bwMode="auto">
            <a:xfrm>
              <a:off x="846138" y="3630613"/>
              <a:ext cx="144463" cy="47625"/>
            </a:xfrm>
            <a:custGeom>
              <a:avLst/>
              <a:gdLst>
                <a:gd name="T0" fmla="*/ 91 w 181"/>
                <a:gd name="T1" fmla="*/ 46 h 59"/>
                <a:gd name="T2" fmla="*/ 91 w 181"/>
                <a:gd name="T3" fmla="*/ 46 h 59"/>
                <a:gd name="T4" fmla="*/ 73 w 181"/>
                <a:gd name="T5" fmla="*/ 44 h 59"/>
                <a:gd name="T6" fmla="*/ 59 w 181"/>
                <a:gd name="T7" fmla="*/ 41 h 59"/>
                <a:gd name="T8" fmla="*/ 44 w 181"/>
                <a:gd name="T9" fmla="*/ 37 h 59"/>
                <a:gd name="T10" fmla="*/ 31 w 181"/>
                <a:gd name="T11" fmla="*/ 33 h 59"/>
                <a:gd name="T12" fmla="*/ 19 w 181"/>
                <a:gd name="T13" fmla="*/ 24 h 59"/>
                <a:gd name="T14" fmla="*/ 11 w 181"/>
                <a:gd name="T15" fmla="*/ 18 h 59"/>
                <a:gd name="T16" fmla="*/ 5 w 181"/>
                <a:gd name="T17" fmla="*/ 10 h 59"/>
                <a:gd name="T18" fmla="*/ 1 w 181"/>
                <a:gd name="T19" fmla="*/ 0 h 59"/>
                <a:gd name="T20" fmla="*/ 1 w 181"/>
                <a:gd name="T21" fmla="*/ 0 h 59"/>
                <a:gd name="T22" fmla="*/ 0 w 181"/>
                <a:gd name="T23" fmla="*/ 6 h 59"/>
                <a:gd name="T24" fmla="*/ 0 w 181"/>
                <a:gd name="T25" fmla="*/ 6 h 59"/>
                <a:gd name="T26" fmla="*/ 1 w 181"/>
                <a:gd name="T27" fmla="*/ 18 h 59"/>
                <a:gd name="T28" fmla="*/ 6 w 181"/>
                <a:gd name="T29" fmla="*/ 28 h 59"/>
                <a:gd name="T30" fmla="*/ 15 w 181"/>
                <a:gd name="T31" fmla="*/ 36 h 59"/>
                <a:gd name="T32" fmla="*/ 26 w 181"/>
                <a:gd name="T33" fmla="*/ 44 h 59"/>
                <a:gd name="T34" fmla="*/ 39 w 181"/>
                <a:gd name="T35" fmla="*/ 51 h 59"/>
                <a:gd name="T36" fmla="*/ 55 w 181"/>
                <a:gd name="T37" fmla="*/ 55 h 59"/>
                <a:gd name="T38" fmla="*/ 72 w 181"/>
                <a:gd name="T39" fmla="*/ 57 h 59"/>
                <a:gd name="T40" fmla="*/ 91 w 181"/>
                <a:gd name="T41" fmla="*/ 59 h 59"/>
                <a:gd name="T42" fmla="*/ 91 w 181"/>
                <a:gd name="T43" fmla="*/ 59 h 59"/>
                <a:gd name="T44" fmla="*/ 109 w 181"/>
                <a:gd name="T45" fmla="*/ 57 h 59"/>
                <a:gd name="T46" fmla="*/ 126 w 181"/>
                <a:gd name="T47" fmla="*/ 55 h 59"/>
                <a:gd name="T48" fmla="*/ 142 w 181"/>
                <a:gd name="T49" fmla="*/ 51 h 59"/>
                <a:gd name="T50" fmla="*/ 155 w 181"/>
                <a:gd name="T51" fmla="*/ 44 h 59"/>
                <a:gd name="T52" fmla="*/ 166 w 181"/>
                <a:gd name="T53" fmla="*/ 36 h 59"/>
                <a:gd name="T54" fmla="*/ 175 w 181"/>
                <a:gd name="T55" fmla="*/ 28 h 59"/>
                <a:gd name="T56" fmla="*/ 180 w 181"/>
                <a:gd name="T57" fmla="*/ 18 h 59"/>
                <a:gd name="T58" fmla="*/ 181 w 181"/>
                <a:gd name="T59" fmla="*/ 6 h 59"/>
                <a:gd name="T60" fmla="*/ 181 w 181"/>
                <a:gd name="T61" fmla="*/ 6 h 59"/>
                <a:gd name="T62" fmla="*/ 181 w 181"/>
                <a:gd name="T63" fmla="*/ 0 h 59"/>
                <a:gd name="T64" fmla="*/ 181 w 181"/>
                <a:gd name="T65" fmla="*/ 0 h 59"/>
                <a:gd name="T66" fmla="*/ 176 w 181"/>
                <a:gd name="T67" fmla="*/ 10 h 59"/>
                <a:gd name="T68" fmla="*/ 170 w 181"/>
                <a:gd name="T69" fmla="*/ 18 h 59"/>
                <a:gd name="T70" fmla="*/ 162 w 181"/>
                <a:gd name="T71" fmla="*/ 24 h 59"/>
                <a:gd name="T72" fmla="*/ 150 w 181"/>
                <a:gd name="T73" fmla="*/ 33 h 59"/>
                <a:gd name="T74" fmla="*/ 137 w 181"/>
                <a:gd name="T75" fmla="*/ 37 h 59"/>
                <a:gd name="T76" fmla="*/ 124 w 181"/>
                <a:gd name="T77" fmla="*/ 41 h 59"/>
                <a:gd name="T78" fmla="*/ 108 w 181"/>
                <a:gd name="T79" fmla="*/ 44 h 59"/>
                <a:gd name="T80" fmla="*/ 91 w 181"/>
                <a:gd name="T81" fmla="*/ 46 h 59"/>
                <a:gd name="T82" fmla="*/ 91 w 181"/>
                <a:gd name="T83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9">
                  <a:moveTo>
                    <a:pt x="91" y="46"/>
                  </a:moveTo>
                  <a:lnTo>
                    <a:pt x="91" y="46"/>
                  </a:lnTo>
                  <a:lnTo>
                    <a:pt x="73" y="44"/>
                  </a:lnTo>
                  <a:lnTo>
                    <a:pt x="59" y="41"/>
                  </a:lnTo>
                  <a:lnTo>
                    <a:pt x="44" y="37"/>
                  </a:lnTo>
                  <a:lnTo>
                    <a:pt x="31" y="33"/>
                  </a:lnTo>
                  <a:lnTo>
                    <a:pt x="19" y="24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8"/>
                  </a:lnTo>
                  <a:lnTo>
                    <a:pt x="6" y="28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51"/>
                  </a:lnTo>
                  <a:lnTo>
                    <a:pt x="55" y="55"/>
                  </a:lnTo>
                  <a:lnTo>
                    <a:pt x="72" y="57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109" y="57"/>
                  </a:lnTo>
                  <a:lnTo>
                    <a:pt x="126" y="55"/>
                  </a:lnTo>
                  <a:lnTo>
                    <a:pt x="142" y="51"/>
                  </a:lnTo>
                  <a:lnTo>
                    <a:pt x="155" y="44"/>
                  </a:lnTo>
                  <a:lnTo>
                    <a:pt x="166" y="36"/>
                  </a:lnTo>
                  <a:lnTo>
                    <a:pt x="175" y="28"/>
                  </a:lnTo>
                  <a:lnTo>
                    <a:pt x="180" y="1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10"/>
                  </a:lnTo>
                  <a:lnTo>
                    <a:pt x="170" y="18"/>
                  </a:lnTo>
                  <a:lnTo>
                    <a:pt x="162" y="24"/>
                  </a:lnTo>
                  <a:lnTo>
                    <a:pt x="150" y="33"/>
                  </a:lnTo>
                  <a:lnTo>
                    <a:pt x="137" y="37"/>
                  </a:lnTo>
                  <a:lnTo>
                    <a:pt x="124" y="41"/>
                  </a:lnTo>
                  <a:lnTo>
                    <a:pt x="108" y="44"/>
                  </a:lnTo>
                  <a:lnTo>
                    <a:pt x="91" y="46"/>
                  </a:lnTo>
                  <a:lnTo>
                    <a:pt x="9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12"/>
            <p:cNvSpPr/>
            <p:nvPr/>
          </p:nvSpPr>
          <p:spPr bwMode="auto">
            <a:xfrm>
              <a:off x="846138" y="3648076"/>
              <a:ext cx="144463" cy="46038"/>
            </a:xfrm>
            <a:custGeom>
              <a:avLst/>
              <a:gdLst>
                <a:gd name="T0" fmla="*/ 91 w 181"/>
                <a:gd name="T1" fmla="*/ 44 h 59"/>
                <a:gd name="T2" fmla="*/ 91 w 181"/>
                <a:gd name="T3" fmla="*/ 44 h 59"/>
                <a:gd name="T4" fmla="*/ 73 w 181"/>
                <a:gd name="T5" fmla="*/ 44 h 59"/>
                <a:gd name="T6" fmla="*/ 59 w 181"/>
                <a:gd name="T7" fmla="*/ 41 h 59"/>
                <a:gd name="T8" fmla="*/ 44 w 181"/>
                <a:gd name="T9" fmla="*/ 38 h 59"/>
                <a:gd name="T10" fmla="*/ 31 w 181"/>
                <a:gd name="T11" fmla="*/ 31 h 59"/>
                <a:gd name="T12" fmla="*/ 19 w 181"/>
                <a:gd name="T13" fmla="*/ 25 h 59"/>
                <a:gd name="T14" fmla="*/ 11 w 181"/>
                <a:gd name="T15" fmla="*/ 18 h 59"/>
                <a:gd name="T16" fmla="*/ 5 w 181"/>
                <a:gd name="T17" fmla="*/ 8 h 59"/>
                <a:gd name="T18" fmla="*/ 1 w 181"/>
                <a:gd name="T19" fmla="*/ 0 h 59"/>
                <a:gd name="T20" fmla="*/ 1 w 181"/>
                <a:gd name="T21" fmla="*/ 0 h 59"/>
                <a:gd name="T22" fmla="*/ 0 w 181"/>
                <a:gd name="T23" fmla="*/ 7 h 59"/>
                <a:gd name="T24" fmla="*/ 0 w 181"/>
                <a:gd name="T25" fmla="*/ 7 h 59"/>
                <a:gd name="T26" fmla="*/ 1 w 181"/>
                <a:gd name="T27" fmla="*/ 16 h 59"/>
                <a:gd name="T28" fmla="*/ 6 w 181"/>
                <a:gd name="T29" fmla="*/ 26 h 59"/>
                <a:gd name="T30" fmla="*/ 15 w 181"/>
                <a:gd name="T31" fmla="*/ 36 h 59"/>
                <a:gd name="T32" fmla="*/ 26 w 181"/>
                <a:gd name="T33" fmla="*/ 44 h 59"/>
                <a:gd name="T34" fmla="*/ 39 w 181"/>
                <a:gd name="T35" fmla="*/ 49 h 59"/>
                <a:gd name="T36" fmla="*/ 55 w 181"/>
                <a:gd name="T37" fmla="*/ 54 h 59"/>
                <a:gd name="T38" fmla="*/ 72 w 181"/>
                <a:gd name="T39" fmla="*/ 57 h 59"/>
                <a:gd name="T40" fmla="*/ 91 w 181"/>
                <a:gd name="T41" fmla="*/ 59 h 59"/>
                <a:gd name="T42" fmla="*/ 91 w 181"/>
                <a:gd name="T43" fmla="*/ 59 h 59"/>
                <a:gd name="T44" fmla="*/ 109 w 181"/>
                <a:gd name="T45" fmla="*/ 57 h 59"/>
                <a:gd name="T46" fmla="*/ 126 w 181"/>
                <a:gd name="T47" fmla="*/ 54 h 59"/>
                <a:gd name="T48" fmla="*/ 142 w 181"/>
                <a:gd name="T49" fmla="*/ 49 h 59"/>
                <a:gd name="T50" fmla="*/ 155 w 181"/>
                <a:gd name="T51" fmla="*/ 44 h 59"/>
                <a:gd name="T52" fmla="*/ 166 w 181"/>
                <a:gd name="T53" fmla="*/ 36 h 59"/>
                <a:gd name="T54" fmla="*/ 175 w 181"/>
                <a:gd name="T55" fmla="*/ 26 h 59"/>
                <a:gd name="T56" fmla="*/ 180 w 181"/>
                <a:gd name="T57" fmla="*/ 16 h 59"/>
                <a:gd name="T58" fmla="*/ 181 w 181"/>
                <a:gd name="T59" fmla="*/ 7 h 59"/>
                <a:gd name="T60" fmla="*/ 181 w 181"/>
                <a:gd name="T61" fmla="*/ 7 h 59"/>
                <a:gd name="T62" fmla="*/ 181 w 181"/>
                <a:gd name="T63" fmla="*/ 0 h 59"/>
                <a:gd name="T64" fmla="*/ 181 w 181"/>
                <a:gd name="T65" fmla="*/ 0 h 59"/>
                <a:gd name="T66" fmla="*/ 176 w 181"/>
                <a:gd name="T67" fmla="*/ 8 h 59"/>
                <a:gd name="T68" fmla="*/ 170 w 181"/>
                <a:gd name="T69" fmla="*/ 18 h 59"/>
                <a:gd name="T70" fmla="*/ 162 w 181"/>
                <a:gd name="T71" fmla="*/ 25 h 59"/>
                <a:gd name="T72" fmla="*/ 150 w 181"/>
                <a:gd name="T73" fmla="*/ 31 h 59"/>
                <a:gd name="T74" fmla="*/ 137 w 181"/>
                <a:gd name="T75" fmla="*/ 38 h 59"/>
                <a:gd name="T76" fmla="*/ 124 w 181"/>
                <a:gd name="T77" fmla="*/ 41 h 59"/>
                <a:gd name="T78" fmla="*/ 108 w 181"/>
                <a:gd name="T79" fmla="*/ 44 h 59"/>
                <a:gd name="T80" fmla="*/ 91 w 181"/>
                <a:gd name="T81" fmla="*/ 44 h 59"/>
                <a:gd name="T82" fmla="*/ 91 w 181"/>
                <a:gd name="T83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9">
                  <a:moveTo>
                    <a:pt x="91" y="44"/>
                  </a:moveTo>
                  <a:lnTo>
                    <a:pt x="91" y="44"/>
                  </a:lnTo>
                  <a:lnTo>
                    <a:pt x="73" y="44"/>
                  </a:lnTo>
                  <a:lnTo>
                    <a:pt x="59" y="41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5" y="8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6"/>
                  </a:lnTo>
                  <a:lnTo>
                    <a:pt x="6" y="26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49"/>
                  </a:lnTo>
                  <a:lnTo>
                    <a:pt x="55" y="54"/>
                  </a:lnTo>
                  <a:lnTo>
                    <a:pt x="72" y="57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109" y="57"/>
                  </a:lnTo>
                  <a:lnTo>
                    <a:pt x="126" y="54"/>
                  </a:lnTo>
                  <a:lnTo>
                    <a:pt x="142" y="49"/>
                  </a:lnTo>
                  <a:lnTo>
                    <a:pt x="155" y="44"/>
                  </a:lnTo>
                  <a:lnTo>
                    <a:pt x="166" y="36"/>
                  </a:lnTo>
                  <a:lnTo>
                    <a:pt x="175" y="26"/>
                  </a:lnTo>
                  <a:lnTo>
                    <a:pt x="180" y="16"/>
                  </a:lnTo>
                  <a:lnTo>
                    <a:pt x="181" y="7"/>
                  </a:lnTo>
                  <a:lnTo>
                    <a:pt x="181" y="7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8"/>
                  </a:lnTo>
                  <a:lnTo>
                    <a:pt x="170" y="18"/>
                  </a:lnTo>
                  <a:lnTo>
                    <a:pt x="162" y="25"/>
                  </a:lnTo>
                  <a:lnTo>
                    <a:pt x="150" y="31"/>
                  </a:lnTo>
                  <a:lnTo>
                    <a:pt x="137" y="38"/>
                  </a:lnTo>
                  <a:lnTo>
                    <a:pt x="124" y="41"/>
                  </a:lnTo>
                  <a:lnTo>
                    <a:pt x="108" y="44"/>
                  </a:lnTo>
                  <a:lnTo>
                    <a:pt x="91" y="44"/>
                  </a:lnTo>
                  <a:lnTo>
                    <a:pt x="9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13"/>
            <p:cNvSpPr/>
            <p:nvPr/>
          </p:nvSpPr>
          <p:spPr bwMode="auto">
            <a:xfrm>
              <a:off x="846138" y="3663951"/>
              <a:ext cx="144463" cy="47625"/>
            </a:xfrm>
            <a:custGeom>
              <a:avLst/>
              <a:gdLst>
                <a:gd name="T0" fmla="*/ 91 w 181"/>
                <a:gd name="T1" fmla="*/ 45 h 60"/>
                <a:gd name="T2" fmla="*/ 91 w 181"/>
                <a:gd name="T3" fmla="*/ 45 h 60"/>
                <a:gd name="T4" fmla="*/ 73 w 181"/>
                <a:gd name="T5" fmla="*/ 45 h 60"/>
                <a:gd name="T6" fmla="*/ 59 w 181"/>
                <a:gd name="T7" fmla="*/ 42 h 60"/>
                <a:gd name="T8" fmla="*/ 44 w 181"/>
                <a:gd name="T9" fmla="*/ 39 h 60"/>
                <a:gd name="T10" fmla="*/ 31 w 181"/>
                <a:gd name="T11" fmla="*/ 32 h 60"/>
                <a:gd name="T12" fmla="*/ 19 w 181"/>
                <a:gd name="T13" fmla="*/ 26 h 60"/>
                <a:gd name="T14" fmla="*/ 11 w 181"/>
                <a:gd name="T15" fmla="*/ 18 h 60"/>
                <a:gd name="T16" fmla="*/ 5 w 181"/>
                <a:gd name="T17" fmla="*/ 10 h 60"/>
                <a:gd name="T18" fmla="*/ 1 w 181"/>
                <a:gd name="T19" fmla="*/ 0 h 60"/>
                <a:gd name="T20" fmla="*/ 1 w 181"/>
                <a:gd name="T21" fmla="*/ 0 h 60"/>
                <a:gd name="T22" fmla="*/ 0 w 181"/>
                <a:gd name="T23" fmla="*/ 8 h 60"/>
                <a:gd name="T24" fmla="*/ 0 w 181"/>
                <a:gd name="T25" fmla="*/ 8 h 60"/>
                <a:gd name="T26" fmla="*/ 1 w 181"/>
                <a:gd name="T27" fmla="*/ 18 h 60"/>
                <a:gd name="T28" fmla="*/ 6 w 181"/>
                <a:gd name="T29" fmla="*/ 28 h 60"/>
                <a:gd name="T30" fmla="*/ 15 w 181"/>
                <a:gd name="T31" fmla="*/ 37 h 60"/>
                <a:gd name="T32" fmla="*/ 26 w 181"/>
                <a:gd name="T33" fmla="*/ 44 h 60"/>
                <a:gd name="T34" fmla="*/ 39 w 181"/>
                <a:gd name="T35" fmla="*/ 50 h 60"/>
                <a:gd name="T36" fmla="*/ 55 w 181"/>
                <a:gd name="T37" fmla="*/ 55 h 60"/>
                <a:gd name="T38" fmla="*/ 72 w 181"/>
                <a:gd name="T39" fmla="*/ 59 h 60"/>
                <a:gd name="T40" fmla="*/ 91 w 181"/>
                <a:gd name="T41" fmla="*/ 60 h 60"/>
                <a:gd name="T42" fmla="*/ 91 w 181"/>
                <a:gd name="T43" fmla="*/ 60 h 60"/>
                <a:gd name="T44" fmla="*/ 109 w 181"/>
                <a:gd name="T45" fmla="*/ 59 h 60"/>
                <a:gd name="T46" fmla="*/ 126 w 181"/>
                <a:gd name="T47" fmla="*/ 55 h 60"/>
                <a:gd name="T48" fmla="*/ 142 w 181"/>
                <a:gd name="T49" fmla="*/ 50 h 60"/>
                <a:gd name="T50" fmla="*/ 155 w 181"/>
                <a:gd name="T51" fmla="*/ 44 h 60"/>
                <a:gd name="T52" fmla="*/ 166 w 181"/>
                <a:gd name="T53" fmla="*/ 37 h 60"/>
                <a:gd name="T54" fmla="*/ 175 w 181"/>
                <a:gd name="T55" fmla="*/ 28 h 60"/>
                <a:gd name="T56" fmla="*/ 180 w 181"/>
                <a:gd name="T57" fmla="*/ 18 h 60"/>
                <a:gd name="T58" fmla="*/ 181 w 181"/>
                <a:gd name="T59" fmla="*/ 8 h 60"/>
                <a:gd name="T60" fmla="*/ 181 w 181"/>
                <a:gd name="T61" fmla="*/ 8 h 60"/>
                <a:gd name="T62" fmla="*/ 181 w 181"/>
                <a:gd name="T63" fmla="*/ 0 h 60"/>
                <a:gd name="T64" fmla="*/ 181 w 181"/>
                <a:gd name="T65" fmla="*/ 0 h 60"/>
                <a:gd name="T66" fmla="*/ 176 w 181"/>
                <a:gd name="T67" fmla="*/ 10 h 60"/>
                <a:gd name="T68" fmla="*/ 170 w 181"/>
                <a:gd name="T69" fmla="*/ 18 h 60"/>
                <a:gd name="T70" fmla="*/ 162 w 181"/>
                <a:gd name="T71" fmla="*/ 26 h 60"/>
                <a:gd name="T72" fmla="*/ 150 w 181"/>
                <a:gd name="T73" fmla="*/ 32 h 60"/>
                <a:gd name="T74" fmla="*/ 137 w 181"/>
                <a:gd name="T75" fmla="*/ 39 h 60"/>
                <a:gd name="T76" fmla="*/ 124 w 181"/>
                <a:gd name="T77" fmla="*/ 42 h 60"/>
                <a:gd name="T78" fmla="*/ 108 w 181"/>
                <a:gd name="T79" fmla="*/ 45 h 60"/>
                <a:gd name="T80" fmla="*/ 91 w 181"/>
                <a:gd name="T81" fmla="*/ 45 h 60"/>
                <a:gd name="T82" fmla="*/ 91 w 181"/>
                <a:gd name="T83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60">
                  <a:moveTo>
                    <a:pt x="91" y="45"/>
                  </a:moveTo>
                  <a:lnTo>
                    <a:pt x="91" y="45"/>
                  </a:lnTo>
                  <a:lnTo>
                    <a:pt x="73" y="45"/>
                  </a:lnTo>
                  <a:lnTo>
                    <a:pt x="59" y="42"/>
                  </a:lnTo>
                  <a:lnTo>
                    <a:pt x="44" y="39"/>
                  </a:lnTo>
                  <a:lnTo>
                    <a:pt x="31" y="32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8"/>
                  </a:lnTo>
                  <a:lnTo>
                    <a:pt x="6" y="28"/>
                  </a:lnTo>
                  <a:lnTo>
                    <a:pt x="15" y="37"/>
                  </a:lnTo>
                  <a:lnTo>
                    <a:pt x="26" y="44"/>
                  </a:lnTo>
                  <a:lnTo>
                    <a:pt x="39" y="50"/>
                  </a:lnTo>
                  <a:lnTo>
                    <a:pt x="55" y="55"/>
                  </a:lnTo>
                  <a:lnTo>
                    <a:pt x="72" y="59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109" y="59"/>
                  </a:lnTo>
                  <a:lnTo>
                    <a:pt x="126" y="55"/>
                  </a:lnTo>
                  <a:lnTo>
                    <a:pt x="142" y="50"/>
                  </a:lnTo>
                  <a:lnTo>
                    <a:pt x="155" y="44"/>
                  </a:lnTo>
                  <a:lnTo>
                    <a:pt x="166" y="37"/>
                  </a:lnTo>
                  <a:lnTo>
                    <a:pt x="175" y="28"/>
                  </a:lnTo>
                  <a:lnTo>
                    <a:pt x="180" y="1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10"/>
                  </a:lnTo>
                  <a:lnTo>
                    <a:pt x="170" y="18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7" y="39"/>
                  </a:lnTo>
                  <a:lnTo>
                    <a:pt x="124" y="42"/>
                  </a:lnTo>
                  <a:lnTo>
                    <a:pt x="108" y="45"/>
                  </a:lnTo>
                  <a:lnTo>
                    <a:pt x="91" y="45"/>
                  </a:lnTo>
                  <a:lnTo>
                    <a:pt x="9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14"/>
            <p:cNvSpPr/>
            <p:nvPr/>
          </p:nvSpPr>
          <p:spPr bwMode="auto">
            <a:xfrm>
              <a:off x="846138" y="3683001"/>
              <a:ext cx="144463" cy="47625"/>
            </a:xfrm>
            <a:custGeom>
              <a:avLst/>
              <a:gdLst>
                <a:gd name="T0" fmla="*/ 91 w 181"/>
                <a:gd name="T1" fmla="*/ 46 h 61"/>
                <a:gd name="T2" fmla="*/ 91 w 181"/>
                <a:gd name="T3" fmla="*/ 46 h 61"/>
                <a:gd name="T4" fmla="*/ 73 w 181"/>
                <a:gd name="T5" fmla="*/ 44 h 61"/>
                <a:gd name="T6" fmla="*/ 59 w 181"/>
                <a:gd name="T7" fmla="*/ 43 h 61"/>
                <a:gd name="T8" fmla="*/ 44 w 181"/>
                <a:gd name="T9" fmla="*/ 38 h 61"/>
                <a:gd name="T10" fmla="*/ 31 w 181"/>
                <a:gd name="T11" fmla="*/ 33 h 61"/>
                <a:gd name="T12" fmla="*/ 19 w 181"/>
                <a:gd name="T13" fmla="*/ 26 h 61"/>
                <a:gd name="T14" fmla="*/ 11 w 181"/>
                <a:gd name="T15" fmla="*/ 18 h 61"/>
                <a:gd name="T16" fmla="*/ 5 w 181"/>
                <a:gd name="T17" fmla="*/ 10 h 61"/>
                <a:gd name="T18" fmla="*/ 1 w 181"/>
                <a:gd name="T19" fmla="*/ 0 h 61"/>
                <a:gd name="T20" fmla="*/ 1 w 181"/>
                <a:gd name="T21" fmla="*/ 0 h 61"/>
                <a:gd name="T22" fmla="*/ 0 w 181"/>
                <a:gd name="T23" fmla="*/ 8 h 61"/>
                <a:gd name="T24" fmla="*/ 0 w 181"/>
                <a:gd name="T25" fmla="*/ 8 h 61"/>
                <a:gd name="T26" fmla="*/ 1 w 181"/>
                <a:gd name="T27" fmla="*/ 18 h 61"/>
                <a:gd name="T28" fmla="*/ 6 w 181"/>
                <a:gd name="T29" fmla="*/ 28 h 61"/>
                <a:gd name="T30" fmla="*/ 15 w 181"/>
                <a:gd name="T31" fmla="*/ 36 h 61"/>
                <a:gd name="T32" fmla="*/ 26 w 181"/>
                <a:gd name="T33" fmla="*/ 44 h 61"/>
                <a:gd name="T34" fmla="*/ 39 w 181"/>
                <a:gd name="T35" fmla="*/ 51 h 61"/>
                <a:gd name="T36" fmla="*/ 55 w 181"/>
                <a:gd name="T37" fmla="*/ 56 h 61"/>
                <a:gd name="T38" fmla="*/ 72 w 181"/>
                <a:gd name="T39" fmla="*/ 59 h 61"/>
                <a:gd name="T40" fmla="*/ 91 w 181"/>
                <a:gd name="T41" fmla="*/ 61 h 61"/>
                <a:gd name="T42" fmla="*/ 91 w 181"/>
                <a:gd name="T43" fmla="*/ 61 h 61"/>
                <a:gd name="T44" fmla="*/ 109 w 181"/>
                <a:gd name="T45" fmla="*/ 59 h 61"/>
                <a:gd name="T46" fmla="*/ 126 w 181"/>
                <a:gd name="T47" fmla="*/ 56 h 61"/>
                <a:gd name="T48" fmla="*/ 142 w 181"/>
                <a:gd name="T49" fmla="*/ 51 h 61"/>
                <a:gd name="T50" fmla="*/ 155 w 181"/>
                <a:gd name="T51" fmla="*/ 44 h 61"/>
                <a:gd name="T52" fmla="*/ 166 w 181"/>
                <a:gd name="T53" fmla="*/ 36 h 61"/>
                <a:gd name="T54" fmla="*/ 175 w 181"/>
                <a:gd name="T55" fmla="*/ 28 h 61"/>
                <a:gd name="T56" fmla="*/ 180 w 181"/>
                <a:gd name="T57" fmla="*/ 18 h 61"/>
                <a:gd name="T58" fmla="*/ 181 w 181"/>
                <a:gd name="T59" fmla="*/ 8 h 61"/>
                <a:gd name="T60" fmla="*/ 181 w 181"/>
                <a:gd name="T61" fmla="*/ 8 h 61"/>
                <a:gd name="T62" fmla="*/ 181 w 181"/>
                <a:gd name="T63" fmla="*/ 0 h 61"/>
                <a:gd name="T64" fmla="*/ 181 w 181"/>
                <a:gd name="T65" fmla="*/ 0 h 61"/>
                <a:gd name="T66" fmla="*/ 176 w 181"/>
                <a:gd name="T67" fmla="*/ 10 h 61"/>
                <a:gd name="T68" fmla="*/ 170 w 181"/>
                <a:gd name="T69" fmla="*/ 18 h 61"/>
                <a:gd name="T70" fmla="*/ 162 w 181"/>
                <a:gd name="T71" fmla="*/ 26 h 61"/>
                <a:gd name="T72" fmla="*/ 150 w 181"/>
                <a:gd name="T73" fmla="*/ 33 h 61"/>
                <a:gd name="T74" fmla="*/ 137 w 181"/>
                <a:gd name="T75" fmla="*/ 38 h 61"/>
                <a:gd name="T76" fmla="*/ 124 w 181"/>
                <a:gd name="T77" fmla="*/ 43 h 61"/>
                <a:gd name="T78" fmla="*/ 108 w 181"/>
                <a:gd name="T79" fmla="*/ 44 h 61"/>
                <a:gd name="T80" fmla="*/ 91 w 181"/>
                <a:gd name="T81" fmla="*/ 46 h 61"/>
                <a:gd name="T82" fmla="*/ 91 w 181"/>
                <a:gd name="T83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61">
                  <a:moveTo>
                    <a:pt x="91" y="46"/>
                  </a:moveTo>
                  <a:lnTo>
                    <a:pt x="91" y="46"/>
                  </a:lnTo>
                  <a:lnTo>
                    <a:pt x="73" y="44"/>
                  </a:lnTo>
                  <a:lnTo>
                    <a:pt x="59" y="43"/>
                  </a:lnTo>
                  <a:lnTo>
                    <a:pt x="44" y="38"/>
                  </a:lnTo>
                  <a:lnTo>
                    <a:pt x="31" y="33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8"/>
                  </a:lnTo>
                  <a:lnTo>
                    <a:pt x="6" y="28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51"/>
                  </a:lnTo>
                  <a:lnTo>
                    <a:pt x="55" y="56"/>
                  </a:lnTo>
                  <a:lnTo>
                    <a:pt x="72" y="59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109" y="59"/>
                  </a:lnTo>
                  <a:lnTo>
                    <a:pt x="126" y="56"/>
                  </a:lnTo>
                  <a:lnTo>
                    <a:pt x="142" y="51"/>
                  </a:lnTo>
                  <a:lnTo>
                    <a:pt x="155" y="44"/>
                  </a:lnTo>
                  <a:lnTo>
                    <a:pt x="166" y="36"/>
                  </a:lnTo>
                  <a:lnTo>
                    <a:pt x="175" y="28"/>
                  </a:lnTo>
                  <a:lnTo>
                    <a:pt x="180" y="1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10"/>
                  </a:lnTo>
                  <a:lnTo>
                    <a:pt x="170" y="18"/>
                  </a:lnTo>
                  <a:lnTo>
                    <a:pt x="162" y="26"/>
                  </a:lnTo>
                  <a:lnTo>
                    <a:pt x="150" y="33"/>
                  </a:lnTo>
                  <a:lnTo>
                    <a:pt x="137" y="38"/>
                  </a:lnTo>
                  <a:lnTo>
                    <a:pt x="124" y="43"/>
                  </a:lnTo>
                  <a:lnTo>
                    <a:pt x="108" y="44"/>
                  </a:lnTo>
                  <a:lnTo>
                    <a:pt x="91" y="46"/>
                  </a:lnTo>
                  <a:lnTo>
                    <a:pt x="9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15"/>
            <p:cNvSpPr/>
            <p:nvPr/>
          </p:nvSpPr>
          <p:spPr bwMode="auto">
            <a:xfrm>
              <a:off x="846138" y="3700463"/>
              <a:ext cx="144463" cy="46038"/>
            </a:xfrm>
            <a:custGeom>
              <a:avLst/>
              <a:gdLst>
                <a:gd name="T0" fmla="*/ 91 w 181"/>
                <a:gd name="T1" fmla="*/ 46 h 59"/>
                <a:gd name="T2" fmla="*/ 91 w 181"/>
                <a:gd name="T3" fmla="*/ 46 h 59"/>
                <a:gd name="T4" fmla="*/ 73 w 181"/>
                <a:gd name="T5" fmla="*/ 45 h 59"/>
                <a:gd name="T6" fmla="*/ 59 w 181"/>
                <a:gd name="T7" fmla="*/ 43 h 59"/>
                <a:gd name="T8" fmla="*/ 44 w 181"/>
                <a:gd name="T9" fmla="*/ 38 h 59"/>
                <a:gd name="T10" fmla="*/ 31 w 181"/>
                <a:gd name="T11" fmla="*/ 33 h 59"/>
                <a:gd name="T12" fmla="*/ 19 w 181"/>
                <a:gd name="T13" fmla="*/ 27 h 59"/>
                <a:gd name="T14" fmla="*/ 11 w 181"/>
                <a:gd name="T15" fmla="*/ 18 h 59"/>
                <a:gd name="T16" fmla="*/ 5 w 181"/>
                <a:gd name="T17" fmla="*/ 10 h 59"/>
                <a:gd name="T18" fmla="*/ 1 w 181"/>
                <a:gd name="T19" fmla="*/ 0 h 59"/>
                <a:gd name="T20" fmla="*/ 1 w 181"/>
                <a:gd name="T21" fmla="*/ 0 h 59"/>
                <a:gd name="T22" fmla="*/ 0 w 181"/>
                <a:gd name="T23" fmla="*/ 7 h 59"/>
                <a:gd name="T24" fmla="*/ 0 w 181"/>
                <a:gd name="T25" fmla="*/ 7 h 59"/>
                <a:gd name="T26" fmla="*/ 1 w 181"/>
                <a:gd name="T27" fmla="*/ 18 h 59"/>
                <a:gd name="T28" fmla="*/ 6 w 181"/>
                <a:gd name="T29" fmla="*/ 28 h 59"/>
                <a:gd name="T30" fmla="*/ 15 w 181"/>
                <a:gd name="T31" fmla="*/ 36 h 59"/>
                <a:gd name="T32" fmla="*/ 26 w 181"/>
                <a:gd name="T33" fmla="*/ 45 h 59"/>
                <a:gd name="T34" fmla="*/ 39 w 181"/>
                <a:gd name="T35" fmla="*/ 51 h 59"/>
                <a:gd name="T36" fmla="*/ 55 w 181"/>
                <a:gd name="T37" fmla="*/ 56 h 59"/>
                <a:gd name="T38" fmla="*/ 72 w 181"/>
                <a:gd name="T39" fmla="*/ 59 h 59"/>
                <a:gd name="T40" fmla="*/ 91 w 181"/>
                <a:gd name="T41" fmla="*/ 59 h 59"/>
                <a:gd name="T42" fmla="*/ 91 w 181"/>
                <a:gd name="T43" fmla="*/ 59 h 59"/>
                <a:gd name="T44" fmla="*/ 109 w 181"/>
                <a:gd name="T45" fmla="*/ 59 h 59"/>
                <a:gd name="T46" fmla="*/ 126 w 181"/>
                <a:gd name="T47" fmla="*/ 56 h 59"/>
                <a:gd name="T48" fmla="*/ 142 w 181"/>
                <a:gd name="T49" fmla="*/ 51 h 59"/>
                <a:gd name="T50" fmla="*/ 155 w 181"/>
                <a:gd name="T51" fmla="*/ 45 h 59"/>
                <a:gd name="T52" fmla="*/ 166 w 181"/>
                <a:gd name="T53" fmla="*/ 36 h 59"/>
                <a:gd name="T54" fmla="*/ 175 w 181"/>
                <a:gd name="T55" fmla="*/ 28 h 59"/>
                <a:gd name="T56" fmla="*/ 180 w 181"/>
                <a:gd name="T57" fmla="*/ 18 h 59"/>
                <a:gd name="T58" fmla="*/ 181 w 181"/>
                <a:gd name="T59" fmla="*/ 7 h 59"/>
                <a:gd name="T60" fmla="*/ 181 w 181"/>
                <a:gd name="T61" fmla="*/ 7 h 59"/>
                <a:gd name="T62" fmla="*/ 181 w 181"/>
                <a:gd name="T63" fmla="*/ 0 h 59"/>
                <a:gd name="T64" fmla="*/ 181 w 181"/>
                <a:gd name="T65" fmla="*/ 0 h 59"/>
                <a:gd name="T66" fmla="*/ 176 w 181"/>
                <a:gd name="T67" fmla="*/ 10 h 59"/>
                <a:gd name="T68" fmla="*/ 170 w 181"/>
                <a:gd name="T69" fmla="*/ 18 h 59"/>
                <a:gd name="T70" fmla="*/ 162 w 181"/>
                <a:gd name="T71" fmla="*/ 27 h 59"/>
                <a:gd name="T72" fmla="*/ 150 w 181"/>
                <a:gd name="T73" fmla="*/ 33 h 59"/>
                <a:gd name="T74" fmla="*/ 137 w 181"/>
                <a:gd name="T75" fmla="*/ 38 h 59"/>
                <a:gd name="T76" fmla="*/ 124 w 181"/>
                <a:gd name="T77" fmla="*/ 43 h 59"/>
                <a:gd name="T78" fmla="*/ 108 w 181"/>
                <a:gd name="T79" fmla="*/ 45 h 59"/>
                <a:gd name="T80" fmla="*/ 91 w 181"/>
                <a:gd name="T81" fmla="*/ 46 h 59"/>
                <a:gd name="T82" fmla="*/ 91 w 181"/>
                <a:gd name="T83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9">
                  <a:moveTo>
                    <a:pt x="91" y="46"/>
                  </a:moveTo>
                  <a:lnTo>
                    <a:pt x="91" y="46"/>
                  </a:lnTo>
                  <a:lnTo>
                    <a:pt x="73" y="45"/>
                  </a:lnTo>
                  <a:lnTo>
                    <a:pt x="59" y="43"/>
                  </a:lnTo>
                  <a:lnTo>
                    <a:pt x="44" y="38"/>
                  </a:lnTo>
                  <a:lnTo>
                    <a:pt x="31" y="33"/>
                  </a:lnTo>
                  <a:lnTo>
                    <a:pt x="19" y="27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8"/>
                  </a:lnTo>
                  <a:lnTo>
                    <a:pt x="6" y="28"/>
                  </a:lnTo>
                  <a:lnTo>
                    <a:pt x="15" y="36"/>
                  </a:lnTo>
                  <a:lnTo>
                    <a:pt x="26" y="45"/>
                  </a:lnTo>
                  <a:lnTo>
                    <a:pt x="39" y="51"/>
                  </a:lnTo>
                  <a:lnTo>
                    <a:pt x="55" y="56"/>
                  </a:lnTo>
                  <a:lnTo>
                    <a:pt x="72" y="59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109" y="59"/>
                  </a:lnTo>
                  <a:lnTo>
                    <a:pt x="126" y="56"/>
                  </a:lnTo>
                  <a:lnTo>
                    <a:pt x="142" y="51"/>
                  </a:lnTo>
                  <a:lnTo>
                    <a:pt x="155" y="45"/>
                  </a:lnTo>
                  <a:lnTo>
                    <a:pt x="166" y="36"/>
                  </a:lnTo>
                  <a:lnTo>
                    <a:pt x="175" y="28"/>
                  </a:lnTo>
                  <a:lnTo>
                    <a:pt x="180" y="18"/>
                  </a:lnTo>
                  <a:lnTo>
                    <a:pt x="181" y="7"/>
                  </a:lnTo>
                  <a:lnTo>
                    <a:pt x="181" y="7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10"/>
                  </a:lnTo>
                  <a:lnTo>
                    <a:pt x="170" y="18"/>
                  </a:lnTo>
                  <a:lnTo>
                    <a:pt x="162" y="27"/>
                  </a:lnTo>
                  <a:lnTo>
                    <a:pt x="150" y="33"/>
                  </a:lnTo>
                  <a:lnTo>
                    <a:pt x="137" y="38"/>
                  </a:lnTo>
                  <a:lnTo>
                    <a:pt x="124" y="43"/>
                  </a:lnTo>
                  <a:lnTo>
                    <a:pt x="108" y="45"/>
                  </a:lnTo>
                  <a:lnTo>
                    <a:pt x="91" y="46"/>
                  </a:lnTo>
                  <a:lnTo>
                    <a:pt x="9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16"/>
            <p:cNvSpPr/>
            <p:nvPr/>
          </p:nvSpPr>
          <p:spPr bwMode="auto">
            <a:xfrm>
              <a:off x="846138" y="3716338"/>
              <a:ext cx="144463" cy="47625"/>
            </a:xfrm>
            <a:custGeom>
              <a:avLst/>
              <a:gdLst>
                <a:gd name="T0" fmla="*/ 91 w 181"/>
                <a:gd name="T1" fmla="*/ 45 h 59"/>
                <a:gd name="T2" fmla="*/ 91 w 181"/>
                <a:gd name="T3" fmla="*/ 45 h 59"/>
                <a:gd name="T4" fmla="*/ 73 w 181"/>
                <a:gd name="T5" fmla="*/ 44 h 59"/>
                <a:gd name="T6" fmla="*/ 59 w 181"/>
                <a:gd name="T7" fmla="*/ 42 h 59"/>
                <a:gd name="T8" fmla="*/ 44 w 181"/>
                <a:gd name="T9" fmla="*/ 37 h 59"/>
                <a:gd name="T10" fmla="*/ 31 w 181"/>
                <a:gd name="T11" fmla="*/ 32 h 59"/>
                <a:gd name="T12" fmla="*/ 19 w 181"/>
                <a:gd name="T13" fmla="*/ 26 h 59"/>
                <a:gd name="T14" fmla="*/ 11 w 181"/>
                <a:gd name="T15" fmla="*/ 18 h 59"/>
                <a:gd name="T16" fmla="*/ 5 w 181"/>
                <a:gd name="T17" fmla="*/ 10 h 59"/>
                <a:gd name="T18" fmla="*/ 1 w 181"/>
                <a:gd name="T19" fmla="*/ 0 h 59"/>
                <a:gd name="T20" fmla="*/ 1 w 181"/>
                <a:gd name="T21" fmla="*/ 0 h 59"/>
                <a:gd name="T22" fmla="*/ 0 w 181"/>
                <a:gd name="T23" fmla="*/ 6 h 59"/>
                <a:gd name="T24" fmla="*/ 0 w 181"/>
                <a:gd name="T25" fmla="*/ 6 h 59"/>
                <a:gd name="T26" fmla="*/ 1 w 181"/>
                <a:gd name="T27" fmla="*/ 18 h 59"/>
                <a:gd name="T28" fmla="*/ 6 w 181"/>
                <a:gd name="T29" fmla="*/ 27 h 59"/>
                <a:gd name="T30" fmla="*/ 15 w 181"/>
                <a:gd name="T31" fmla="*/ 36 h 59"/>
                <a:gd name="T32" fmla="*/ 26 w 181"/>
                <a:gd name="T33" fmla="*/ 44 h 59"/>
                <a:gd name="T34" fmla="*/ 39 w 181"/>
                <a:gd name="T35" fmla="*/ 50 h 59"/>
                <a:gd name="T36" fmla="*/ 55 w 181"/>
                <a:gd name="T37" fmla="*/ 55 h 59"/>
                <a:gd name="T38" fmla="*/ 72 w 181"/>
                <a:gd name="T39" fmla="*/ 59 h 59"/>
                <a:gd name="T40" fmla="*/ 91 w 181"/>
                <a:gd name="T41" fmla="*/ 59 h 59"/>
                <a:gd name="T42" fmla="*/ 91 w 181"/>
                <a:gd name="T43" fmla="*/ 59 h 59"/>
                <a:gd name="T44" fmla="*/ 109 w 181"/>
                <a:gd name="T45" fmla="*/ 59 h 59"/>
                <a:gd name="T46" fmla="*/ 126 w 181"/>
                <a:gd name="T47" fmla="*/ 55 h 59"/>
                <a:gd name="T48" fmla="*/ 142 w 181"/>
                <a:gd name="T49" fmla="*/ 50 h 59"/>
                <a:gd name="T50" fmla="*/ 155 w 181"/>
                <a:gd name="T51" fmla="*/ 44 h 59"/>
                <a:gd name="T52" fmla="*/ 166 w 181"/>
                <a:gd name="T53" fmla="*/ 36 h 59"/>
                <a:gd name="T54" fmla="*/ 175 w 181"/>
                <a:gd name="T55" fmla="*/ 27 h 59"/>
                <a:gd name="T56" fmla="*/ 180 w 181"/>
                <a:gd name="T57" fmla="*/ 18 h 59"/>
                <a:gd name="T58" fmla="*/ 181 w 181"/>
                <a:gd name="T59" fmla="*/ 6 h 59"/>
                <a:gd name="T60" fmla="*/ 181 w 181"/>
                <a:gd name="T61" fmla="*/ 6 h 59"/>
                <a:gd name="T62" fmla="*/ 181 w 181"/>
                <a:gd name="T63" fmla="*/ 0 h 59"/>
                <a:gd name="T64" fmla="*/ 181 w 181"/>
                <a:gd name="T65" fmla="*/ 0 h 59"/>
                <a:gd name="T66" fmla="*/ 176 w 181"/>
                <a:gd name="T67" fmla="*/ 10 h 59"/>
                <a:gd name="T68" fmla="*/ 170 w 181"/>
                <a:gd name="T69" fmla="*/ 18 h 59"/>
                <a:gd name="T70" fmla="*/ 162 w 181"/>
                <a:gd name="T71" fmla="*/ 26 h 59"/>
                <a:gd name="T72" fmla="*/ 150 w 181"/>
                <a:gd name="T73" fmla="*/ 32 h 59"/>
                <a:gd name="T74" fmla="*/ 137 w 181"/>
                <a:gd name="T75" fmla="*/ 37 h 59"/>
                <a:gd name="T76" fmla="*/ 124 w 181"/>
                <a:gd name="T77" fmla="*/ 42 h 59"/>
                <a:gd name="T78" fmla="*/ 108 w 181"/>
                <a:gd name="T79" fmla="*/ 44 h 59"/>
                <a:gd name="T80" fmla="*/ 91 w 181"/>
                <a:gd name="T81" fmla="*/ 45 h 59"/>
                <a:gd name="T82" fmla="*/ 91 w 181"/>
                <a:gd name="T83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9">
                  <a:moveTo>
                    <a:pt x="91" y="45"/>
                  </a:moveTo>
                  <a:lnTo>
                    <a:pt x="91" y="45"/>
                  </a:lnTo>
                  <a:lnTo>
                    <a:pt x="73" y="44"/>
                  </a:lnTo>
                  <a:lnTo>
                    <a:pt x="59" y="42"/>
                  </a:lnTo>
                  <a:lnTo>
                    <a:pt x="44" y="37"/>
                  </a:lnTo>
                  <a:lnTo>
                    <a:pt x="31" y="32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8"/>
                  </a:lnTo>
                  <a:lnTo>
                    <a:pt x="6" y="27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50"/>
                  </a:lnTo>
                  <a:lnTo>
                    <a:pt x="55" y="55"/>
                  </a:lnTo>
                  <a:lnTo>
                    <a:pt x="72" y="59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109" y="59"/>
                  </a:lnTo>
                  <a:lnTo>
                    <a:pt x="126" y="55"/>
                  </a:lnTo>
                  <a:lnTo>
                    <a:pt x="142" y="50"/>
                  </a:lnTo>
                  <a:lnTo>
                    <a:pt x="155" y="44"/>
                  </a:lnTo>
                  <a:lnTo>
                    <a:pt x="166" y="36"/>
                  </a:lnTo>
                  <a:lnTo>
                    <a:pt x="175" y="27"/>
                  </a:lnTo>
                  <a:lnTo>
                    <a:pt x="180" y="1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10"/>
                  </a:lnTo>
                  <a:lnTo>
                    <a:pt x="170" y="18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7" y="37"/>
                  </a:lnTo>
                  <a:lnTo>
                    <a:pt x="124" y="42"/>
                  </a:lnTo>
                  <a:lnTo>
                    <a:pt x="108" y="44"/>
                  </a:lnTo>
                  <a:lnTo>
                    <a:pt x="91" y="45"/>
                  </a:lnTo>
                  <a:lnTo>
                    <a:pt x="9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17"/>
            <p:cNvSpPr/>
            <p:nvPr/>
          </p:nvSpPr>
          <p:spPr bwMode="auto">
            <a:xfrm>
              <a:off x="846138" y="3733801"/>
              <a:ext cx="144463" cy="46038"/>
            </a:xfrm>
            <a:custGeom>
              <a:avLst/>
              <a:gdLst>
                <a:gd name="T0" fmla="*/ 91 w 181"/>
                <a:gd name="T1" fmla="*/ 44 h 59"/>
                <a:gd name="T2" fmla="*/ 91 w 181"/>
                <a:gd name="T3" fmla="*/ 44 h 59"/>
                <a:gd name="T4" fmla="*/ 73 w 181"/>
                <a:gd name="T5" fmla="*/ 44 h 59"/>
                <a:gd name="T6" fmla="*/ 59 w 181"/>
                <a:gd name="T7" fmla="*/ 41 h 59"/>
                <a:gd name="T8" fmla="*/ 44 w 181"/>
                <a:gd name="T9" fmla="*/ 38 h 59"/>
                <a:gd name="T10" fmla="*/ 31 w 181"/>
                <a:gd name="T11" fmla="*/ 31 h 59"/>
                <a:gd name="T12" fmla="*/ 19 w 181"/>
                <a:gd name="T13" fmla="*/ 24 h 59"/>
                <a:gd name="T14" fmla="*/ 11 w 181"/>
                <a:gd name="T15" fmla="*/ 18 h 59"/>
                <a:gd name="T16" fmla="*/ 5 w 181"/>
                <a:gd name="T17" fmla="*/ 8 h 59"/>
                <a:gd name="T18" fmla="*/ 1 w 181"/>
                <a:gd name="T19" fmla="*/ 0 h 59"/>
                <a:gd name="T20" fmla="*/ 1 w 181"/>
                <a:gd name="T21" fmla="*/ 0 h 59"/>
                <a:gd name="T22" fmla="*/ 0 w 181"/>
                <a:gd name="T23" fmla="*/ 6 h 59"/>
                <a:gd name="T24" fmla="*/ 0 w 181"/>
                <a:gd name="T25" fmla="*/ 6 h 59"/>
                <a:gd name="T26" fmla="*/ 1 w 181"/>
                <a:gd name="T27" fmla="*/ 16 h 59"/>
                <a:gd name="T28" fmla="*/ 6 w 181"/>
                <a:gd name="T29" fmla="*/ 26 h 59"/>
                <a:gd name="T30" fmla="*/ 15 w 181"/>
                <a:gd name="T31" fmla="*/ 36 h 59"/>
                <a:gd name="T32" fmla="*/ 26 w 181"/>
                <a:gd name="T33" fmla="*/ 44 h 59"/>
                <a:gd name="T34" fmla="*/ 39 w 181"/>
                <a:gd name="T35" fmla="*/ 51 h 59"/>
                <a:gd name="T36" fmla="*/ 55 w 181"/>
                <a:gd name="T37" fmla="*/ 54 h 59"/>
                <a:gd name="T38" fmla="*/ 72 w 181"/>
                <a:gd name="T39" fmla="*/ 57 h 59"/>
                <a:gd name="T40" fmla="*/ 91 w 181"/>
                <a:gd name="T41" fmla="*/ 59 h 59"/>
                <a:gd name="T42" fmla="*/ 91 w 181"/>
                <a:gd name="T43" fmla="*/ 59 h 59"/>
                <a:gd name="T44" fmla="*/ 109 w 181"/>
                <a:gd name="T45" fmla="*/ 57 h 59"/>
                <a:gd name="T46" fmla="*/ 126 w 181"/>
                <a:gd name="T47" fmla="*/ 54 h 59"/>
                <a:gd name="T48" fmla="*/ 142 w 181"/>
                <a:gd name="T49" fmla="*/ 51 h 59"/>
                <a:gd name="T50" fmla="*/ 155 w 181"/>
                <a:gd name="T51" fmla="*/ 44 h 59"/>
                <a:gd name="T52" fmla="*/ 166 w 181"/>
                <a:gd name="T53" fmla="*/ 36 h 59"/>
                <a:gd name="T54" fmla="*/ 175 w 181"/>
                <a:gd name="T55" fmla="*/ 26 h 59"/>
                <a:gd name="T56" fmla="*/ 180 w 181"/>
                <a:gd name="T57" fmla="*/ 16 h 59"/>
                <a:gd name="T58" fmla="*/ 181 w 181"/>
                <a:gd name="T59" fmla="*/ 6 h 59"/>
                <a:gd name="T60" fmla="*/ 181 w 181"/>
                <a:gd name="T61" fmla="*/ 6 h 59"/>
                <a:gd name="T62" fmla="*/ 181 w 181"/>
                <a:gd name="T63" fmla="*/ 0 h 59"/>
                <a:gd name="T64" fmla="*/ 181 w 181"/>
                <a:gd name="T65" fmla="*/ 0 h 59"/>
                <a:gd name="T66" fmla="*/ 176 w 181"/>
                <a:gd name="T67" fmla="*/ 8 h 59"/>
                <a:gd name="T68" fmla="*/ 170 w 181"/>
                <a:gd name="T69" fmla="*/ 18 h 59"/>
                <a:gd name="T70" fmla="*/ 162 w 181"/>
                <a:gd name="T71" fmla="*/ 24 h 59"/>
                <a:gd name="T72" fmla="*/ 150 w 181"/>
                <a:gd name="T73" fmla="*/ 31 h 59"/>
                <a:gd name="T74" fmla="*/ 137 w 181"/>
                <a:gd name="T75" fmla="*/ 38 h 59"/>
                <a:gd name="T76" fmla="*/ 124 w 181"/>
                <a:gd name="T77" fmla="*/ 41 h 59"/>
                <a:gd name="T78" fmla="*/ 108 w 181"/>
                <a:gd name="T79" fmla="*/ 44 h 59"/>
                <a:gd name="T80" fmla="*/ 91 w 181"/>
                <a:gd name="T81" fmla="*/ 44 h 59"/>
                <a:gd name="T82" fmla="*/ 91 w 181"/>
                <a:gd name="T83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9">
                  <a:moveTo>
                    <a:pt x="91" y="44"/>
                  </a:moveTo>
                  <a:lnTo>
                    <a:pt x="91" y="44"/>
                  </a:lnTo>
                  <a:lnTo>
                    <a:pt x="73" y="44"/>
                  </a:lnTo>
                  <a:lnTo>
                    <a:pt x="59" y="41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9" y="24"/>
                  </a:lnTo>
                  <a:lnTo>
                    <a:pt x="11" y="18"/>
                  </a:lnTo>
                  <a:lnTo>
                    <a:pt x="5" y="8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6"/>
                  </a:lnTo>
                  <a:lnTo>
                    <a:pt x="6" y="26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51"/>
                  </a:lnTo>
                  <a:lnTo>
                    <a:pt x="55" y="54"/>
                  </a:lnTo>
                  <a:lnTo>
                    <a:pt x="72" y="57"/>
                  </a:lnTo>
                  <a:lnTo>
                    <a:pt x="91" y="59"/>
                  </a:lnTo>
                  <a:lnTo>
                    <a:pt x="91" y="59"/>
                  </a:lnTo>
                  <a:lnTo>
                    <a:pt x="109" y="57"/>
                  </a:lnTo>
                  <a:lnTo>
                    <a:pt x="126" y="54"/>
                  </a:lnTo>
                  <a:lnTo>
                    <a:pt x="142" y="51"/>
                  </a:lnTo>
                  <a:lnTo>
                    <a:pt x="155" y="44"/>
                  </a:lnTo>
                  <a:lnTo>
                    <a:pt x="166" y="36"/>
                  </a:lnTo>
                  <a:lnTo>
                    <a:pt x="175" y="26"/>
                  </a:lnTo>
                  <a:lnTo>
                    <a:pt x="180" y="16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6" y="8"/>
                  </a:lnTo>
                  <a:lnTo>
                    <a:pt x="170" y="18"/>
                  </a:lnTo>
                  <a:lnTo>
                    <a:pt x="162" y="24"/>
                  </a:lnTo>
                  <a:lnTo>
                    <a:pt x="150" y="31"/>
                  </a:lnTo>
                  <a:lnTo>
                    <a:pt x="137" y="38"/>
                  </a:lnTo>
                  <a:lnTo>
                    <a:pt x="124" y="41"/>
                  </a:lnTo>
                  <a:lnTo>
                    <a:pt x="108" y="44"/>
                  </a:lnTo>
                  <a:lnTo>
                    <a:pt x="91" y="44"/>
                  </a:lnTo>
                  <a:lnTo>
                    <a:pt x="9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18"/>
            <p:cNvSpPr/>
            <p:nvPr/>
          </p:nvSpPr>
          <p:spPr bwMode="auto">
            <a:xfrm>
              <a:off x="768351" y="3632201"/>
              <a:ext cx="33338" cy="9525"/>
            </a:xfrm>
            <a:custGeom>
              <a:avLst/>
              <a:gdLst>
                <a:gd name="T0" fmla="*/ 19 w 41"/>
                <a:gd name="T1" fmla="*/ 0 h 11"/>
                <a:gd name="T2" fmla="*/ 19 w 41"/>
                <a:gd name="T3" fmla="*/ 0 h 11"/>
                <a:gd name="T4" fmla="*/ 11 w 41"/>
                <a:gd name="T5" fmla="*/ 1 h 11"/>
                <a:gd name="T6" fmla="*/ 5 w 41"/>
                <a:gd name="T7" fmla="*/ 3 h 11"/>
                <a:gd name="T8" fmla="*/ 5 w 41"/>
                <a:gd name="T9" fmla="*/ 3 h 11"/>
                <a:gd name="T10" fmla="*/ 1 w 41"/>
                <a:gd name="T11" fmla="*/ 6 h 11"/>
                <a:gd name="T12" fmla="*/ 0 w 41"/>
                <a:gd name="T13" fmla="*/ 11 h 11"/>
                <a:gd name="T14" fmla="*/ 41 w 41"/>
                <a:gd name="T15" fmla="*/ 11 h 11"/>
                <a:gd name="T16" fmla="*/ 41 w 41"/>
                <a:gd name="T17" fmla="*/ 11 h 11"/>
                <a:gd name="T18" fmla="*/ 39 w 41"/>
                <a:gd name="T19" fmla="*/ 8 h 11"/>
                <a:gd name="T20" fmla="*/ 37 w 41"/>
                <a:gd name="T21" fmla="*/ 4 h 11"/>
                <a:gd name="T22" fmla="*/ 34 w 41"/>
                <a:gd name="T23" fmla="*/ 3 h 11"/>
                <a:gd name="T24" fmla="*/ 31 w 41"/>
                <a:gd name="T25" fmla="*/ 1 h 11"/>
                <a:gd name="T26" fmla="*/ 31 w 41"/>
                <a:gd name="T27" fmla="*/ 1 h 11"/>
                <a:gd name="T28" fmla="*/ 19 w 4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1">
                  <a:moveTo>
                    <a:pt x="19" y="0"/>
                  </a:moveTo>
                  <a:lnTo>
                    <a:pt x="19" y="0"/>
                  </a:lnTo>
                  <a:lnTo>
                    <a:pt x="11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9" y="8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19"/>
            <p:cNvSpPr/>
            <p:nvPr/>
          </p:nvSpPr>
          <p:spPr bwMode="auto">
            <a:xfrm>
              <a:off x="768351" y="3632201"/>
              <a:ext cx="33338" cy="9525"/>
            </a:xfrm>
            <a:custGeom>
              <a:avLst/>
              <a:gdLst>
                <a:gd name="T0" fmla="*/ 19 w 41"/>
                <a:gd name="T1" fmla="*/ 0 h 11"/>
                <a:gd name="T2" fmla="*/ 19 w 41"/>
                <a:gd name="T3" fmla="*/ 0 h 11"/>
                <a:gd name="T4" fmla="*/ 11 w 41"/>
                <a:gd name="T5" fmla="*/ 1 h 11"/>
                <a:gd name="T6" fmla="*/ 5 w 41"/>
                <a:gd name="T7" fmla="*/ 3 h 11"/>
                <a:gd name="T8" fmla="*/ 5 w 41"/>
                <a:gd name="T9" fmla="*/ 3 h 11"/>
                <a:gd name="T10" fmla="*/ 1 w 41"/>
                <a:gd name="T11" fmla="*/ 6 h 11"/>
                <a:gd name="T12" fmla="*/ 0 w 41"/>
                <a:gd name="T13" fmla="*/ 11 h 11"/>
                <a:gd name="T14" fmla="*/ 41 w 41"/>
                <a:gd name="T15" fmla="*/ 11 h 11"/>
                <a:gd name="T16" fmla="*/ 41 w 41"/>
                <a:gd name="T17" fmla="*/ 11 h 11"/>
                <a:gd name="T18" fmla="*/ 39 w 41"/>
                <a:gd name="T19" fmla="*/ 8 h 11"/>
                <a:gd name="T20" fmla="*/ 37 w 41"/>
                <a:gd name="T21" fmla="*/ 4 h 11"/>
                <a:gd name="T22" fmla="*/ 34 w 41"/>
                <a:gd name="T23" fmla="*/ 3 h 11"/>
                <a:gd name="T24" fmla="*/ 31 w 41"/>
                <a:gd name="T25" fmla="*/ 1 h 11"/>
                <a:gd name="T26" fmla="*/ 31 w 41"/>
                <a:gd name="T27" fmla="*/ 1 h 11"/>
                <a:gd name="T28" fmla="*/ 19 w 4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1">
                  <a:moveTo>
                    <a:pt x="19" y="0"/>
                  </a:moveTo>
                  <a:lnTo>
                    <a:pt x="19" y="0"/>
                  </a:lnTo>
                  <a:lnTo>
                    <a:pt x="11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9" y="8"/>
                  </a:lnTo>
                  <a:lnTo>
                    <a:pt x="37" y="4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20"/>
            <p:cNvSpPr/>
            <p:nvPr/>
          </p:nvSpPr>
          <p:spPr bwMode="auto">
            <a:xfrm>
              <a:off x="725488" y="3644901"/>
              <a:ext cx="30163" cy="9525"/>
            </a:xfrm>
            <a:custGeom>
              <a:avLst/>
              <a:gdLst>
                <a:gd name="T0" fmla="*/ 37 w 37"/>
                <a:gd name="T1" fmla="*/ 0 h 11"/>
                <a:gd name="T2" fmla="*/ 0 w 37"/>
                <a:gd name="T3" fmla="*/ 0 h 11"/>
                <a:gd name="T4" fmla="*/ 0 w 37"/>
                <a:gd name="T5" fmla="*/ 0 h 11"/>
                <a:gd name="T6" fmla="*/ 1 w 37"/>
                <a:gd name="T7" fmla="*/ 5 h 11"/>
                <a:gd name="T8" fmla="*/ 6 w 37"/>
                <a:gd name="T9" fmla="*/ 8 h 11"/>
                <a:gd name="T10" fmla="*/ 6 w 37"/>
                <a:gd name="T11" fmla="*/ 8 h 11"/>
                <a:gd name="T12" fmla="*/ 11 w 37"/>
                <a:gd name="T13" fmla="*/ 10 h 11"/>
                <a:gd name="T14" fmla="*/ 18 w 37"/>
                <a:gd name="T15" fmla="*/ 11 h 11"/>
                <a:gd name="T16" fmla="*/ 18 w 37"/>
                <a:gd name="T17" fmla="*/ 11 h 11"/>
                <a:gd name="T18" fmla="*/ 26 w 37"/>
                <a:gd name="T19" fmla="*/ 10 h 11"/>
                <a:gd name="T20" fmla="*/ 31 w 37"/>
                <a:gd name="T21" fmla="*/ 8 h 11"/>
                <a:gd name="T22" fmla="*/ 31 w 37"/>
                <a:gd name="T23" fmla="*/ 8 h 11"/>
                <a:gd name="T24" fmla="*/ 34 w 37"/>
                <a:gd name="T25" fmla="*/ 5 h 11"/>
                <a:gd name="T26" fmla="*/ 37 w 37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1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11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21"/>
            <p:cNvSpPr/>
            <p:nvPr/>
          </p:nvSpPr>
          <p:spPr bwMode="auto">
            <a:xfrm>
              <a:off x="725488" y="3644901"/>
              <a:ext cx="30163" cy="9525"/>
            </a:xfrm>
            <a:custGeom>
              <a:avLst/>
              <a:gdLst>
                <a:gd name="T0" fmla="*/ 37 w 37"/>
                <a:gd name="T1" fmla="*/ 0 h 11"/>
                <a:gd name="T2" fmla="*/ 0 w 37"/>
                <a:gd name="T3" fmla="*/ 0 h 11"/>
                <a:gd name="T4" fmla="*/ 0 w 37"/>
                <a:gd name="T5" fmla="*/ 0 h 11"/>
                <a:gd name="T6" fmla="*/ 1 w 37"/>
                <a:gd name="T7" fmla="*/ 5 h 11"/>
                <a:gd name="T8" fmla="*/ 6 w 37"/>
                <a:gd name="T9" fmla="*/ 8 h 11"/>
                <a:gd name="T10" fmla="*/ 6 w 37"/>
                <a:gd name="T11" fmla="*/ 8 h 11"/>
                <a:gd name="T12" fmla="*/ 11 w 37"/>
                <a:gd name="T13" fmla="*/ 10 h 11"/>
                <a:gd name="T14" fmla="*/ 18 w 37"/>
                <a:gd name="T15" fmla="*/ 11 h 11"/>
                <a:gd name="T16" fmla="*/ 18 w 37"/>
                <a:gd name="T17" fmla="*/ 11 h 11"/>
                <a:gd name="T18" fmla="*/ 26 w 37"/>
                <a:gd name="T19" fmla="*/ 10 h 11"/>
                <a:gd name="T20" fmla="*/ 31 w 37"/>
                <a:gd name="T21" fmla="*/ 8 h 11"/>
                <a:gd name="T22" fmla="*/ 31 w 37"/>
                <a:gd name="T23" fmla="*/ 8 h 11"/>
                <a:gd name="T24" fmla="*/ 34 w 37"/>
                <a:gd name="T25" fmla="*/ 5 h 11"/>
                <a:gd name="T26" fmla="*/ 37 w 37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1">
                  <a:moveTo>
                    <a:pt x="3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11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22"/>
            <p:cNvSpPr>
              <a:spLocks noEditPoints="1"/>
            </p:cNvSpPr>
            <p:nvPr/>
          </p:nvSpPr>
          <p:spPr bwMode="auto">
            <a:xfrm>
              <a:off x="693738" y="3602038"/>
              <a:ext cx="144463" cy="84138"/>
            </a:xfrm>
            <a:custGeom>
              <a:avLst/>
              <a:gdLst>
                <a:gd name="T0" fmla="*/ 78 w 181"/>
                <a:gd name="T1" fmla="*/ 49 h 105"/>
                <a:gd name="T2" fmla="*/ 85 w 181"/>
                <a:gd name="T3" fmla="*/ 41 h 105"/>
                <a:gd name="T4" fmla="*/ 88 w 181"/>
                <a:gd name="T5" fmla="*/ 36 h 105"/>
                <a:gd name="T6" fmla="*/ 98 w 181"/>
                <a:gd name="T7" fmla="*/ 31 h 105"/>
                <a:gd name="T8" fmla="*/ 111 w 181"/>
                <a:gd name="T9" fmla="*/ 29 h 105"/>
                <a:gd name="T10" fmla="*/ 129 w 181"/>
                <a:gd name="T11" fmla="*/ 31 h 105"/>
                <a:gd name="T12" fmla="*/ 141 w 181"/>
                <a:gd name="T13" fmla="*/ 38 h 105"/>
                <a:gd name="T14" fmla="*/ 145 w 181"/>
                <a:gd name="T15" fmla="*/ 42 h 105"/>
                <a:gd name="T16" fmla="*/ 163 w 181"/>
                <a:gd name="T17" fmla="*/ 49 h 105"/>
                <a:gd name="T18" fmla="*/ 147 w 181"/>
                <a:gd name="T19" fmla="*/ 54 h 105"/>
                <a:gd name="T20" fmla="*/ 145 w 181"/>
                <a:gd name="T21" fmla="*/ 60 h 105"/>
                <a:gd name="T22" fmla="*/ 137 w 181"/>
                <a:gd name="T23" fmla="*/ 69 h 105"/>
                <a:gd name="T24" fmla="*/ 131 w 181"/>
                <a:gd name="T25" fmla="*/ 72 h 105"/>
                <a:gd name="T26" fmla="*/ 109 w 181"/>
                <a:gd name="T27" fmla="*/ 75 h 105"/>
                <a:gd name="T28" fmla="*/ 109 w 181"/>
                <a:gd name="T29" fmla="*/ 67 h 105"/>
                <a:gd name="T30" fmla="*/ 126 w 181"/>
                <a:gd name="T31" fmla="*/ 65 h 105"/>
                <a:gd name="T32" fmla="*/ 132 w 181"/>
                <a:gd name="T33" fmla="*/ 60 h 105"/>
                <a:gd name="T34" fmla="*/ 136 w 181"/>
                <a:gd name="T35" fmla="*/ 54 h 105"/>
                <a:gd name="T36" fmla="*/ 91 w 181"/>
                <a:gd name="T37" fmla="*/ 54 h 105"/>
                <a:gd name="T38" fmla="*/ 82 w 181"/>
                <a:gd name="T39" fmla="*/ 69 h 105"/>
                <a:gd name="T40" fmla="*/ 72 w 181"/>
                <a:gd name="T41" fmla="*/ 72 h 105"/>
                <a:gd name="T42" fmla="*/ 60 w 181"/>
                <a:gd name="T43" fmla="*/ 73 h 105"/>
                <a:gd name="T44" fmla="*/ 39 w 181"/>
                <a:gd name="T45" fmla="*/ 69 h 105"/>
                <a:gd name="T46" fmla="*/ 34 w 181"/>
                <a:gd name="T47" fmla="*/ 65 h 105"/>
                <a:gd name="T48" fmla="*/ 29 w 181"/>
                <a:gd name="T49" fmla="*/ 59 h 105"/>
                <a:gd name="T50" fmla="*/ 18 w 181"/>
                <a:gd name="T51" fmla="*/ 54 h 105"/>
                <a:gd name="T52" fmla="*/ 29 w 181"/>
                <a:gd name="T53" fmla="*/ 49 h 105"/>
                <a:gd name="T54" fmla="*/ 29 w 181"/>
                <a:gd name="T55" fmla="*/ 46 h 105"/>
                <a:gd name="T56" fmla="*/ 38 w 181"/>
                <a:gd name="T57" fmla="*/ 36 h 105"/>
                <a:gd name="T58" fmla="*/ 47 w 181"/>
                <a:gd name="T59" fmla="*/ 33 h 105"/>
                <a:gd name="T60" fmla="*/ 59 w 181"/>
                <a:gd name="T61" fmla="*/ 39 h 105"/>
                <a:gd name="T62" fmla="*/ 49 w 181"/>
                <a:gd name="T63" fmla="*/ 41 h 105"/>
                <a:gd name="T64" fmla="*/ 42 w 181"/>
                <a:gd name="T65" fmla="*/ 44 h 105"/>
                <a:gd name="T66" fmla="*/ 41 w 181"/>
                <a:gd name="T67" fmla="*/ 49 h 105"/>
                <a:gd name="T68" fmla="*/ 90 w 181"/>
                <a:gd name="T69" fmla="*/ 0 h 105"/>
                <a:gd name="T70" fmla="*/ 56 w 181"/>
                <a:gd name="T71" fmla="*/ 3 h 105"/>
                <a:gd name="T72" fmla="*/ 26 w 181"/>
                <a:gd name="T73" fmla="*/ 15 h 105"/>
                <a:gd name="T74" fmla="*/ 7 w 181"/>
                <a:gd name="T75" fmla="*/ 31 h 105"/>
                <a:gd name="T76" fmla="*/ 0 w 181"/>
                <a:gd name="T77" fmla="*/ 52 h 105"/>
                <a:gd name="T78" fmla="*/ 2 w 181"/>
                <a:gd name="T79" fmla="*/ 62 h 105"/>
                <a:gd name="T80" fmla="*/ 15 w 181"/>
                <a:gd name="T81" fmla="*/ 82 h 105"/>
                <a:gd name="T82" fmla="*/ 39 w 181"/>
                <a:gd name="T83" fmla="*/ 95 h 105"/>
                <a:gd name="T84" fmla="*/ 72 w 181"/>
                <a:gd name="T85" fmla="*/ 103 h 105"/>
                <a:gd name="T86" fmla="*/ 90 w 181"/>
                <a:gd name="T87" fmla="*/ 105 h 105"/>
                <a:gd name="T88" fmla="*/ 126 w 181"/>
                <a:gd name="T89" fmla="*/ 100 h 105"/>
                <a:gd name="T90" fmla="*/ 155 w 181"/>
                <a:gd name="T91" fmla="*/ 88 h 105"/>
                <a:gd name="T92" fmla="*/ 175 w 181"/>
                <a:gd name="T93" fmla="*/ 72 h 105"/>
                <a:gd name="T94" fmla="*/ 181 w 181"/>
                <a:gd name="T95" fmla="*/ 52 h 105"/>
                <a:gd name="T96" fmla="*/ 180 w 181"/>
                <a:gd name="T97" fmla="*/ 41 h 105"/>
                <a:gd name="T98" fmla="*/ 165 w 181"/>
                <a:gd name="T99" fmla="*/ 23 h 105"/>
                <a:gd name="T100" fmla="*/ 141 w 181"/>
                <a:gd name="T101" fmla="*/ 8 h 105"/>
                <a:gd name="T102" fmla="*/ 109 w 181"/>
                <a:gd name="T10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" h="105">
                  <a:moveTo>
                    <a:pt x="41" y="49"/>
                  </a:moveTo>
                  <a:lnTo>
                    <a:pt x="78" y="49"/>
                  </a:lnTo>
                  <a:lnTo>
                    <a:pt x="78" y="49"/>
                  </a:lnTo>
                  <a:lnTo>
                    <a:pt x="85" y="41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3" y="33"/>
                  </a:lnTo>
                  <a:lnTo>
                    <a:pt x="98" y="31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21" y="29"/>
                  </a:lnTo>
                  <a:lnTo>
                    <a:pt x="129" y="31"/>
                  </a:lnTo>
                  <a:lnTo>
                    <a:pt x="136" y="34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5" y="42"/>
                  </a:lnTo>
                  <a:lnTo>
                    <a:pt x="147" y="49"/>
                  </a:lnTo>
                  <a:lnTo>
                    <a:pt x="163" y="49"/>
                  </a:lnTo>
                  <a:lnTo>
                    <a:pt x="163" y="54"/>
                  </a:lnTo>
                  <a:lnTo>
                    <a:pt x="147" y="54"/>
                  </a:lnTo>
                  <a:lnTo>
                    <a:pt x="147" y="54"/>
                  </a:lnTo>
                  <a:lnTo>
                    <a:pt x="145" y="60"/>
                  </a:lnTo>
                  <a:lnTo>
                    <a:pt x="142" y="65"/>
                  </a:lnTo>
                  <a:lnTo>
                    <a:pt x="137" y="69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21" y="73"/>
                  </a:lnTo>
                  <a:lnTo>
                    <a:pt x="109" y="75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26" y="65"/>
                  </a:lnTo>
                  <a:lnTo>
                    <a:pt x="126" y="65"/>
                  </a:lnTo>
                  <a:lnTo>
                    <a:pt x="129" y="62"/>
                  </a:lnTo>
                  <a:lnTo>
                    <a:pt x="132" y="60"/>
                  </a:lnTo>
                  <a:lnTo>
                    <a:pt x="134" y="57"/>
                  </a:lnTo>
                  <a:lnTo>
                    <a:pt x="136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8" y="62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72" y="72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49" y="72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4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18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46"/>
                  </a:lnTo>
                  <a:lnTo>
                    <a:pt x="31" y="4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7" y="33"/>
                  </a:lnTo>
                  <a:lnTo>
                    <a:pt x="59" y="31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1" y="49"/>
                  </a:lnTo>
                  <a:close/>
                  <a:moveTo>
                    <a:pt x="90" y="0"/>
                  </a:moveTo>
                  <a:lnTo>
                    <a:pt x="90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39" y="8"/>
                  </a:lnTo>
                  <a:lnTo>
                    <a:pt x="26" y="15"/>
                  </a:lnTo>
                  <a:lnTo>
                    <a:pt x="15" y="23"/>
                  </a:lnTo>
                  <a:lnTo>
                    <a:pt x="7" y="31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7" y="72"/>
                  </a:lnTo>
                  <a:lnTo>
                    <a:pt x="15" y="82"/>
                  </a:lnTo>
                  <a:lnTo>
                    <a:pt x="26" y="88"/>
                  </a:lnTo>
                  <a:lnTo>
                    <a:pt x="39" y="95"/>
                  </a:lnTo>
                  <a:lnTo>
                    <a:pt x="56" y="100"/>
                  </a:lnTo>
                  <a:lnTo>
                    <a:pt x="72" y="103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109" y="103"/>
                  </a:lnTo>
                  <a:lnTo>
                    <a:pt x="126" y="100"/>
                  </a:lnTo>
                  <a:lnTo>
                    <a:pt x="141" y="95"/>
                  </a:lnTo>
                  <a:lnTo>
                    <a:pt x="155" y="88"/>
                  </a:lnTo>
                  <a:lnTo>
                    <a:pt x="165" y="82"/>
                  </a:lnTo>
                  <a:lnTo>
                    <a:pt x="175" y="72"/>
                  </a:lnTo>
                  <a:lnTo>
                    <a:pt x="180" y="62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41"/>
                  </a:lnTo>
                  <a:lnTo>
                    <a:pt x="175" y="31"/>
                  </a:lnTo>
                  <a:lnTo>
                    <a:pt x="165" y="23"/>
                  </a:lnTo>
                  <a:lnTo>
                    <a:pt x="155" y="15"/>
                  </a:lnTo>
                  <a:lnTo>
                    <a:pt x="141" y="8"/>
                  </a:lnTo>
                  <a:lnTo>
                    <a:pt x="126" y="3"/>
                  </a:lnTo>
                  <a:lnTo>
                    <a:pt x="109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23"/>
            <p:cNvSpPr/>
            <p:nvPr/>
          </p:nvSpPr>
          <p:spPr bwMode="auto">
            <a:xfrm>
              <a:off x="708026" y="3625851"/>
              <a:ext cx="115888" cy="36513"/>
            </a:xfrm>
            <a:custGeom>
              <a:avLst/>
              <a:gdLst>
                <a:gd name="T0" fmla="*/ 60 w 145"/>
                <a:gd name="T1" fmla="*/ 20 h 46"/>
                <a:gd name="T2" fmla="*/ 67 w 145"/>
                <a:gd name="T3" fmla="*/ 12 h 46"/>
                <a:gd name="T4" fmla="*/ 70 w 145"/>
                <a:gd name="T5" fmla="*/ 7 h 46"/>
                <a:gd name="T6" fmla="*/ 80 w 145"/>
                <a:gd name="T7" fmla="*/ 2 h 46"/>
                <a:gd name="T8" fmla="*/ 93 w 145"/>
                <a:gd name="T9" fmla="*/ 0 h 46"/>
                <a:gd name="T10" fmla="*/ 111 w 145"/>
                <a:gd name="T11" fmla="*/ 2 h 46"/>
                <a:gd name="T12" fmla="*/ 123 w 145"/>
                <a:gd name="T13" fmla="*/ 9 h 46"/>
                <a:gd name="T14" fmla="*/ 127 w 145"/>
                <a:gd name="T15" fmla="*/ 13 h 46"/>
                <a:gd name="T16" fmla="*/ 145 w 145"/>
                <a:gd name="T17" fmla="*/ 20 h 46"/>
                <a:gd name="T18" fmla="*/ 129 w 145"/>
                <a:gd name="T19" fmla="*/ 25 h 46"/>
                <a:gd name="T20" fmla="*/ 127 w 145"/>
                <a:gd name="T21" fmla="*/ 31 h 46"/>
                <a:gd name="T22" fmla="*/ 119 w 145"/>
                <a:gd name="T23" fmla="*/ 40 h 46"/>
                <a:gd name="T24" fmla="*/ 113 w 145"/>
                <a:gd name="T25" fmla="*/ 43 h 46"/>
                <a:gd name="T26" fmla="*/ 91 w 145"/>
                <a:gd name="T27" fmla="*/ 46 h 46"/>
                <a:gd name="T28" fmla="*/ 91 w 145"/>
                <a:gd name="T29" fmla="*/ 38 h 46"/>
                <a:gd name="T30" fmla="*/ 108 w 145"/>
                <a:gd name="T31" fmla="*/ 36 h 46"/>
                <a:gd name="T32" fmla="*/ 114 w 145"/>
                <a:gd name="T33" fmla="*/ 31 h 46"/>
                <a:gd name="T34" fmla="*/ 118 w 145"/>
                <a:gd name="T35" fmla="*/ 25 h 46"/>
                <a:gd name="T36" fmla="*/ 73 w 145"/>
                <a:gd name="T37" fmla="*/ 25 h 46"/>
                <a:gd name="T38" fmla="*/ 64 w 145"/>
                <a:gd name="T39" fmla="*/ 40 h 46"/>
                <a:gd name="T40" fmla="*/ 54 w 145"/>
                <a:gd name="T41" fmla="*/ 43 h 46"/>
                <a:gd name="T42" fmla="*/ 42 w 145"/>
                <a:gd name="T43" fmla="*/ 44 h 46"/>
                <a:gd name="T44" fmla="*/ 21 w 145"/>
                <a:gd name="T45" fmla="*/ 40 h 46"/>
                <a:gd name="T46" fmla="*/ 16 w 145"/>
                <a:gd name="T47" fmla="*/ 36 h 46"/>
                <a:gd name="T48" fmla="*/ 11 w 145"/>
                <a:gd name="T49" fmla="*/ 30 h 46"/>
                <a:gd name="T50" fmla="*/ 0 w 145"/>
                <a:gd name="T51" fmla="*/ 25 h 46"/>
                <a:gd name="T52" fmla="*/ 11 w 145"/>
                <a:gd name="T53" fmla="*/ 20 h 46"/>
                <a:gd name="T54" fmla="*/ 11 w 145"/>
                <a:gd name="T55" fmla="*/ 17 h 46"/>
                <a:gd name="T56" fmla="*/ 20 w 145"/>
                <a:gd name="T57" fmla="*/ 7 h 46"/>
                <a:gd name="T58" fmla="*/ 29 w 145"/>
                <a:gd name="T59" fmla="*/ 4 h 46"/>
                <a:gd name="T60" fmla="*/ 41 w 145"/>
                <a:gd name="T61" fmla="*/ 10 h 46"/>
                <a:gd name="T62" fmla="*/ 31 w 145"/>
                <a:gd name="T63" fmla="*/ 12 h 46"/>
                <a:gd name="T64" fmla="*/ 24 w 145"/>
                <a:gd name="T65" fmla="*/ 15 h 46"/>
                <a:gd name="T66" fmla="*/ 23 w 145"/>
                <a:gd name="T67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46">
                  <a:moveTo>
                    <a:pt x="23" y="20"/>
                  </a:moveTo>
                  <a:lnTo>
                    <a:pt x="60" y="20"/>
                  </a:lnTo>
                  <a:lnTo>
                    <a:pt x="60" y="20"/>
                  </a:lnTo>
                  <a:lnTo>
                    <a:pt x="67" y="12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5" y="4"/>
                  </a:lnTo>
                  <a:lnTo>
                    <a:pt x="80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1" y="2"/>
                  </a:lnTo>
                  <a:lnTo>
                    <a:pt x="118" y="5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7" y="13"/>
                  </a:lnTo>
                  <a:lnTo>
                    <a:pt x="129" y="20"/>
                  </a:lnTo>
                  <a:lnTo>
                    <a:pt x="145" y="20"/>
                  </a:lnTo>
                  <a:lnTo>
                    <a:pt x="145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27" y="31"/>
                  </a:lnTo>
                  <a:lnTo>
                    <a:pt x="124" y="36"/>
                  </a:lnTo>
                  <a:lnTo>
                    <a:pt x="119" y="40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03" y="44"/>
                  </a:lnTo>
                  <a:lnTo>
                    <a:pt x="91" y="4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11" y="33"/>
                  </a:lnTo>
                  <a:lnTo>
                    <a:pt x="114" y="31"/>
                  </a:lnTo>
                  <a:lnTo>
                    <a:pt x="116" y="28"/>
                  </a:lnTo>
                  <a:lnTo>
                    <a:pt x="118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0" y="33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4" y="43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1" y="43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16" y="36"/>
                  </a:lnTo>
                  <a:lnTo>
                    <a:pt x="13" y="33"/>
                  </a:lnTo>
                  <a:lnTo>
                    <a:pt x="11" y="30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41" y="2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4" y="15"/>
                  </a:lnTo>
                  <a:lnTo>
                    <a:pt x="23" y="18"/>
                  </a:lnTo>
                  <a:lnTo>
                    <a:pt x="23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24"/>
            <p:cNvSpPr/>
            <p:nvPr/>
          </p:nvSpPr>
          <p:spPr bwMode="auto">
            <a:xfrm>
              <a:off x="693738" y="3602038"/>
              <a:ext cx="144463" cy="84138"/>
            </a:xfrm>
            <a:custGeom>
              <a:avLst/>
              <a:gdLst>
                <a:gd name="T0" fmla="*/ 90 w 181"/>
                <a:gd name="T1" fmla="*/ 0 h 105"/>
                <a:gd name="T2" fmla="*/ 90 w 181"/>
                <a:gd name="T3" fmla="*/ 0 h 105"/>
                <a:gd name="T4" fmla="*/ 72 w 181"/>
                <a:gd name="T5" fmla="*/ 0 h 105"/>
                <a:gd name="T6" fmla="*/ 56 w 181"/>
                <a:gd name="T7" fmla="*/ 3 h 105"/>
                <a:gd name="T8" fmla="*/ 39 w 181"/>
                <a:gd name="T9" fmla="*/ 8 h 105"/>
                <a:gd name="T10" fmla="*/ 26 w 181"/>
                <a:gd name="T11" fmla="*/ 15 h 105"/>
                <a:gd name="T12" fmla="*/ 15 w 181"/>
                <a:gd name="T13" fmla="*/ 23 h 105"/>
                <a:gd name="T14" fmla="*/ 7 w 181"/>
                <a:gd name="T15" fmla="*/ 31 h 105"/>
                <a:gd name="T16" fmla="*/ 2 w 181"/>
                <a:gd name="T17" fmla="*/ 41 h 105"/>
                <a:gd name="T18" fmla="*/ 0 w 181"/>
                <a:gd name="T19" fmla="*/ 52 h 105"/>
                <a:gd name="T20" fmla="*/ 0 w 181"/>
                <a:gd name="T21" fmla="*/ 52 h 105"/>
                <a:gd name="T22" fmla="*/ 2 w 181"/>
                <a:gd name="T23" fmla="*/ 62 h 105"/>
                <a:gd name="T24" fmla="*/ 7 w 181"/>
                <a:gd name="T25" fmla="*/ 72 h 105"/>
                <a:gd name="T26" fmla="*/ 15 w 181"/>
                <a:gd name="T27" fmla="*/ 82 h 105"/>
                <a:gd name="T28" fmla="*/ 26 w 181"/>
                <a:gd name="T29" fmla="*/ 88 h 105"/>
                <a:gd name="T30" fmla="*/ 39 w 181"/>
                <a:gd name="T31" fmla="*/ 95 h 105"/>
                <a:gd name="T32" fmla="*/ 56 w 181"/>
                <a:gd name="T33" fmla="*/ 100 h 105"/>
                <a:gd name="T34" fmla="*/ 72 w 181"/>
                <a:gd name="T35" fmla="*/ 103 h 105"/>
                <a:gd name="T36" fmla="*/ 90 w 181"/>
                <a:gd name="T37" fmla="*/ 105 h 105"/>
                <a:gd name="T38" fmla="*/ 90 w 181"/>
                <a:gd name="T39" fmla="*/ 105 h 105"/>
                <a:gd name="T40" fmla="*/ 109 w 181"/>
                <a:gd name="T41" fmla="*/ 103 h 105"/>
                <a:gd name="T42" fmla="*/ 126 w 181"/>
                <a:gd name="T43" fmla="*/ 100 h 105"/>
                <a:gd name="T44" fmla="*/ 141 w 181"/>
                <a:gd name="T45" fmla="*/ 95 h 105"/>
                <a:gd name="T46" fmla="*/ 155 w 181"/>
                <a:gd name="T47" fmla="*/ 88 h 105"/>
                <a:gd name="T48" fmla="*/ 165 w 181"/>
                <a:gd name="T49" fmla="*/ 82 h 105"/>
                <a:gd name="T50" fmla="*/ 175 w 181"/>
                <a:gd name="T51" fmla="*/ 72 h 105"/>
                <a:gd name="T52" fmla="*/ 180 w 181"/>
                <a:gd name="T53" fmla="*/ 62 h 105"/>
                <a:gd name="T54" fmla="*/ 181 w 181"/>
                <a:gd name="T55" fmla="*/ 52 h 105"/>
                <a:gd name="T56" fmla="*/ 181 w 181"/>
                <a:gd name="T57" fmla="*/ 52 h 105"/>
                <a:gd name="T58" fmla="*/ 180 w 181"/>
                <a:gd name="T59" fmla="*/ 41 h 105"/>
                <a:gd name="T60" fmla="*/ 175 w 181"/>
                <a:gd name="T61" fmla="*/ 31 h 105"/>
                <a:gd name="T62" fmla="*/ 165 w 181"/>
                <a:gd name="T63" fmla="*/ 23 h 105"/>
                <a:gd name="T64" fmla="*/ 155 w 181"/>
                <a:gd name="T65" fmla="*/ 15 h 105"/>
                <a:gd name="T66" fmla="*/ 141 w 181"/>
                <a:gd name="T67" fmla="*/ 8 h 105"/>
                <a:gd name="T68" fmla="*/ 126 w 181"/>
                <a:gd name="T69" fmla="*/ 3 h 105"/>
                <a:gd name="T70" fmla="*/ 109 w 181"/>
                <a:gd name="T71" fmla="*/ 0 h 105"/>
                <a:gd name="T72" fmla="*/ 90 w 181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" h="105">
                  <a:moveTo>
                    <a:pt x="90" y="0"/>
                  </a:moveTo>
                  <a:lnTo>
                    <a:pt x="90" y="0"/>
                  </a:lnTo>
                  <a:lnTo>
                    <a:pt x="72" y="0"/>
                  </a:lnTo>
                  <a:lnTo>
                    <a:pt x="56" y="3"/>
                  </a:lnTo>
                  <a:lnTo>
                    <a:pt x="39" y="8"/>
                  </a:lnTo>
                  <a:lnTo>
                    <a:pt x="26" y="15"/>
                  </a:lnTo>
                  <a:lnTo>
                    <a:pt x="15" y="23"/>
                  </a:lnTo>
                  <a:lnTo>
                    <a:pt x="7" y="31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7" y="72"/>
                  </a:lnTo>
                  <a:lnTo>
                    <a:pt x="15" y="82"/>
                  </a:lnTo>
                  <a:lnTo>
                    <a:pt x="26" y="88"/>
                  </a:lnTo>
                  <a:lnTo>
                    <a:pt x="39" y="95"/>
                  </a:lnTo>
                  <a:lnTo>
                    <a:pt x="56" y="100"/>
                  </a:lnTo>
                  <a:lnTo>
                    <a:pt x="72" y="103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109" y="103"/>
                  </a:lnTo>
                  <a:lnTo>
                    <a:pt x="126" y="100"/>
                  </a:lnTo>
                  <a:lnTo>
                    <a:pt x="141" y="95"/>
                  </a:lnTo>
                  <a:lnTo>
                    <a:pt x="155" y="88"/>
                  </a:lnTo>
                  <a:lnTo>
                    <a:pt x="165" y="82"/>
                  </a:lnTo>
                  <a:lnTo>
                    <a:pt x="175" y="72"/>
                  </a:lnTo>
                  <a:lnTo>
                    <a:pt x="180" y="62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41"/>
                  </a:lnTo>
                  <a:lnTo>
                    <a:pt x="175" y="31"/>
                  </a:lnTo>
                  <a:lnTo>
                    <a:pt x="165" y="23"/>
                  </a:lnTo>
                  <a:lnTo>
                    <a:pt x="155" y="15"/>
                  </a:lnTo>
                  <a:lnTo>
                    <a:pt x="141" y="8"/>
                  </a:lnTo>
                  <a:lnTo>
                    <a:pt x="126" y="3"/>
                  </a:lnTo>
                  <a:lnTo>
                    <a:pt x="109" y="0"/>
                  </a:lnTo>
                  <a:lnTo>
                    <a:pt x="9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25"/>
            <p:cNvSpPr/>
            <p:nvPr/>
          </p:nvSpPr>
          <p:spPr bwMode="auto">
            <a:xfrm>
              <a:off x="693738" y="3654426"/>
              <a:ext cx="144463" cy="47625"/>
            </a:xfrm>
            <a:custGeom>
              <a:avLst/>
              <a:gdLst>
                <a:gd name="T0" fmla="*/ 90 w 181"/>
                <a:gd name="T1" fmla="*/ 46 h 61"/>
                <a:gd name="T2" fmla="*/ 90 w 181"/>
                <a:gd name="T3" fmla="*/ 46 h 61"/>
                <a:gd name="T4" fmla="*/ 74 w 181"/>
                <a:gd name="T5" fmla="*/ 44 h 61"/>
                <a:gd name="T6" fmla="*/ 57 w 181"/>
                <a:gd name="T7" fmla="*/ 43 h 61"/>
                <a:gd name="T8" fmla="*/ 42 w 181"/>
                <a:gd name="T9" fmla="*/ 38 h 61"/>
                <a:gd name="T10" fmla="*/ 31 w 181"/>
                <a:gd name="T11" fmla="*/ 33 h 61"/>
                <a:gd name="T12" fmla="*/ 20 w 181"/>
                <a:gd name="T13" fmla="*/ 26 h 61"/>
                <a:gd name="T14" fmla="*/ 10 w 181"/>
                <a:gd name="T15" fmla="*/ 18 h 61"/>
                <a:gd name="T16" fmla="*/ 5 w 181"/>
                <a:gd name="T17" fmla="*/ 10 h 61"/>
                <a:gd name="T18" fmla="*/ 0 w 181"/>
                <a:gd name="T19" fmla="*/ 0 h 61"/>
                <a:gd name="T20" fmla="*/ 0 w 181"/>
                <a:gd name="T21" fmla="*/ 0 h 61"/>
                <a:gd name="T22" fmla="*/ 0 w 181"/>
                <a:gd name="T23" fmla="*/ 8 h 61"/>
                <a:gd name="T24" fmla="*/ 0 w 181"/>
                <a:gd name="T25" fmla="*/ 8 h 61"/>
                <a:gd name="T26" fmla="*/ 2 w 181"/>
                <a:gd name="T27" fmla="*/ 18 h 61"/>
                <a:gd name="T28" fmla="*/ 7 w 181"/>
                <a:gd name="T29" fmla="*/ 28 h 61"/>
                <a:gd name="T30" fmla="*/ 15 w 181"/>
                <a:gd name="T31" fmla="*/ 36 h 61"/>
                <a:gd name="T32" fmla="*/ 26 w 181"/>
                <a:gd name="T33" fmla="*/ 44 h 61"/>
                <a:gd name="T34" fmla="*/ 39 w 181"/>
                <a:gd name="T35" fmla="*/ 51 h 61"/>
                <a:gd name="T36" fmla="*/ 56 w 181"/>
                <a:gd name="T37" fmla="*/ 56 h 61"/>
                <a:gd name="T38" fmla="*/ 72 w 181"/>
                <a:gd name="T39" fmla="*/ 59 h 61"/>
                <a:gd name="T40" fmla="*/ 90 w 181"/>
                <a:gd name="T41" fmla="*/ 61 h 61"/>
                <a:gd name="T42" fmla="*/ 90 w 181"/>
                <a:gd name="T43" fmla="*/ 61 h 61"/>
                <a:gd name="T44" fmla="*/ 109 w 181"/>
                <a:gd name="T45" fmla="*/ 59 h 61"/>
                <a:gd name="T46" fmla="*/ 126 w 181"/>
                <a:gd name="T47" fmla="*/ 56 h 61"/>
                <a:gd name="T48" fmla="*/ 141 w 181"/>
                <a:gd name="T49" fmla="*/ 51 h 61"/>
                <a:gd name="T50" fmla="*/ 155 w 181"/>
                <a:gd name="T51" fmla="*/ 44 h 61"/>
                <a:gd name="T52" fmla="*/ 165 w 181"/>
                <a:gd name="T53" fmla="*/ 36 h 61"/>
                <a:gd name="T54" fmla="*/ 175 w 181"/>
                <a:gd name="T55" fmla="*/ 28 h 61"/>
                <a:gd name="T56" fmla="*/ 180 w 181"/>
                <a:gd name="T57" fmla="*/ 18 h 61"/>
                <a:gd name="T58" fmla="*/ 181 w 181"/>
                <a:gd name="T59" fmla="*/ 8 h 61"/>
                <a:gd name="T60" fmla="*/ 181 w 181"/>
                <a:gd name="T61" fmla="*/ 8 h 61"/>
                <a:gd name="T62" fmla="*/ 180 w 181"/>
                <a:gd name="T63" fmla="*/ 0 h 61"/>
                <a:gd name="T64" fmla="*/ 180 w 181"/>
                <a:gd name="T65" fmla="*/ 0 h 61"/>
                <a:gd name="T66" fmla="*/ 176 w 181"/>
                <a:gd name="T67" fmla="*/ 10 h 61"/>
                <a:gd name="T68" fmla="*/ 170 w 181"/>
                <a:gd name="T69" fmla="*/ 18 h 61"/>
                <a:gd name="T70" fmla="*/ 162 w 181"/>
                <a:gd name="T71" fmla="*/ 26 h 61"/>
                <a:gd name="T72" fmla="*/ 150 w 181"/>
                <a:gd name="T73" fmla="*/ 33 h 61"/>
                <a:gd name="T74" fmla="*/ 137 w 181"/>
                <a:gd name="T75" fmla="*/ 38 h 61"/>
                <a:gd name="T76" fmla="*/ 123 w 181"/>
                <a:gd name="T77" fmla="*/ 43 h 61"/>
                <a:gd name="T78" fmla="*/ 108 w 181"/>
                <a:gd name="T79" fmla="*/ 44 h 61"/>
                <a:gd name="T80" fmla="*/ 90 w 181"/>
                <a:gd name="T81" fmla="*/ 46 h 61"/>
                <a:gd name="T82" fmla="*/ 90 w 181"/>
                <a:gd name="T83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61">
                  <a:moveTo>
                    <a:pt x="90" y="46"/>
                  </a:moveTo>
                  <a:lnTo>
                    <a:pt x="90" y="46"/>
                  </a:lnTo>
                  <a:lnTo>
                    <a:pt x="74" y="44"/>
                  </a:lnTo>
                  <a:lnTo>
                    <a:pt x="57" y="43"/>
                  </a:lnTo>
                  <a:lnTo>
                    <a:pt x="42" y="38"/>
                  </a:lnTo>
                  <a:lnTo>
                    <a:pt x="31" y="33"/>
                  </a:lnTo>
                  <a:lnTo>
                    <a:pt x="20" y="26"/>
                  </a:lnTo>
                  <a:lnTo>
                    <a:pt x="10" y="1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8"/>
                  </a:lnTo>
                  <a:lnTo>
                    <a:pt x="7" y="28"/>
                  </a:lnTo>
                  <a:lnTo>
                    <a:pt x="15" y="36"/>
                  </a:lnTo>
                  <a:lnTo>
                    <a:pt x="26" y="44"/>
                  </a:lnTo>
                  <a:lnTo>
                    <a:pt x="39" y="51"/>
                  </a:lnTo>
                  <a:lnTo>
                    <a:pt x="56" y="56"/>
                  </a:lnTo>
                  <a:lnTo>
                    <a:pt x="72" y="5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109" y="59"/>
                  </a:lnTo>
                  <a:lnTo>
                    <a:pt x="126" y="56"/>
                  </a:lnTo>
                  <a:lnTo>
                    <a:pt x="141" y="51"/>
                  </a:lnTo>
                  <a:lnTo>
                    <a:pt x="155" y="44"/>
                  </a:lnTo>
                  <a:lnTo>
                    <a:pt x="165" y="36"/>
                  </a:lnTo>
                  <a:lnTo>
                    <a:pt x="175" y="28"/>
                  </a:lnTo>
                  <a:lnTo>
                    <a:pt x="180" y="1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76" y="10"/>
                  </a:lnTo>
                  <a:lnTo>
                    <a:pt x="170" y="18"/>
                  </a:lnTo>
                  <a:lnTo>
                    <a:pt x="162" y="26"/>
                  </a:lnTo>
                  <a:lnTo>
                    <a:pt x="150" y="33"/>
                  </a:lnTo>
                  <a:lnTo>
                    <a:pt x="137" y="38"/>
                  </a:lnTo>
                  <a:lnTo>
                    <a:pt x="123" y="43"/>
                  </a:lnTo>
                  <a:lnTo>
                    <a:pt x="108" y="44"/>
                  </a:lnTo>
                  <a:lnTo>
                    <a:pt x="90" y="46"/>
                  </a:lnTo>
                  <a:lnTo>
                    <a:pt x="9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26"/>
            <p:cNvSpPr/>
            <p:nvPr/>
          </p:nvSpPr>
          <p:spPr bwMode="auto">
            <a:xfrm>
              <a:off x="693738" y="3671888"/>
              <a:ext cx="144463" cy="46038"/>
            </a:xfrm>
            <a:custGeom>
              <a:avLst/>
              <a:gdLst>
                <a:gd name="T0" fmla="*/ 90 w 181"/>
                <a:gd name="T1" fmla="*/ 45 h 58"/>
                <a:gd name="T2" fmla="*/ 90 w 181"/>
                <a:gd name="T3" fmla="*/ 45 h 58"/>
                <a:gd name="T4" fmla="*/ 74 w 181"/>
                <a:gd name="T5" fmla="*/ 44 h 58"/>
                <a:gd name="T6" fmla="*/ 57 w 181"/>
                <a:gd name="T7" fmla="*/ 42 h 58"/>
                <a:gd name="T8" fmla="*/ 42 w 181"/>
                <a:gd name="T9" fmla="*/ 37 h 58"/>
                <a:gd name="T10" fmla="*/ 31 w 181"/>
                <a:gd name="T11" fmla="*/ 32 h 58"/>
                <a:gd name="T12" fmla="*/ 20 w 181"/>
                <a:gd name="T13" fmla="*/ 26 h 58"/>
                <a:gd name="T14" fmla="*/ 10 w 181"/>
                <a:gd name="T15" fmla="*/ 18 h 58"/>
                <a:gd name="T16" fmla="*/ 5 w 181"/>
                <a:gd name="T17" fmla="*/ 9 h 58"/>
                <a:gd name="T18" fmla="*/ 0 w 181"/>
                <a:gd name="T19" fmla="*/ 0 h 58"/>
                <a:gd name="T20" fmla="*/ 0 w 181"/>
                <a:gd name="T21" fmla="*/ 0 h 58"/>
                <a:gd name="T22" fmla="*/ 0 w 181"/>
                <a:gd name="T23" fmla="*/ 6 h 58"/>
                <a:gd name="T24" fmla="*/ 0 w 181"/>
                <a:gd name="T25" fmla="*/ 6 h 58"/>
                <a:gd name="T26" fmla="*/ 2 w 181"/>
                <a:gd name="T27" fmla="*/ 18 h 58"/>
                <a:gd name="T28" fmla="*/ 7 w 181"/>
                <a:gd name="T29" fmla="*/ 27 h 58"/>
                <a:gd name="T30" fmla="*/ 15 w 181"/>
                <a:gd name="T31" fmla="*/ 35 h 58"/>
                <a:gd name="T32" fmla="*/ 26 w 181"/>
                <a:gd name="T33" fmla="*/ 44 h 58"/>
                <a:gd name="T34" fmla="*/ 39 w 181"/>
                <a:gd name="T35" fmla="*/ 50 h 58"/>
                <a:gd name="T36" fmla="*/ 56 w 181"/>
                <a:gd name="T37" fmla="*/ 55 h 58"/>
                <a:gd name="T38" fmla="*/ 72 w 181"/>
                <a:gd name="T39" fmla="*/ 58 h 58"/>
                <a:gd name="T40" fmla="*/ 90 w 181"/>
                <a:gd name="T41" fmla="*/ 58 h 58"/>
                <a:gd name="T42" fmla="*/ 90 w 181"/>
                <a:gd name="T43" fmla="*/ 58 h 58"/>
                <a:gd name="T44" fmla="*/ 109 w 181"/>
                <a:gd name="T45" fmla="*/ 58 h 58"/>
                <a:gd name="T46" fmla="*/ 126 w 181"/>
                <a:gd name="T47" fmla="*/ 55 h 58"/>
                <a:gd name="T48" fmla="*/ 141 w 181"/>
                <a:gd name="T49" fmla="*/ 50 h 58"/>
                <a:gd name="T50" fmla="*/ 155 w 181"/>
                <a:gd name="T51" fmla="*/ 44 h 58"/>
                <a:gd name="T52" fmla="*/ 165 w 181"/>
                <a:gd name="T53" fmla="*/ 35 h 58"/>
                <a:gd name="T54" fmla="*/ 175 w 181"/>
                <a:gd name="T55" fmla="*/ 27 h 58"/>
                <a:gd name="T56" fmla="*/ 180 w 181"/>
                <a:gd name="T57" fmla="*/ 18 h 58"/>
                <a:gd name="T58" fmla="*/ 181 w 181"/>
                <a:gd name="T59" fmla="*/ 6 h 58"/>
                <a:gd name="T60" fmla="*/ 181 w 181"/>
                <a:gd name="T61" fmla="*/ 6 h 58"/>
                <a:gd name="T62" fmla="*/ 180 w 181"/>
                <a:gd name="T63" fmla="*/ 0 h 58"/>
                <a:gd name="T64" fmla="*/ 180 w 181"/>
                <a:gd name="T65" fmla="*/ 0 h 58"/>
                <a:gd name="T66" fmla="*/ 176 w 181"/>
                <a:gd name="T67" fmla="*/ 9 h 58"/>
                <a:gd name="T68" fmla="*/ 170 w 181"/>
                <a:gd name="T69" fmla="*/ 18 h 58"/>
                <a:gd name="T70" fmla="*/ 162 w 181"/>
                <a:gd name="T71" fmla="*/ 26 h 58"/>
                <a:gd name="T72" fmla="*/ 150 w 181"/>
                <a:gd name="T73" fmla="*/ 32 h 58"/>
                <a:gd name="T74" fmla="*/ 137 w 181"/>
                <a:gd name="T75" fmla="*/ 37 h 58"/>
                <a:gd name="T76" fmla="*/ 123 w 181"/>
                <a:gd name="T77" fmla="*/ 42 h 58"/>
                <a:gd name="T78" fmla="*/ 108 w 181"/>
                <a:gd name="T79" fmla="*/ 44 h 58"/>
                <a:gd name="T80" fmla="*/ 90 w 181"/>
                <a:gd name="T81" fmla="*/ 45 h 58"/>
                <a:gd name="T82" fmla="*/ 90 w 181"/>
                <a:gd name="T83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58">
                  <a:moveTo>
                    <a:pt x="90" y="45"/>
                  </a:moveTo>
                  <a:lnTo>
                    <a:pt x="90" y="45"/>
                  </a:lnTo>
                  <a:lnTo>
                    <a:pt x="74" y="44"/>
                  </a:lnTo>
                  <a:lnTo>
                    <a:pt x="57" y="42"/>
                  </a:lnTo>
                  <a:lnTo>
                    <a:pt x="42" y="37"/>
                  </a:lnTo>
                  <a:lnTo>
                    <a:pt x="31" y="32"/>
                  </a:lnTo>
                  <a:lnTo>
                    <a:pt x="20" y="26"/>
                  </a:lnTo>
                  <a:lnTo>
                    <a:pt x="10" y="18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27"/>
                  </a:lnTo>
                  <a:lnTo>
                    <a:pt x="15" y="35"/>
                  </a:lnTo>
                  <a:lnTo>
                    <a:pt x="26" y="44"/>
                  </a:lnTo>
                  <a:lnTo>
                    <a:pt x="39" y="50"/>
                  </a:lnTo>
                  <a:lnTo>
                    <a:pt x="56" y="55"/>
                  </a:lnTo>
                  <a:lnTo>
                    <a:pt x="72" y="58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109" y="58"/>
                  </a:lnTo>
                  <a:lnTo>
                    <a:pt x="126" y="55"/>
                  </a:lnTo>
                  <a:lnTo>
                    <a:pt x="141" y="50"/>
                  </a:lnTo>
                  <a:lnTo>
                    <a:pt x="155" y="44"/>
                  </a:lnTo>
                  <a:lnTo>
                    <a:pt x="165" y="35"/>
                  </a:lnTo>
                  <a:lnTo>
                    <a:pt x="175" y="27"/>
                  </a:lnTo>
                  <a:lnTo>
                    <a:pt x="180" y="18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76" y="9"/>
                  </a:lnTo>
                  <a:lnTo>
                    <a:pt x="170" y="18"/>
                  </a:lnTo>
                  <a:lnTo>
                    <a:pt x="162" y="26"/>
                  </a:lnTo>
                  <a:lnTo>
                    <a:pt x="150" y="32"/>
                  </a:lnTo>
                  <a:lnTo>
                    <a:pt x="137" y="37"/>
                  </a:lnTo>
                  <a:lnTo>
                    <a:pt x="123" y="42"/>
                  </a:lnTo>
                  <a:lnTo>
                    <a:pt x="108" y="44"/>
                  </a:lnTo>
                  <a:lnTo>
                    <a:pt x="90" y="45"/>
                  </a:lnTo>
                  <a:lnTo>
                    <a:pt x="9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70"/>
          <p:cNvGrpSpPr/>
          <p:nvPr/>
        </p:nvGrpSpPr>
        <p:grpSpPr>
          <a:xfrm>
            <a:off x="7068506" y="2624880"/>
            <a:ext cx="567162" cy="635756"/>
            <a:chOff x="1881188" y="5551488"/>
            <a:chExt cx="538163" cy="603250"/>
          </a:xfrm>
          <a:solidFill>
            <a:srgbClr val="2284A2"/>
          </a:solidFill>
        </p:grpSpPr>
        <p:sp>
          <p:nvSpPr>
            <p:cNvPr id="60" name="Freeform 364"/>
            <p:cNvSpPr/>
            <p:nvPr/>
          </p:nvSpPr>
          <p:spPr bwMode="auto">
            <a:xfrm>
              <a:off x="1881188" y="5551488"/>
              <a:ext cx="303213" cy="469900"/>
            </a:xfrm>
            <a:custGeom>
              <a:avLst/>
              <a:gdLst>
                <a:gd name="T0" fmla="*/ 196 w 380"/>
                <a:gd name="T1" fmla="*/ 332 h 593"/>
                <a:gd name="T2" fmla="*/ 194 w 380"/>
                <a:gd name="T3" fmla="*/ 319 h 593"/>
                <a:gd name="T4" fmla="*/ 215 w 380"/>
                <a:gd name="T5" fmla="*/ 340 h 593"/>
                <a:gd name="T6" fmla="*/ 227 w 380"/>
                <a:gd name="T7" fmla="*/ 369 h 593"/>
                <a:gd name="T8" fmla="*/ 230 w 380"/>
                <a:gd name="T9" fmla="*/ 392 h 593"/>
                <a:gd name="T10" fmla="*/ 232 w 380"/>
                <a:gd name="T11" fmla="*/ 413 h 593"/>
                <a:gd name="T12" fmla="*/ 253 w 380"/>
                <a:gd name="T13" fmla="*/ 438 h 593"/>
                <a:gd name="T14" fmla="*/ 277 w 380"/>
                <a:gd name="T15" fmla="*/ 448 h 593"/>
                <a:gd name="T16" fmla="*/ 312 w 380"/>
                <a:gd name="T17" fmla="*/ 451 h 593"/>
                <a:gd name="T18" fmla="*/ 336 w 380"/>
                <a:gd name="T19" fmla="*/ 446 h 593"/>
                <a:gd name="T20" fmla="*/ 380 w 380"/>
                <a:gd name="T21" fmla="*/ 431 h 593"/>
                <a:gd name="T22" fmla="*/ 366 w 380"/>
                <a:gd name="T23" fmla="*/ 379 h 593"/>
                <a:gd name="T24" fmla="*/ 330 w 380"/>
                <a:gd name="T25" fmla="*/ 261 h 593"/>
                <a:gd name="T26" fmla="*/ 326 w 380"/>
                <a:gd name="T27" fmla="*/ 203 h 593"/>
                <a:gd name="T28" fmla="*/ 330 w 380"/>
                <a:gd name="T29" fmla="*/ 178 h 593"/>
                <a:gd name="T30" fmla="*/ 336 w 380"/>
                <a:gd name="T31" fmla="*/ 163 h 593"/>
                <a:gd name="T32" fmla="*/ 322 w 380"/>
                <a:gd name="T33" fmla="*/ 167 h 593"/>
                <a:gd name="T34" fmla="*/ 282 w 380"/>
                <a:gd name="T35" fmla="*/ 203 h 593"/>
                <a:gd name="T36" fmla="*/ 264 w 380"/>
                <a:gd name="T37" fmla="*/ 258 h 593"/>
                <a:gd name="T38" fmla="*/ 248 w 380"/>
                <a:gd name="T39" fmla="*/ 263 h 593"/>
                <a:gd name="T40" fmla="*/ 209 w 380"/>
                <a:gd name="T41" fmla="*/ 206 h 593"/>
                <a:gd name="T42" fmla="*/ 184 w 380"/>
                <a:gd name="T43" fmla="*/ 132 h 593"/>
                <a:gd name="T44" fmla="*/ 181 w 380"/>
                <a:gd name="T45" fmla="*/ 90 h 593"/>
                <a:gd name="T46" fmla="*/ 192 w 380"/>
                <a:gd name="T47" fmla="*/ 25 h 593"/>
                <a:gd name="T48" fmla="*/ 197 w 380"/>
                <a:gd name="T49" fmla="*/ 0 h 593"/>
                <a:gd name="T50" fmla="*/ 174 w 380"/>
                <a:gd name="T51" fmla="*/ 16 h 593"/>
                <a:gd name="T52" fmla="*/ 147 w 380"/>
                <a:gd name="T53" fmla="*/ 47 h 593"/>
                <a:gd name="T54" fmla="*/ 125 w 380"/>
                <a:gd name="T55" fmla="*/ 83 h 593"/>
                <a:gd name="T56" fmla="*/ 112 w 380"/>
                <a:gd name="T57" fmla="*/ 127 h 593"/>
                <a:gd name="T58" fmla="*/ 109 w 380"/>
                <a:gd name="T59" fmla="*/ 177 h 593"/>
                <a:gd name="T60" fmla="*/ 112 w 380"/>
                <a:gd name="T61" fmla="*/ 212 h 593"/>
                <a:gd name="T62" fmla="*/ 124 w 380"/>
                <a:gd name="T63" fmla="*/ 268 h 593"/>
                <a:gd name="T64" fmla="*/ 124 w 380"/>
                <a:gd name="T65" fmla="*/ 307 h 593"/>
                <a:gd name="T66" fmla="*/ 104 w 380"/>
                <a:gd name="T67" fmla="*/ 359 h 593"/>
                <a:gd name="T68" fmla="*/ 107 w 380"/>
                <a:gd name="T69" fmla="*/ 310 h 593"/>
                <a:gd name="T70" fmla="*/ 91 w 380"/>
                <a:gd name="T71" fmla="*/ 245 h 593"/>
                <a:gd name="T72" fmla="*/ 75 w 380"/>
                <a:gd name="T73" fmla="*/ 221 h 593"/>
                <a:gd name="T74" fmla="*/ 50 w 380"/>
                <a:gd name="T75" fmla="*/ 204 h 593"/>
                <a:gd name="T76" fmla="*/ 55 w 380"/>
                <a:gd name="T77" fmla="*/ 271 h 593"/>
                <a:gd name="T78" fmla="*/ 49 w 380"/>
                <a:gd name="T79" fmla="*/ 314 h 593"/>
                <a:gd name="T80" fmla="*/ 36 w 380"/>
                <a:gd name="T81" fmla="*/ 337 h 593"/>
                <a:gd name="T82" fmla="*/ 19 w 380"/>
                <a:gd name="T83" fmla="*/ 366 h 593"/>
                <a:gd name="T84" fmla="*/ 0 w 380"/>
                <a:gd name="T85" fmla="*/ 430 h 593"/>
                <a:gd name="T86" fmla="*/ 0 w 380"/>
                <a:gd name="T87" fmla="*/ 462 h 593"/>
                <a:gd name="T88" fmla="*/ 9 w 380"/>
                <a:gd name="T89" fmla="*/ 497 h 593"/>
                <a:gd name="T90" fmla="*/ 40 w 380"/>
                <a:gd name="T91" fmla="*/ 542 h 593"/>
                <a:gd name="T92" fmla="*/ 99 w 380"/>
                <a:gd name="T93" fmla="*/ 578 h 593"/>
                <a:gd name="T94" fmla="*/ 137 w 380"/>
                <a:gd name="T95" fmla="*/ 592 h 593"/>
                <a:gd name="T96" fmla="*/ 150 w 380"/>
                <a:gd name="T97" fmla="*/ 592 h 593"/>
                <a:gd name="T98" fmla="*/ 121 w 380"/>
                <a:gd name="T99" fmla="*/ 567 h 593"/>
                <a:gd name="T100" fmla="*/ 106 w 380"/>
                <a:gd name="T101" fmla="*/ 542 h 593"/>
                <a:gd name="T102" fmla="*/ 104 w 380"/>
                <a:gd name="T103" fmla="*/ 515 h 593"/>
                <a:gd name="T104" fmla="*/ 119 w 380"/>
                <a:gd name="T105" fmla="*/ 464 h 593"/>
                <a:gd name="T106" fmla="*/ 129 w 380"/>
                <a:gd name="T107" fmla="*/ 413 h 593"/>
                <a:gd name="T108" fmla="*/ 127 w 380"/>
                <a:gd name="T109" fmla="*/ 395 h 593"/>
                <a:gd name="T110" fmla="*/ 148 w 380"/>
                <a:gd name="T111" fmla="*/ 418 h 593"/>
                <a:gd name="T112" fmla="*/ 153 w 380"/>
                <a:gd name="T113" fmla="*/ 443 h 593"/>
                <a:gd name="T114" fmla="*/ 157 w 380"/>
                <a:gd name="T115" fmla="*/ 451 h 593"/>
                <a:gd name="T116" fmla="*/ 170 w 380"/>
                <a:gd name="T117" fmla="*/ 438 h 593"/>
                <a:gd name="T118" fmla="*/ 192 w 380"/>
                <a:gd name="T119" fmla="*/ 399 h 593"/>
                <a:gd name="T120" fmla="*/ 201 w 380"/>
                <a:gd name="T121" fmla="*/ 359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593">
                  <a:moveTo>
                    <a:pt x="199" y="345"/>
                  </a:moveTo>
                  <a:lnTo>
                    <a:pt x="199" y="345"/>
                  </a:lnTo>
                  <a:lnTo>
                    <a:pt x="196" y="332"/>
                  </a:lnTo>
                  <a:lnTo>
                    <a:pt x="194" y="325"/>
                  </a:lnTo>
                  <a:lnTo>
                    <a:pt x="194" y="319"/>
                  </a:lnTo>
                  <a:lnTo>
                    <a:pt x="194" y="319"/>
                  </a:lnTo>
                  <a:lnTo>
                    <a:pt x="202" y="325"/>
                  </a:lnTo>
                  <a:lnTo>
                    <a:pt x="209" y="333"/>
                  </a:lnTo>
                  <a:lnTo>
                    <a:pt x="215" y="340"/>
                  </a:lnTo>
                  <a:lnTo>
                    <a:pt x="220" y="350"/>
                  </a:lnTo>
                  <a:lnTo>
                    <a:pt x="223" y="358"/>
                  </a:lnTo>
                  <a:lnTo>
                    <a:pt x="227" y="369"/>
                  </a:lnTo>
                  <a:lnTo>
                    <a:pt x="228" y="379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28" y="405"/>
                  </a:lnTo>
                  <a:lnTo>
                    <a:pt x="228" y="405"/>
                  </a:lnTo>
                  <a:lnTo>
                    <a:pt x="232" y="413"/>
                  </a:lnTo>
                  <a:lnTo>
                    <a:pt x="237" y="420"/>
                  </a:lnTo>
                  <a:lnTo>
                    <a:pt x="243" y="430"/>
                  </a:lnTo>
                  <a:lnTo>
                    <a:pt x="253" y="438"/>
                  </a:lnTo>
                  <a:lnTo>
                    <a:pt x="259" y="441"/>
                  </a:lnTo>
                  <a:lnTo>
                    <a:pt x="268" y="446"/>
                  </a:lnTo>
                  <a:lnTo>
                    <a:pt x="277" y="448"/>
                  </a:lnTo>
                  <a:lnTo>
                    <a:pt x="287" y="449"/>
                  </a:lnTo>
                  <a:lnTo>
                    <a:pt x="299" y="451"/>
                  </a:lnTo>
                  <a:lnTo>
                    <a:pt x="312" y="451"/>
                  </a:lnTo>
                  <a:lnTo>
                    <a:pt x="312" y="451"/>
                  </a:lnTo>
                  <a:lnTo>
                    <a:pt x="325" y="449"/>
                  </a:lnTo>
                  <a:lnTo>
                    <a:pt x="336" y="446"/>
                  </a:lnTo>
                  <a:lnTo>
                    <a:pt x="359" y="440"/>
                  </a:lnTo>
                  <a:lnTo>
                    <a:pt x="374" y="435"/>
                  </a:lnTo>
                  <a:lnTo>
                    <a:pt x="380" y="431"/>
                  </a:lnTo>
                  <a:lnTo>
                    <a:pt x="380" y="431"/>
                  </a:lnTo>
                  <a:lnTo>
                    <a:pt x="374" y="405"/>
                  </a:lnTo>
                  <a:lnTo>
                    <a:pt x="366" y="379"/>
                  </a:lnTo>
                  <a:lnTo>
                    <a:pt x="346" y="320"/>
                  </a:lnTo>
                  <a:lnTo>
                    <a:pt x="338" y="291"/>
                  </a:lnTo>
                  <a:lnTo>
                    <a:pt x="330" y="261"/>
                  </a:lnTo>
                  <a:lnTo>
                    <a:pt x="326" y="232"/>
                  </a:lnTo>
                  <a:lnTo>
                    <a:pt x="325" y="217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8" y="191"/>
                  </a:lnTo>
                  <a:lnTo>
                    <a:pt x="330" y="178"/>
                  </a:lnTo>
                  <a:lnTo>
                    <a:pt x="330" y="178"/>
                  </a:lnTo>
                  <a:lnTo>
                    <a:pt x="335" y="168"/>
                  </a:lnTo>
                  <a:lnTo>
                    <a:pt x="336" y="163"/>
                  </a:lnTo>
                  <a:lnTo>
                    <a:pt x="338" y="157"/>
                  </a:lnTo>
                  <a:lnTo>
                    <a:pt x="338" y="157"/>
                  </a:lnTo>
                  <a:lnTo>
                    <a:pt x="322" y="167"/>
                  </a:lnTo>
                  <a:lnTo>
                    <a:pt x="307" y="177"/>
                  </a:lnTo>
                  <a:lnTo>
                    <a:pt x="294" y="190"/>
                  </a:lnTo>
                  <a:lnTo>
                    <a:pt x="282" y="203"/>
                  </a:lnTo>
                  <a:lnTo>
                    <a:pt x="274" y="219"/>
                  </a:lnTo>
                  <a:lnTo>
                    <a:pt x="268" y="237"/>
                  </a:lnTo>
                  <a:lnTo>
                    <a:pt x="264" y="258"/>
                  </a:lnTo>
                  <a:lnTo>
                    <a:pt x="263" y="279"/>
                  </a:lnTo>
                  <a:lnTo>
                    <a:pt x="263" y="279"/>
                  </a:lnTo>
                  <a:lnTo>
                    <a:pt x="248" y="263"/>
                  </a:lnTo>
                  <a:lnTo>
                    <a:pt x="235" y="245"/>
                  </a:lnTo>
                  <a:lnTo>
                    <a:pt x="222" y="227"/>
                  </a:lnTo>
                  <a:lnTo>
                    <a:pt x="209" y="206"/>
                  </a:lnTo>
                  <a:lnTo>
                    <a:pt x="199" y="183"/>
                  </a:lnTo>
                  <a:lnTo>
                    <a:pt x="191" y="159"/>
                  </a:lnTo>
                  <a:lnTo>
                    <a:pt x="184" y="132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90"/>
                  </a:lnTo>
                  <a:lnTo>
                    <a:pt x="181" y="75"/>
                  </a:lnTo>
                  <a:lnTo>
                    <a:pt x="186" y="49"/>
                  </a:lnTo>
                  <a:lnTo>
                    <a:pt x="192" y="25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86" y="8"/>
                  </a:lnTo>
                  <a:lnTo>
                    <a:pt x="174" y="16"/>
                  </a:lnTo>
                  <a:lnTo>
                    <a:pt x="165" y="26"/>
                  </a:lnTo>
                  <a:lnTo>
                    <a:pt x="155" y="36"/>
                  </a:lnTo>
                  <a:lnTo>
                    <a:pt x="147" y="47"/>
                  </a:lnTo>
                  <a:lnTo>
                    <a:pt x="139" y="59"/>
                  </a:lnTo>
                  <a:lnTo>
                    <a:pt x="130" y="70"/>
                  </a:lnTo>
                  <a:lnTo>
                    <a:pt x="125" y="83"/>
                  </a:lnTo>
                  <a:lnTo>
                    <a:pt x="119" y="98"/>
                  </a:lnTo>
                  <a:lnTo>
                    <a:pt x="116" y="111"/>
                  </a:lnTo>
                  <a:lnTo>
                    <a:pt x="112" y="127"/>
                  </a:lnTo>
                  <a:lnTo>
                    <a:pt x="111" y="142"/>
                  </a:lnTo>
                  <a:lnTo>
                    <a:pt x="109" y="160"/>
                  </a:lnTo>
                  <a:lnTo>
                    <a:pt x="109" y="177"/>
                  </a:lnTo>
                  <a:lnTo>
                    <a:pt x="111" y="194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6" y="230"/>
                  </a:lnTo>
                  <a:lnTo>
                    <a:pt x="121" y="248"/>
                  </a:lnTo>
                  <a:lnTo>
                    <a:pt x="124" y="268"/>
                  </a:lnTo>
                  <a:lnTo>
                    <a:pt x="125" y="288"/>
                  </a:lnTo>
                  <a:lnTo>
                    <a:pt x="125" y="288"/>
                  </a:lnTo>
                  <a:lnTo>
                    <a:pt x="124" y="307"/>
                  </a:lnTo>
                  <a:lnTo>
                    <a:pt x="119" y="327"/>
                  </a:lnTo>
                  <a:lnTo>
                    <a:pt x="112" y="343"/>
                  </a:lnTo>
                  <a:lnTo>
                    <a:pt x="104" y="359"/>
                  </a:lnTo>
                  <a:lnTo>
                    <a:pt x="104" y="359"/>
                  </a:lnTo>
                  <a:lnTo>
                    <a:pt x="107" y="335"/>
                  </a:lnTo>
                  <a:lnTo>
                    <a:pt x="107" y="310"/>
                  </a:lnTo>
                  <a:lnTo>
                    <a:pt x="106" y="288"/>
                  </a:lnTo>
                  <a:lnTo>
                    <a:pt x="99" y="266"/>
                  </a:lnTo>
                  <a:lnTo>
                    <a:pt x="91" y="245"/>
                  </a:lnTo>
                  <a:lnTo>
                    <a:pt x="86" y="237"/>
                  </a:lnTo>
                  <a:lnTo>
                    <a:pt x="81" y="229"/>
                  </a:lnTo>
                  <a:lnTo>
                    <a:pt x="75" y="221"/>
                  </a:lnTo>
                  <a:lnTo>
                    <a:pt x="67" y="214"/>
                  </a:lnTo>
                  <a:lnTo>
                    <a:pt x="58" y="209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4" y="240"/>
                  </a:lnTo>
                  <a:lnTo>
                    <a:pt x="55" y="271"/>
                  </a:lnTo>
                  <a:lnTo>
                    <a:pt x="54" y="286"/>
                  </a:lnTo>
                  <a:lnTo>
                    <a:pt x="52" y="301"/>
                  </a:lnTo>
                  <a:lnTo>
                    <a:pt x="49" y="314"/>
                  </a:lnTo>
                  <a:lnTo>
                    <a:pt x="42" y="325"/>
                  </a:lnTo>
                  <a:lnTo>
                    <a:pt x="42" y="325"/>
                  </a:lnTo>
                  <a:lnTo>
                    <a:pt x="36" y="337"/>
                  </a:lnTo>
                  <a:lnTo>
                    <a:pt x="27" y="348"/>
                  </a:lnTo>
                  <a:lnTo>
                    <a:pt x="27" y="348"/>
                  </a:lnTo>
                  <a:lnTo>
                    <a:pt x="19" y="366"/>
                  </a:lnTo>
                  <a:lnTo>
                    <a:pt x="11" y="386"/>
                  </a:lnTo>
                  <a:lnTo>
                    <a:pt x="5" y="407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1" y="474"/>
                  </a:lnTo>
                  <a:lnTo>
                    <a:pt x="5" y="485"/>
                  </a:lnTo>
                  <a:lnTo>
                    <a:pt x="9" y="497"/>
                  </a:lnTo>
                  <a:lnTo>
                    <a:pt x="14" y="508"/>
                  </a:lnTo>
                  <a:lnTo>
                    <a:pt x="26" y="526"/>
                  </a:lnTo>
                  <a:lnTo>
                    <a:pt x="40" y="542"/>
                  </a:lnTo>
                  <a:lnTo>
                    <a:pt x="58" y="557"/>
                  </a:lnTo>
                  <a:lnTo>
                    <a:pt x="78" y="569"/>
                  </a:lnTo>
                  <a:lnTo>
                    <a:pt x="99" y="578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7" y="592"/>
                  </a:lnTo>
                  <a:lnTo>
                    <a:pt x="143" y="593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34" y="580"/>
                  </a:lnTo>
                  <a:lnTo>
                    <a:pt x="127" y="574"/>
                  </a:lnTo>
                  <a:lnTo>
                    <a:pt x="121" y="567"/>
                  </a:lnTo>
                  <a:lnTo>
                    <a:pt x="114" y="560"/>
                  </a:lnTo>
                  <a:lnTo>
                    <a:pt x="109" y="552"/>
                  </a:lnTo>
                  <a:lnTo>
                    <a:pt x="106" y="542"/>
                  </a:lnTo>
                  <a:lnTo>
                    <a:pt x="104" y="531"/>
                  </a:lnTo>
                  <a:lnTo>
                    <a:pt x="104" y="531"/>
                  </a:lnTo>
                  <a:lnTo>
                    <a:pt x="104" y="515"/>
                  </a:lnTo>
                  <a:lnTo>
                    <a:pt x="107" y="497"/>
                  </a:lnTo>
                  <a:lnTo>
                    <a:pt x="112" y="480"/>
                  </a:lnTo>
                  <a:lnTo>
                    <a:pt x="119" y="464"/>
                  </a:lnTo>
                  <a:lnTo>
                    <a:pt x="124" y="448"/>
                  </a:lnTo>
                  <a:lnTo>
                    <a:pt x="129" y="431"/>
                  </a:lnTo>
                  <a:lnTo>
                    <a:pt x="129" y="413"/>
                  </a:lnTo>
                  <a:lnTo>
                    <a:pt x="129" y="405"/>
                  </a:lnTo>
                  <a:lnTo>
                    <a:pt x="127" y="395"/>
                  </a:lnTo>
                  <a:lnTo>
                    <a:pt x="127" y="395"/>
                  </a:lnTo>
                  <a:lnTo>
                    <a:pt x="139" y="405"/>
                  </a:lnTo>
                  <a:lnTo>
                    <a:pt x="143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3" y="433"/>
                  </a:lnTo>
                  <a:lnTo>
                    <a:pt x="153" y="443"/>
                  </a:lnTo>
                  <a:lnTo>
                    <a:pt x="152" y="453"/>
                  </a:lnTo>
                  <a:lnTo>
                    <a:pt x="152" y="453"/>
                  </a:lnTo>
                  <a:lnTo>
                    <a:pt x="157" y="451"/>
                  </a:lnTo>
                  <a:lnTo>
                    <a:pt x="161" y="44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81" y="420"/>
                  </a:lnTo>
                  <a:lnTo>
                    <a:pt x="188" y="410"/>
                  </a:lnTo>
                  <a:lnTo>
                    <a:pt x="192" y="399"/>
                  </a:lnTo>
                  <a:lnTo>
                    <a:pt x="196" y="387"/>
                  </a:lnTo>
                  <a:lnTo>
                    <a:pt x="199" y="374"/>
                  </a:lnTo>
                  <a:lnTo>
                    <a:pt x="201" y="359"/>
                  </a:lnTo>
                  <a:lnTo>
                    <a:pt x="199" y="345"/>
                  </a:lnTo>
                  <a:lnTo>
                    <a:pt x="199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65"/>
            <p:cNvSpPr>
              <a:spLocks noEditPoints="1"/>
            </p:cNvSpPr>
            <p:nvPr/>
          </p:nvSpPr>
          <p:spPr bwMode="auto">
            <a:xfrm>
              <a:off x="2036763" y="5856288"/>
              <a:ext cx="382588" cy="298450"/>
            </a:xfrm>
            <a:custGeom>
              <a:avLst/>
              <a:gdLst>
                <a:gd name="T0" fmla="*/ 0 w 480"/>
                <a:gd name="T1" fmla="*/ 40 h 375"/>
                <a:gd name="T2" fmla="*/ 0 w 480"/>
                <a:gd name="T3" fmla="*/ 333 h 375"/>
                <a:gd name="T4" fmla="*/ 29 w 480"/>
                <a:gd name="T5" fmla="*/ 356 h 375"/>
                <a:gd name="T6" fmla="*/ 60 w 480"/>
                <a:gd name="T7" fmla="*/ 369 h 375"/>
                <a:gd name="T8" fmla="*/ 90 w 480"/>
                <a:gd name="T9" fmla="*/ 375 h 375"/>
                <a:gd name="T10" fmla="*/ 121 w 480"/>
                <a:gd name="T11" fmla="*/ 374 h 375"/>
                <a:gd name="T12" fmla="*/ 150 w 480"/>
                <a:gd name="T13" fmla="*/ 369 h 375"/>
                <a:gd name="T14" fmla="*/ 210 w 480"/>
                <a:gd name="T15" fmla="*/ 346 h 375"/>
                <a:gd name="T16" fmla="*/ 269 w 480"/>
                <a:gd name="T17" fmla="*/ 320 h 375"/>
                <a:gd name="T18" fmla="*/ 330 w 480"/>
                <a:gd name="T19" fmla="*/ 299 h 375"/>
                <a:gd name="T20" fmla="*/ 361 w 480"/>
                <a:gd name="T21" fmla="*/ 292 h 375"/>
                <a:gd name="T22" fmla="*/ 390 w 480"/>
                <a:gd name="T23" fmla="*/ 292 h 375"/>
                <a:gd name="T24" fmla="*/ 420 w 480"/>
                <a:gd name="T25" fmla="*/ 297 h 375"/>
                <a:gd name="T26" fmla="*/ 451 w 480"/>
                <a:gd name="T27" fmla="*/ 310 h 375"/>
                <a:gd name="T28" fmla="*/ 480 w 480"/>
                <a:gd name="T29" fmla="*/ 333 h 375"/>
                <a:gd name="T30" fmla="*/ 480 w 480"/>
                <a:gd name="T31" fmla="*/ 40 h 375"/>
                <a:gd name="T32" fmla="*/ 465 w 480"/>
                <a:gd name="T33" fmla="*/ 29 h 375"/>
                <a:gd name="T34" fmla="*/ 436 w 480"/>
                <a:gd name="T35" fmla="*/ 11 h 375"/>
                <a:gd name="T36" fmla="*/ 405 w 480"/>
                <a:gd name="T37" fmla="*/ 1 h 375"/>
                <a:gd name="T38" fmla="*/ 376 w 480"/>
                <a:gd name="T39" fmla="*/ 0 h 375"/>
                <a:gd name="T40" fmla="*/ 344 w 480"/>
                <a:gd name="T41" fmla="*/ 3 h 375"/>
                <a:gd name="T42" fmla="*/ 300 w 480"/>
                <a:gd name="T43" fmla="*/ 16 h 375"/>
                <a:gd name="T44" fmla="*/ 240 w 480"/>
                <a:gd name="T45" fmla="*/ 40 h 375"/>
                <a:gd name="T46" fmla="*/ 179 w 480"/>
                <a:gd name="T47" fmla="*/ 67 h 375"/>
                <a:gd name="T48" fmla="*/ 135 w 480"/>
                <a:gd name="T49" fmla="*/ 80 h 375"/>
                <a:gd name="T50" fmla="*/ 104 w 480"/>
                <a:gd name="T51" fmla="*/ 83 h 375"/>
                <a:gd name="T52" fmla="*/ 75 w 480"/>
                <a:gd name="T53" fmla="*/ 81 h 375"/>
                <a:gd name="T54" fmla="*/ 45 w 480"/>
                <a:gd name="T55" fmla="*/ 72 h 375"/>
                <a:gd name="T56" fmla="*/ 14 w 480"/>
                <a:gd name="T57" fmla="*/ 54 h 375"/>
                <a:gd name="T58" fmla="*/ 0 w 480"/>
                <a:gd name="T59" fmla="*/ 40 h 375"/>
                <a:gd name="T60" fmla="*/ 240 w 480"/>
                <a:gd name="T61" fmla="*/ 295 h 375"/>
                <a:gd name="T62" fmla="*/ 219 w 480"/>
                <a:gd name="T63" fmla="*/ 304 h 375"/>
                <a:gd name="T64" fmla="*/ 197 w 480"/>
                <a:gd name="T65" fmla="*/ 305 h 375"/>
                <a:gd name="T66" fmla="*/ 179 w 480"/>
                <a:gd name="T67" fmla="*/ 302 h 375"/>
                <a:gd name="T68" fmla="*/ 163 w 480"/>
                <a:gd name="T69" fmla="*/ 295 h 375"/>
                <a:gd name="T70" fmla="*/ 150 w 480"/>
                <a:gd name="T71" fmla="*/ 282 h 375"/>
                <a:gd name="T72" fmla="*/ 140 w 480"/>
                <a:gd name="T73" fmla="*/ 268 h 375"/>
                <a:gd name="T74" fmla="*/ 134 w 480"/>
                <a:gd name="T75" fmla="*/ 248 h 375"/>
                <a:gd name="T76" fmla="*/ 132 w 480"/>
                <a:gd name="T77" fmla="*/ 227 h 375"/>
                <a:gd name="T78" fmla="*/ 132 w 480"/>
                <a:gd name="T79" fmla="*/ 215 h 375"/>
                <a:gd name="T80" fmla="*/ 140 w 480"/>
                <a:gd name="T81" fmla="*/ 183 h 375"/>
                <a:gd name="T82" fmla="*/ 163 w 480"/>
                <a:gd name="T83" fmla="*/ 142 h 375"/>
                <a:gd name="T84" fmla="*/ 197 w 480"/>
                <a:gd name="T85" fmla="*/ 106 h 375"/>
                <a:gd name="T86" fmla="*/ 240 w 480"/>
                <a:gd name="T87" fmla="*/ 80 h 375"/>
                <a:gd name="T88" fmla="*/ 251 w 480"/>
                <a:gd name="T89" fmla="*/ 75 h 375"/>
                <a:gd name="T90" fmla="*/ 273 w 480"/>
                <a:gd name="T91" fmla="*/ 70 h 375"/>
                <a:gd name="T92" fmla="*/ 292 w 480"/>
                <a:gd name="T93" fmla="*/ 70 h 375"/>
                <a:gd name="T94" fmla="*/ 309 w 480"/>
                <a:gd name="T95" fmla="*/ 75 h 375"/>
                <a:gd name="T96" fmla="*/ 323 w 480"/>
                <a:gd name="T97" fmla="*/ 85 h 375"/>
                <a:gd name="T98" fmla="*/ 335 w 480"/>
                <a:gd name="T99" fmla="*/ 99 h 375"/>
                <a:gd name="T100" fmla="*/ 343 w 480"/>
                <a:gd name="T101" fmla="*/ 117 h 375"/>
                <a:gd name="T102" fmla="*/ 348 w 480"/>
                <a:gd name="T103" fmla="*/ 137 h 375"/>
                <a:gd name="T104" fmla="*/ 348 w 480"/>
                <a:gd name="T105" fmla="*/ 148 h 375"/>
                <a:gd name="T106" fmla="*/ 346 w 480"/>
                <a:gd name="T107" fmla="*/ 170 h 375"/>
                <a:gd name="T108" fmla="*/ 330 w 480"/>
                <a:gd name="T109" fmla="*/ 212 h 375"/>
                <a:gd name="T110" fmla="*/ 300 w 480"/>
                <a:gd name="T111" fmla="*/ 251 h 375"/>
                <a:gd name="T112" fmla="*/ 261 w 480"/>
                <a:gd name="T113" fmla="*/ 282 h 375"/>
                <a:gd name="T114" fmla="*/ 240 w 480"/>
                <a:gd name="T115" fmla="*/ 29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375">
                  <a:moveTo>
                    <a:pt x="0" y="40"/>
                  </a:moveTo>
                  <a:lnTo>
                    <a:pt x="0" y="40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14" y="346"/>
                  </a:lnTo>
                  <a:lnTo>
                    <a:pt x="29" y="356"/>
                  </a:lnTo>
                  <a:lnTo>
                    <a:pt x="45" y="364"/>
                  </a:lnTo>
                  <a:lnTo>
                    <a:pt x="60" y="369"/>
                  </a:lnTo>
                  <a:lnTo>
                    <a:pt x="75" y="374"/>
                  </a:lnTo>
                  <a:lnTo>
                    <a:pt x="90" y="375"/>
                  </a:lnTo>
                  <a:lnTo>
                    <a:pt x="104" y="375"/>
                  </a:lnTo>
                  <a:lnTo>
                    <a:pt x="121" y="374"/>
                  </a:lnTo>
                  <a:lnTo>
                    <a:pt x="135" y="372"/>
                  </a:lnTo>
                  <a:lnTo>
                    <a:pt x="150" y="369"/>
                  </a:lnTo>
                  <a:lnTo>
                    <a:pt x="179" y="359"/>
                  </a:lnTo>
                  <a:lnTo>
                    <a:pt x="210" y="346"/>
                  </a:lnTo>
                  <a:lnTo>
                    <a:pt x="240" y="333"/>
                  </a:lnTo>
                  <a:lnTo>
                    <a:pt x="269" y="320"/>
                  </a:lnTo>
                  <a:lnTo>
                    <a:pt x="300" y="308"/>
                  </a:lnTo>
                  <a:lnTo>
                    <a:pt x="330" y="299"/>
                  </a:lnTo>
                  <a:lnTo>
                    <a:pt x="344" y="295"/>
                  </a:lnTo>
                  <a:lnTo>
                    <a:pt x="361" y="292"/>
                  </a:lnTo>
                  <a:lnTo>
                    <a:pt x="376" y="290"/>
                  </a:lnTo>
                  <a:lnTo>
                    <a:pt x="390" y="292"/>
                  </a:lnTo>
                  <a:lnTo>
                    <a:pt x="405" y="294"/>
                  </a:lnTo>
                  <a:lnTo>
                    <a:pt x="420" y="297"/>
                  </a:lnTo>
                  <a:lnTo>
                    <a:pt x="436" y="304"/>
                  </a:lnTo>
                  <a:lnTo>
                    <a:pt x="451" y="310"/>
                  </a:lnTo>
                  <a:lnTo>
                    <a:pt x="465" y="322"/>
                  </a:lnTo>
                  <a:lnTo>
                    <a:pt x="480" y="333"/>
                  </a:lnTo>
                  <a:lnTo>
                    <a:pt x="480" y="333"/>
                  </a:lnTo>
                  <a:lnTo>
                    <a:pt x="480" y="40"/>
                  </a:lnTo>
                  <a:lnTo>
                    <a:pt x="480" y="40"/>
                  </a:lnTo>
                  <a:lnTo>
                    <a:pt x="465" y="29"/>
                  </a:lnTo>
                  <a:lnTo>
                    <a:pt x="451" y="19"/>
                  </a:lnTo>
                  <a:lnTo>
                    <a:pt x="436" y="11"/>
                  </a:lnTo>
                  <a:lnTo>
                    <a:pt x="420" y="5"/>
                  </a:lnTo>
                  <a:lnTo>
                    <a:pt x="405" y="1"/>
                  </a:lnTo>
                  <a:lnTo>
                    <a:pt x="390" y="0"/>
                  </a:lnTo>
                  <a:lnTo>
                    <a:pt x="376" y="0"/>
                  </a:lnTo>
                  <a:lnTo>
                    <a:pt x="361" y="0"/>
                  </a:lnTo>
                  <a:lnTo>
                    <a:pt x="344" y="3"/>
                  </a:lnTo>
                  <a:lnTo>
                    <a:pt x="330" y="6"/>
                  </a:lnTo>
                  <a:lnTo>
                    <a:pt x="300" y="16"/>
                  </a:lnTo>
                  <a:lnTo>
                    <a:pt x="269" y="27"/>
                  </a:lnTo>
                  <a:lnTo>
                    <a:pt x="240" y="40"/>
                  </a:lnTo>
                  <a:lnTo>
                    <a:pt x="210" y="55"/>
                  </a:lnTo>
                  <a:lnTo>
                    <a:pt x="179" y="67"/>
                  </a:lnTo>
                  <a:lnTo>
                    <a:pt x="150" y="76"/>
                  </a:lnTo>
                  <a:lnTo>
                    <a:pt x="135" y="80"/>
                  </a:lnTo>
                  <a:lnTo>
                    <a:pt x="121" y="83"/>
                  </a:lnTo>
                  <a:lnTo>
                    <a:pt x="104" y="83"/>
                  </a:lnTo>
                  <a:lnTo>
                    <a:pt x="90" y="83"/>
                  </a:lnTo>
                  <a:lnTo>
                    <a:pt x="75" y="81"/>
                  </a:lnTo>
                  <a:lnTo>
                    <a:pt x="60" y="76"/>
                  </a:lnTo>
                  <a:lnTo>
                    <a:pt x="45" y="72"/>
                  </a:lnTo>
                  <a:lnTo>
                    <a:pt x="29" y="63"/>
                  </a:lnTo>
                  <a:lnTo>
                    <a:pt x="14" y="54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240" y="295"/>
                  </a:moveTo>
                  <a:lnTo>
                    <a:pt x="240" y="295"/>
                  </a:lnTo>
                  <a:lnTo>
                    <a:pt x="228" y="300"/>
                  </a:lnTo>
                  <a:lnTo>
                    <a:pt x="219" y="304"/>
                  </a:lnTo>
                  <a:lnTo>
                    <a:pt x="207" y="305"/>
                  </a:lnTo>
                  <a:lnTo>
                    <a:pt x="197" y="305"/>
                  </a:lnTo>
                  <a:lnTo>
                    <a:pt x="189" y="305"/>
                  </a:lnTo>
                  <a:lnTo>
                    <a:pt x="179" y="302"/>
                  </a:lnTo>
                  <a:lnTo>
                    <a:pt x="171" y="299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150" y="282"/>
                  </a:lnTo>
                  <a:lnTo>
                    <a:pt x="145" y="276"/>
                  </a:lnTo>
                  <a:lnTo>
                    <a:pt x="140" y="268"/>
                  </a:lnTo>
                  <a:lnTo>
                    <a:pt x="137" y="258"/>
                  </a:lnTo>
                  <a:lnTo>
                    <a:pt x="134" y="248"/>
                  </a:lnTo>
                  <a:lnTo>
                    <a:pt x="132" y="238"/>
                  </a:lnTo>
                  <a:lnTo>
                    <a:pt x="132" y="227"/>
                  </a:lnTo>
                  <a:lnTo>
                    <a:pt x="132" y="227"/>
                  </a:lnTo>
                  <a:lnTo>
                    <a:pt x="132" y="215"/>
                  </a:lnTo>
                  <a:lnTo>
                    <a:pt x="134" y="204"/>
                  </a:lnTo>
                  <a:lnTo>
                    <a:pt x="140" y="183"/>
                  </a:lnTo>
                  <a:lnTo>
                    <a:pt x="150" y="161"/>
                  </a:lnTo>
                  <a:lnTo>
                    <a:pt x="163" y="142"/>
                  </a:lnTo>
                  <a:lnTo>
                    <a:pt x="179" y="124"/>
                  </a:lnTo>
                  <a:lnTo>
                    <a:pt x="197" y="106"/>
                  </a:lnTo>
                  <a:lnTo>
                    <a:pt x="219" y="91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51" y="75"/>
                  </a:lnTo>
                  <a:lnTo>
                    <a:pt x="261" y="72"/>
                  </a:lnTo>
                  <a:lnTo>
                    <a:pt x="273" y="70"/>
                  </a:lnTo>
                  <a:lnTo>
                    <a:pt x="282" y="68"/>
                  </a:lnTo>
                  <a:lnTo>
                    <a:pt x="292" y="70"/>
                  </a:lnTo>
                  <a:lnTo>
                    <a:pt x="300" y="72"/>
                  </a:lnTo>
                  <a:lnTo>
                    <a:pt x="309" y="75"/>
                  </a:lnTo>
                  <a:lnTo>
                    <a:pt x="317" y="80"/>
                  </a:lnTo>
                  <a:lnTo>
                    <a:pt x="323" y="85"/>
                  </a:lnTo>
                  <a:lnTo>
                    <a:pt x="330" y="91"/>
                  </a:lnTo>
                  <a:lnTo>
                    <a:pt x="335" y="99"/>
                  </a:lnTo>
                  <a:lnTo>
                    <a:pt x="340" y="107"/>
                  </a:lnTo>
                  <a:lnTo>
                    <a:pt x="343" y="117"/>
                  </a:lnTo>
                  <a:lnTo>
                    <a:pt x="346" y="127"/>
                  </a:lnTo>
                  <a:lnTo>
                    <a:pt x="348" y="137"/>
                  </a:lnTo>
                  <a:lnTo>
                    <a:pt x="348" y="148"/>
                  </a:lnTo>
                  <a:lnTo>
                    <a:pt x="348" y="148"/>
                  </a:lnTo>
                  <a:lnTo>
                    <a:pt x="348" y="160"/>
                  </a:lnTo>
                  <a:lnTo>
                    <a:pt x="346" y="170"/>
                  </a:lnTo>
                  <a:lnTo>
                    <a:pt x="340" y="191"/>
                  </a:lnTo>
                  <a:lnTo>
                    <a:pt x="330" y="212"/>
                  </a:lnTo>
                  <a:lnTo>
                    <a:pt x="317" y="233"/>
                  </a:lnTo>
                  <a:lnTo>
                    <a:pt x="300" y="251"/>
                  </a:lnTo>
                  <a:lnTo>
                    <a:pt x="282" y="268"/>
                  </a:lnTo>
                  <a:lnTo>
                    <a:pt x="261" y="282"/>
                  </a:lnTo>
                  <a:lnTo>
                    <a:pt x="240" y="295"/>
                  </a:lnTo>
                  <a:lnTo>
                    <a:pt x="24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66"/>
            <p:cNvSpPr>
              <a:spLocks noEditPoints="1"/>
            </p:cNvSpPr>
            <p:nvPr/>
          </p:nvSpPr>
          <p:spPr bwMode="auto">
            <a:xfrm>
              <a:off x="2190751" y="5935663"/>
              <a:ext cx="74613" cy="139700"/>
            </a:xfrm>
            <a:custGeom>
              <a:avLst/>
              <a:gdLst>
                <a:gd name="T0" fmla="*/ 70 w 94"/>
                <a:gd name="T1" fmla="*/ 71 h 177"/>
                <a:gd name="T2" fmla="*/ 52 w 94"/>
                <a:gd name="T3" fmla="*/ 26 h 177"/>
                <a:gd name="T4" fmla="*/ 63 w 94"/>
                <a:gd name="T5" fmla="*/ 25 h 177"/>
                <a:gd name="T6" fmla="*/ 70 w 94"/>
                <a:gd name="T7" fmla="*/ 28 h 177"/>
                <a:gd name="T8" fmla="*/ 75 w 94"/>
                <a:gd name="T9" fmla="*/ 40 h 177"/>
                <a:gd name="T10" fmla="*/ 89 w 94"/>
                <a:gd name="T11" fmla="*/ 25 h 177"/>
                <a:gd name="T12" fmla="*/ 80 w 94"/>
                <a:gd name="T13" fmla="*/ 12 h 177"/>
                <a:gd name="T14" fmla="*/ 68 w 94"/>
                <a:gd name="T15" fmla="*/ 8 h 177"/>
                <a:gd name="T16" fmla="*/ 52 w 94"/>
                <a:gd name="T17" fmla="*/ 13 h 177"/>
                <a:gd name="T18" fmla="*/ 42 w 94"/>
                <a:gd name="T19" fmla="*/ 5 h 177"/>
                <a:gd name="T20" fmla="*/ 42 w 94"/>
                <a:gd name="T21" fmla="*/ 17 h 177"/>
                <a:gd name="T22" fmla="*/ 19 w 94"/>
                <a:gd name="T23" fmla="*/ 35 h 177"/>
                <a:gd name="T24" fmla="*/ 9 w 94"/>
                <a:gd name="T25" fmla="*/ 49 h 177"/>
                <a:gd name="T26" fmla="*/ 3 w 94"/>
                <a:gd name="T27" fmla="*/ 72 h 177"/>
                <a:gd name="T28" fmla="*/ 6 w 94"/>
                <a:gd name="T29" fmla="*/ 85 h 177"/>
                <a:gd name="T30" fmla="*/ 13 w 94"/>
                <a:gd name="T31" fmla="*/ 93 h 177"/>
                <a:gd name="T32" fmla="*/ 34 w 94"/>
                <a:gd name="T33" fmla="*/ 95 h 177"/>
                <a:gd name="T34" fmla="*/ 42 w 94"/>
                <a:gd name="T35" fmla="*/ 144 h 177"/>
                <a:gd name="T36" fmla="*/ 29 w 94"/>
                <a:gd name="T37" fmla="*/ 146 h 177"/>
                <a:gd name="T38" fmla="*/ 21 w 94"/>
                <a:gd name="T39" fmla="*/ 141 h 177"/>
                <a:gd name="T40" fmla="*/ 17 w 94"/>
                <a:gd name="T41" fmla="*/ 124 h 177"/>
                <a:gd name="T42" fmla="*/ 1 w 94"/>
                <a:gd name="T43" fmla="*/ 146 h 177"/>
                <a:gd name="T44" fmla="*/ 6 w 94"/>
                <a:gd name="T45" fmla="*/ 156 h 177"/>
                <a:gd name="T46" fmla="*/ 31 w 94"/>
                <a:gd name="T47" fmla="*/ 162 h 177"/>
                <a:gd name="T48" fmla="*/ 42 w 94"/>
                <a:gd name="T49" fmla="*/ 177 h 177"/>
                <a:gd name="T50" fmla="*/ 52 w 94"/>
                <a:gd name="T51" fmla="*/ 172 h 177"/>
                <a:gd name="T52" fmla="*/ 67 w 94"/>
                <a:gd name="T53" fmla="*/ 144 h 177"/>
                <a:gd name="T54" fmla="*/ 84 w 94"/>
                <a:gd name="T55" fmla="*/ 124 h 177"/>
                <a:gd name="T56" fmla="*/ 94 w 94"/>
                <a:gd name="T57" fmla="*/ 92 h 177"/>
                <a:gd name="T58" fmla="*/ 91 w 94"/>
                <a:gd name="T59" fmla="*/ 79 h 177"/>
                <a:gd name="T60" fmla="*/ 81 w 94"/>
                <a:gd name="T61" fmla="*/ 71 h 177"/>
                <a:gd name="T62" fmla="*/ 34 w 94"/>
                <a:gd name="T63" fmla="*/ 77 h 177"/>
                <a:gd name="T64" fmla="*/ 24 w 94"/>
                <a:gd name="T65" fmla="*/ 74 h 177"/>
                <a:gd name="T66" fmla="*/ 19 w 94"/>
                <a:gd name="T67" fmla="*/ 64 h 177"/>
                <a:gd name="T68" fmla="*/ 26 w 94"/>
                <a:gd name="T69" fmla="*/ 46 h 177"/>
                <a:gd name="T70" fmla="*/ 42 w 94"/>
                <a:gd name="T71" fmla="*/ 31 h 177"/>
                <a:gd name="T72" fmla="*/ 73 w 94"/>
                <a:gd name="T73" fmla="*/ 118 h 177"/>
                <a:gd name="T74" fmla="*/ 65 w 94"/>
                <a:gd name="T75" fmla="*/ 131 h 177"/>
                <a:gd name="T76" fmla="*/ 52 w 94"/>
                <a:gd name="T77" fmla="*/ 139 h 177"/>
                <a:gd name="T78" fmla="*/ 62 w 94"/>
                <a:gd name="T79" fmla="*/ 89 h 177"/>
                <a:gd name="T80" fmla="*/ 71 w 94"/>
                <a:gd name="T81" fmla="*/ 92 h 177"/>
                <a:gd name="T82" fmla="*/ 76 w 94"/>
                <a:gd name="T83" fmla="*/ 103 h 177"/>
                <a:gd name="T84" fmla="*/ 73 w 94"/>
                <a:gd name="T85" fmla="*/ 11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177">
                  <a:moveTo>
                    <a:pt x="81" y="71"/>
                  </a:moveTo>
                  <a:lnTo>
                    <a:pt x="81" y="71"/>
                  </a:lnTo>
                  <a:lnTo>
                    <a:pt x="70" y="71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25"/>
                  </a:lnTo>
                  <a:lnTo>
                    <a:pt x="63" y="25"/>
                  </a:lnTo>
                  <a:lnTo>
                    <a:pt x="67" y="2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3" y="33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89" y="25"/>
                  </a:lnTo>
                  <a:lnTo>
                    <a:pt x="88" y="18"/>
                  </a:lnTo>
                  <a:lnTo>
                    <a:pt x="84" y="15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5" y="8"/>
                  </a:lnTo>
                  <a:lnTo>
                    <a:pt x="68" y="8"/>
                  </a:lnTo>
                  <a:lnTo>
                    <a:pt x="60" y="10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4" y="22"/>
                  </a:lnTo>
                  <a:lnTo>
                    <a:pt x="26" y="28"/>
                  </a:lnTo>
                  <a:lnTo>
                    <a:pt x="19" y="35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9" y="49"/>
                  </a:lnTo>
                  <a:lnTo>
                    <a:pt x="6" y="57"/>
                  </a:lnTo>
                  <a:lnTo>
                    <a:pt x="3" y="64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79"/>
                  </a:lnTo>
                  <a:lnTo>
                    <a:pt x="6" y="85"/>
                  </a:lnTo>
                  <a:lnTo>
                    <a:pt x="8" y="90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7" y="95"/>
                  </a:lnTo>
                  <a:lnTo>
                    <a:pt x="26" y="95"/>
                  </a:lnTo>
                  <a:lnTo>
                    <a:pt x="34" y="95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35" y="146"/>
                  </a:lnTo>
                  <a:lnTo>
                    <a:pt x="29" y="146"/>
                  </a:lnTo>
                  <a:lnTo>
                    <a:pt x="24" y="144"/>
                  </a:lnTo>
                  <a:lnTo>
                    <a:pt x="21" y="141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4"/>
                  </a:lnTo>
                  <a:lnTo>
                    <a:pt x="17" y="12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46"/>
                  </a:lnTo>
                  <a:lnTo>
                    <a:pt x="3" y="151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1" y="160"/>
                  </a:lnTo>
                  <a:lnTo>
                    <a:pt x="19" y="162"/>
                  </a:lnTo>
                  <a:lnTo>
                    <a:pt x="31" y="162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77"/>
                  </a:lnTo>
                  <a:lnTo>
                    <a:pt x="42" y="177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7" y="14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84" y="124"/>
                  </a:lnTo>
                  <a:lnTo>
                    <a:pt x="89" y="115"/>
                  </a:lnTo>
                  <a:lnTo>
                    <a:pt x="93" y="105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3" y="84"/>
                  </a:lnTo>
                  <a:lnTo>
                    <a:pt x="91" y="79"/>
                  </a:lnTo>
                  <a:lnTo>
                    <a:pt x="86" y="74"/>
                  </a:lnTo>
                  <a:lnTo>
                    <a:pt x="81" y="71"/>
                  </a:lnTo>
                  <a:lnTo>
                    <a:pt x="81" y="71"/>
                  </a:lnTo>
                  <a:close/>
                  <a:moveTo>
                    <a:pt x="42" y="75"/>
                  </a:moveTo>
                  <a:lnTo>
                    <a:pt x="42" y="75"/>
                  </a:lnTo>
                  <a:lnTo>
                    <a:pt x="34" y="77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4" y="74"/>
                  </a:lnTo>
                  <a:lnTo>
                    <a:pt x="21" y="71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1" y="5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32" y="38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75"/>
                  </a:lnTo>
                  <a:lnTo>
                    <a:pt x="42" y="75"/>
                  </a:lnTo>
                  <a:close/>
                  <a:moveTo>
                    <a:pt x="73" y="118"/>
                  </a:moveTo>
                  <a:lnTo>
                    <a:pt x="73" y="118"/>
                  </a:lnTo>
                  <a:lnTo>
                    <a:pt x="70" y="124"/>
                  </a:lnTo>
                  <a:lnTo>
                    <a:pt x="65" y="131"/>
                  </a:lnTo>
                  <a:lnTo>
                    <a:pt x="58" y="136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2" y="89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1" y="92"/>
                  </a:lnTo>
                  <a:lnTo>
                    <a:pt x="75" y="95"/>
                  </a:lnTo>
                  <a:lnTo>
                    <a:pt x="76" y="98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等腰三角形 34"/>
          <p:cNvSpPr/>
          <p:nvPr/>
        </p:nvSpPr>
        <p:spPr>
          <a:xfrm flipH="1" flipV="1">
            <a:off x="7910945" y="5179277"/>
            <a:ext cx="1357827" cy="684186"/>
          </a:xfrm>
          <a:prstGeom prst="triangle">
            <a:avLst>
              <a:gd name="adj" fmla="val 41025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7170846" y="1066800"/>
            <a:ext cx="892500" cy="684186"/>
          </a:xfrm>
          <a:prstGeom prst="triangle">
            <a:avLst>
              <a:gd name="adj" fmla="val 19278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8232"/>
          <a:stretch>
            <a:fillRect/>
          </a:stretch>
        </p:blipFill>
        <p:spPr>
          <a:xfrm>
            <a:off x="5682886" y="1747901"/>
            <a:ext cx="6509114" cy="358824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 flipV="1">
            <a:off x="0" y="1063715"/>
            <a:ext cx="7384473" cy="4730570"/>
            <a:chOff x="0" y="829402"/>
            <a:chExt cx="4952973" cy="4878223"/>
          </a:xfrm>
          <a:solidFill>
            <a:srgbClr val="2284A2"/>
          </a:solidFill>
          <a:effectLst>
            <a:outerShdw blurRad="190500" dist="38100" dir="2700000" sx="101000" sy="101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 flipV="1">
              <a:off x="0" y="829402"/>
              <a:ext cx="3951880" cy="4878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直角三角形 25"/>
            <p:cNvSpPr/>
            <p:nvPr/>
          </p:nvSpPr>
          <p:spPr>
            <a:xfrm>
              <a:off x="3951880" y="829402"/>
              <a:ext cx="1001093" cy="487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8712018" y="4816913"/>
            <a:ext cx="3479982" cy="1046550"/>
            <a:chOff x="0" y="829402"/>
            <a:chExt cx="4952973" cy="4878223"/>
          </a:xfrm>
          <a:solidFill>
            <a:srgbClr val="2284A2"/>
          </a:solidFill>
          <a:effectLst>
            <a:outerShdw blurRad="190500" dist="38100" dir="2700000" sx="101000" sy="101000" algn="tl" rotWithShape="0">
              <a:prstClr val="black">
                <a:alpha val="2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 flipV="1">
              <a:off x="0" y="829402"/>
              <a:ext cx="3951880" cy="4878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直角三角形 33"/>
            <p:cNvSpPr/>
            <p:nvPr/>
          </p:nvSpPr>
          <p:spPr>
            <a:xfrm>
              <a:off x="3951880" y="829402"/>
              <a:ext cx="1001093" cy="487822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85103" y="2388989"/>
            <a:ext cx="4970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20000"/>
                    </a:prstClr>
                  </a:innerShdw>
                </a:effectLst>
                <a:cs typeface="+mn-ea"/>
                <a:sym typeface="+mn-lt"/>
              </a:rPr>
              <a:t>THANKS</a:t>
            </a:r>
            <a:endParaRPr lang="zh-CN" altLang="en-US" sz="75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318068" y="5254470"/>
            <a:ext cx="513245" cy="243332"/>
            <a:chOff x="10836923" y="399605"/>
            <a:chExt cx="513245" cy="243332"/>
          </a:xfrm>
        </p:grpSpPr>
        <p:sp>
          <p:nvSpPr>
            <p:cNvPr id="37" name="箭头: V 形 36"/>
            <p:cNvSpPr/>
            <p:nvPr/>
          </p:nvSpPr>
          <p:spPr>
            <a:xfrm>
              <a:off x="11199197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11020516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10836923" y="399605"/>
              <a:ext cx="150971" cy="243332"/>
            </a:xfrm>
            <a:prstGeom prst="chevron">
              <a:avLst>
                <a:gd name="adj" fmla="val 7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613112" y="5059705"/>
            <a:ext cx="143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20000"/>
                    </a:prstClr>
                  </a:innerShdw>
                </a:effectLst>
                <a:cs typeface="+mn-ea"/>
                <a:sym typeface="+mn-lt"/>
              </a:rPr>
              <a:t>Loading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46804C-6570-31A8-5662-A5F747136F7C}"/>
              </a:ext>
            </a:extLst>
          </p:cNvPr>
          <p:cNvGrpSpPr/>
          <p:nvPr/>
        </p:nvGrpSpPr>
        <p:grpSpPr>
          <a:xfrm>
            <a:off x="741893" y="4601695"/>
            <a:ext cx="2767838" cy="430436"/>
            <a:chOff x="1835960" y="4016701"/>
            <a:chExt cx="2289254" cy="430436"/>
          </a:xfrm>
          <a:solidFill>
            <a:srgbClr val="183A53"/>
          </a:solidFill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93F530F-399C-8361-3EDA-4B2A4BDF0437}"/>
                </a:ext>
              </a:extLst>
            </p:cNvPr>
            <p:cNvSpPr/>
            <p:nvPr/>
          </p:nvSpPr>
          <p:spPr>
            <a:xfrm>
              <a:off x="1835960" y="4016701"/>
              <a:ext cx="2289254" cy="430436"/>
            </a:xfrm>
            <a:prstGeom prst="roundRect">
              <a:avLst>
                <a:gd name="adj" fmla="val 21031"/>
              </a:avLst>
            </a:prstGeom>
            <a:noFill/>
            <a:ln>
              <a:solidFill>
                <a:schemeClr val="bg1"/>
              </a:solidFill>
            </a:ln>
            <a:effectLst>
              <a:innerShdw blurRad="127000">
                <a:schemeClr val="tx1">
                  <a:lumMod val="95000"/>
                  <a:lumOff val="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4510D97-28A6-6D91-2054-37008AD87B63}"/>
                </a:ext>
              </a:extLst>
            </p:cNvPr>
            <p:cNvSpPr txBox="1"/>
            <p:nvPr/>
          </p:nvSpPr>
          <p:spPr>
            <a:xfrm>
              <a:off x="1905491" y="4035751"/>
              <a:ext cx="215019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www.freeppt7.com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C0BEEF73-F9A2-D31F-CFD1-BEB6810F72DE}"/>
              </a:ext>
            </a:extLst>
          </p:cNvPr>
          <p:cNvSpPr/>
          <p:nvPr/>
        </p:nvSpPr>
        <p:spPr>
          <a:xfrm>
            <a:off x="10071228" y="3655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2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2284A2"/>
                </a:solidFill>
              </a:rPr>
              <a:t>LOGO</a:t>
            </a:r>
            <a:endParaRPr lang="ko-KR" altLang="en-US" sz="2700" dirty="0">
              <a:solidFill>
                <a:srgbClr val="2284A2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 animBg="1"/>
      <p:bldP spid="36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091128"/>
            <a:ext cx="12192000" cy="2675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5046693" y="1406942"/>
            <a:ext cx="633671" cy="684186"/>
          </a:xfrm>
          <a:prstGeom prst="triangle">
            <a:avLst>
              <a:gd name="adj" fmla="val 37053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607127" y="1406941"/>
            <a:ext cx="3671455" cy="4057971"/>
          </a:xfrm>
          <a:prstGeom prst="parallelogram">
            <a:avLst>
              <a:gd name="adj" fmla="val 31038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flipH="1" flipV="1">
            <a:off x="1205344" y="4780727"/>
            <a:ext cx="633671" cy="684186"/>
          </a:xfrm>
          <a:prstGeom prst="triangle">
            <a:avLst>
              <a:gd name="adj" fmla="val 34867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2889" y="2147853"/>
            <a:ext cx="23999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1</a:t>
            </a:r>
            <a:endParaRPr lang="zh-CN" altLang="en-US" sz="13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943" y="2728040"/>
            <a:ext cx="467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92943" y="3542923"/>
            <a:ext cx="5387373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299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3394" y="1595545"/>
            <a:ext cx="5958606" cy="430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9"/>
          <p:cNvSpPr txBox="1"/>
          <p:nvPr>
            <p:custDataLst>
              <p:tags r:id="rId1"/>
            </p:custDataLst>
          </p:nvPr>
        </p:nvSpPr>
        <p:spPr>
          <a:xfrm>
            <a:off x="6777714" y="4162171"/>
            <a:ext cx="4869965" cy="11546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6875191" y="1978175"/>
            <a:ext cx="224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grpSp>
        <p:nvGrpSpPr>
          <p:cNvPr id="8" name="Group 9"/>
          <p:cNvGrpSpPr/>
          <p:nvPr/>
        </p:nvGrpSpPr>
        <p:grpSpPr>
          <a:xfrm>
            <a:off x="7100424" y="3241309"/>
            <a:ext cx="341147" cy="490299"/>
            <a:chOff x="-3175" y="-3175"/>
            <a:chExt cx="341313" cy="490538"/>
          </a:xfrm>
          <a:solidFill>
            <a:srgbClr val="2284A2"/>
          </a:solidFill>
        </p:grpSpPr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8111394" y="3241308"/>
            <a:ext cx="461738" cy="490299"/>
            <a:chOff x="7938" y="4763"/>
            <a:chExt cx="461963" cy="490538"/>
          </a:xfrm>
          <a:solidFill>
            <a:srgbClr val="2284A2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7938" y="4763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68263" y="65088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254000" y="111125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33"/>
          <p:cNvSpPr>
            <a:spLocks noEditPoints="1"/>
          </p:cNvSpPr>
          <p:nvPr/>
        </p:nvSpPr>
        <p:spPr bwMode="auto">
          <a:xfrm>
            <a:off x="9240262" y="3322499"/>
            <a:ext cx="490299" cy="371295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2284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95545"/>
            <a:ext cx="6233394" cy="4309040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3" y="2028376"/>
            <a:ext cx="5037819" cy="3358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5" grpId="0" bldLvl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234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63fc4cda-4868-445b-9df9-5ac8f294e4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757499" y="1751544"/>
            <a:ext cx="8677001" cy="3188651"/>
            <a:chOff x="2211756" y="1529403"/>
            <a:chExt cx="7789417" cy="2862479"/>
          </a:xfrm>
        </p:grpSpPr>
        <p:sp>
          <p:nvSpPr>
            <p:cNvPr id="5" name="ísľíḍe"/>
            <p:cNvSpPr/>
            <p:nvPr/>
          </p:nvSpPr>
          <p:spPr bwMode="auto">
            <a:xfrm>
              <a:off x="2211756" y="3180066"/>
              <a:ext cx="2026533" cy="1211815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2284A2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iṥ1iḓê"/>
            <p:cNvSpPr/>
            <p:nvPr/>
          </p:nvSpPr>
          <p:spPr bwMode="auto">
            <a:xfrm>
              <a:off x="2818432" y="1531203"/>
              <a:ext cx="797131" cy="2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40%</a:t>
              </a:r>
            </a:p>
          </p:txBody>
        </p:sp>
        <p:cxnSp>
          <p:nvCxnSpPr>
            <p:cNvPr id="7" name="Straight Connector 16"/>
            <p:cNvCxnSpPr>
              <a:endCxn id="5" idx="2"/>
            </p:cNvCxnSpPr>
            <p:nvPr/>
          </p:nvCxnSpPr>
          <p:spPr>
            <a:xfrm>
              <a:off x="3201433" y="1980657"/>
              <a:ext cx="28187" cy="1199409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sḻîḑé"/>
            <p:cNvSpPr/>
            <p:nvPr/>
          </p:nvSpPr>
          <p:spPr bwMode="auto">
            <a:xfrm>
              <a:off x="3677781" y="3589230"/>
              <a:ext cx="2026533" cy="802652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2284A2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šlîḑè"/>
            <p:cNvSpPr/>
            <p:nvPr/>
          </p:nvSpPr>
          <p:spPr bwMode="auto">
            <a:xfrm>
              <a:off x="4237217" y="1566028"/>
              <a:ext cx="797131" cy="2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  <p:cxnSp>
          <p:nvCxnSpPr>
            <p:cNvPr id="10" name="Straight Connector 21"/>
            <p:cNvCxnSpPr/>
            <p:nvPr/>
          </p:nvCxnSpPr>
          <p:spPr>
            <a:xfrm>
              <a:off x="4632422" y="1980656"/>
              <a:ext cx="27752" cy="15537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šľiďe"/>
            <p:cNvSpPr/>
            <p:nvPr/>
          </p:nvSpPr>
          <p:spPr bwMode="auto">
            <a:xfrm>
              <a:off x="6559226" y="3005349"/>
              <a:ext cx="2026533" cy="1386533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2284A2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iṥḷïḍè"/>
            <p:cNvSpPr/>
            <p:nvPr/>
          </p:nvSpPr>
          <p:spPr bwMode="auto">
            <a:xfrm>
              <a:off x="7142200" y="1534187"/>
              <a:ext cx="797131" cy="22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65%</a:t>
              </a:r>
            </a:p>
          </p:txBody>
        </p:sp>
        <p:cxnSp>
          <p:nvCxnSpPr>
            <p:cNvPr id="13" name="Straight Connector 26"/>
            <p:cNvCxnSpPr/>
            <p:nvPr/>
          </p:nvCxnSpPr>
          <p:spPr>
            <a:xfrm rot="5400000" flipV="1">
              <a:off x="7045767" y="2469184"/>
              <a:ext cx="982506" cy="545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ṥḻîḓe"/>
            <p:cNvSpPr/>
            <p:nvPr/>
          </p:nvSpPr>
          <p:spPr bwMode="auto">
            <a:xfrm>
              <a:off x="5078378" y="2426683"/>
              <a:ext cx="2027602" cy="196519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2284A2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îsľîḓê"/>
            <p:cNvSpPr/>
            <p:nvPr/>
          </p:nvSpPr>
          <p:spPr bwMode="auto">
            <a:xfrm>
              <a:off x="5653115" y="1529403"/>
              <a:ext cx="797552" cy="22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cxnSp>
          <p:nvCxnSpPr>
            <p:cNvPr id="16" name="Straight Connector 31"/>
            <p:cNvCxnSpPr/>
            <p:nvPr/>
          </p:nvCxnSpPr>
          <p:spPr>
            <a:xfrm rot="5400000" flipV="1">
              <a:off x="5833933" y="2188469"/>
              <a:ext cx="421074" cy="545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íṣḷîḍe"/>
            <p:cNvSpPr/>
            <p:nvPr/>
          </p:nvSpPr>
          <p:spPr bwMode="auto">
            <a:xfrm>
              <a:off x="7974640" y="3589230"/>
              <a:ext cx="2026533" cy="802652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2284A2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ṣľiḋé"/>
            <p:cNvSpPr/>
            <p:nvPr/>
          </p:nvSpPr>
          <p:spPr bwMode="auto">
            <a:xfrm>
              <a:off x="8605926" y="1539123"/>
              <a:ext cx="797131" cy="22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35%</a:t>
              </a:r>
            </a:p>
          </p:txBody>
        </p:sp>
        <p:cxnSp>
          <p:nvCxnSpPr>
            <p:cNvPr id="19" name="Straight Connector 36"/>
            <p:cNvCxnSpPr/>
            <p:nvPr/>
          </p:nvCxnSpPr>
          <p:spPr>
            <a:xfrm>
              <a:off x="9008934" y="1980656"/>
              <a:ext cx="0" cy="15537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50"/>
          <p:cNvSpPr txBox="1"/>
          <p:nvPr/>
        </p:nvSpPr>
        <p:spPr>
          <a:xfrm>
            <a:off x="2011277" y="5001298"/>
            <a:ext cx="137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50"/>
          <p:cNvSpPr txBox="1"/>
          <p:nvPr/>
        </p:nvSpPr>
        <p:spPr>
          <a:xfrm>
            <a:off x="5376582" y="5001298"/>
            <a:ext cx="137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50"/>
          <p:cNvSpPr txBox="1"/>
          <p:nvPr/>
        </p:nvSpPr>
        <p:spPr>
          <a:xfrm>
            <a:off x="3693929" y="5012604"/>
            <a:ext cx="137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50"/>
          <p:cNvSpPr txBox="1"/>
          <p:nvPr/>
        </p:nvSpPr>
        <p:spPr>
          <a:xfrm>
            <a:off x="7004086" y="5012604"/>
            <a:ext cx="137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50"/>
          <p:cNvSpPr txBox="1"/>
          <p:nvPr/>
        </p:nvSpPr>
        <p:spPr>
          <a:xfrm>
            <a:off x="8616125" y="5012604"/>
            <a:ext cx="137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1596483" y="5573038"/>
            <a:ext cx="8877447" cy="6121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34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823887" y="2676881"/>
            <a:ext cx="2116965" cy="1672663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33"/>
          <p:cNvSpPr/>
          <p:nvPr/>
        </p:nvSpPr>
        <p:spPr>
          <a:xfrm>
            <a:off x="3608785" y="2676881"/>
            <a:ext cx="2116965" cy="1672663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34"/>
          <p:cNvSpPr/>
          <p:nvPr/>
        </p:nvSpPr>
        <p:spPr>
          <a:xfrm>
            <a:off x="6466252" y="2676881"/>
            <a:ext cx="2116965" cy="1672663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35"/>
          <p:cNvSpPr/>
          <p:nvPr/>
        </p:nvSpPr>
        <p:spPr>
          <a:xfrm>
            <a:off x="9251149" y="2676881"/>
            <a:ext cx="2116965" cy="1672663"/>
          </a:xfrm>
          <a:prstGeom prst="rect">
            <a:avLst/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6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2"/>
          <p:cNvSpPr txBox="1"/>
          <p:nvPr/>
        </p:nvSpPr>
        <p:spPr>
          <a:xfrm>
            <a:off x="1109153" y="363858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rtl="0"/>
            <a:r>
              <a:rPr lang="id-ID" sz="3600" b="1" kern="1200" dirty="0">
                <a:solidFill>
                  <a:schemeClr val="bg1"/>
                </a:solidFill>
                <a:cs typeface="+mn-ea"/>
                <a:sym typeface="+mn-lt"/>
              </a:rPr>
              <a:t>89,750</a:t>
            </a:r>
          </a:p>
        </p:txBody>
      </p:sp>
      <p:sp>
        <p:nvSpPr>
          <p:cNvPr id="9" name="TextBox 46"/>
          <p:cNvSpPr txBox="1"/>
          <p:nvPr/>
        </p:nvSpPr>
        <p:spPr>
          <a:xfrm>
            <a:off x="3808861" y="363858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rtl="0"/>
            <a:r>
              <a:rPr lang="id-ID" sz="3600" b="1" kern="1200" dirty="0">
                <a:solidFill>
                  <a:schemeClr val="bg1"/>
                </a:solidFill>
                <a:cs typeface="+mn-ea"/>
                <a:sym typeface="+mn-lt"/>
              </a:rPr>
              <a:t>120,890</a:t>
            </a:r>
          </a:p>
        </p:txBody>
      </p:sp>
      <p:sp>
        <p:nvSpPr>
          <p:cNvPr id="10" name="TextBox 50"/>
          <p:cNvSpPr txBox="1"/>
          <p:nvPr/>
        </p:nvSpPr>
        <p:spPr>
          <a:xfrm>
            <a:off x="6842092" y="363858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rtl="0"/>
            <a:r>
              <a:rPr lang="id-ID" sz="3600" b="1" kern="1200" dirty="0">
                <a:solidFill>
                  <a:schemeClr val="bg1"/>
                </a:solidFill>
                <a:cs typeface="+mn-ea"/>
                <a:sym typeface="+mn-lt"/>
              </a:rPr>
              <a:t>2,508</a:t>
            </a:r>
          </a:p>
        </p:txBody>
      </p:sp>
      <p:sp>
        <p:nvSpPr>
          <p:cNvPr id="11" name="TextBox 54"/>
          <p:cNvSpPr txBox="1"/>
          <p:nvPr/>
        </p:nvSpPr>
        <p:spPr>
          <a:xfrm>
            <a:off x="9536416" y="363858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rtl="0"/>
            <a:r>
              <a:rPr lang="id-ID" sz="3600" b="1" kern="1200" dirty="0">
                <a:solidFill>
                  <a:schemeClr val="bg1"/>
                </a:solidFill>
                <a:cs typeface="+mn-ea"/>
                <a:sym typeface="+mn-lt"/>
              </a:rPr>
              <a:t>75,600</a:t>
            </a:r>
          </a:p>
        </p:txBody>
      </p:sp>
      <p:sp>
        <p:nvSpPr>
          <p:cNvPr id="13" name="TextBox 57"/>
          <p:cNvSpPr txBox="1"/>
          <p:nvPr/>
        </p:nvSpPr>
        <p:spPr>
          <a:xfrm>
            <a:off x="823889" y="4649696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rtl="0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b="1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58"/>
          <p:cNvSpPr/>
          <p:nvPr/>
        </p:nvSpPr>
        <p:spPr>
          <a:xfrm>
            <a:off x="823889" y="5013185"/>
            <a:ext cx="209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buClr>
                <a:srgbClr val="E24848"/>
              </a:buClr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TextBox 59"/>
          <p:cNvSpPr txBox="1"/>
          <p:nvPr/>
        </p:nvSpPr>
        <p:spPr>
          <a:xfrm>
            <a:off x="3608785" y="4649696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Rectangle 60"/>
          <p:cNvSpPr/>
          <p:nvPr/>
        </p:nvSpPr>
        <p:spPr>
          <a:xfrm>
            <a:off x="3608785" y="5013185"/>
            <a:ext cx="209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buClr>
                <a:srgbClr val="E24848"/>
              </a:buClr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TextBox 61"/>
          <p:cNvSpPr txBox="1"/>
          <p:nvPr/>
        </p:nvSpPr>
        <p:spPr>
          <a:xfrm>
            <a:off x="6466250" y="4649696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Rectangle 62"/>
          <p:cNvSpPr/>
          <p:nvPr/>
        </p:nvSpPr>
        <p:spPr>
          <a:xfrm>
            <a:off x="6466250" y="5013185"/>
            <a:ext cx="209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buClr>
                <a:srgbClr val="E24848"/>
              </a:buClr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TextBox 63"/>
          <p:cNvSpPr txBox="1"/>
          <p:nvPr/>
        </p:nvSpPr>
        <p:spPr>
          <a:xfrm>
            <a:off x="9251145" y="4649696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Rectangle 64"/>
          <p:cNvSpPr/>
          <p:nvPr/>
        </p:nvSpPr>
        <p:spPr>
          <a:xfrm>
            <a:off x="9251145" y="5013185"/>
            <a:ext cx="209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>
              <a:buClr>
                <a:srgbClr val="E24848"/>
              </a:buClr>
            </a:pPr>
            <a:r>
              <a:rPr lang="en-US" sz="1400" kern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4" name="Group 36"/>
          <p:cNvGrpSpPr/>
          <p:nvPr/>
        </p:nvGrpSpPr>
        <p:grpSpPr>
          <a:xfrm>
            <a:off x="1663975" y="2938559"/>
            <a:ext cx="355768" cy="517480"/>
            <a:chOff x="3720306" y="3668315"/>
            <a:chExt cx="314325" cy="457200"/>
          </a:xfrm>
          <a:solidFill>
            <a:schemeClr val="bg1"/>
          </a:solidFill>
        </p:grpSpPr>
        <p:sp>
          <p:nvSpPr>
            <p:cNvPr id="25" name="Freeform 114"/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15"/>
            <p:cNvSpPr/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39"/>
          <p:cNvGrpSpPr/>
          <p:nvPr/>
        </p:nvGrpSpPr>
        <p:grpSpPr>
          <a:xfrm>
            <a:off x="4339094" y="2938559"/>
            <a:ext cx="517481" cy="517481"/>
            <a:chOff x="7171531" y="3646884"/>
            <a:chExt cx="457201" cy="457201"/>
          </a:xfrm>
          <a:solidFill>
            <a:schemeClr val="bg1"/>
          </a:solidFill>
        </p:grpSpPr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7171531" y="3689747"/>
              <a:ext cx="415925" cy="414338"/>
            </a:xfrm>
            <a:custGeom>
              <a:avLst/>
              <a:gdLst>
                <a:gd name="T0" fmla="*/ 914 w 1049"/>
                <a:gd name="T1" fmla="*/ 435 h 1043"/>
                <a:gd name="T2" fmla="*/ 902 w 1049"/>
                <a:gd name="T3" fmla="*/ 435 h 1043"/>
                <a:gd name="T4" fmla="*/ 781 w 1049"/>
                <a:gd name="T5" fmla="*/ 497 h 1043"/>
                <a:gd name="T6" fmla="*/ 723 w 1049"/>
                <a:gd name="T7" fmla="*/ 435 h 1043"/>
                <a:gd name="T8" fmla="*/ 642 w 1049"/>
                <a:gd name="T9" fmla="*/ 391 h 1043"/>
                <a:gd name="T10" fmla="*/ 562 w 1049"/>
                <a:gd name="T11" fmla="*/ 367 h 1043"/>
                <a:gd name="T12" fmla="*/ 443 w 1049"/>
                <a:gd name="T13" fmla="*/ 349 h 1043"/>
                <a:gd name="T14" fmla="*/ 679 w 1049"/>
                <a:gd name="T15" fmla="*/ 215 h 1043"/>
                <a:gd name="T16" fmla="*/ 612 w 1049"/>
                <a:gd name="T17" fmla="*/ 144 h 1043"/>
                <a:gd name="T18" fmla="*/ 615 w 1049"/>
                <a:gd name="T19" fmla="*/ 131 h 1043"/>
                <a:gd name="T20" fmla="*/ 674 w 1049"/>
                <a:gd name="T21" fmla="*/ 73 h 1043"/>
                <a:gd name="T22" fmla="*/ 688 w 1049"/>
                <a:gd name="T23" fmla="*/ 73 h 1043"/>
                <a:gd name="T24" fmla="*/ 974 w 1049"/>
                <a:gd name="T25" fmla="*/ 357 h 1043"/>
                <a:gd name="T26" fmla="*/ 977 w 1049"/>
                <a:gd name="T27" fmla="*/ 372 h 1043"/>
                <a:gd name="T28" fmla="*/ 972 w 1049"/>
                <a:gd name="T29" fmla="*/ 380 h 1043"/>
                <a:gd name="T30" fmla="*/ 593 w 1049"/>
                <a:gd name="T31" fmla="*/ 960 h 1043"/>
                <a:gd name="T32" fmla="*/ 578 w 1049"/>
                <a:gd name="T33" fmla="*/ 970 h 1043"/>
                <a:gd name="T34" fmla="*/ 558 w 1049"/>
                <a:gd name="T35" fmla="*/ 971 h 1043"/>
                <a:gd name="T36" fmla="*/ 83 w 1049"/>
                <a:gd name="T37" fmla="*/ 508 h 1043"/>
                <a:gd name="T38" fmla="*/ 73 w 1049"/>
                <a:gd name="T39" fmla="*/ 476 h 1043"/>
                <a:gd name="T40" fmla="*/ 94 w 1049"/>
                <a:gd name="T41" fmla="*/ 449 h 1043"/>
                <a:gd name="T42" fmla="*/ 403 w 1049"/>
                <a:gd name="T43" fmla="*/ 380 h 1043"/>
                <a:gd name="T44" fmla="*/ 572 w 1049"/>
                <a:gd name="T45" fmla="*/ 406 h 1043"/>
                <a:gd name="T46" fmla="*/ 642 w 1049"/>
                <a:gd name="T47" fmla="*/ 430 h 1043"/>
                <a:gd name="T48" fmla="*/ 700 w 1049"/>
                <a:gd name="T49" fmla="*/ 461 h 1043"/>
                <a:gd name="T50" fmla="*/ 756 w 1049"/>
                <a:gd name="T51" fmla="*/ 509 h 1043"/>
                <a:gd name="T52" fmla="*/ 737 w 1049"/>
                <a:gd name="T53" fmla="*/ 21 h 1043"/>
                <a:gd name="T54" fmla="*/ 707 w 1049"/>
                <a:gd name="T55" fmla="*/ 3 h 1043"/>
                <a:gd name="T56" fmla="*/ 671 w 1049"/>
                <a:gd name="T57" fmla="*/ 0 h 1043"/>
                <a:gd name="T58" fmla="*/ 638 w 1049"/>
                <a:gd name="T59" fmla="*/ 11 h 1043"/>
                <a:gd name="T60" fmla="*/ 567 w 1049"/>
                <a:gd name="T61" fmla="*/ 77 h 1043"/>
                <a:gd name="T62" fmla="*/ 547 w 1049"/>
                <a:gd name="T63" fmla="*/ 106 h 1043"/>
                <a:gd name="T64" fmla="*/ 540 w 1049"/>
                <a:gd name="T65" fmla="*/ 140 h 1043"/>
                <a:gd name="T66" fmla="*/ 554 w 1049"/>
                <a:gd name="T67" fmla="*/ 188 h 1043"/>
                <a:gd name="T68" fmla="*/ 32 w 1049"/>
                <a:gd name="T69" fmla="*/ 406 h 1043"/>
                <a:gd name="T70" fmla="*/ 5 w 1049"/>
                <a:gd name="T71" fmla="*/ 449 h 1043"/>
                <a:gd name="T72" fmla="*/ 2 w 1049"/>
                <a:gd name="T73" fmla="*/ 502 h 1043"/>
                <a:gd name="T74" fmla="*/ 23 w 1049"/>
                <a:gd name="T75" fmla="*/ 550 h 1043"/>
                <a:gd name="T76" fmla="*/ 506 w 1049"/>
                <a:gd name="T77" fmla="*/ 1025 h 1043"/>
                <a:gd name="T78" fmla="*/ 543 w 1049"/>
                <a:gd name="T79" fmla="*/ 1041 h 1043"/>
                <a:gd name="T80" fmla="*/ 567 w 1049"/>
                <a:gd name="T81" fmla="*/ 1043 h 1043"/>
                <a:gd name="T82" fmla="*/ 613 w 1049"/>
                <a:gd name="T83" fmla="*/ 1032 h 1043"/>
                <a:gd name="T84" fmla="*/ 654 w 1049"/>
                <a:gd name="T85" fmla="*/ 999 h 1043"/>
                <a:gd name="T86" fmla="*/ 870 w 1049"/>
                <a:gd name="T87" fmla="*/ 500 h 1043"/>
                <a:gd name="T88" fmla="*/ 917 w 1049"/>
                <a:gd name="T89" fmla="*/ 509 h 1043"/>
                <a:gd name="T90" fmla="*/ 950 w 1049"/>
                <a:gd name="T91" fmla="*/ 498 h 1043"/>
                <a:gd name="T92" fmla="*/ 1022 w 1049"/>
                <a:gd name="T93" fmla="*/ 432 h 1043"/>
                <a:gd name="T94" fmla="*/ 1042 w 1049"/>
                <a:gd name="T95" fmla="*/ 403 h 1043"/>
                <a:gd name="T96" fmla="*/ 1049 w 1049"/>
                <a:gd name="T97" fmla="*/ 368 h 1043"/>
                <a:gd name="T98" fmla="*/ 1042 w 1049"/>
                <a:gd name="T99" fmla="*/ 334 h 1043"/>
                <a:gd name="T100" fmla="*/ 1022 w 1049"/>
                <a:gd name="T101" fmla="*/ 305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9" h="1043">
                  <a:moveTo>
                    <a:pt x="972" y="380"/>
                  </a:moveTo>
                  <a:lnTo>
                    <a:pt x="921" y="432"/>
                  </a:lnTo>
                  <a:lnTo>
                    <a:pt x="918" y="434"/>
                  </a:lnTo>
                  <a:lnTo>
                    <a:pt x="914" y="435"/>
                  </a:lnTo>
                  <a:lnTo>
                    <a:pt x="911" y="436"/>
                  </a:lnTo>
                  <a:lnTo>
                    <a:pt x="908" y="436"/>
                  </a:lnTo>
                  <a:lnTo>
                    <a:pt x="905" y="436"/>
                  </a:lnTo>
                  <a:lnTo>
                    <a:pt x="902" y="435"/>
                  </a:lnTo>
                  <a:lnTo>
                    <a:pt x="898" y="434"/>
                  </a:lnTo>
                  <a:lnTo>
                    <a:pt x="895" y="432"/>
                  </a:lnTo>
                  <a:lnTo>
                    <a:pt x="831" y="368"/>
                  </a:lnTo>
                  <a:lnTo>
                    <a:pt x="781" y="497"/>
                  </a:lnTo>
                  <a:lnTo>
                    <a:pt x="785" y="486"/>
                  </a:lnTo>
                  <a:lnTo>
                    <a:pt x="764" y="467"/>
                  </a:lnTo>
                  <a:lnTo>
                    <a:pt x="744" y="450"/>
                  </a:lnTo>
                  <a:lnTo>
                    <a:pt x="723" y="435"/>
                  </a:lnTo>
                  <a:lnTo>
                    <a:pt x="703" y="421"/>
                  </a:lnTo>
                  <a:lnTo>
                    <a:pt x="682" y="409"/>
                  </a:lnTo>
                  <a:lnTo>
                    <a:pt x="663" y="400"/>
                  </a:lnTo>
                  <a:lnTo>
                    <a:pt x="642" y="391"/>
                  </a:lnTo>
                  <a:lnTo>
                    <a:pt x="622" y="383"/>
                  </a:lnTo>
                  <a:lnTo>
                    <a:pt x="602" y="377"/>
                  </a:lnTo>
                  <a:lnTo>
                    <a:pt x="582" y="372"/>
                  </a:lnTo>
                  <a:lnTo>
                    <a:pt x="562" y="367"/>
                  </a:lnTo>
                  <a:lnTo>
                    <a:pt x="543" y="363"/>
                  </a:lnTo>
                  <a:lnTo>
                    <a:pt x="504" y="357"/>
                  </a:lnTo>
                  <a:lnTo>
                    <a:pt x="466" y="352"/>
                  </a:lnTo>
                  <a:lnTo>
                    <a:pt x="443" y="349"/>
                  </a:lnTo>
                  <a:lnTo>
                    <a:pt x="420" y="346"/>
                  </a:lnTo>
                  <a:lnTo>
                    <a:pt x="396" y="342"/>
                  </a:lnTo>
                  <a:lnTo>
                    <a:pt x="373" y="338"/>
                  </a:lnTo>
                  <a:lnTo>
                    <a:pt x="679" y="215"/>
                  </a:lnTo>
                  <a:lnTo>
                    <a:pt x="617" y="153"/>
                  </a:lnTo>
                  <a:lnTo>
                    <a:pt x="615" y="150"/>
                  </a:lnTo>
                  <a:lnTo>
                    <a:pt x="613" y="148"/>
                  </a:lnTo>
                  <a:lnTo>
                    <a:pt x="612" y="144"/>
                  </a:lnTo>
                  <a:lnTo>
                    <a:pt x="612" y="140"/>
                  </a:lnTo>
                  <a:lnTo>
                    <a:pt x="612" y="137"/>
                  </a:lnTo>
                  <a:lnTo>
                    <a:pt x="613" y="134"/>
                  </a:lnTo>
                  <a:lnTo>
                    <a:pt x="615" y="131"/>
                  </a:lnTo>
                  <a:lnTo>
                    <a:pt x="617" y="129"/>
                  </a:lnTo>
                  <a:lnTo>
                    <a:pt x="668" y="77"/>
                  </a:lnTo>
                  <a:lnTo>
                    <a:pt x="671" y="75"/>
                  </a:lnTo>
                  <a:lnTo>
                    <a:pt x="674" y="73"/>
                  </a:lnTo>
                  <a:lnTo>
                    <a:pt x="678" y="72"/>
                  </a:lnTo>
                  <a:lnTo>
                    <a:pt x="681" y="71"/>
                  </a:lnTo>
                  <a:lnTo>
                    <a:pt x="684" y="72"/>
                  </a:lnTo>
                  <a:lnTo>
                    <a:pt x="688" y="73"/>
                  </a:lnTo>
                  <a:lnTo>
                    <a:pt x="691" y="75"/>
                  </a:lnTo>
                  <a:lnTo>
                    <a:pt x="693" y="77"/>
                  </a:lnTo>
                  <a:lnTo>
                    <a:pt x="972" y="355"/>
                  </a:lnTo>
                  <a:lnTo>
                    <a:pt x="974" y="357"/>
                  </a:lnTo>
                  <a:lnTo>
                    <a:pt x="976" y="361"/>
                  </a:lnTo>
                  <a:lnTo>
                    <a:pt x="977" y="364"/>
                  </a:lnTo>
                  <a:lnTo>
                    <a:pt x="977" y="368"/>
                  </a:lnTo>
                  <a:lnTo>
                    <a:pt x="977" y="372"/>
                  </a:lnTo>
                  <a:lnTo>
                    <a:pt x="976" y="375"/>
                  </a:lnTo>
                  <a:lnTo>
                    <a:pt x="974" y="378"/>
                  </a:lnTo>
                  <a:lnTo>
                    <a:pt x="972" y="380"/>
                  </a:lnTo>
                  <a:lnTo>
                    <a:pt x="972" y="380"/>
                  </a:lnTo>
                  <a:close/>
                  <a:moveTo>
                    <a:pt x="600" y="949"/>
                  </a:moveTo>
                  <a:lnTo>
                    <a:pt x="598" y="953"/>
                  </a:lnTo>
                  <a:lnTo>
                    <a:pt x="596" y="957"/>
                  </a:lnTo>
                  <a:lnTo>
                    <a:pt x="593" y="960"/>
                  </a:lnTo>
                  <a:lnTo>
                    <a:pt x="589" y="963"/>
                  </a:lnTo>
                  <a:lnTo>
                    <a:pt x="586" y="966"/>
                  </a:lnTo>
                  <a:lnTo>
                    <a:pt x="582" y="968"/>
                  </a:lnTo>
                  <a:lnTo>
                    <a:pt x="578" y="970"/>
                  </a:lnTo>
                  <a:lnTo>
                    <a:pt x="573" y="971"/>
                  </a:lnTo>
                  <a:lnTo>
                    <a:pt x="569" y="972"/>
                  </a:lnTo>
                  <a:lnTo>
                    <a:pt x="566" y="972"/>
                  </a:lnTo>
                  <a:lnTo>
                    <a:pt x="558" y="971"/>
                  </a:lnTo>
                  <a:lnTo>
                    <a:pt x="552" y="969"/>
                  </a:lnTo>
                  <a:lnTo>
                    <a:pt x="546" y="966"/>
                  </a:lnTo>
                  <a:lnTo>
                    <a:pt x="541" y="961"/>
                  </a:lnTo>
                  <a:lnTo>
                    <a:pt x="83" y="508"/>
                  </a:lnTo>
                  <a:lnTo>
                    <a:pt x="77" y="501"/>
                  </a:lnTo>
                  <a:lnTo>
                    <a:pt x="73" y="494"/>
                  </a:lnTo>
                  <a:lnTo>
                    <a:pt x="72" y="485"/>
                  </a:lnTo>
                  <a:lnTo>
                    <a:pt x="73" y="476"/>
                  </a:lnTo>
                  <a:lnTo>
                    <a:pt x="75" y="468"/>
                  </a:lnTo>
                  <a:lnTo>
                    <a:pt x="80" y="460"/>
                  </a:lnTo>
                  <a:lnTo>
                    <a:pt x="86" y="454"/>
                  </a:lnTo>
                  <a:lnTo>
                    <a:pt x="94" y="449"/>
                  </a:lnTo>
                  <a:lnTo>
                    <a:pt x="317" y="360"/>
                  </a:lnTo>
                  <a:lnTo>
                    <a:pt x="345" y="368"/>
                  </a:lnTo>
                  <a:lnTo>
                    <a:pt x="374" y="375"/>
                  </a:lnTo>
                  <a:lnTo>
                    <a:pt x="403" y="380"/>
                  </a:lnTo>
                  <a:lnTo>
                    <a:pt x="431" y="384"/>
                  </a:lnTo>
                  <a:lnTo>
                    <a:pt x="487" y="391"/>
                  </a:lnTo>
                  <a:lnTo>
                    <a:pt x="544" y="400"/>
                  </a:lnTo>
                  <a:lnTo>
                    <a:pt x="572" y="406"/>
                  </a:lnTo>
                  <a:lnTo>
                    <a:pt x="600" y="414"/>
                  </a:lnTo>
                  <a:lnTo>
                    <a:pt x="614" y="418"/>
                  </a:lnTo>
                  <a:lnTo>
                    <a:pt x="628" y="423"/>
                  </a:lnTo>
                  <a:lnTo>
                    <a:pt x="642" y="430"/>
                  </a:lnTo>
                  <a:lnTo>
                    <a:pt x="656" y="436"/>
                  </a:lnTo>
                  <a:lnTo>
                    <a:pt x="670" y="444"/>
                  </a:lnTo>
                  <a:lnTo>
                    <a:pt x="686" y="453"/>
                  </a:lnTo>
                  <a:lnTo>
                    <a:pt x="700" y="461"/>
                  </a:lnTo>
                  <a:lnTo>
                    <a:pt x="714" y="472"/>
                  </a:lnTo>
                  <a:lnTo>
                    <a:pt x="728" y="483"/>
                  </a:lnTo>
                  <a:lnTo>
                    <a:pt x="742" y="495"/>
                  </a:lnTo>
                  <a:lnTo>
                    <a:pt x="756" y="509"/>
                  </a:lnTo>
                  <a:lnTo>
                    <a:pt x="770" y="523"/>
                  </a:lnTo>
                  <a:lnTo>
                    <a:pt x="600" y="949"/>
                  </a:lnTo>
                  <a:close/>
                  <a:moveTo>
                    <a:pt x="745" y="26"/>
                  </a:moveTo>
                  <a:lnTo>
                    <a:pt x="737" y="21"/>
                  </a:lnTo>
                  <a:lnTo>
                    <a:pt x="731" y="15"/>
                  </a:lnTo>
                  <a:lnTo>
                    <a:pt x="723" y="11"/>
                  </a:lnTo>
                  <a:lnTo>
                    <a:pt x="716" y="6"/>
                  </a:lnTo>
                  <a:lnTo>
                    <a:pt x="707" y="3"/>
                  </a:lnTo>
                  <a:lnTo>
                    <a:pt x="698" y="1"/>
                  </a:lnTo>
                  <a:lnTo>
                    <a:pt x="690" y="0"/>
                  </a:lnTo>
                  <a:lnTo>
                    <a:pt x="681" y="0"/>
                  </a:lnTo>
                  <a:lnTo>
                    <a:pt x="671" y="0"/>
                  </a:lnTo>
                  <a:lnTo>
                    <a:pt x="663" y="1"/>
                  </a:lnTo>
                  <a:lnTo>
                    <a:pt x="654" y="3"/>
                  </a:lnTo>
                  <a:lnTo>
                    <a:pt x="647" y="6"/>
                  </a:lnTo>
                  <a:lnTo>
                    <a:pt x="638" y="11"/>
                  </a:lnTo>
                  <a:lnTo>
                    <a:pt x="630" y="15"/>
                  </a:lnTo>
                  <a:lnTo>
                    <a:pt x="624" y="21"/>
                  </a:lnTo>
                  <a:lnTo>
                    <a:pt x="617" y="26"/>
                  </a:lnTo>
                  <a:lnTo>
                    <a:pt x="567" y="77"/>
                  </a:lnTo>
                  <a:lnTo>
                    <a:pt x="560" y="83"/>
                  </a:lnTo>
                  <a:lnTo>
                    <a:pt x="555" y="91"/>
                  </a:lnTo>
                  <a:lnTo>
                    <a:pt x="551" y="98"/>
                  </a:lnTo>
                  <a:lnTo>
                    <a:pt x="547" y="106"/>
                  </a:lnTo>
                  <a:lnTo>
                    <a:pt x="544" y="114"/>
                  </a:lnTo>
                  <a:lnTo>
                    <a:pt x="542" y="123"/>
                  </a:lnTo>
                  <a:lnTo>
                    <a:pt x="541" y="132"/>
                  </a:lnTo>
                  <a:lnTo>
                    <a:pt x="540" y="140"/>
                  </a:lnTo>
                  <a:lnTo>
                    <a:pt x="541" y="153"/>
                  </a:lnTo>
                  <a:lnTo>
                    <a:pt x="543" y="165"/>
                  </a:lnTo>
                  <a:lnTo>
                    <a:pt x="547" y="177"/>
                  </a:lnTo>
                  <a:lnTo>
                    <a:pt x="554" y="188"/>
                  </a:lnTo>
                  <a:lnTo>
                    <a:pt x="65" y="383"/>
                  </a:lnTo>
                  <a:lnTo>
                    <a:pt x="53" y="390"/>
                  </a:lnTo>
                  <a:lnTo>
                    <a:pt x="42" y="397"/>
                  </a:lnTo>
                  <a:lnTo>
                    <a:pt x="32" y="406"/>
                  </a:lnTo>
                  <a:lnTo>
                    <a:pt x="23" y="416"/>
                  </a:lnTo>
                  <a:lnTo>
                    <a:pt x="16" y="426"/>
                  </a:lnTo>
                  <a:lnTo>
                    <a:pt x="9" y="437"/>
                  </a:lnTo>
                  <a:lnTo>
                    <a:pt x="5" y="449"/>
                  </a:lnTo>
                  <a:lnTo>
                    <a:pt x="2" y="462"/>
                  </a:lnTo>
                  <a:lnTo>
                    <a:pt x="0" y="475"/>
                  </a:lnTo>
                  <a:lnTo>
                    <a:pt x="0" y="489"/>
                  </a:lnTo>
                  <a:lnTo>
                    <a:pt x="2" y="502"/>
                  </a:lnTo>
                  <a:lnTo>
                    <a:pt x="5" y="514"/>
                  </a:lnTo>
                  <a:lnTo>
                    <a:pt x="9" y="527"/>
                  </a:lnTo>
                  <a:lnTo>
                    <a:pt x="16" y="538"/>
                  </a:lnTo>
                  <a:lnTo>
                    <a:pt x="23" y="550"/>
                  </a:lnTo>
                  <a:lnTo>
                    <a:pt x="32" y="559"/>
                  </a:lnTo>
                  <a:lnTo>
                    <a:pt x="490" y="1012"/>
                  </a:lnTo>
                  <a:lnTo>
                    <a:pt x="498" y="1020"/>
                  </a:lnTo>
                  <a:lnTo>
                    <a:pt x="506" y="1025"/>
                  </a:lnTo>
                  <a:lnTo>
                    <a:pt x="515" y="1030"/>
                  </a:lnTo>
                  <a:lnTo>
                    <a:pt x="524" y="1035"/>
                  </a:lnTo>
                  <a:lnTo>
                    <a:pt x="533" y="1039"/>
                  </a:lnTo>
                  <a:lnTo>
                    <a:pt x="543" y="1041"/>
                  </a:lnTo>
                  <a:lnTo>
                    <a:pt x="553" y="1043"/>
                  </a:lnTo>
                  <a:lnTo>
                    <a:pt x="563" y="1043"/>
                  </a:lnTo>
                  <a:lnTo>
                    <a:pt x="565" y="1043"/>
                  </a:lnTo>
                  <a:lnTo>
                    <a:pt x="567" y="1043"/>
                  </a:lnTo>
                  <a:lnTo>
                    <a:pt x="578" y="1043"/>
                  </a:lnTo>
                  <a:lnTo>
                    <a:pt x="588" y="1041"/>
                  </a:lnTo>
                  <a:lnTo>
                    <a:pt x="601" y="1038"/>
                  </a:lnTo>
                  <a:lnTo>
                    <a:pt x="613" y="1032"/>
                  </a:lnTo>
                  <a:lnTo>
                    <a:pt x="625" y="1026"/>
                  </a:lnTo>
                  <a:lnTo>
                    <a:pt x="636" y="1018"/>
                  </a:lnTo>
                  <a:lnTo>
                    <a:pt x="646" y="1010"/>
                  </a:lnTo>
                  <a:lnTo>
                    <a:pt x="654" y="999"/>
                  </a:lnTo>
                  <a:lnTo>
                    <a:pt x="661" y="988"/>
                  </a:lnTo>
                  <a:lnTo>
                    <a:pt x="666" y="975"/>
                  </a:lnTo>
                  <a:lnTo>
                    <a:pt x="858" y="495"/>
                  </a:lnTo>
                  <a:lnTo>
                    <a:pt x="870" y="500"/>
                  </a:lnTo>
                  <a:lnTo>
                    <a:pt x="882" y="505"/>
                  </a:lnTo>
                  <a:lnTo>
                    <a:pt x="895" y="508"/>
                  </a:lnTo>
                  <a:lnTo>
                    <a:pt x="908" y="509"/>
                  </a:lnTo>
                  <a:lnTo>
                    <a:pt x="917" y="509"/>
                  </a:lnTo>
                  <a:lnTo>
                    <a:pt x="925" y="508"/>
                  </a:lnTo>
                  <a:lnTo>
                    <a:pt x="934" y="505"/>
                  </a:lnTo>
                  <a:lnTo>
                    <a:pt x="943" y="502"/>
                  </a:lnTo>
                  <a:lnTo>
                    <a:pt x="950" y="498"/>
                  </a:lnTo>
                  <a:lnTo>
                    <a:pt x="958" y="494"/>
                  </a:lnTo>
                  <a:lnTo>
                    <a:pt x="965" y="488"/>
                  </a:lnTo>
                  <a:lnTo>
                    <a:pt x="972" y="483"/>
                  </a:lnTo>
                  <a:lnTo>
                    <a:pt x="1022" y="432"/>
                  </a:lnTo>
                  <a:lnTo>
                    <a:pt x="1029" y="426"/>
                  </a:lnTo>
                  <a:lnTo>
                    <a:pt x="1033" y="418"/>
                  </a:lnTo>
                  <a:lnTo>
                    <a:pt x="1039" y="410"/>
                  </a:lnTo>
                  <a:lnTo>
                    <a:pt x="1042" y="403"/>
                  </a:lnTo>
                  <a:lnTo>
                    <a:pt x="1045" y="394"/>
                  </a:lnTo>
                  <a:lnTo>
                    <a:pt x="1047" y="386"/>
                  </a:lnTo>
                  <a:lnTo>
                    <a:pt x="1048" y="377"/>
                  </a:lnTo>
                  <a:lnTo>
                    <a:pt x="1049" y="368"/>
                  </a:lnTo>
                  <a:lnTo>
                    <a:pt x="1048" y="359"/>
                  </a:lnTo>
                  <a:lnTo>
                    <a:pt x="1047" y="350"/>
                  </a:lnTo>
                  <a:lnTo>
                    <a:pt x="1045" y="341"/>
                  </a:lnTo>
                  <a:lnTo>
                    <a:pt x="1042" y="334"/>
                  </a:lnTo>
                  <a:lnTo>
                    <a:pt x="1039" y="325"/>
                  </a:lnTo>
                  <a:lnTo>
                    <a:pt x="1034" y="318"/>
                  </a:lnTo>
                  <a:lnTo>
                    <a:pt x="1029" y="311"/>
                  </a:lnTo>
                  <a:lnTo>
                    <a:pt x="1022" y="305"/>
                  </a:lnTo>
                  <a:lnTo>
                    <a:pt x="74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7371556" y="3875484"/>
              <a:ext cx="71438" cy="71438"/>
            </a:xfrm>
            <a:custGeom>
              <a:avLst/>
              <a:gdLst>
                <a:gd name="T0" fmla="*/ 95 w 180"/>
                <a:gd name="T1" fmla="*/ 36 h 180"/>
                <a:gd name="T2" fmla="*/ 106 w 180"/>
                <a:gd name="T3" fmla="*/ 39 h 180"/>
                <a:gd name="T4" fmla="*/ 120 w 180"/>
                <a:gd name="T5" fmla="*/ 45 h 180"/>
                <a:gd name="T6" fmla="*/ 135 w 180"/>
                <a:gd name="T7" fmla="*/ 59 h 180"/>
                <a:gd name="T8" fmla="*/ 142 w 180"/>
                <a:gd name="T9" fmla="*/ 74 h 180"/>
                <a:gd name="T10" fmla="*/ 144 w 180"/>
                <a:gd name="T11" fmla="*/ 84 h 180"/>
                <a:gd name="T12" fmla="*/ 144 w 180"/>
                <a:gd name="T13" fmla="*/ 96 h 180"/>
                <a:gd name="T14" fmla="*/ 142 w 180"/>
                <a:gd name="T15" fmla="*/ 105 h 180"/>
                <a:gd name="T16" fmla="*/ 135 w 180"/>
                <a:gd name="T17" fmla="*/ 120 h 180"/>
                <a:gd name="T18" fmla="*/ 120 w 180"/>
                <a:gd name="T19" fmla="*/ 135 h 180"/>
                <a:gd name="T20" fmla="*/ 106 w 180"/>
                <a:gd name="T21" fmla="*/ 141 h 180"/>
                <a:gd name="T22" fmla="*/ 95 w 180"/>
                <a:gd name="T23" fmla="*/ 143 h 180"/>
                <a:gd name="T24" fmla="*/ 84 w 180"/>
                <a:gd name="T25" fmla="*/ 143 h 180"/>
                <a:gd name="T26" fmla="*/ 74 w 180"/>
                <a:gd name="T27" fmla="*/ 141 h 180"/>
                <a:gd name="T28" fmla="*/ 59 w 180"/>
                <a:gd name="T29" fmla="*/ 135 h 180"/>
                <a:gd name="T30" fmla="*/ 45 w 180"/>
                <a:gd name="T31" fmla="*/ 120 h 180"/>
                <a:gd name="T32" fmla="*/ 39 w 180"/>
                <a:gd name="T33" fmla="*/ 105 h 180"/>
                <a:gd name="T34" fmla="*/ 37 w 180"/>
                <a:gd name="T35" fmla="*/ 96 h 180"/>
                <a:gd name="T36" fmla="*/ 37 w 180"/>
                <a:gd name="T37" fmla="*/ 84 h 180"/>
                <a:gd name="T38" fmla="*/ 39 w 180"/>
                <a:gd name="T39" fmla="*/ 74 h 180"/>
                <a:gd name="T40" fmla="*/ 45 w 180"/>
                <a:gd name="T41" fmla="*/ 59 h 180"/>
                <a:gd name="T42" fmla="*/ 59 w 180"/>
                <a:gd name="T43" fmla="*/ 45 h 180"/>
                <a:gd name="T44" fmla="*/ 74 w 180"/>
                <a:gd name="T45" fmla="*/ 39 h 180"/>
                <a:gd name="T46" fmla="*/ 84 w 180"/>
                <a:gd name="T47" fmla="*/ 36 h 180"/>
                <a:gd name="T48" fmla="*/ 90 w 180"/>
                <a:gd name="T49" fmla="*/ 180 h 180"/>
                <a:gd name="T50" fmla="*/ 108 w 180"/>
                <a:gd name="T51" fmla="*/ 178 h 180"/>
                <a:gd name="T52" fmla="*/ 125 w 180"/>
                <a:gd name="T53" fmla="*/ 172 h 180"/>
                <a:gd name="T54" fmla="*/ 140 w 180"/>
                <a:gd name="T55" fmla="*/ 165 h 180"/>
                <a:gd name="T56" fmla="*/ 153 w 180"/>
                <a:gd name="T57" fmla="*/ 153 h 180"/>
                <a:gd name="T58" fmla="*/ 164 w 180"/>
                <a:gd name="T59" fmla="*/ 140 h 180"/>
                <a:gd name="T60" fmla="*/ 173 w 180"/>
                <a:gd name="T61" fmla="*/ 125 h 180"/>
                <a:gd name="T62" fmla="*/ 178 w 180"/>
                <a:gd name="T63" fmla="*/ 108 h 180"/>
                <a:gd name="T64" fmla="*/ 180 w 180"/>
                <a:gd name="T65" fmla="*/ 89 h 180"/>
                <a:gd name="T66" fmla="*/ 178 w 180"/>
                <a:gd name="T67" fmla="*/ 72 h 180"/>
                <a:gd name="T68" fmla="*/ 173 w 180"/>
                <a:gd name="T69" fmla="*/ 55 h 180"/>
                <a:gd name="T70" fmla="*/ 164 w 180"/>
                <a:gd name="T71" fmla="*/ 40 h 180"/>
                <a:gd name="T72" fmla="*/ 153 w 180"/>
                <a:gd name="T73" fmla="*/ 27 h 180"/>
                <a:gd name="T74" fmla="*/ 140 w 180"/>
                <a:gd name="T75" fmla="*/ 15 h 180"/>
                <a:gd name="T76" fmla="*/ 125 w 180"/>
                <a:gd name="T77" fmla="*/ 7 h 180"/>
                <a:gd name="T78" fmla="*/ 108 w 180"/>
                <a:gd name="T79" fmla="*/ 2 h 180"/>
                <a:gd name="T80" fmla="*/ 90 w 180"/>
                <a:gd name="T81" fmla="*/ 0 h 180"/>
                <a:gd name="T82" fmla="*/ 71 w 180"/>
                <a:gd name="T83" fmla="*/ 2 h 180"/>
                <a:gd name="T84" fmla="*/ 55 w 180"/>
                <a:gd name="T85" fmla="*/ 7 h 180"/>
                <a:gd name="T86" fmla="*/ 40 w 180"/>
                <a:gd name="T87" fmla="*/ 15 h 180"/>
                <a:gd name="T88" fmla="*/ 26 w 180"/>
                <a:gd name="T89" fmla="*/ 27 h 180"/>
                <a:gd name="T90" fmla="*/ 15 w 180"/>
                <a:gd name="T91" fmla="*/ 40 h 180"/>
                <a:gd name="T92" fmla="*/ 7 w 180"/>
                <a:gd name="T93" fmla="*/ 55 h 180"/>
                <a:gd name="T94" fmla="*/ 2 w 180"/>
                <a:gd name="T95" fmla="*/ 72 h 180"/>
                <a:gd name="T96" fmla="*/ 0 w 180"/>
                <a:gd name="T97" fmla="*/ 89 h 180"/>
                <a:gd name="T98" fmla="*/ 2 w 180"/>
                <a:gd name="T99" fmla="*/ 108 h 180"/>
                <a:gd name="T100" fmla="*/ 7 w 180"/>
                <a:gd name="T101" fmla="*/ 125 h 180"/>
                <a:gd name="T102" fmla="*/ 15 w 180"/>
                <a:gd name="T103" fmla="*/ 140 h 180"/>
                <a:gd name="T104" fmla="*/ 26 w 180"/>
                <a:gd name="T105" fmla="*/ 153 h 180"/>
                <a:gd name="T106" fmla="*/ 40 w 180"/>
                <a:gd name="T107" fmla="*/ 165 h 180"/>
                <a:gd name="T108" fmla="*/ 55 w 180"/>
                <a:gd name="T109" fmla="*/ 172 h 180"/>
                <a:gd name="T110" fmla="*/ 71 w 180"/>
                <a:gd name="T111" fmla="*/ 178 h 180"/>
                <a:gd name="T112" fmla="*/ 90 w 180"/>
                <a:gd name="T1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80">
                  <a:moveTo>
                    <a:pt x="90" y="35"/>
                  </a:moveTo>
                  <a:lnTo>
                    <a:pt x="95" y="36"/>
                  </a:lnTo>
                  <a:lnTo>
                    <a:pt x="101" y="36"/>
                  </a:lnTo>
                  <a:lnTo>
                    <a:pt x="106" y="39"/>
                  </a:lnTo>
                  <a:lnTo>
                    <a:pt x="111" y="40"/>
                  </a:lnTo>
                  <a:lnTo>
                    <a:pt x="120" y="45"/>
                  </a:lnTo>
                  <a:lnTo>
                    <a:pt x="129" y="51"/>
                  </a:lnTo>
                  <a:lnTo>
                    <a:pt x="135" y="59"/>
                  </a:lnTo>
                  <a:lnTo>
                    <a:pt x="139" y="69"/>
                  </a:lnTo>
                  <a:lnTo>
                    <a:pt x="142" y="74"/>
                  </a:lnTo>
                  <a:lnTo>
                    <a:pt x="143" y="78"/>
                  </a:lnTo>
                  <a:lnTo>
                    <a:pt x="144" y="84"/>
                  </a:lnTo>
                  <a:lnTo>
                    <a:pt x="144" y="89"/>
                  </a:lnTo>
                  <a:lnTo>
                    <a:pt x="144" y="96"/>
                  </a:lnTo>
                  <a:lnTo>
                    <a:pt x="143" y="101"/>
                  </a:lnTo>
                  <a:lnTo>
                    <a:pt x="142" y="105"/>
                  </a:lnTo>
                  <a:lnTo>
                    <a:pt x="139" y="111"/>
                  </a:lnTo>
                  <a:lnTo>
                    <a:pt x="135" y="120"/>
                  </a:lnTo>
                  <a:lnTo>
                    <a:pt x="129" y="128"/>
                  </a:lnTo>
                  <a:lnTo>
                    <a:pt x="120" y="135"/>
                  </a:lnTo>
                  <a:lnTo>
                    <a:pt x="111" y="139"/>
                  </a:lnTo>
                  <a:lnTo>
                    <a:pt x="106" y="141"/>
                  </a:lnTo>
                  <a:lnTo>
                    <a:pt x="101" y="142"/>
                  </a:lnTo>
                  <a:lnTo>
                    <a:pt x="95" y="143"/>
                  </a:lnTo>
                  <a:lnTo>
                    <a:pt x="90" y="143"/>
                  </a:lnTo>
                  <a:lnTo>
                    <a:pt x="84" y="143"/>
                  </a:lnTo>
                  <a:lnTo>
                    <a:pt x="79" y="142"/>
                  </a:lnTo>
                  <a:lnTo>
                    <a:pt x="74" y="141"/>
                  </a:lnTo>
                  <a:lnTo>
                    <a:pt x="69" y="139"/>
                  </a:lnTo>
                  <a:lnTo>
                    <a:pt x="59" y="135"/>
                  </a:lnTo>
                  <a:lnTo>
                    <a:pt x="52" y="128"/>
                  </a:lnTo>
                  <a:lnTo>
                    <a:pt x="45" y="120"/>
                  </a:lnTo>
                  <a:lnTo>
                    <a:pt x="40" y="111"/>
                  </a:lnTo>
                  <a:lnTo>
                    <a:pt x="39" y="105"/>
                  </a:lnTo>
                  <a:lnTo>
                    <a:pt x="37" y="101"/>
                  </a:lnTo>
                  <a:lnTo>
                    <a:pt x="37" y="96"/>
                  </a:lnTo>
                  <a:lnTo>
                    <a:pt x="36" y="89"/>
                  </a:lnTo>
                  <a:lnTo>
                    <a:pt x="37" y="84"/>
                  </a:lnTo>
                  <a:lnTo>
                    <a:pt x="37" y="78"/>
                  </a:lnTo>
                  <a:lnTo>
                    <a:pt x="39" y="74"/>
                  </a:lnTo>
                  <a:lnTo>
                    <a:pt x="40" y="69"/>
                  </a:lnTo>
                  <a:lnTo>
                    <a:pt x="45" y="59"/>
                  </a:lnTo>
                  <a:lnTo>
                    <a:pt x="52" y="51"/>
                  </a:lnTo>
                  <a:lnTo>
                    <a:pt x="59" y="45"/>
                  </a:lnTo>
                  <a:lnTo>
                    <a:pt x="69" y="40"/>
                  </a:lnTo>
                  <a:lnTo>
                    <a:pt x="74" y="39"/>
                  </a:lnTo>
                  <a:lnTo>
                    <a:pt x="79" y="36"/>
                  </a:lnTo>
                  <a:lnTo>
                    <a:pt x="84" y="36"/>
                  </a:lnTo>
                  <a:lnTo>
                    <a:pt x="90" y="35"/>
                  </a:lnTo>
                  <a:close/>
                  <a:moveTo>
                    <a:pt x="90" y="180"/>
                  </a:moveTo>
                  <a:lnTo>
                    <a:pt x="99" y="179"/>
                  </a:lnTo>
                  <a:lnTo>
                    <a:pt x="108" y="178"/>
                  </a:lnTo>
                  <a:lnTo>
                    <a:pt x="117" y="176"/>
                  </a:lnTo>
                  <a:lnTo>
                    <a:pt x="125" y="172"/>
                  </a:lnTo>
                  <a:lnTo>
                    <a:pt x="133" y="169"/>
                  </a:lnTo>
                  <a:lnTo>
                    <a:pt x="140" y="165"/>
                  </a:lnTo>
                  <a:lnTo>
                    <a:pt x="147" y="159"/>
                  </a:lnTo>
                  <a:lnTo>
                    <a:pt x="153" y="153"/>
                  </a:lnTo>
                  <a:lnTo>
                    <a:pt x="160" y="147"/>
                  </a:lnTo>
                  <a:lnTo>
                    <a:pt x="164" y="140"/>
                  </a:lnTo>
                  <a:lnTo>
                    <a:pt x="170" y="132"/>
                  </a:lnTo>
                  <a:lnTo>
                    <a:pt x="173" y="125"/>
                  </a:lnTo>
                  <a:lnTo>
                    <a:pt x="176" y="116"/>
                  </a:lnTo>
                  <a:lnTo>
                    <a:pt x="178" y="108"/>
                  </a:lnTo>
                  <a:lnTo>
                    <a:pt x="179" y="99"/>
                  </a:lnTo>
                  <a:lnTo>
                    <a:pt x="180" y="89"/>
                  </a:lnTo>
                  <a:lnTo>
                    <a:pt x="179" y="81"/>
                  </a:lnTo>
                  <a:lnTo>
                    <a:pt x="178" y="72"/>
                  </a:lnTo>
                  <a:lnTo>
                    <a:pt x="176" y="63"/>
                  </a:lnTo>
                  <a:lnTo>
                    <a:pt x="173" y="55"/>
                  </a:lnTo>
                  <a:lnTo>
                    <a:pt x="170" y="47"/>
                  </a:lnTo>
                  <a:lnTo>
                    <a:pt x="164" y="40"/>
                  </a:lnTo>
                  <a:lnTo>
                    <a:pt x="160" y="32"/>
                  </a:lnTo>
                  <a:lnTo>
                    <a:pt x="153" y="27"/>
                  </a:lnTo>
                  <a:lnTo>
                    <a:pt x="147" y="20"/>
                  </a:lnTo>
                  <a:lnTo>
                    <a:pt x="140" y="15"/>
                  </a:lnTo>
                  <a:lnTo>
                    <a:pt x="133" y="10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2"/>
                  </a:lnTo>
                  <a:lnTo>
                    <a:pt x="99" y="1"/>
                  </a:lnTo>
                  <a:lnTo>
                    <a:pt x="90" y="0"/>
                  </a:lnTo>
                  <a:lnTo>
                    <a:pt x="81" y="1"/>
                  </a:lnTo>
                  <a:lnTo>
                    <a:pt x="71" y="2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0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7"/>
                  </a:lnTo>
                  <a:lnTo>
                    <a:pt x="21" y="32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8"/>
                  </a:lnTo>
                  <a:lnTo>
                    <a:pt x="4" y="116"/>
                  </a:lnTo>
                  <a:lnTo>
                    <a:pt x="7" y="125"/>
                  </a:lnTo>
                  <a:lnTo>
                    <a:pt x="11" y="132"/>
                  </a:lnTo>
                  <a:lnTo>
                    <a:pt x="15" y="140"/>
                  </a:lnTo>
                  <a:lnTo>
                    <a:pt x="21" y="147"/>
                  </a:lnTo>
                  <a:lnTo>
                    <a:pt x="26" y="153"/>
                  </a:lnTo>
                  <a:lnTo>
                    <a:pt x="32" y="159"/>
                  </a:lnTo>
                  <a:lnTo>
                    <a:pt x="40" y="165"/>
                  </a:lnTo>
                  <a:lnTo>
                    <a:pt x="48" y="169"/>
                  </a:lnTo>
                  <a:lnTo>
                    <a:pt x="55" y="172"/>
                  </a:lnTo>
                  <a:lnTo>
                    <a:pt x="64" y="176"/>
                  </a:lnTo>
                  <a:lnTo>
                    <a:pt x="71" y="178"/>
                  </a:lnTo>
                  <a:lnTo>
                    <a:pt x="81" y="179"/>
                  </a:lnTo>
                  <a:lnTo>
                    <a:pt x="9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40"/>
            <p:cNvSpPr>
              <a:spLocks noEditPoints="1"/>
            </p:cNvSpPr>
            <p:nvPr/>
          </p:nvSpPr>
          <p:spPr bwMode="auto">
            <a:xfrm>
              <a:off x="7557294" y="3646884"/>
              <a:ext cx="71438" cy="71438"/>
            </a:xfrm>
            <a:custGeom>
              <a:avLst/>
              <a:gdLst>
                <a:gd name="T0" fmla="*/ 84 w 180"/>
                <a:gd name="T1" fmla="*/ 144 h 179"/>
                <a:gd name="T2" fmla="*/ 74 w 180"/>
                <a:gd name="T3" fmla="*/ 141 h 179"/>
                <a:gd name="T4" fmla="*/ 60 w 180"/>
                <a:gd name="T5" fmla="*/ 135 h 179"/>
                <a:gd name="T6" fmla="*/ 45 w 180"/>
                <a:gd name="T7" fmla="*/ 120 h 179"/>
                <a:gd name="T8" fmla="*/ 39 w 180"/>
                <a:gd name="T9" fmla="*/ 106 h 179"/>
                <a:gd name="T10" fmla="*/ 36 w 180"/>
                <a:gd name="T11" fmla="*/ 95 h 179"/>
                <a:gd name="T12" fmla="*/ 36 w 180"/>
                <a:gd name="T13" fmla="*/ 84 h 179"/>
                <a:gd name="T14" fmla="*/ 39 w 180"/>
                <a:gd name="T15" fmla="*/ 73 h 179"/>
                <a:gd name="T16" fmla="*/ 45 w 180"/>
                <a:gd name="T17" fmla="*/ 59 h 179"/>
                <a:gd name="T18" fmla="*/ 60 w 180"/>
                <a:gd name="T19" fmla="*/ 45 h 179"/>
                <a:gd name="T20" fmla="*/ 74 w 180"/>
                <a:gd name="T21" fmla="*/ 38 h 179"/>
                <a:gd name="T22" fmla="*/ 84 w 180"/>
                <a:gd name="T23" fmla="*/ 36 h 179"/>
                <a:gd name="T24" fmla="*/ 96 w 180"/>
                <a:gd name="T25" fmla="*/ 36 h 179"/>
                <a:gd name="T26" fmla="*/ 106 w 180"/>
                <a:gd name="T27" fmla="*/ 38 h 179"/>
                <a:gd name="T28" fmla="*/ 121 w 180"/>
                <a:gd name="T29" fmla="*/ 45 h 179"/>
                <a:gd name="T30" fmla="*/ 135 w 180"/>
                <a:gd name="T31" fmla="*/ 59 h 179"/>
                <a:gd name="T32" fmla="*/ 141 w 180"/>
                <a:gd name="T33" fmla="*/ 73 h 179"/>
                <a:gd name="T34" fmla="*/ 143 w 180"/>
                <a:gd name="T35" fmla="*/ 84 h 179"/>
                <a:gd name="T36" fmla="*/ 143 w 180"/>
                <a:gd name="T37" fmla="*/ 95 h 179"/>
                <a:gd name="T38" fmla="*/ 141 w 180"/>
                <a:gd name="T39" fmla="*/ 106 h 179"/>
                <a:gd name="T40" fmla="*/ 135 w 180"/>
                <a:gd name="T41" fmla="*/ 120 h 179"/>
                <a:gd name="T42" fmla="*/ 121 w 180"/>
                <a:gd name="T43" fmla="*/ 135 h 179"/>
                <a:gd name="T44" fmla="*/ 106 w 180"/>
                <a:gd name="T45" fmla="*/ 141 h 179"/>
                <a:gd name="T46" fmla="*/ 96 w 180"/>
                <a:gd name="T47" fmla="*/ 144 h 179"/>
                <a:gd name="T48" fmla="*/ 90 w 180"/>
                <a:gd name="T49" fmla="*/ 0 h 179"/>
                <a:gd name="T50" fmla="*/ 72 w 180"/>
                <a:gd name="T51" fmla="*/ 1 h 179"/>
                <a:gd name="T52" fmla="*/ 55 w 180"/>
                <a:gd name="T53" fmla="*/ 6 h 179"/>
                <a:gd name="T54" fmla="*/ 40 w 180"/>
                <a:gd name="T55" fmla="*/ 15 h 179"/>
                <a:gd name="T56" fmla="*/ 27 w 180"/>
                <a:gd name="T57" fmla="*/ 26 h 179"/>
                <a:gd name="T58" fmla="*/ 15 w 180"/>
                <a:gd name="T59" fmla="*/ 40 h 179"/>
                <a:gd name="T60" fmla="*/ 7 w 180"/>
                <a:gd name="T61" fmla="*/ 55 h 179"/>
                <a:gd name="T62" fmla="*/ 2 w 180"/>
                <a:gd name="T63" fmla="*/ 71 h 179"/>
                <a:gd name="T64" fmla="*/ 0 w 180"/>
                <a:gd name="T65" fmla="*/ 90 h 179"/>
                <a:gd name="T66" fmla="*/ 2 w 180"/>
                <a:gd name="T67" fmla="*/ 108 h 179"/>
                <a:gd name="T68" fmla="*/ 7 w 180"/>
                <a:gd name="T69" fmla="*/ 125 h 179"/>
                <a:gd name="T70" fmla="*/ 15 w 180"/>
                <a:gd name="T71" fmla="*/ 140 h 179"/>
                <a:gd name="T72" fmla="*/ 27 w 180"/>
                <a:gd name="T73" fmla="*/ 153 h 179"/>
                <a:gd name="T74" fmla="*/ 40 w 180"/>
                <a:gd name="T75" fmla="*/ 164 h 179"/>
                <a:gd name="T76" fmla="*/ 55 w 180"/>
                <a:gd name="T77" fmla="*/ 173 h 179"/>
                <a:gd name="T78" fmla="*/ 72 w 180"/>
                <a:gd name="T79" fmla="*/ 178 h 179"/>
                <a:gd name="T80" fmla="*/ 90 w 180"/>
                <a:gd name="T81" fmla="*/ 179 h 179"/>
                <a:gd name="T82" fmla="*/ 108 w 180"/>
                <a:gd name="T83" fmla="*/ 178 h 179"/>
                <a:gd name="T84" fmla="*/ 125 w 180"/>
                <a:gd name="T85" fmla="*/ 173 h 179"/>
                <a:gd name="T86" fmla="*/ 140 w 180"/>
                <a:gd name="T87" fmla="*/ 164 h 179"/>
                <a:gd name="T88" fmla="*/ 153 w 180"/>
                <a:gd name="T89" fmla="*/ 153 h 179"/>
                <a:gd name="T90" fmla="*/ 165 w 180"/>
                <a:gd name="T91" fmla="*/ 140 h 179"/>
                <a:gd name="T92" fmla="*/ 173 w 180"/>
                <a:gd name="T93" fmla="*/ 125 h 179"/>
                <a:gd name="T94" fmla="*/ 178 w 180"/>
                <a:gd name="T95" fmla="*/ 108 h 179"/>
                <a:gd name="T96" fmla="*/ 180 w 180"/>
                <a:gd name="T97" fmla="*/ 90 h 179"/>
                <a:gd name="T98" fmla="*/ 178 w 180"/>
                <a:gd name="T99" fmla="*/ 71 h 179"/>
                <a:gd name="T100" fmla="*/ 173 w 180"/>
                <a:gd name="T101" fmla="*/ 55 h 179"/>
                <a:gd name="T102" fmla="*/ 165 w 180"/>
                <a:gd name="T103" fmla="*/ 40 h 179"/>
                <a:gd name="T104" fmla="*/ 153 w 180"/>
                <a:gd name="T105" fmla="*/ 26 h 179"/>
                <a:gd name="T106" fmla="*/ 140 w 180"/>
                <a:gd name="T107" fmla="*/ 15 h 179"/>
                <a:gd name="T108" fmla="*/ 125 w 180"/>
                <a:gd name="T109" fmla="*/ 6 h 179"/>
                <a:gd name="T110" fmla="*/ 108 w 180"/>
                <a:gd name="T111" fmla="*/ 1 h 179"/>
                <a:gd name="T112" fmla="*/ 90 w 180"/>
                <a:gd name="T1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79">
                  <a:moveTo>
                    <a:pt x="90" y="144"/>
                  </a:moveTo>
                  <a:lnTo>
                    <a:pt x="84" y="144"/>
                  </a:lnTo>
                  <a:lnTo>
                    <a:pt x="79" y="143"/>
                  </a:lnTo>
                  <a:lnTo>
                    <a:pt x="74" y="141"/>
                  </a:lnTo>
                  <a:lnTo>
                    <a:pt x="69" y="139"/>
                  </a:lnTo>
                  <a:lnTo>
                    <a:pt x="60" y="135"/>
                  </a:lnTo>
                  <a:lnTo>
                    <a:pt x="52" y="127"/>
                  </a:lnTo>
                  <a:lnTo>
                    <a:pt x="45" y="120"/>
                  </a:lnTo>
                  <a:lnTo>
                    <a:pt x="40" y="111"/>
                  </a:lnTo>
                  <a:lnTo>
                    <a:pt x="39" y="106"/>
                  </a:lnTo>
                  <a:lnTo>
                    <a:pt x="38" y="100"/>
                  </a:lnTo>
                  <a:lnTo>
                    <a:pt x="36" y="95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8" y="79"/>
                  </a:lnTo>
                  <a:lnTo>
                    <a:pt x="39" y="73"/>
                  </a:lnTo>
                  <a:lnTo>
                    <a:pt x="41" y="69"/>
                  </a:lnTo>
                  <a:lnTo>
                    <a:pt x="45" y="59"/>
                  </a:lnTo>
                  <a:lnTo>
                    <a:pt x="52" y="52"/>
                  </a:lnTo>
                  <a:lnTo>
                    <a:pt x="60" y="45"/>
                  </a:lnTo>
                  <a:lnTo>
                    <a:pt x="69" y="40"/>
                  </a:lnTo>
                  <a:lnTo>
                    <a:pt x="74" y="38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1" y="37"/>
                  </a:lnTo>
                  <a:lnTo>
                    <a:pt x="106" y="38"/>
                  </a:lnTo>
                  <a:lnTo>
                    <a:pt x="111" y="40"/>
                  </a:lnTo>
                  <a:lnTo>
                    <a:pt x="121" y="45"/>
                  </a:lnTo>
                  <a:lnTo>
                    <a:pt x="128" y="52"/>
                  </a:lnTo>
                  <a:lnTo>
                    <a:pt x="135" y="59"/>
                  </a:lnTo>
                  <a:lnTo>
                    <a:pt x="140" y="69"/>
                  </a:lnTo>
                  <a:lnTo>
                    <a:pt x="141" y="73"/>
                  </a:lnTo>
                  <a:lnTo>
                    <a:pt x="143" y="79"/>
                  </a:lnTo>
                  <a:lnTo>
                    <a:pt x="143" y="84"/>
                  </a:lnTo>
                  <a:lnTo>
                    <a:pt x="144" y="90"/>
                  </a:lnTo>
                  <a:lnTo>
                    <a:pt x="143" y="95"/>
                  </a:lnTo>
                  <a:lnTo>
                    <a:pt x="143" y="100"/>
                  </a:lnTo>
                  <a:lnTo>
                    <a:pt x="141" y="106"/>
                  </a:lnTo>
                  <a:lnTo>
                    <a:pt x="140" y="111"/>
                  </a:lnTo>
                  <a:lnTo>
                    <a:pt x="135" y="120"/>
                  </a:lnTo>
                  <a:lnTo>
                    <a:pt x="128" y="127"/>
                  </a:lnTo>
                  <a:lnTo>
                    <a:pt x="121" y="135"/>
                  </a:lnTo>
                  <a:lnTo>
                    <a:pt x="111" y="139"/>
                  </a:lnTo>
                  <a:lnTo>
                    <a:pt x="106" y="141"/>
                  </a:lnTo>
                  <a:lnTo>
                    <a:pt x="101" y="143"/>
                  </a:lnTo>
                  <a:lnTo>
                    <a:pt x="96" y="144"/>
                  </a:lnTo>
                  <a:lnTo>
                    <a:pt x="90" y="144"/>
                  </a:lnTo>
                  <a:close/>
                  <a:moveTo>
                    <a:pt x="90" y="0"/>
                  </a:moveTo>
                  <a:lnTo>
                    <a:pt x="81" y="0"/>
                  </a:lnTo>
                  <a:lnTo>
                    <a:pt x="72" y="1"/>
                  </a:lnTo>
                  <a:lnTo>
                    <a:pt x="63" y="4"/>
                  </a:lnTo>
                  <a:lnTo>
                    <a:pt x="55" y="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5" y="40"/>
                  </a:lnTo>
                  <a:lnTo>
                    <a:pt x="11" y="46"/>
                  </a:lnTo>
                  <a:lnTo>
                    <a:pt x="7" y="55"/>
                  </a:lnTo>
                  <a:lnTo>
                    <a:pt x="4" y="63"/>
                  </a:lnTo>
                  <a:lnTo>
                    <a:pt x="2" y="71"/>
                  </a:lnTo>
                  <a:lnTo>
                    <a:pt x="1" y="81"/>
                  </a:lnTo>
                  <a:lnTo>
                    <a:pt x="0" y="90"/>
                  </a:lnTo>
                  <a:lnTo>
                    <a:pt x="1" y="99"/>
                  </a:lnTo>
                  <a:lnTo>
                    <a:pt x="2" y="108"/>
                  </a:lnTo>
                  <a:lnTo>
                    <a:pt x="4" y="117"/>
                  </a:lnTo>
                  <a:lnTo>
                    <a:pt x="7" y="125"/>
                  </a:lnTo>
                  <a:lnTo>
                    <a:pt x="11" y="133"/>
                  </a:lnTo>
                  <a:lnTo>
                    <a:pt x="15" y="140"/>
                  </a:lnTo>
                  <a:lnTo>
                    <a:pt x="20" y="147"/>
                  </a:lnTo>
                  <a:lnTo>
                    <a:pt x="27" y="153"/>
                  </a:lnTo>
                  <a:lnTo>
                    <a:pt x="33" y="159"/>
                  </a:lnTo>
                  <a:lnTo>
                    <a:pt x="40" y="164"/>
                  </a:lnTo>
                  <a:lnTo>
                    <a:pt x="47" y="168"/>
                  </a:lnTo>
                  <a:lnTo>
                    <a:pt x="55" y="173"/>
                  </a:lnTo>
                  <a:lnTo>
                    <a:pt x="63" y="176"/>
                  </a:lnTo>
                  <a:lnTo>
                    <a:pt x="72" y="178"/>
                  </a:lnTo>
                  <a:lnTo>
                    <a:pt x="81" y="179"/>
                  </a:lnTo>
                  <a:lnTo>
                    <a:pt x="90" y="179"/>
                  </a:lnTo>
                  <a:lnTo>
                    <a:pt x="99" y="179"/>
                  </a:lnTo>
                  <a:lnTo>
                    <a:pt x="108" y="178"/>
                  </a:lnTo>
                  <a:lnTo>
                    <a:pt x="116" y="176"/>
                  </a:lnTo>
                  <a:lnTo>
                    <a:pt x="125" y="173"/>
                  </a:lnTo>
                  <a:lnTo>
                    <a:pt x="133" y="168"/>
                  </a:lnTo>
                  <a:lnTo>
                    <a:pt x="140" y="164"/>
                  </a:lnTo>
                  <a:lnTo>
                    <a:pt x="148" y="159"/>
                  </a:lnTo>
                  <a:lnTo>
                    <a:pt x="153" y="153"/>
                  </a:lnTo>
                  <a:lnTo>
                    <a:pt x="160" y="147"/>
                  </a:lnTo>
                  <a:lnTo>
                    <a:pt x="165" y="140"/>
                  </a:lnTo>
                  <a:lnTo>
                    <a:pt x="169" y="133"/>
                  </a:lnTo>
                  <a:lnTo>
                    <a:pt x="173" y="125"/>
                  </a:lnTo>
                  <a:lnTo>
                    <a:pt x="176" y="117"/>
                  </a:lnTo>
                  <a:lnTo>
                    <a:pt x="178" y="108"/>
                  </a:lnTo>
                  <a:lnTo>
                    <a:pt x="179" y="99"/>
                  </a:lnTo>
                  <a:lnTo>
                    <a:pt x="180" y="90"/>
                  </a:lnTo>
                  <a:lnTo>
                    <a:pt x="179" y="81"/>
                  </a:lnTo>
                  <a:lnTo>
                    <a:pt x="178" y="71"/>
                  </a:lnTo>
                  <a:lnTo>
                    <a:pt x="176" y="63"/>
                  </a:lnTo>
                  <a:lnTo>
                    <a:pt x="173" y="55"/>
                  </a:lnTo>
                  <a:lnTo>
                    <a:pt x="169" y="46"/>
                  </a:lnTo>
                  <a:lnTo>
                    <a:pt x="165" y="40"/>
                  </a:lnTo>
                  <a:lnTo>
                    <a:pt x="160" y="32"/>
                  </a:lnTo>
                  <a:lnTo>
                    <a:pt x="153" y="26"/>
                  </a:lnTo>
                  <a:lnTo>
                    <a:pt x="148" y="21"/>
                  </a:lnTo>
                  <a:lnTo>
                    <a:pt x="140" y="15"/>
                  </a:lnTo>
                  <a:lnTo>
                    <a:pt x="133" y="11"/>
                  </a:lnTo>
                  <a:lnTo>
                    <a:pt x="125" y="6"/>
                  </a:lnTo>
                  <a:lnTo>
                    <a:pt x="116" y="4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7285831" y="3861197"/>
              <a:ext cx="57150" cy="57150"/>
            </a:xfrm>
            <a:custGeom>
              <a:avLst/>
              <a:gdLst>
                <a:gd name="T0" fmla="*/ 79 w 144"/>
                <a:gd name="T1" fmla="*/ 37 h 144"/>
                <a:gd name="T2" fmla="*/ 92 w 144"/>
                <a:gd name="T3" fmla="*/ 42 h 144"/>
                <a:gd name="T4" fmla="*/ 102 w 144"/>
                <a:gd name="T5" fmla="*/ 52 h 144"/>
                <a:gd name="T6" fmla="*/ 107 w 144"/>
                <a:gd name="T7" fmla="*/ 65 h 144"/>
                <a:gd name="T8" fmla="*/ 107 w 144"/>
                <a:gd name="T9" fmla="*/ 79 h 144"/>
                <a:gd name="T10" fmla="*/ 102 w 144"/>
                <a:gd name="T11" fmla="*/ 92 h 144"/>
                <a:gd name="T12" fmla="*/ 92 w 144"/>
                <a:gd name="T13" fmla="*/ 102 h 144"/>
                <a:gd name="T14" fmla="*/ 79 w 144"/>
                <a:gd name="T15" fmla="*/ 107 h 144"/>
                <a:gd name="T16" fmla="*/ 65 w 144"/>
                <a:gd name="T17" fmla="*/ 107 h 144"/>
                <a:gd name="T18" fmla="*/ 52 w 144"/>
                <a:gd name="T19" fmla="*/ 102 h 144"/>
                <a:gd name="T20" fmla="*/ 42 w 144"/>
                <a:gd name="T21" fmla="*/ 92 h 144"/>
                <a:gd name="T22" fmla="*/ 37 w 144"/>
                <a:gd name="T23" fmla="*/ 79 h 144"/>
                <a:gd name="T24" fmla="*/ 37 w 144"/>
                <a:gd name="T25" fmla="*/ 65 h 144"/>
                <a:gd name="T26" fmla="*/ 42 w 144"/>
                <a:gd name="T27" fmla="*/ 52 h 144"/>
                <a:gd name="T28" fmla="*/ 52 w 144"/>
                <a:gd name="T29" fmla="*/ 42 h 144"/>
                <a:gd name="T30" fmla="*/ 65 w 144"/>
                <a:gd name="T31" fmla="*/ 37 h 144"/>
                <a:gd name="T32" fmla="*/ 72 w 144"/>
                <a:gd name="T33" fmla="*/ 36 h 144"/>
                <a:gd name="T34" fmla="*/ 0 w 144"/>
                <a:gd name="T35" fmla="*/ 79 h 144"/>
                <a:gd name="T36" fmla="*/ 3 w 144"/>
                <a:gd name="T37" fmla="*/ 93 h 144"/>
                <a:gd name="T38" fmla="*/ 9 w 144"/>
                <a:gd name="T39" fmla="*/ 106 h 144"/>
                <a:gd name="T40" fmla="*/ 16 w 144"/>
                <a:gd name="T41" fmla="*/ 118 h 144"/>
                <a:gd name="T42" fmla="*/ 26 w 144"/>
                <a:gd name="T43" fmla="*/ 127 h 144"/>
                <a:gd name="T44" fmla="*/ 38 w 144"/>
                <a:gd name="T45" fmla="*/ 135 h 144"/>
                <a:gd name="T46" fmla="*/ 51 w 144"/>
                <a:gd name="T47" fmla="*/ 140 h 144"/>
                <a:gd name="T48" fmla="*/ 65 w 144"/>
                <a:gd name="T49" fmla="*/ 144 h 144"/>
                <a:gd name="T50" fmla="*/ 79 w 144"/>
                <a:gd name="T51" fmla="*/ 144 h 144"/>
                <a:gd name="T52" fmla="*/ 93 w 144"/>
                <a:gd name="T53" fmla="*/ 140 h 144"/>
                <a:gd name="T54" fmla="*/ 106 w 144"/>
                <a:gd name="T55" fmla="*/ 135 h 144"/>
                <a:gd name="T56" fmla="*/ 118 w 144"/>
                <a:gd name="T57" fmla="*/ 127 h 144"/>
                <a:gd name="T58" fmla="*/ 128 w 144"/>
                <a:gd name="T59" fmla="*/ 118 h 144"/>
                <a:gd name="T60" fmla="*/ 135 w 144"/>
                <a:gd name="T61" fmla="*/ 106 h 144"/>
                <a:gd name="T62" fmla="*/ 140 w 144"/>
                <a:gd name="T63" fmla="*/ 93 h 144"/>
                <a:gd name="T64" fmla="*/ 144 w 144"/>
                <a:gd name="T65" fmla="*/ 79 h 144"/>
                <a:gd name="T66" fmla="*/ 144 w 144"/>
                <a:gd name="T67" fmla="*/ 65 h 144"/>
                <a:gd name="T68" fmla="*/ 140 w 144"/>
                <a:gd name="T69" fmla="*/ 51 h 144"/>
                <a:gd name="T70" fmla="*/ 135 w 144"/>
                <a:gd name="T71" fmla="*/ 38 h 144"/>
                <a:gd name="T72" fmla="*/ 128 w 144"/>
                <a:gd name="T73" fmla="*/ 26 h 144"/>
                <a:gd name="T74" fmla="*/ 118 w 144"/>
                <a:gd name="T75" fmla="*/ 16 h 144"/>
                <a:gd name="T76" fmla="*/ 106 w 144"/>
                <a:gd name="T77" fmla="*/ 9 h 144"/>
                <a:gd name="T78" fmla="*/ 93 w 144"/>
                <a:gd name="T79" fmla="*/ 3 h 144"/>
                <a:gd name="T80" fmla="*/ 79 w 144"/>
                <a:gd name="T81" fmla="*/ 0 h 144"/>
                <a:gd name="T82" fmla="*/ 65 w 144"/>
                <a:gd name="T83" fmla="*/ 0 h 144"/>
                <a:gd name="T84" fmla="*/ 51 w 144"/>
                <a:gd name="T85" fmla="*/ 3 h 144"/>
                <a:gd name="T86" fmla="*/ 38 w 144"/>
                <a:gd name="T87" fmla="*/ 9 h 144"/>
                <a:gd name="T88" fmla="*/ 26 w 144"/>
                <a:gd name="T89" fmla="*/ 16 h 144"/>
                <a:gd name="T90" fmla="*/ 16 w 144"/>
                <a:gd name="T91" fmla="*/ 26 h 144"/>
                <a:gd name="T92" fmla="*/ 9 w 144"/>
                <a:gd name="T93" fmla="*/ 38 h 144"/>
                <a:gd name="T94" fmla="*/ 3 w 144"/>
                <a:gd name="T95" fmla="*/ 51 h 144"/>
                <a:gd name="T96" fmla="*/ 0 w 144"/>
                <a:gd name="T97" fmla="*/ 6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" h="144">
                  <a:moveTo>
                    <a:pt x="72" y="36"/>
                  </a:moveTo>
                  <a:lnTo>
                    <a:pt x="79" y="37"/>
                  </a:lnTo>
                  <a:lnTo>
                    <a:pt x="86" y="39"/>
                  </a:lnTo>
                  <a:lnTo>
                    <a:pt x="92" y="42"/>
                  </a:lnTo>
                  <a:lnTo>
                    <a:pt x="97" y="46"/>
                  </a:lnTo>
                  <a:lnTo>
                    <a:pt x="102" y="52"/>
                  </a:lnTo>
                  <a:lnTo>
                    <a:pt x="105" y="57"/>
                  </a:lnTo>
                  <a:lnTo>
                    <a:pt x="107" y="65"/>
                  </a:lnTo>
                  <a:lnTo>
                    <a:pt x="108" y="71"/>
                  </a:lnTo>
                  <a:lnTo>
                    <a:pt x="107" y="79"/>
                  </a:lnTo>
                  <a:lnTo>
                    <a:pt x="105" y="85"/>
                  </a:lnTo>
                  <a:lnTo>
                    <a:pt x="102" y="92"/>
                  </a:lnTo>
                  <a:lnTo>
                    <a:pt x="97" y="97"/>
                  </a:lnTo>
                  <a:lnTo>
                    <a:pt x="92" y="102"/>
                  </a:lnTo>
                  <a:lnTo>
                    <a:pt x="86" y="105"/>
                  </a:lnTo>
                  <a:lnTo>
                    <a:pt x="79" y="107"/>
                  </a:lnTo>
                  <a:lnTo>
                    <a:pt x="72" y="108"/>
                  </a:lnTo>
                  <a:lnTo>
                    <a:pt x="65" y="107"/>
                  </a:lnTo>
                  <a:lnTo>
                    <a:pt x="58" y="105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2" y="92"/>
                  </a:lnTo>
                  <a:lnTo>
                    <a:pt x="39" y="85"/>
                  </a:lnTo>
                  <a:lnTo>
                    <a:pt x="37" y="79"/>
                  </a:lnTo>
                  <a:lnTo>
                    <a:pt x="36" y="71"/>
                  </a:lnTo>
                  <a:lnTo>
                    <a:pt x="37" y="65"/>
                  </a:lnTo>
                  <a:lnTo>
                    <a:pt x="39" y="57"/>
                  </a:lnTo>
                  <a:lnTo>
                    <a:pt x="42" y="52"/>
                  </a:lnTo>
                  <a:lnTo>
                    <a:pt x="47" y="46"/>
                  </a:lnTo>
                  <a:lnTo>
                    <a:pt x="52" y="42"/>
                  </a:lnTo>
                  <a:lnTo>
                    <a:pt x="58" y="39"/>
                  </a:lnTo>
                  <a:lnTo>
                    <a:pt x="65" y="37"/>
                  </a:lnTo>
                  <a:lnTo>
                    <a:pt x="72" y="36"/>
                  </a:lnTo>
                  <a:lnTo>
                    <a:pt x="72" y="36"/>
                  </a:lnTo>
                  <a:close/>
                  <a:moveTo>
                    <a:pt x="0" y="71"/>
                  </a:moveTo>
                  <a:lnTo>
                    <a:pt x="0" y="79"/>
                  </a:lnTo>
                  <a:lnTo>
                    <a:pt x="1" y="86"/>
                  </a:lnTo>
                  <a:lnTo>
                    <a:pt x="3" y="93"/>
                  </a:lnTo>
                  <a:lnTo>
                    <a:pt x="5" y="99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6" y="118"/>
                  </a:lnTo>
                  <a:lnTo>
                    <a:pt x="21" y="123"/>
                  </a:lnTo>
                  <a:lnTo>
                    <a:pt x="26" y="127"/>
                  </a:lnTo>
                  <a:lnTo>
                    <a:pt x="31" y="132"/>
                  </a:lnTo>
                  <a:lnTo>
                    <a:pt x="38" y="135"/>
                  </a:lnTo>
                  <a:lnTo>
                    <a:pt x="44" y="138"/>
                  </a:lnTo>
                  <a:lnTo>
                    <a:pt x="51" y="140"/>
                  </a:lnTo>
                  <a:lnTo>
                    <a:pt x="57" y="143"/>
                  </a:lnTo>
                  <a:lnTo>
                    <a:pt x="65" y="144"/>
                  </a:lnTo>
                  <a:lnTo>
                    <a:pt x="72" y="144"/>
                  </a:lnTo>
                  <a:lnTo>
                    <a:pt x="79" y="144"/>
                  </a:lnTo>
                  <a:lnTo>
                    <a:pt x="86" y="143"/>
                  </a:lnTo>
                  <a:lnTo>
                    <a:pt x="93" y="140"/>
                  </a:lnTo>
                  <a:lnTo>
                    <a:pt x="101" y="138"/>
                  </a:lnTo>
                  <a:lnTo>
                    <a:pt x="106" y="135"/>
                  </a:lnTo>
                  <a:lnTo>
                    <a:pt x="112" y="132"/>
                  </a:lnTo>
                  <a:lnTo>
                    <a:pt x="118" y="127"/>
                  </a:lnTo>
                  <a:lnTo>
                    <a:pt x="123" y="123"/>
                  </a:lnTo>
                  <a:lnTo>
                    <a:pt x="128" y="118"/>
                  </a:lnTo>
                  <a:lnTo>
                    <a:pt x="132" y="112"/>
                  </a:lnTo>
                  <a:lnTo>
                    <a:pt x="135" y="106"/>
                  </a:lnTo>
                  <a:lnTo>
                    <a:pt x="138" y="99"/>
                  </a:lnTo>
                  <a:lnTo>
                    <a:pt x="140" y="93"/>
                  </a:lnTo>
                  <a:lnTo>
                    <a:pt x="143" y="86"/>
                  </a:lnTo>
                  <a:lnTo>
                    <a:pt x="144" y="79"/>
                  </a:lnTo>
                  <a:lnTo>
                    <a:pt x="144" y="71"/>
                  </a:lnTo>
                  <a:lnTo>
                    <a:pt x="144" y="65"/>
                  </a:lnTo>
                  <a:lnTo>
                    <a:pt x="143" y="57"/>
                  </a:lnTo>
                  <a:lnTo>
                    <a:pt x="140" y="51"/>
                  </a:lnTo>
                  <a:lnTo>
                    <a:pt x="138" y="43"/>
                  </a:lnTo>
                  <a:lnTo>
                    <a:pt x="135" y="38"/>
                  </a:lnTo>
                  <a:lnTo>
                    <a:pt x="132" y="31"/>
                  </a:lnTo>
                  <a:lnTo>
                    <a:pt x="128" y="26"/>
                  </a:lnTo>
                  <a:lnTo>
                    <a:pt x="123" y="21"/>
                  </a:lnTo>
                  <a:lnTo>
                    <a:pt x="118" y="16"/>
                  </a:lnTo>
                  <a:lnTo>
                    <a:pt x="112" y="12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3" y="3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7" y="1"/>
                  </a:lnTo>
                  <a:lnTo>
                    <a:pt x="51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1" y="12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5" y="43"/>
                  </a:lnTo>
                  <a:lnTo>
                    <a:pt x="3" y="51"/>
                  </a:lnTo>
                  <a:lnTo>
                    <a:pt x="1" y="57"/>
                  </a:lnTo>
                  <a:lnTo>
                    <a:pt x="0" y="65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7342981" y="3961209"/>
              <a:ext cx="28575" cy="28575"/>
            </a:xfrm>
            <a:custGeom>
              <a:avLst/>
              <a:gdLst>
                <a:gd name="T0" fmla="*/ 36 w 72"/>
                <a:gd name="T1" fmla="*/ 72 h 72"/>
                <a:gd name="T2" fmla="*/ 43 w 72"/>
                <a:gd name="T3" fmla="*/ 71 h 72"/>
                <a:gd name="T4" fmla="*/ 50 w 72"/>
                <a:gd name="T5" fmla="*/ 69 h 72"/>
                <a:gd name="T6" fmla="*/ 56 w 72"/>
                <a:gd name="T7" fmla="*/ 66 h 72"/>
                <a:gd name="T8" fmla="*/ 61 w 72"/>
                <a:gd name="T9" fmla="*/ 61 h 72"/>
                <a:gd name="T10" fmla="*/ 66 w 72"/>
                <a:gd name="T11" fmla="*/ 56 h 72"/>
                <a:gd name="T12" fmla="*/ 69 w 72"/>
                <a:gd name="T13" fmla="*/ 49 h 72"/>
                <a:gd name="T14" fmla="*/ 71 w 72"/>
                <a:gd name="T15" fmla="*/ 43 h 72"/>
                <a:gd name="T16" fmla="*/ 72 w 72"/>
                <a:gd name="T17" fmla="*/ 35 h 72"/>
                <a:gd name="T18" fmla="*/ 71 w 72"/>
                <a:gd name="T19" fmla="*/ 29 h 72"/>
                <a:gd name="T20" fmla="*/ 69 w 72"/>
                <a:gd name="T21" fmla="*/ 21 h 72"/>
                <a:gd name="T22" fmla="*/ 66 w 72"/>
                <a:gd name="T23" fmla="*/ 16 h 72"/>
                <a:gd name="T24" fmla="*/ 61 w 72"/>
                <a:gd name="T25" fmla="*/ 10 h 72"/>
                <a:gd name="T26" fmla="*/ 56 w 72"/>
                <a:gd name="T27" fmla="*/ 6 h 72"/>
                <a:gd name="T28" fmla="*/ 50 w 72"/>
                <a:gd name="T29" fmla="*/ 3 h 72"/>
                <a:gd name="T30" fmla="*/ 43 w 72"/>
                <a:gd name="T31" fmla="*/ 1 h 72"/>
                <a:gd name="T32" fmla="*/ 36 w 72"/>
                <a:gd name="T33" fmla="*/ 0 h 72"/>
                <a:gd name="T34" fmla="*/ 29 w 72"/>
                <a:gd name="T35" fmla="*/ 1 h 72"/>
                <a:gd name="T36" fmla="*/ 22 w 72"/>
                <a:gd name="T37" fmla="*/ 3 h 72"/>
                <a:gd name="T38" fmla="*/ 16 w 72"/>
                <a:gd name="T39" fmla="*/ 6 h 72"/>
                <a:gd name="T40" fmla="*/ 11 w 72"/>
                <a:gd name="T41" fmla="*/ 10 h 72"/>
                <a:gd name="T42" fmla="*/ 6 w 72"/>
                <a:gd name="T43" fmla="*/ 16 h 72"/>
                <a:gd name="T44" fmla="*/ 3 w 72"/>
                <a:gd name="T45" fmla="*/ 21 h 72"/>
                <a:gd name="T46" fmla="*/ 1 w 72"/>
                <a:gd name="T47" fmla="*/ 29 h 72"/>
                <a:gd name="T48" fmla="*/ 0 w 72"/>
                <a:gd name="T49" fmla="*/ 35 h 72"/>
                <a:gd name="T50" fmla="*/ 1 w 72"/>
                <a:gd name="T51" fmla="*/ 43 h 72"/>
                <a:gd name="T52" fmla="*/ 3 w 72"/>
                <a:gd name="T53" fmla="*/ 49 h 72"/>
                <a:gd name="T54" fmla="*/ 6 w 72"/>
                <a:gd name="T55" fmla="*/ 56 h 72"/>
                <a:gd name="T56" fmla="*/ 11 w 72"/>
                <a:gd name="T57" fmla="*/ 61 h 72"/>
                <a:gd name="T58" fmla="*/ 16 w 72"/>
                <a:gd name="T59" fmla="*/ 66 h 72"/>
                <a:gd name="T60" fmla="*/ 22 w 72"/>
                <a:gd name="T61" fmla="*/ 69 h 72"/>
                <a:gd name="T62" fmla="*/ 29 w 72"/>
                <a:gd name="T63" fmla="*/ 71 h 72"/>
                <a:gd name="T64" fmla="*/ 36 w 72"/>
                <a:gd name="T6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lnTo>
                    <a:pt x="43" y="71"/>
                  </a:lnTo>
                  <a:lnTo>
                    <a:pt x="50" y="69"/>
                  </a:lnTo>
                  <a:lnTo>
                    <a:pt x="56" y="66"/>
                  </a:lnTo>
                  <a:lnTo>
                    <a:pt x="61" y="61"/>
                  </a:lnTo>
                  <a:lnTo>
                    <a:pt x="66" y="56"/>
                  </a:lnTo>
                  <a:lnTo>
                    <a:pt x="69" y="49"/>
                  </a:lnTo>
                  <a:lnTo>
                    <a:pt x="71" y="43"/>
                  </a:lnTo>
                  <a:lnTo>
                    <a:pt x="72" y="35"/>
                  </a:lnTo>
                  <a:lnTo>
                    <a:pt x="71" y="29"/>
                  </a:lnTo>
                  <a:lnTo>
                    <a:pt x="69" y="21"/>
                  </a:lnTo>
                  <a:lnTo>
                    <a:pt x="66" y="16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3" y="49"/>
                  </a:lnTo>
                  <a:lnTo>
                    <a:pt x="6" y="56"/>
                  </a:lnTo>
                  <a:lnTo>
                    <a:pt x="11" y="61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7571581" y="3746897"/>
              <a:ext cx="28575" cy="28575"/>
            </a:xfrm>
            <a:custGeom>
              <a:avLst/>
              <a:gdLst>
                <a:gd name="T0" fmla="*/ 36 w 72"/>
                <a:gd name="T1" fmla="*/ 0 h 72"/>
                <a:gd name="T2" fmla="*/ 29 w 72"/>
                <a:gd name="T3" fmla="*/ 1 h 72"/>
                <a:gd name="T4" fmla="*/ 22 w 72"/>
                <a:gd name="T5" fmla="*/ 3 h 72"/>
                <a:gd name="T6" fmla="*/ 16 w 72"/>
                <a:gd name="T7" fmla="*/ 6 h 72"/>
                <a:gd name="T8" fmla="*/ 10 w 72"/>
                <a:gd name="T9" fmla="*/ 10 h 72"/>
                <a:gd name="T10" fmla="*/ 6 w 72"/>
                <a:gd name="T11" fmla="*/ 16 h 72"/>
                <a:gd name="T12" fmla="*/ 3 w 72"/>
                <a:gd name="T13" fmla="*/ 21 h 72"/>
                <a:gd name="T14" fmla="*/ 0 w 72"/>
                <a:gd name="T15" fmla="*/ 29 h 72"/>
                <a:gd name="T16" fmla="*/ 0 w 72"/>
                <a:gd name="T17" fmla="*/ 35 h 72"/>
                <a:gd name="T18" fmla="*/ 0 w 72"/>
                <a:gd name="T19" fmla="*/ 43 h 72"/>
                <a:gd name="T20" fmla="*/ 3 w 72"/>
                <a:gd name="T21" fmla="*/ 49 h 72"/>
                <a:gd name="T22" fmla="*/ 6 w 72"/>
                <a:gd name="T23" fmla="*/ 56 h 72"/>
                <a:gd name="T24" fmla="*/ 10 w 72"/>
                <a:gd name="T25" fmla="*/ 61 h 72"/>
                <a:gd name="T26" fmla="*/ 16 w 72"/>
                <a:gd name="T27" fmla="*/ 66 h 72"/>
                <a:gd name="T28" fmla="*/ 22 w 72"/>
                <a:gd name="T29" fmla="*/ 69 h 72"/>
                <a:gd name="T30" fmla="*/ 29 w 72"/>
                <a:gd name="T31" fmla="*/ 71 h 72"/>
                <a:gd name="T32" fmla="*/ 36 w 72"/>
                <a:gd name="T33" fmla="*/ 72 h 72"/>
                <a:gd name="T34" fmla="*/ 44 w 72"/>
                <a:gd name="T35" fmla="*/ 71 h 72"/>
                <a:gd name="T36" fmla="*/ 50 w 72"/>
                <a:gd name="T37" fmla="*/ 69 h 72"/>
                <a:gd name="T38" fmla="*/ 57 w 72"/>
                <a:gd name="T39" fmla="*/ 66 h 72"/>
                <a:gd name="T40" fmla="*/ 61 w 72"/>
                <a:gd name="T41" fmla="*/ 61 h 72"/>
                <a:gd name="T42" fmla="*/ 66 w 72"/>
                <a:gd name="T43" fmla="*/ 56 h 72"/>
                <a:gd name="T44" fmla="*/ 70 w 72"/>
                <a:gd name="T45" fmla="*/ 49 h 72"/>
                <a:gd name="T46" fmla="*/ 72 w 72"/>
                <a:gd name="T47" fmla="*/ 43 h 72"/>
                <a:gd name="T48" fmla="*/ 72 w 72"/>
                <a:gd name="T49" fmla="*/ 35 h 72"/>
                <a:gd name="T50" fmla="*/ 72 w 72"/>
                <a:gd name="T51" fmla="*/ 29 h 72"/>
                <a:gd name="T52" fmla="*/ 70 w 72"/>
                <a:gd name="T53" fmla="*/ 21 h 72"/>
                <a:gd name="T54" fmla="*/ 66 w 72"/>
                <a:gd name="T55" fmla="*/ 16 h 72"/>
                <a:gd name="T56" fmla="*/ 61 w 72"/>
                <a:gd name="T57" fmla="*/ 10 h 72"/>
                <a:gd name="T58" fmla="*/ 57 w 72"/>
                <a:gd name="T59" fmla="*/ 6 h 72"/>
                <a:gd name="T60" fmla="*/ 50 w 72"/>
                <a:gd name="T61" fmla="*/ 3 h 72"/>
                <a:gd name="T62" fmla="*/ 44 w 72"/>
                <a:gd name="T63" fmla="*/ 1 h 72"/>
                <a:gd name="T64" fmla="*/ 36 w 72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29" y="1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3" y="49"/>
                  </a:lnTo>
                  <a:lnTo>
                    <a:pt x="6" y="56"/>
                  </a:lnTo>
                  <a:lnTo>
                    <a:pt x="10" y="61"/>
                  </a:lnTo>
                  <a:lnTo>
                    <a:pt x="16" y="66"/>
                  </a:lnTo>
                  <a:lnTo>
                    <a:pt x="22" y="69"/>
                  </a:lnTo>
                  <a:lnTo>
                    <a:pt x="29" y="71"/>
                  </a:lnTo>
                  <a:lnTo>
                    <a:pt x="36" y="72"/>
                  </a:lnTo>
                  <a:lnTo>
                    <a:pt x="44" y="71"/>
                  </a:lnTo>
                  <a:lnTo>
                    <a:pt x="50" y="69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6" y="56"/>
                  </a:lnTo>
                  <a:lnTo>
                    <a:pt x="70" y="49"/>
                  </a:lnTo>
                  <a:lnTo>
                    <a:pt x="72" y="43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70" y="21"/>
                  </a:lnTo>
                  <a:lnTo>
                    <a:pt x="66" y="16"/>
                  </a:lnTo>
                  <a:lnTo>
                    <a:pt x="61" y="10"/>
                  </a:lnTo>
                  <a:lnTo>
                    <a:pt x="57" y="6"/>
                  </a:lnTo>
                  <a:lnTo>
                    <a:pt x="50" y="3"/>
                  </a:lnTo>
                  <a:lnTo>
                    <a:pt x="44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70"/>
          <p:cNvGrpSpPr/>
          <p:nvPr/>
        </p:nvGrpSpPr>
        <p:grpSpPr>
          <a:xfrm>
            <a:off x="7248495" y="2970902"/>
            <a:ext cx="517480" cy="452795"/>
            <a:chOff x="2734468" y="4611290"/>
            <a:chExt cx="457200" cy="400050"/>
          </a:xfrm>
          <a:solidFill>
            <a:schemeClr val="bg1"/>
          </a:solidFill>
        </p:grpSpPr>
        <p:sp>
          <p:nvSpPr>
            <p:cNvPr id="35" name="Freeform 104"/>
            <p:cNvSpPr/>
            <p:nvPr/>
          </p:nvSpPr>
          <p:spPr bwMode="auto">
            <a:xfrm>
              <a:off x="2805906" y="4682728"/>
              <a:ext cx="165100" cy="106363"/>
            </a:xfrm>
            <a:custGeom>
              <a:avLst/>
              <a:gdLst>
                <a:gd name="T0" fmla="*/ 376 w 415"/>
                <a:gd name="T1" fmla="*/ 1 h 270"/>
                <a:gd name="T2" fmla="*/ 337 w 415"/>
                <a:gd name="T3" fmla="*/ 3 h 270"/>
                <a:gd name="T4" fmla="*/ 298 w 415"/>
                <a:gd name="T5" fmla="*/ 8 h 270"/>
                <a:gd name="T6" fmla="*/ 261 w 415"/>
                <a:gd name="T7" fmla="*/ 16 h 270"/>
                <a:gd name="T8" fmla="*/ 227 w 415"/>
                <a:gd name="T9" fmla="*/ 26 h 270"/>
                <a:gd name="T10" fmla="*/ 192 w 415"/>
                <a:gd name="T11" fmla="*/ 37 h 270"/>
                <a:gd name="T12" fmla="*/ 161 w 415"/>
                <a:gd name="T13" fmla="*/ 50 h 270"/>
                <a:gd name="T14" fmla="*/ 132 w 415"/>
                <a:gd name="T15" fmla="*/ 67 h 270"/>
                <a:gd name="T16" fmla="*/ 105 w 415"/>
                <a:gd name="T17" fmla="*/ 84 h 270"/>
                <a:gd name="T18" fmla="*/ 80 w 415"/>
                <a:gd name="T19" fmla="*/ 102 h 270"/>
                <a:gd name="T20" fmla="*/ 58 w 415"/>
                <a:gd name="T21" fmla="*/ 123 h 270"/>
                <a:gd name="T22" fmla="*/ 40 w 415"/>
                <a:gd name="T23" fmla="*/ 143 h 270"/>
                <a:gd name="T24" fmla="*/ 25 w 415"/>
                <a:gd name="T25" fmla="*/ 166 h 270"/>
                <a:gd name="T26" fmla="*/ 13 w 415"/>
                <a:gd name="T27" fmla="*/ 190 h 270"/>
                <a:gd name="T28" fmla="*/ 5 w 415"/>
                <a:gd name="T29" fmla="*/ 215 h 270"/>
                <a:gd name="T30" fmla="*/ 1 w 415"/>
                <a:gd name="T31" fmla="*/ 239 h 270"/>
                <a:gd name="T32" fmla="*/ 1 w 415"/>
                <a:gd name="T33" fmla="*/ 256 h 270"/>
                <a:gd name="T34" fmla="*/ 3 w 415"/>
                <a:gd name="T35" fmla="*/ 262 h 270"/>
                <a:gd name="T36" fmla="*/ 8 w 415"/>
                <a:gd name="T37" fmla="*/ 266 h 270"/>
                <a:gd name="T38" fmla="*/ 15 w 415"/>
                <a:gd name="T39" fmla="*/ 270 h 270"/>
                <a:gd name="T40" fmla="*/ 21 w 415"/>
                <a:gd name="T41" fmla="*/ 270 h 270"/>
                <a:gd name="T42" fmla="*/ 28 w 415"/>
                <a:gd name="T43" fmla="*/ 266 h 270"/>
                <a:gd name="T44" fmla="*/ 33 w 415"/>
                <a:gd name="T45" fmla="*/ 262 h 270"/>
                <a:gd name="T46" fmla="*/ 35 w 415"/>
                <a:gd name="T47" fmla="*/ 256 h 270"/>
                <a:gd name="T48" fmla="*/ 36 w 415"/>
                <a:gd name="T49" fmla="*/ 242 h 270"/>
                <a:gd name="T50" fmla="*/ 41 w 415"/>
                <a:gd name="T51" fmla="*/ 220 h 270"/>
                <a:gd name="T52" fmla="*/ 47 w 415"/>
                <a:gd name="T53" fmla="*/ 199 h 270"/>
                <a:gd name="T54" fmla="*/ 58 w 415"/>
                <a:gd name="T55" fmla="*/ 179 h 270"/>
                <a:gd name="T56" fmla="*/ 73 w 415"/>
                <a:gd name="T57" fmla="*/ 161 h 270"/>
                <a:gd name="T58" fmla="*/ 89 w 415"/>
                <a:gd name="T59" fmla="*/ 142 h 270"/>
                <a:gd name="T60" fmla="*/ 110 w 415"/>
                <a:gd name="T61" fmla="*/ 125 h 270"/>
                <a:gd name="T62" fmla="*/ 132 w 415"/>
                <a:gd name="T63" fmla="*/ 109 h 270"/>
                <a:gd name="T64" fmla="*/ 156 w 415"/>
                <a:gd name="T65" fmla="*/ 94 h 270"/>
                <a:gd name="T66" fmla="*/ 183 w 415"/>
                <a:gd name="T67" fmla="*/ 80 h 270"/>
                <a:gd name="T68" fmla="*/ 228 w 415"/>
                <a:gd name="T69" fmla="*/ 62 h 270"/>
                <a:gd name="T70" fmla="*/ 275 w 415"/>
                <a:gd name="T71" fmla="*/ 49 h 270"/>
                <a:gd name="T72" fmla="*/ 309 w 415"/>
                <a:gd name="T73" fmla="*/ 43 h 270"/>
                <a:gd name="T74" fmla="*/ 343 w 415"/>
                <a:gd name="T75" fmla="*/ 39 h 270"/>
                <a:gd name="T76" fmla="*/ 378 w 415"/>
                <a:gd name="T77" fmla="*/ 36 h 270"/>
                <a:gd name="T78" fmla="*/ 399 w 415"/>
                <a:gd name="T79" fmla="*/ 35 h 270"/>
                <a:gd name="T80" fmla="*/ 406 w 415"/>
                <a:gd name="T81" fmla="*/ 33 h 270"/>
                <a:gd name="T82" fmla="*/ 411 w 415"/>
                <a:gd name="T83" fmla="*/ 28 h 270"/>
                <a:gd name="T84" fmla="*/ 413 w 415"/>
                <a:gd name="T85" fmla="*/ 21 h 270"/>
                <a:gd name="T86" fmla="*/ 413 w 415"/>
                <a:gd name="T87" fmla="*/ 15 h 270"/>
                <a:gd name="T88" fmla="*/ 411 w 415"/>
                <a:gd name="T89" fmla="*/ 8 h 270"/>
                <a:gd name="T90" fmla="*/ 406 w 415"/>
                <a:gd name="T91" fmla="*/ 3 h 270"/>
                <a:gd name="T92" fmla="*/ 399 w 415"/>
                <a:gd name="T93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5" h="270">
                  <a:moveTo>
                    <a:pt x="396" y="0"/>
                  </a:moveTo>
                  <a:lnTo>
                    <a:pt x="376" y="1"/>
                  </a:lnTo>
                  <a:lnTo>
                    <a:pt x="356" y="1"/>
                  </a:lnTo>
                  <a:lnTo>
                    <a:pt x="337" y="3"/>
                  </a:lnTo>
                  <a:lnTo>
                    <a:pt x="317" y="5"/>
                  </a:lnTo>
                  <a:lnTo>
                    <a:pt x="298" y="8"/>
                  </a:lnTo>
                  <a:lnTo>
                    <a:pt x="280" y="12"/>
                  </a:lnTo>
                  <a:lnTo>
                    <a:pt x="261" y="16"/>
                  </a:lnTo>
                  <a:lnTo>
                    <a:pt x="244" y="20"/>
                  </a:lnTo>
                  <a:lnTo>
                    <a:pt x="227" y="26"/>
                  </a:lnTo>
                  <a:lnTo>
                    <a:pt x="209" y="31"/>
                  </a:lnTo>
                  <a:lnTo>
                    <a:pt x="192" y="37"/>
                  </a:lnTo>
                  <a:lnTo>
                    <a:pt x="177" y="44"/>
                  </a:lnTo>
                  <a:lnTo>
                    <a:pt x="161" y="50"/>
                  </a:lnTo>
                  <a:lnTo>
                    <a:pt x="146" y="58"/>
                  </a:lnTo>
                  <a:lnTo>
                    <a:pt x="132" y="67"/>
                  </a:lnTo>
                  <a:lnTo>
                    <a:pt x="117" y="74"/>
                  </a:lnTo>
                  <a:lnTo>
                    <a:pt x="105" y="84"/>
                  </a:lnTo>
                  <a:lnTo>
                    <a:pt x="92" y="93"/>
                  </a:lnTo>
                  <a:lnTo>
                    <a:pt x="80" y="102"/>
                  </a:lnTo>
                  <a:lnTo>
                    <a:pt x="69" y="112"/>
                  </a:lnTo>
                  <a:lnTo>
                    <a:pt x="58" y="123"/>
                  </a:lnTo>
                  <a:lnTo>
                    <a:pt x="48" y="132"/>
                  </a:lnTo>
                  <a:lnTo>
                    <a:pt x="40" y="14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18" y="178"/>
                  </a:lnTo>
                  <a:lnTo>
                    <a:pt x="13" y="190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6"/>
                  </a:lnTo>
                  <a:lnTo>
                    <a:pt x="1" y="239"/>
                  </a:lnTo>
                  <a:lnTo>
                    <a:pt x="0" y="252"/>
                  </a:lnTo>
                  <a:lnTo>
                    <a:pt x="1" y="256"/>
                  </a:lnTo>
                  <a:lnTo>
                    <a:pt x="2" y="259"/>
                  </a:lnTo>
                  <a:lnTo>
                    <a:pt x="3" y="262"/>
                  </a:lnTo>
                  <a:lnTo>
                    <a:pt x="5" y="264"/>
                  </a:lnTo>
                  <a:lnTo>
                    <a:pt x="8" y="266"/>
                  </a:lnTo>
                  <a:lnTo>
                    <a:pt x="11" y="269"/>
                  </a:lnTo>
                  <a:lnTo>
                    <a:pt x="15" y="270"/>
                  </a:lnTo>
                  <a:lnTo>
                    <a:pt x="18" y="270"/>
                  </a:lnTo>
                  <a:lnTo>
                    <a:pt x="21" y="270"/>
                  </a:lnTo>
                  <a:lnTo>
                    <a:pt x="25" y="269"/>
                  </a:lnTo>
                  <a:lnTo>
                    <a:pt x="28" y="266"/>
                  </a:lnTo>
                  <a:lnTo>
                    <a:pt x="31" y="264"/>
                  </a:lnTo>
                  <a:lnTo>
                    <a:pt x="33" y="262"/>
                  </a:lnTo>
                  <a:lnTo>
                    <a:pt x="34" y="259"/>
                  </a:lnTo>
                  <a:lnTo>
                    <a:pt x="35" y="256"/>
                  </a:lnTo>
                  <a:lnTo>
                    <a:pt x="36" y="252"/>
                  </a:lnTo>
                  <a:lnTo>
                    <a:pt x="36" y="242"/>
                  </a:lnTo>
                  <a:lnTo>
                    <a:pt x="38" y="231"/>
                  </a:lnTo>
                  <a:lnTo>
                    <a:pt x="41" y="220"/>
                  </a:lnTo>
                  <a:lnTo>
                    <a:pt x="44" y="209"/>
                  </a:lnTo>
                  <a:lnTo>
                    <a:pt x="47" y="199"/>
                  </a:lnTo>
                  <a:lnTo>
                    <a:pt x="53" y="190"/>
                  </a:lnTo>
                  <a:lnTo>
                    <a:pt x="58" y="179"/>
                  </a:lnTo>
                  <a:lnTo>
                    <a:pt x="66" y="169"/>
                  </a:lnTo>
                  <a:lnTo>
                    <a:pt x="73" y="161"/>
                  </a:lnTo>
                  <a:lnTo>
                    <a:pt x="81" y="151"/>
                  </a:lnTo>
                  <a:lnTo>
                    <a:pt x="89" y="142"/>
                  </a:lnTo>
                  <a:lnTo>
                    <a:pt x="99" y="132"/>
                  </a:lnTo>
                  <a:lnTo>
                    <a:pt x="110" y="125"/>
                  </a:lnTo>
                  <a:lnTo>
                    <a:pt x="121" y="116"/>
                  </a:lnTo>
                  <a:lnTo>
                    <a:pt x="132" y="109"/>
                  </a:lnTo>
                  <a:lnTo>
                    <a:pt x="145" y="101"/>
                  </a:lnTo>
                  <a:lnTo>
                    <a:pt x="156" y="94"/>
                  </a:lnTo>
                  <a:lnTo>
                    <a:pt x="170" y="86"/>
                  </a:lnTo>
                  <a:lnTo>
                    <a:pt x="183" y="80"/>
                  </a:lnTo>
                  <a:lnTo>
                    <a:pt x="197" y="74"/>
                  </a:lnTo>
                  <a:lnTo>
                    <a:pt x="228" y="62"/>
                  </a:lnTo>
                  <a:lnTo>
                    <a:pt x="259" y="54"/>
                  </a:lnTo>
                  <a:lnTo>
                    <a:pt x="275" y="49"/>
                  </a:lnTo>
                  <a:lnTo>
                    <a:pt x="291" y="46"/>
                  </a:lnTo>
                  <a:lnTo>
                    <a:pt x="309" y="43"/>
                  </a:lnTo>
                  <a:lnTo>
                    <a:pt x="326" y="41"/>
                  </a:lnTo>
                  <a:lnTo>
                    <a:pt x="343" y="39"/>
                  </a:lnTo>
                  <a:lnTo>
                    <a:pt x="361" y="37"/>
                  </a:lnTo>
                  <a:lnTo>
                    <a:pt x="378" y="36"/>
                  </a:lnTo>
                  <a:lnTo>
                    <a:pt x="396" y="36"/>
                  </a:lnTo>
                  <a:lnTo>
                    <a:pt x="399" y="35"/>
                  </a:lnTo>
                  <a:lnTo>
                    <a:pt x="403" y="34"/>
                  </a:lnTo>
                  <a:lnTo>
                    <a:pt x="406" y="33"/>
                  </a:lnTo>
                  <a:lnTo>
                    <a:pt x="409" y="31"/>
                  </a:lnTo>
                  <a:lnTo>
                    <a:pt x="411" y="28"/>
                  </a:lnTo>
                  <a:lnTo>
                    <a:pt x="412" y="24"/>
                  </a:lnTo>
                  <a:lnTo>
                    <a:pt x="413" y="21"/>
                  </a:lnTo>
                  <a:lnTo>
                    <a:pt x="415" y="18"/>
                  </a:lnTo>
                  <a:lnTo>
                    <a:pt x="413" y="15"/>
                  </a:lnTo>
                  <a:lnTo>
                    <a:pt x="412" y="10"/>
                  </a:lnTo>
                  <a:lnTo>
                    <a:pt x="411" y="8"/>
                  </a:lnTo>
                  <a:lnTo>
                    <a:pt x="409" y="5"/>
                  </a:lnTo>
                  <a:lnTo>
                    <a:pt x="406" y="3"/>
                  </a:lnTo>
                  <a:lnTo>
                    <a:pt x="403" y="2"/>
                  </a:lnTo>
                  <a:lnTo>
                    <a:pt x="399" y="1"/>
                  </a:lnTo>
                  <a:lnTo>
                    <a:pt x="3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5"/>
            <p:cNvSpPr>
              <a:spLocks noEditPoints="1"/>
            </p:cNvSpPr>
            <p:nvPr/>
          </p:nvSpPr>
          <p:spPr bwMode="auto">
            <a:xfrm>
              <a:off x="2734468" y="4611290"/>
              <a:ext cx="457200" cy="400050"/>
            </a:xfrm>
            <a:custGeom>
              <a:avLst/>
              <a:gdLst>
                <a:gd name="T0" fmla="*/ 476 w 1152"/>
                <a:gd name="T1" fmla="*/ 784 h 1008"/>
                <a:gd name="T2" fmla="*/ 441 w 1152"/>
                <a:gd name="T3" fmla="*/ 788 h 1008"/>
                <a:gd name="T4" fmla="*/ 409 w 1152"/>
                <a:gd name="T5" fmla="*/ 810 h 1008"/>
                <a:gd name="T6" fmla="*/ 352 w 1152"/>
                <a:gd name="T7" fmla="*/ 864 h 1008"/>
                <a:gd name="T8" fmla="*/ 316 w 1152"/>
                <a:gd name="T9" fmla="*/ 850 h 1008"/>
                <a:gd name="T10" fmla="*/ 325 w 1152"/>
                <a:gd name="T11" fmla="*/ 792 h 1008"/>
                <a:gd name="T12" fmla="*/ 314 w 1152"/>
                <a:gd name="T13" fmla="*/ 752 h 1008"/>
                <a:gd name="T14" fmla="*/ 261 w 1152"/>
                <a:gd name="T15" fmla="*/ 712 h 1008"/>
                <a:gd name="T16" fmla="*/ 159 w 1152"/>
                <a:gd name="T17" fmla="*/ 633 h 1008"/>
                <a:gd name="T18" fmla="*/ 94 w 1152"/>
                <a:gd name="T19" fmla="*/ 537 h 1008"/>
                <a:gd name="T20" fmla="*/ 72 w 1152"/>
                <a:gd name="T21" fmla="*/ 432 h 1008"/>
                <a:gd name="T22" fmla="*/ 88 w 1152"/>
                <a:gd name="T23" fmla="*/ 342 h 1008"/>
                <a:gd name="T24" fmla="*/ 133 w 1152"/>
                <a:gd name="T25" fmla="*/ 261 h 1008"/>
                <a:gd name="T26" fmla="*/ 204 w 1152"/>
                <a:gd name="T27" fmla="*/ 190 h 1008"/>
                <a:gd name="T28" fmla="*/ 294 w 1152"/>
                <a:gd name="T29" fmla="*/ 133 h 1008"/>
                <a:gd name="T30" fmla="*/ 403 w 1152"/>
                <a:gd name="T31" fmla="*/ 93 h 1008"/>
                <a:gd name="T32" fmla="*/ 524 w 1152"/>
                <a:gd name="T33" fmla="*/ 74 h 1008"/>
                <a:gd name="T34" fmla="*/ 653 w 1152"/>
                <a:gd name="T35" fmla="*/ 76 h 1008"/>
                <a:gd name="T36" fmla="*/ 772 w 1152"/>
                <a:gd name="T37" fmla="*/ 100 h 1008"/>
                <a:gd name="T38" fmla="*/ 877 w 1152"/>
                <a:gd name="T39" fmla="*/ 144 h 1008"/>
                <a:gd name="T40" fmla="*/ 965 w 1152"/>
                <a:gd name="T41" fmla="*/ 203 h 1008"/>
                <a:gd name="T42" fmla="*/ 1030 w 1152"/>
                <a:gd name="T43" fmla="*/ 276 h 1008"/>
                <a:gd name="T44" fmla="*/ 1070 w 1152"/>
                <a:gd name="T45" fmla="*/ 359 h 1008"/>
                <a:gd name="T46" fmla="*/ 1079 w 1152"/>
                <a:gd name="T47" fmla="*/ 451 h 1008"/>
                <a:gd name="T48" fmla="*/ 1057 w 1152"/>
                <a:gd name="T49" fmla="*/ 539 h 1008"/>
                <a:gd name="T50" fmla="*/ 1007 w 1152"/>
                <a:gd name="T51" fmla="*/ 618 h 1008"/>
                <a:gd name="T52" fmla="*/ 933 w 1152"/>
                <a:gd name="T53" fmla="*/ 686 h 1008"/>
                <a:gd name="T54" fmla="*/ 838 w 1152"/>
                <a:gd name="T55" fmla="*/ 740 h 1008"/>
                <a:gd name="T56" fmla="*/ 725 w 1152"/>
                <a:gd name="T57" fmla="*/ 776 h 1008"/>
                <a:gd name="T58" fmla="*/ 602 w 1152"/>
                <a:gd name="T59" fmla="*/ 791 h 1008"/>
                <a:gd name="T60" fmla="*/ 489 w 1152"/>
                <a:gd name="T61" fmla="*/ 5 h 1008"/>
                <a:gd name="T62" fmla="*/ 352 w 1152"/>
                <a:gd name="T63" fmla="*/ 34 h 1008"/>
                <a:gd name="T64" fmla="*/ 232 w 1152"/>
                <a:gd name="T65" fmla="*/ 86 h 1008"/>
                <a:gd name="T66" fmla="*/ 131 w 1152"/>
                <a:gd name="T67" fmla="*/ 157 h 1008"/>
                <a:gd name="T68" fmla="*/ 57 w 1152"/>
                <a:gd name="T69" fmla="*/ 244 h 1008"/>
                <a:gd name="T70" fmla="*/ 11 w 1152"/>
                <a:gd name="T71" fmla="*/ 345 h 1008"/>
                <a:gd name="T72" fmla="*/ 0 w 1152"/>
                <a:gd name="T73" fmla="*/ 445 h 1008"/>
                <a:gd name="T74" fmla="*/ 10 w 1152"/>
                <a:gd name="T75" fmla="*/ 513 h 1008"/>
                <a:gd name="T76" fmla="*/ 53 w 1152"/>
                <a:gd name="T77" fmla="*/ 614 h 1008"/>
                <a:gd name="T78" fmla="*/ 148 w 1152"/>
                <a:gd name="T79" fmla="*/ 722 h 1008"/>
                <a:gd name="T80" fmla="*/ 252 w 1152"/>
                <a:gd name="T81" fmla="*/ 791 h 1008"/>
                <a:gd name="T82" fmla="*/ 245 w 1152"/>
                <a:gd name="T83" fmla="*/ 841 h 1008"/>
                <a:gd name="T84" fmla="*/ 192 w 1152"/>
                <a:gd name="T85" fmla="*/ 948 h 1008"/>
                <a:gd name="T86" fmla="*/ 181 w 1152"/>
                <a:gd name="T87" fmla="*/ 982 h 1008"/>
                <a:gd name="T88" fmla="*/ 200 w 1152"/>
                <a:gd name="T89" fmla="*/ 1005 h 1008"/>
                <a:gd name="T90" fmla="*/ 242 w 1152"/>
                <a:gd name="T91" fmla="*/ 1003 h 1008"/>
                <a:gd name="T92" fmla="*/ 342 w 1152"/>
                <a:gd name="T93" fmla="*/ 959 h 1008"/>
                <a:gd name="T94" fmla="*/ 421 w 1152"/>
                <a:gd name="T95" fmla="*/ 900 h 1008"/>
                <a:gd name="T96" fmla="*/ 520 w 1152"/>
                <a:gd name="T97" fmla="*/ 862 h 1008"/>
                <a:gd name="T98" fmla="*/ 664 w 1152"/>
                <a:gd name="T99" fmla="*/ 859 h 1008"/>
                <a:gd name="T100" fmla="*/ 800 w 1152"/>
                <a:gd name="T101" fmla="*/ 830 h 1008"/>
                <a:gd name="T102" fmla="*/ 921 w 1152"/>
                <a:gd name="T103" fmla="*/ 778 h 1008"/>
                <a:gd name="T104" fmla="*/ 1020 w 1152"/>
                <a:gd name="T105" fmla="*/ 707 h 1008"/>
                <a:gd name="T106" fmla="*/ 1096 w 1152"/>
                <a:gd name="T107" fmla="*/ 619 h 1008"/>
                <a:gd name="T108" fmla="*/ 1140 w 1152"/>
                <a:gd name="T109" fmla="*/ 519 h 1008"/>
                <a:gd name="T110" fmla="*/ 1151 w 1152"/>
                <a:gd name="T111" fmla="*/ 410 h 1008"/>
                <a:gd name="T112" fmla="*/ 1126 w 1152"/>
                <a:gd name="T113" fmla="*/ 304 h 1008"/>
                <a:gd name="T114" fmla="*/ 1069 w 1152"/>
                <a:gd name="T115" fmla="*/ 208 h 1008"/>
                <a:gd name="T116" fmla="*/ 983 w 1152"/>
                <a:gd name="T117" fmla="*/ 127 h 1008"/>
                <a:gd name="T118" fmla="*/ 874 w 1152"/>
                <a:gd name="T119" fmla="*/ 62 h 1008"/>
                <a:gd name="T120" fmla="*/ 747 w 1152"/>
                <a:gd name="T121" fmla="*/ 20 h 1008"/>
                <a:gd name="T122" fmla="*/ 605 w 1152"/>
                <a:gd name="T12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2" h="1008">
                  <a:moveTo>
                    <a:pt x="576" y="792"/>
                  </a:moveTo>
                  <a:lnTo>
                    <a:pt x="551" y="791"/>
                  </a:lnTo>
                  <a:lnTo>
                    <a:pt x="526" y="790"/>
                  </a:lnTo>
                  <a:lnTo>
                    <a:pt x="501" y="788"/>
                  </a:lnTo>
                  <a:lnTo>
                    <a:pt x="476" y="784"/>
                  </a:lnTo>
                  <a:lnTo>
                    <a:pt x="470" y="783"/>
                  </a:lnTo>
                  <a:lnTo>
                    <a:pt x="465" y="783"/>
                  </a:lnTo>
                  <a:lnTo>
                    <a:pt x="457" y="784"/>
                  </a:lnTo>
                  <a:lnTo>
                    <a:pt x="449" y="786"/>
                  </a:lnTo>
                  <a:lnTo>
                    <a:pt x="441" y="788"/>
                  </a:lnTo>
                  <a:lnTo>
                    <a:pt x="435" y="791"/>
                  </a:lnTo>
                  <a:lnTo>
                    <a:pt x="427" y="794"/>
                  </a:lnTo>
                  <a:lnTo>
                    <a:pt x="421" y="798"/>
                  </a:lnTo>
                  <a:lnTo>
                    <a:pt x="415" y="804"/>
                  </a:lnTo>
                  <a:lnTo>
                    <a:pt x="409" y="810"/>
                  </a:lnTo>
                  <a:lnTo>
                    <a:pt x="402" y="818"/>
                  </a:lnTo>
                  <a:lnTo>
                    <a:pt x="393" y="828"/>
                  </a:lnTo>
                  <a:lnTo>
                    <a:pt x="381" y="840"/>
                  </a:lnTo>
                  <a:lnTo>
                    <a:pt x="368" y="851"/>
                  </a:lnTo>
                  <a:lnTo>
                    <a:pt x="352" y="864"/>
                  </a:lnTo>
                  <a:lnTo>
                    <a:pt x="335" y="876"/>
                  </a:lnTo>
                  <a:lnTo>
                    <a:pt x="317" y="889"/>
                  </a:lnTo>
                  <a:lnTo>
                    <a:pt x="299" y="901"/>
                  </a:lnTo>
                  <a:lnTo>
                    <a:pt x="308" y="876"/>
                  </a:lnTo>
                  <a:lnTo>
                    <a:pt x="316" y="850"/>
                  </a:lnTo>
                  <a:lnTo>
                    <a:pt x="319" y="837"/>
                  </a:lnTo>
                  <a:lnTo>
                    <a:pt x="321" y="823"/>
                  </a:lnTo>
                  <a:lnTo>
                    <a:pt x="323" y="809"/>
                  </a:lnTo>
                  <a:lnTo>
                    <a:pt x="323" y="796"/>
                  </a:lnTo>
                  <a:lnTo>
                    <a:pt x="325" y="792"/>
                  </a:lnTo>
                  <a:lnTo>
                    <a:pt x="325" y="789"/>
                  </a:lnTo>
                  <a:lnTo>
                    <a:pt x="323" y="779"/>
                  </a:lnTo>
                  <a:lnTo>
                    <a:pt x="321" y="769"/>
                  </a:lnTo>
                  <a:lnTo>
                    <a:pt x="318" y="761"/>
                  </a:lnTo>
                  <a:lnTo>
                    <a:pt x="314" y="752"/>
                  </a:lnTo>
                  <a:lnTo>
                    <a:pt x="308" y="743"/>
                  </a:lnTo>
                  <a:lnTo>
                    <a:pt x="302" y="737"/>
                  </a:lnTo>
                  <a:lnTo>
                    <a:pt x="293" y="730"/>
                  </a:lnTo>
                  <a:lnTo>
                    <a:pt x="285" y="725"/>
                  </a:lnTo>
                  <a:lnTo>
                    <a:pt x="261" y="712"/>
                  </a:lnTo>
                  <a:lnTo>
                    <a:pt x="238" y="698"/>
                  </a:lnTo>
                  <a:lnTo>
                    <a:pt x="215" y="683"/>
                  </a:lnTo>
                  <a:lnTo>
                    <a:pt x="196" y="667"/>
                  </a:lnTo>
                  <a:lnTo>
                    <a:pt x="177" y="651"/>
                  </a:lnTo>
                  <a:lnTo>
                    <a:pt x="159" y="633"/>
                  </a:lnTo>
                  <a:lnTo>
                    <a:pt x="143" y="615"/>
                  </a:lnTo>
                  <a:lnTo>
                    <a:pt x="129" y="597"/>
                  </a:lnTo>
                  <a:lnTo>
                    <a:pt x="116" y="577"/>
                  </a:lnTo>
                  <a:lnTo>
                    <a:pt x="104" y="558"/>
                  </a:lnTo>
                  <a:lnTo>
                    <a:pt x="94" y="537"/>
                  </a:lnTo>
                  <a:lnTo>
                    <a:pt x="87" y="517"/>
                  </a:lnTo>
                  <a:lnTo>
                    <a:pt x="80" y="496"/>
                  </a:lnTo>
                  <a:lnTo>
                    <a:pt x="76" y="474"/>
                  </a:lnTo>
                  <a:lnTo>
                    <a:pt x="73" y="454"/>
                  </a:lnTo>
                  <a:lnTo>
                    <a:pt x="72" y="432"/>
                  </a:lnTo>
                  <a:lnTo>
                    <a:pt x="73" y="413"/>
                  </a:lnTo>
                  <a:lnTo>
                    <a:pt x="75" y="396"/>
                  </a:lnTo>
                  <a:lnTo>
                    <a:pt x="78" y="377"/>
                  </a:lnTo>
                  <a:lnTo>
                    <a:pt x="83" y="359"/>
                  </a:lnTo>
                  <a:lnTo>
                    <a:pt x="88" y="342"/>
                  </a:lnTo>
                  <a:lnTo>
                    <a:pt x="94" y="325"/>
                  </a:lnTo>
                  <a:lnTo>
                    <a:pt x="103" y="308"/>
                  </a:lnTo>
                  <a:lnTo>
                    <a:pt x="112" y="292"/>
                  </a:lnTo>
                  <a:lnTo>
                    <a:pt x="121" y="276"/>
                  </a:lnTo>
                  <a:lnTo>
                    <a:pt x="133" y="261"/>
                  </a:lnTo>
                  <a:lnTo>
                    <a:pt x="145" y="246"/>
                  </a:lnTo>
                  <a:lnTo>
                    <a:pt x="158" y="230"/>
                  </a:lnTo>
                  <a:lnTo>
                    <a:pt x="172" y="216"/>
                  </a:lnTo>
                  <a:lnTo>
                    <a:pt x="187" y="203"/>
                  </a:lnTo>
                  <a:lnTo>
                    <a:pt x="204" y="190"/>
                  </a:lnTo>
                  <a:lnTo>
                    <a:pt x="220" y="177"/>
                  </a:lnTo>
                  <a:lnTo>
                    <a:pt x="237" y="166"/>
                  </a:lnTo>
                  <a:lnTo>
                    <a:pt x="255" y="154"/>
                  </a:lnTo>
                  <a:lnTo>
                    <a:pt x="275" y="144"/>
                  </a:lnTo>
                  <a:lnTo>
                    <a:pt x="294" y="133"/>
                  </a:lnTo>
                  <a:lnTo>
                    <a:pt x="315" y="125"/>
                  </a:lnTo>
                  <a:lnTo>
                    <a:pt x="336" y="116"/>
                  </a:lnTo>
                  <a:lnTo>
                    <a:pt x="358" y="107"/>
                  </a:lnTo>
                  <a:lnTo>
                    <a:pt x="380" y="100"/>
                  </a:lnTo>
                  <a:lnTo>
                    <a:pt x="403" y="93"/>
                  </a:lnTo>
                  <a:lnTo>
                    <a:pt x="426" y="88"/>
                  </a:lnTo>
                  <a:lnTo>
                    <a:pt x="450" y="84"/>
                  </a:lnTo>
                  <a:lnTo>
                    <a:pt x="475" y="79"/>
                  </a:lnTo>
                  <a:lnTo>
                    <a:pt x="499" y="76"/>
                  </a:lnTo>
                  <a:lnTo>
                    <a:pt x="524" y="74"/>
                  </a:lnTo>
                  <a:lnTo>
                    <a:pt x="550" y="73"/>
                  </a:lnTo>
                  <a:lnTo>
                    <a:pt x="576" y="72"/>
                  </a:lnTo>
                  <a:lnTo>
                    <a:pt x="602" y="73"/>
                  </a:lnTo>
                  <a:lnTo>
                    <a:pt x="628" y="74"/>
                  </a:lnTo>
                  <a:lnTo>
                    <a:pt x="653" y="76"/>
                  </a:lnTo>
                  <a:lnTo>
                    <a:pt x="678" y="79"/>
                  </a:lnTo>
                  <a:lnTo>
                    <a:pt x="701" y="84"/>
                  </a:lnTo>
                  <a:lnTo>
                    <a:pt x="725" y="88"/>
                  </a:lnTo>
                  <a:lnTo>
                    <a:pt x="749" y="93"/>
                  </a:lnTo>
                  <a:lnTo>
                    <a:pt x="772" y="100"/>
                  </a:lnTo>
                  <a:lnTo>
                    <a:pt x="794" y="107"/>
                  </a:lnTo>
                  <a:lnTo>
                    <a:pt x="816" y="116"/>
                  </a:lnTo>
                  <a:lnTo>
                    <a:pt x="838" y="125"/>
                  </a:lnTo>
                  <a:lnTo>
                    <a:pt x="858" y="133"/>
                  </a:lnTo>
                  <a:lnTo>
                    <a:pt x="877" y="144"/>
                  </a:lnTo>
                  <a:lnTo>
                    <a:pt x="897" y="154"/>
                  </a:lnTo>
                  <a:lnTo>
                    <a:pt x="914" y="166"/>
                  </a:lnTo>
                  <a:lnTo>
                    <a:pt x="933" y="177"/>
                  </a:lnTo>
                  <a:lnTo>
                    <a:pt x="949" y="190"/>
                  </a:lnTo>
                  <a:lnTo>
                    <a:pt x="965" y="203"/>
                  </a:lnTo>
                  <a:lnTo>
                    <a:pt x="980" y="216"/>
                  </a:lnTo>
                  <a:lnTo>
                    <a:pt x="994" y="230"/>
                  </a:lnTo>
                  <a:lnTo>
                    <a:pt x="1007" y="246"/>
                  </a:lnTo>
                  <a:lnTo>
                    <a:pt x="1019" y="261"/>
                  </a:lnTo>
                  <a:lnTo>
                    <a:pt x="1030" y="276"/>
                  </a:lnTo>
                  <a:lnTo>
                    <a:pt x="1041" y="292"/>
                  </a:lnTo>
                  <a:lnTo>
                    <a:pt x="1049" y="308"/>
                  </a:lnTo>
                  <a:lnTo>
                    <a:pt x="1057" y="325"/>
                  </a:lnTo>
                  <a:lnTo>
                    <a:pt x="1064" y="342"/>
                  </a:lnTo>
                  <a:lnTo>
                    <a:pt x="1070" y="359"/>
                  </a:lnTo>
                  <a:lnTo>
                    <a:pt x="1074" y="377"/>
                  </a:lnTo>
                  <a:lnTo>
                    <a:pt x="1077" y="396"/>
                  </a:lnTo>
                  <a:lnTo>
                    <a:pt x="1079" y="413"/>
                  </a:lnTo>
                  <a:lnTo>
                    <a:pt x="1081" y="432"/>
                  </a:lnTo>
                  <a:lnTo>
                    <a:pt x="1079" y="451"/>
                  </a:lnTo>
                  <a:lnTo>
                    <a:pt x="1077" y="469"/>
                  </a:lnTo>
                  <a:lnTo>
                    <a:pt x="1074" y="486"/>
                  </a:lnTo>
                  <a:lnTo>
                    <a:pt x="1070" y="505"/>
                  </a:lnTo>
                  <a:lnTo>
                    <a:pt x="1064" y="522"/>
                  </a:lnTo>
                  <a:lnTo>
                    <a:pt x="1057" y="539"/>
                  </a:lnTo>
                  <a:lnTo>
                    <a:pt x="1049" y="555"/>
                  </a:lnTo>
                  <a:lnTo>
                    <a:pt x="1041" y="572"/>
                  </a:lnTo>
                  <a:lnTo>
                    <a:pt x="1030" y="588"/>
                  </a:lnTo>
                  <a:lnTo>
                    <a:pt x="1019" y="603"/>
                  </a:lnTo>
                  <a:lnTo>
                    <a:pt x="1007" y="618"/>
                  </a:lnTo>
                  <a:lnTo>
                    <a:pt x="994" y="633"/>
                  </a:lnTo>
                  <a:lnTo>
                    <a:pt x="980" y="647"/>
                  </a:lnTo>
                  <a:lnTo>
                    <a:pt x="965" y="660"/>
                  </a:lnTo>
                  <a:lnTo>
                    <a:pt x="949" y="674"/>
                  </a:lnTo>
                  <a:lnTo>
                    <a:pt x="933" y="686"/>
                  </a:lnTo>
                  <a:lnTo>
                    <a:pt x="914" y="698"/>
                  </a:lnTo>
                  <a:lnTo>
                    <a:pt x="897" y="710"/>
                  </a:lnTo>
                  <a:lnTo>
                    <a:pt x="877" y="721"/>
                  </a:lnTo>
                  <a:lnTo>
                    <a:pt x="858" y="730"/>
                  </a:lnTo>
                  <a:lnTo>
                    <a:pt x="838" y="740"/>
                  </a:lnTo>
                  <a:lnTo>
                    <a:pt x="816" y="749"/>
                  </a:lnTo>
                  <a:lnTo>
                    <a:pt x="794" y="756"/>
                  </a:lnTo>
                  <a:lnTo>
                    <a:pt x="772" y="764"/>
                  </a:lnTo>
                  <a:lnTo>
                    <a:pt x="749" y="770"/>
                  </a:lnTo>
                  <a:lnTo>
                    <a:pt x="725" y="776"/>
                  </a:lnTo>
                  <a:lnTo>
                    <a:pt x="701" y="780"/>
                  </a:lnTo>
                  <a:lnTo>
                    <a:pt x="678" y="784"/>
                  </a:lnTo>
                  <a:lnTo>
                    <a:pt x="653" y="788"/>
                  </a:lnTo>
                  <a:lnTo>
                    <a:pt x="628" y="790"/>
                  </a:lnTo>
                  <a:lnTo>
                    <a:pt x="602" y="791"/>
                  </a:lnTo>
                  <a:lnTo>
                    <a:pt x="576" y="792"/>
                  </a:lnTo>
                  <a:close/>
                  <a:moveTo>
                    <a:pt x="576" y="0"/>
                  </a:moveTo>
                  <a:lnTo>
                    <a:pt x="546" y="0"/>
                  </a:lnTo>
                  <a:lnTo>
                    <a:pt x="517" y="3"/>
                  </a:lnTo>
                  <a:lnTo>
                    <a:pt x="489" y="5"/>
                  </a:lnTo>
                  <a:lnTo>
                    <a:pt x="460" y="9"/>
                  </a:lnTo>
                  <a:lnTo>
                    <a:pt x="433" y="13"/>
                  </a:lnTo>
                  <a:lnTo>
                    <a:pt x="404" y="20"/>
                  </a:lnTo>
                  <a:lnTo>
                    <a:pt x="377" y="26"/>
                  </a:lnTo>
                  <a:lnTo>
                    <a:pt x="352" y="34"/>
                  </a:lnTo>
                  <a:lnTo>
                    <a:pt x="327" y="42"/>
                  </a:lnTo>
                  <a:lnTo>
                    <a:pt x="302" y="52"/>
                  </a:lnTo>
                  <a:lnTo>
                    <a:pt x="277" y="62"/>
                  </a:lnTo>
                  <a:lnTo>
                    <a:pt x="254" y="74"/>
                  </a:lnTo>
                  <a:lnTo>
                    <a:pt x="232" y="86"/>
                  </a:lnTo>
                  <a:lnTo>
                    <a:pt x="210" y="99"/>
                  </a:lnTo>
                  <a:lnTo>
                    <a:pt x="188" y="112"/>
                  </a:lnTo>
                  <a:lnTo>
                    <a:pt x="169" y="127"/>
                  </a:lnTo>
                  <a:lnTo>
                    <a:pt x="150" y="142"/>
                  </a:lnTo>
                  <a:lnTo>
                    <a:pt x="131" y="157"/>
                  </a:lnTo>
                  <a:lnTo>
                    <a:pt x="114" y="173"/>
                  </a:lnTo>
                  <a:lnTo>
                    <a:pt x="99" y="190"/>
                  </a:lnTo>
                  <a:lnTo>
                    <a:pt x="84" y="208"/>
                  </a:lnTo>
                  <a:lnTo>
                    <a:pt x="70" y="226"/>
                  </a:lnTo>
                  <a:lnTo>
                    <a:pt x="57" y="244"/>
                  </a:lnTo>
                  <a:lnTo>
                    <a:pt x="45" y="264"/>
                  </a:lnTo>
                  <a:lnTo>
                    <a:pt x="35" y="283"/>
                  </a:lnTo>
                  <a:lnTo>
                    <a:pt x="26" y="304"/>
                  </a:lnTo>
                  <a:lnTo>
                    <a:pt x="18" y="324"/>
                  </a:lnTo>
                  <a:lnTo>
                    <a:pt x="11" y="345"/>
                  </a:lnTo>
                  <a:lnTo>
                    <a:pt x="7" y="366"/>
                  </a:lnTo>
                  <a:lnTo>
                    <a:pt x="3" y="388"/>
                  </a:lnTo>
                  <a:lnTo>
                    <a:pt x="0" y="410"/>
                  </a:lnTo>
                  <a:lnTo>
                    <a:pt x="0" y="432"/>
                  </a:lnTo>
                  <a:lnTo>
                    <a:pt x="0" y="445"/>
                  </a:lnTo>
                  <a:lnTo>
                    <a:pt x="2" y="459"/>
                  </a:lnTo>
                  <a:lnTo>
                    <a:pt x="3" y="473"/>
                  </a:lnTo>
                  <a:lnTo>
                    <a:pt x="5" y="486"/>
                  </a:lnTo>
                  <a:lnTo>
                    <a:pt x="7" y="500"/>
                  </a:lnTo>
                  <a:lnTo>
                    <a:pt x="10" y="513"/>
                  </a:lnTo>
                  <a:lnTo>
                    <a:pt x="13" y="526"/>
                  </a:lnTo>
                  <a:lnTo>
                    <a:pt x="18" y="539"/>
                  </a:lnTo>
                  <a:lnTo>
                    <a:pt x="27" y="565"/>
                  </a:lnTo>
                  <a:lnTo>
                    <a:pt x="39" y="590"/>
                  </a:lnTo>
                  <a:lnTo>
                    <a:pt x="53" y="614"/>
                  </a:lnTo>
                  <a:lnTo>
                    <a:pt x="69" y="638"/>
                  </a:lnTo>
                  <a:lnTo>
                    <a:pt x="87" y="659"/>
                  </a:lnTo>
                  <a:lnTo>
                    <a:pt x="105" y="681"/>
                  </a:lnTo>
                  <a:lnTo>
                    <a:pt x="126" y="701"/>
                  </a:lnTo>
                  <a:lnTo>
                    <a:pt x="148" y="722"/>
                  </a:lnTo>
                  <a:lnTo>
                    <a:pt x="172" y="740"/>
                  </a:lnTo>
                  <a:lnTo>
                    <a:pt x="198" y="757"/>
                  </a:lnTo>
                  <a:lnTo>
                    <a:pt x="224" y="774"/>
                  </a:lnTo>
                  <a:lnTo>
                    <a:pt x="252" y="789"/>
                  </a:lnTo>
                  <a:lnTo>
                    <a:pt x="252" y="791"/>
                  </a:lnTo>
                  <a:lnTo>
                    <a:pt x="252" y="792"/>
                  </a:lnTo>
                  <a:lnTo>
                    <a:pt x="251" y="804"/>
                  </a:lnTo>
                  <a:lnTo>
                    <a:pt x="250" y="816"/>
                  </a:lnTo>
                  <a:lnTo>
                    <a:pt x="248" y="829"/>
                  </a:lnTo>
                  <a:lnTo>
                    <a:pt x="245" y="841"/>
                  </a:lnTo>
                  <a:lnTo>
                    <a:pt x="236" y="864"/>
                  </a:lnTo>
                  <a:lnTo>
                    <a:pt x="225" y="888"/>
                  </a:lnTo>
                  <a:lnTo>
                    <a:pt x="214" y="910"/>
                  </a:lnTo>
                  <a:lnTo>
                    <a:pt x="202" y="929"/>
                  </a:lnTo>
                  <a:lnTo>
                    <a:pt x="192" y="948"/>
                  </a:lnTo>
                  <a:lnTo>
                    <a:pt x="183" y="963"/>
                  </a:lnTo>
                  <a:lnTo>
                    <a:pt x="183" y="963"/>
                  </a:lnTo>
                  <a:lnTo>
                    <a:pt x="181" y="968"/>
                  </a:lnTo>
                  <a:lnTo>
                    <a:pt x="180" y="976"/>
                  </a:lnTo>
                  <a:lnTo>
                    <a:pt x="181" y="982"/>
                  </a:lnTo>
                  <a:lnTo>
                    <a:pt x="183" y="987"/>
                  </a:lnTo>
                  <a:lnTo>
                    <a:pt x="185" y="994"/>
                  </a:lnTo>
                  <a:lnTo>
                    <a:pt x="189" y="998"/>
                  </a:lnTo>
                  <a:lnTo>
                    <a:pt x="195" y="1003"/>
                  </a:lnTo>
                  <a:lnTo>
                    <a:pt x="200" y="1005"/>
                  </a:lnTo>
                  <a:lnTo>
                    <a:pt x="206" y="1007"/>
                  </a:lnTo>
                  <a:lnTo>
                    <a:pt x="212" y="1008"/>
                  </a:lnTo>
                  <a:lnTo>
                    <a:pt x="219" y="1008"/>
                  </a:lnTo>
                  <a:lnTo>
                    <a:pt x="222" y="1007"/>
                  </a:lnTo>
                  <a:lnTo>
                    <a:pt x="242" y="1003"/>
                  </a:lnTo>
                  <a:lnTo>
                    <a:pt x="264" y="997"/>
                  </a:lnTo>
                  <a:lnTo>
                    <a:pt x="283" y="990"/>
                  </a:lnTo>
                  <a:lnTo>
                    <a:pt x="304" y="980"/>
                  </a:lnTo>
                  <a:lnTo>
                    <a:pt x="323" y="970"/>
                  </a:lnTo>
                  <a:lnTo>
                    <a:pt x="342" y="959"/>
                  </a:lnTo>
                  <a:lnTo>
                    <a:pt x="359" y="948"/>
                  </a:lnTo>
                  <a:lnTo>
                    <a:pt x="376" y="936"/>
                  </a:lnTo>
                  <a:lnTo>
                    <a:pt x="393" y="924"/>
                  </a:lnTo>
                  <a:lnTo>
                    <a:pt x="407" y="912"/>
                  </a:lnTo>
                  <a:lnTo>
                    <a:pt x="421" y="900"/>
                  </a:lnTo>
                  <a:lnTo>
                    <a:pt x="433" y="889"/>
                  </a:lnTo>
                  <a:lnTo>
                    <a:pt x="452" y="870"/>
                  </a:lnTo>
                  <a:lnTo>
                    <a:pt x="465" y="856"/>
                  </a:lnTo>
                  <a:lnTo>
                    <a:pt x="492" y="859"/>
                  </a:lnTo>
                  <a:lnTo>
                    <a:pt x="520" y="862"/>
                  </a:lnTo>
                  <a:lnTo>
                    <a:pt x="548" y="863"/>
                  </a:lnTo>
                  <a:lnTo>
                    <a:pt x="576" y="864"/>
                  </a:lnTo>
                  <a:lnTo>
                    <a:pt x="605" y="863"/>
                  </a:lnTo>
                  <a:lnTo>
                    <a:pt x="634" y="861"/>
                  </a:lnTo>
                  <a:lnTo>
                    <a:pt x="664" y="859"/>
                  </a:lnTo>
                  <a:lnTo>
                    <a:pt x="692" y="855"/>
                  </a:lnTo>
                  <a:lnTo>
                    <a:pt x="720" y="850"/>
                  </a:lnTo>
                  <a:lnTo>
                    <a:pt x="747" y="845"/>
                  </a:lnTo>
                  <a:lnTo>
                    <a:pt x="774" y="837"/>
                  </a:lnTo>
                  <a:lnTo>
                    <a:pt x="800" y="830"/>
                  </a:lnTo>
                  <a:lnTo>
                    <a:pt x="826" y="821"/>
                  </a:lnTo>
                  <a:lnTo>
                    <a:pt x="850" y="811"/>
                  </a:lnTo>
                  <a:lnTo>
                    <a:pt x="874" y="802"/>
                  </a:lnTo>
                  <a:lnTo>
                    <a:pt x="898" y="790"/>
                  </a:lnTo>
                  <a:lnTo>
                    <a:pt x="921" y="778"/>
                  </a:lnTo>
                  <a:lnTo>
                    <a:pt x="942" y="765"/>
                  </a:lnTo>
                  <a:lnTo>
                    <a:pt x="963" y="752"/>
                  </a:lnTo>
                  <a:lnTo>
                    <a:pt x="983" y="737"/>
                  </a:lnTo>
                  <a:lnTo>
                    <a:pt x="1003" y="722"/>
                  </a:lnTo>
                  <a:lnTo>
                    <a:pt x="1020" y="707"/>
                  </a:lnTo>
                  <a:lnTo>
                    <a:pt x="1037" y="690"/>
                  </a:lnTo>
                  <a:lnTo>
                    <a:pt x="1054" y="673"/>
                  </a:lnTo>
                  <a:lnTo>
                    <a:pt x="1069" y="656"/>
                  </a:lnTo>
                  <a:lnTo>
                    <a:pt x="1083" y="638"/>
                  </a:lnTo>
                  <a:lnTo>
                    <a:pt x="1096" y="619"/>
                  </a:lnTo>
                  <a:lnTo>
                    <a:pt x="1106" y="600"/>
                  </a:lnTo>
                  <a:lnTo>
                    <a:pt x="1117" y="580"/>
                  </a:lnTo>
                  <a:lnTo>
                    <a:pt x="1126" y="560"/>
                  </a:lnTo>
                  <a:lnTo>
                    <a:pt x="1133" y="540"/>
                  </a:lnTo>
                  <a:lnTo>
                    <a:pt x="1140" y="519"/>
                  </a:lnTo>
                  <a:lnTo>
                    <a:pt x="1145" y="497"/>
                  </a:lnTo>
                  <a:lnTo>
                    <a:pt x="1149" y="476"/>
                  </a:lnTo>
                  <a:lnTo>
                    <a:pt x="1151" y="454"/>
                  </a:lnTo>
                  <a:lnTo>
                    <a:pt x="1152" y="432"/>
                  </a:lnTo>
                  <a:lnTo>
                    <a:pt x="1151" y="410"/>
                  </a:lnTo>
                  <a:lnTo>
                    <a:pt x="1149" y="388"/>
                  </a:lnTo>
                  <a:lnTo>
                    <a:pt x="1145" y="366"/>
                  </a:lnTo>
                  <a:lnTo>
                    <a:pt x="1140" y="345"/>
                  </a:lnTo>
                  <a:lnTo>
                    <a:pt x="1133" y="324"/>
                  </a:lnTo>
                  <a:lnTo>
                    <a:pt x="1126" y="304"/>
                  </a:lnTo>
                  <a:lnTo>
                    <a:pt x="1117" y="283"/>
                  </a:lnTo>
                  <a:lnTo>
                    <a:pt x="1106" y="264"/>
                  </a:lnTo>
                  <a:lnTo>
                    <a:pt x="1096" y="244"/>
                  </a:lnTo>
                  <a:lnTo>
                    <a:pt x="1083" y="226"/>
                  </a:lnTo>
                  <a:lnTo>
                    <a:pt x="1069" y="208"/>
                  </a:lnTo>
                  <a:lnTo>
                    <a:pt x="1054" y="190"/>
                  </a:lnTo>
                  <a:lnTo>
                    <a:pt x="1037" y="173"/>
                  </a:lnTo>
                  <a:lnTo>
                    <a:pt x="1020" y="157"/>
                  </a:lnTo>
                  <a:lnTo>
                    <a:pt x="1003" y="142"/>
                  </a:lnTo>
                  <a:lnTo>
                    <a:pt x="983" y="127"/>
                  </a:lnTo>
                  <a:lnTo>
                    <a:pt x="963" y="112"/>
                  </a:lnTo>
                  <a:lnTo>
                    <a:pt x="942" y="99"/>
                  </a:lnTo>
                  <a:lnTo>
                    <a:pt x="921" y="86"/>
                  </a:lnTo>
                  <a:lnTo>
                    <a:pt x="898" y="74"/>
                  </a:lnTo>
                  <a:lnTo>
                    <a:pt x="874" y="62"/>
                  </a:lnTo>
                  <a:lnTo>
                    <a:pt x="850" y="52"/>
                  </a:lnTo>
                  <a:lnTo>
                    <a:pt x="826" y="42"/>
                  </a:lnTo>
                  <a:lnTo>
                    <a:pt x="800" y="34"/>
                  </a:lnTo>
                  <a:lnTo>
                    <a:pt x="774" y="26"/>
                  </a:lnTo>
                  <a:lnTo>
                    <a:pt x="747" y="20"/>
                  </a:lnTo>
                  <a:lnTo>
                    <a:pt x="720" y="13"/>
                  </a:lnTo>
                  <a:lnTo>
                    <a:pt x="692" y="9"/>
                  </a:lnTo>
                  <a:lnTo>
                    <a:pt x="664" y="5"/>
                  </a:lnTo>
                  <a:lnTo>
                    <a:pt x="634" y="3"/>
                  </a:lnTo>
                  <a:lnTo>
                    <a:pt x="605" y="0"/>
                  </a:lnTo>
                  <a:lnTo>
                    <a:pt x="5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73"/>
          <p:cNvGrpSpPr/>
          <p:nvPr/>
        </p:nvGrpSpPr>
        <p:grpSpPr>
          <a:xfrm>
            <a:off x="10085327" y="2938559"/>
            <a:ext cx="517481" cy="517480"/>
            <a:chOff x="4563268" y="1839515"/>
            <a:chExt cx="457201" cy="457200"/>
          </a:xfrm>
          <a:solidFill>
            <a:schemeClr val="bg1"/>
          </a:solidFill>
        </p:grpSpPr>
        <p:sp>
          <p:nvSpPr>
            <p:cNvPr id="38" name="Freeform 137"/>
            <p:cNvSpPr/>
            <p:nvPr/>
          </p:nvSpPr>
          <p:spPr bwMode="auto">
            <a:xfrm>
              <a:off x="4812506" y="1896665"/>
              <a:ext cx="150813" cy="149225"/>
            </a:xfrm>
            <a:custGeom>
              <a:avLst/>
              <a:gdLst>
                <a:gd name="T0" fmla="*/ 342 w 378"/>
                <a:gd name="T1" fmla="*/ 360 h 378"/>
                <a:gd name="T2" fmla="*/ 343 w 378"/>
                <a:gd name="T3" fmla="*/ 367 h 378"/>
                <a:gd name="T4" fmla="*/ 347 w 378"/>
                <a:gd name="T5" fmla="*/ 372 h 378"/>
                <a:gd name="T6" fmla="*/ 353 w 378"/>
                <a:gd name="T7" fmla="*/ 377 h 378"/>
                <a:gd name="T8" fmla="*/ 360 w 378"/>
                <a:gd name="T9" fmla="*/ 378 h 378"/>
                <a:gd name="T10" fmla="*/ 367 w 378"/>
                <a:gd name="T11" fmla="*/ 377 h 378"/>
                <a:gd name="T12" fmla="*/ 373 w 378"/>
                <a:gd name="T13" fmla="*/ 372 h 378"/>
                <a:gd name="T14" fmla="*/ 376 w 378"/>
                <a:gd name="T15" fmla="*/ 367 h 378"/>
                <a:gd name="T16" fmla="*/ 378 w 378"/>
                <a:gd name="T17" fmla="*/ 360 h 378"/>
                <a:gd name="T18" fmla="*/ 378 w 378"/>
                <a:gd name="T19" fmla="*/ 359 h 378"/>
                <a:gd name="T20" fmla="*/ 376 w 378"/>
                <a:gd name="T21" fmla="*/ 323 h 378"/>
                <a:gd name="T22" fmla="*/ 371 w 378"/>
                <a:gd name="T23" fmla="*/ 287 h 378"/>
                <a:gd name="T24" fmla="*/ 361 w 378"/>
                <a:gd name="T25" fmla="*/ 253 h 378"/>
                <a:gd name="T26" fmla="*/ 349 w 378"/>
                <a:gd name="T27" fmla="*/ 220 h 378"/>
                <a:gd name="T28" fmla="*/ 334 w 378"/>
                <a:gd name="T29" fmla="*/ 189 h 378"/>
                <a:gd name="T30" fmla="*/ 316 w 378"/>
                <a:gd name="T31" fmla="*/ 158 h 378"/>
                <a:gd name="T32" fmla="*/ 295 w 378"/>
                <a:gd name="T33" fmla="*/ 131 h 378"/>
                <a:gd name="T34" fmla="*/ 273 w 378"/>
                <a:gd name="T35" fmla="*/ 105 h 378"/>
                <a:gd name="T36" fmla="*/ 247 w 378"/>
                <a:gd name="T37" fmla="*/ 83 h 378"/>
                <a:gd name="T38" fmla="*/ 220 w 378"/>
                <a:gd name="T39" fmla="*/ 62 h 378"/>
                <a:gd name="T40" fmla="*/ 190 w 378"/>
                <a:gd name="T41" fmla="*/ 44 h 378"/>
                <a:gd name="T42" fmla="*/ 158 w 378"/>
                <a:gd name="T43" fmla="*/ 29 h 378"/>
                <a:gd name="T44" fmla="*/ 126 w 378"/>
                <a:gd name="T45" fmla="*/ 17 h 378"/>
                <a:gd name="T46" fmla="*/ 91 w 378"/>
                <a:gd name="T47" fmla="*/ 7 h 378"/>
                <a:gd name="T48" fmla="*/ 56 w 378"/>
                <a:gd name="T49" fmla="*/ 2 h 378"/>
                <a:gd name="T50" fmla="*/ 19 w 378"/>
                <a:gd name="T51" fmla="*/ 1 h 378"/>
                <a:gd name="T52" fmla="*/ 18 w 378"/>
                <a:gd name="T53" fmla="*/ 0 h 378"/>
                <a:gd name="T54" fmla="*/ 11 w 378"/>
                <a:gd name="T55" fmla="*/ 2 h 378"/>
                <a:gd name="T56" fmla="*/ 5 w 378"/>
                <a:gd name="T57" fmla="*/ 5 h 378"/>
                <a:gd name="T58" fmla="*/ 2 w 378"/>
                <a:gd name="T59" fmla="*/ 12 h 378"/>
                <a:gd name="T60" fmla="*/ 0 w 378"/>
                <a:gd name="T61" fmla="*/ 18 h 378"/>
                <a:gd name="T62" fmla="*/ 2 w 378"/>
                <a:gd name="T63" fmla="*/ 24 h 378"/>
                <a:gd name="T64" fmla="*/ 5 w 378"/>
                <a:gd name="T65" fmla="*/ 31 h 378"/>
                <a:gd name="T66" fmla="*/ 11 w 378"/>
                <a:gd name="T67" fmla="*/ 34 h 378"/>
                <a:gd name="T68" fmla="*/ 18 w 378"/>
                <a:gd name="T69" fmla="*/ 36 h 378"/>
                <a:gd name="T70" fmla="*/ 34 w 378"/>
                <a:gd name="T71" fmla="*/ 36 h 378"/>
                <a:gd name="T72" fmla="*/ 68 w 378"/>
                <a:gd name="T73" fmla="*/ 40 h 378"/>
                <a:gd name="T74" fmla="*/ 99 w 378"/>
                <a:gd name="T75" fmla="*/ 46 h 378"/>
                <a:gd name="T76" fmla="*/ 129 w 378"/>
                <a:gd name="T77" fmla="*/ 56 h 378"/>
                <a:gd name="T78" fmla="*/ 158 w 378"/>
                <a:gd name="T79" fmla="*/ 68 h 378"/>
                <a:gd name="T80" fmla="*/ 185 w 378"/>
                <a:gd name="T81" fmla="*/ 83 h 378"/>
                <a:gd name="T82" fmla="*/ 211 w 378"/>
                <a:gd name="T83" fmla="*/ 100 h 378"/>
                <a:gd name="T84" fmla="*/ 236 w 378"/>
                <a:gd name="T85" fmla="*/ 121 h 378"/>
                <a:gd name="T86" fmla="*/ 258 w 378"/>
                <a:gd name="T87" fmla="*/ 142 h 378"/>
                <a:gd name="T88" fmla="*/ 277 w 378"/>
                <a:gd name="T89" fmla="*/ 166 h 378"/>
                <a:gd name="T90" fmla="*/ 295 w 378"/>
                <a:gd name="T91" fmla="*/ 192 h 378"/>
                <a:gd name="T92" fmla="*/ 310 w 378"/>
                <a:gd name="T93" fmla="*/ 220 h 378"/>
                <a:gd name="T94" fmla="*/ 322 w 378"/>
                <a:gd name="T95" fmla="*/ 249 h 378"/>
                <a:gd name="T96" fmla="*/ 332 w 378"/>
                <a:gd name="T97" fmla="*/ 279 h 378"/>
                <a:gd name="T98" fmla="*/ 339 w 378"/>
                <a:gd name="T99" fmla="*/ 311 h 378"/>
                <a:gd name="T100" fmla="*/ 342 w 378"/>
                <a:gd name="T101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78">
                  <a:moveTo>
                    <a:pt x="342" y="360"/>
                  </a:moveTo>
                  <a:lnTo>
                    <a:pt x="342" y="360"/>
                  </a:lnTo>
                  <a:lnTo>
                    <a:pt x="342" y="364"/>
                  </a:lnTo>
                  <a:lnTo>
                    <a:pt x="343" y="367"/>
                  </a:lnTo>
                  <a:lnTo>
                    <a:pt x="345" y="370"/>
                  </a:lnTo>
                  <a:lnTo>
                    <a:pt x="347" y="372"/>
                  </a:lnTo>
                  <a:lnTo>
                    <a:pt x="349" y="375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60" y="378"/>
                  </a:lnTo>
                  <a:lnTo>
                    <a:pt x="364" y="378"/>
                  </a:lnTo>
                  <a:lnTo>
                    <a:pt x="367" y="377"/>
                  </a:lnTo>
                  <a:lnTo>
                    <a:pt x="370" y="374"/>
                  </a:lnTo>
                  <a:lnTo>
                    <a:pt x="373" y="372"/>
                  </a:lnTo>
                  <a:lnTo>
                    <a:pt x="375" y="370"/>
                  </a:lnTo>
                  <a:lnTo>
                    <a:pt x="376" y="367"/>
                  </a:lnTo>
                  <a:lnTo>
                    <a:pt x="378" y="364"/>
                  </a:lnTo>
                  <a:lnTo>
                    <a:pt x="378" y="360"/>
                  </a:lnTo>
                  <a:lnTo>
                    <a:pt x="378" y="360"/>
                  </a:lnTo>
                  <a:lnTo>
                    <a:pt x="378" y="359"/>
                  </a:lnTo>
                  <a:lnTo>
                    <a:pt x="378" y="341"/>
                  </a:lnTo>
                  <a:lnTo>
                    <a:pt x="376" y="323"/>
                  </a:lnTo>
                  <a:lnTo>
                    <a:pt x="373" y="305"/>
                  </a:lnTo>
                  <a:lnTo>
                    <a:pt x="371" y="287"/>
                  </a:lnTo>
                  <a:lnTo>
                    <a:pt x="367" y="270"/>
                  </a:lnTo>
                  <a:lnTo>
                    <a:pt x="361" y="253"/>
                  </a:lnTo>
                  <a:lnTo>
                    <a:pt x="356" y="236"/>
                  </a:lnTo>
                  <a:lnTo>
                    <a:pt x="349" y="220"/>
                  </a:lnTo>
                  <a:lnTo>
                    <a:pt x="342" y="204"/>
                  </a:lnTo>
                  <a:lnTo>
                    <a:pt x="334" y="189"/>
                  </a:lnTo>
                  <a:lnTo>
                    <a:pt x="326" y="174"/>
                  </a:lnTo>
                  <a:lnTo>
                    <a:pt x="316" y="158"/>
                  </a:lnTo>
                  <a:lnTo>
                    <a:pt x="306" y="144"/>
                  </a:lnTo>
                  <a:lnTo>
                    <a:pt x="295" y="131"/>
                  </a:lnTo>
                  <a:lnTo>
                    <a:pt x="285" y="118"/>
                  </a:lnTo>
                  <a:lnTo>
                    <a:pt x="273" y="105"/>
                  </a:lnTo>
                  <a:lnTo>
                    <a:pt x="260" y="94"/>
                  </a:lnTo>
                  <a:lnTo>
                    <a:pt x="247" y="83"/>
                  </a:lnTo>
                  <a:lnTo>
                    <a:pt x="234" y="72"/>
                  </a:lnTo>
                  <a:lnTo>
                    <a:pt x="220" y="62"/>
                  </a:lnTo>
                  <a:lnTo>
                    <a:pt x="205" y="53"/>
                  </a:lnTo>
                  <a:lnTo>
                    <a:pt x="190" y="44"/>
                  </a:lnTo>
                  <a:lnTo>
                    <a:pt x="175" y="36"/>
                  </a:lnTo>
                  <a:lnTo>
                    <a:pt x="158" y="29"/>
                  </a:lnTo>
                  <a:lnTo>
                    <a:pt x="142" y="22"/>
                  </a:lnTo>
                  <a:lnTo>
                    <a:pt x="126" y="17"/>
                  </a:lnTo>
                  <a:lnTo>
                    <a:pt x="109" y="12"/>
                  </a:lnTo>
                  <a:lnTo>
                    <a:pt x="91" y="7"/>
                  </a:lnTo>
                  <a:lnTo>
                    <a:pt x="74" y="4"/>
                  </a:lnTo>
                  <a:lnTo>
                    <a:pt x="56" y="2"/>
                  </a:lnTo>
                  <a:lnTo>
                    <a:pt x="37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51" y="37"/>
                  </a:lnTo>
                  <a:lnTo>
                    <a:pt x="68" y="40"/>
                  </a:lnTo>
                  <a:lnTo>
                    <a:pt x="83" y="43"/>
                  </a:lnTo>
                  <a:lnTo>
                    <a:pt x="99" y="46"/>
                  </a:lnTo>
                  <a:lnTo>
                    <a:pt x="114" y="50"/>
                  </a:lnTo>
                  <a:lnTo>
                    <a:pt x="129" y="56"/>
                  </a:lnTo>
                  <a:lnTo>
                    <a:pt x="144" y="61"/>
                  </a:lnTo>
                  <a:lnTo>
                    <a:pt x="158" y="68"/>
                  </a:lnTo>
                  <a:lnTo>
                    <a:pt x="172" y="75"/>
                  </a:lnTo>
                  <a:lnTo>
                    <a:pt x="185" y="83"/>
                  </a:lnTo>
                  <a:lnTo>
                    <a:pt x="199" y="91"/>
                  </a:lnTo>
                  <a:lnTo>
                    <a:pt x="211" y="100"/>
                  </a:lnTo>
                  <a:lnTo>
                    <a:pt x="224" y="110"/>
                  </a:lnTo>
                  <a:lnTo>
                    <a:pt x="236" y="121"/>
                  </a:lnTo>
                  <a:lnTo>
                    <a:pt x="247" y="131"/>
                  </a:lnTo>
                  <a:lnTo>
                    <a:pt x="258" y="142"/>
                  </a:lnTo>
                  <a:lnTo>
                    <a:pt x="267" y="154"/>
                  </a:lnTo>
                  <a:lnTo>
                    <a:pt x="277" y="166"/>
                  </a:lnTo>
                  <a:lnTo>
                    <a:pt x="287" y="179"/>
                  </a:lnTo>
                  <a:lnTo>
                    <a:pt x="295" y="192"/>
                  </a:lnTo>
                  <a:lnTo>
                    <a:pt x="303" y="206"/>
                  </a:lnTo>
                  <a:lnTo>
                    <a:pt x="310" y="220"/>
                  </a:lnTo>
                  <a:lnTo>
                    <a:pt x="316" y="234"/>
                  </a:lnTo>
                  <a:lnTo>
                    <a:pt x="322" y="249"/>
                  </a:lnTo>
                  <a:lnTo>
                    <a:pt x="328" y="264"/>
                  </a:lnTo>
                  <a:lnTo>
                    <a:pt x="332" y="279"/>
                  </a:lnTo>
                  <a:lnTo>
                    <a:pt x="335" y="294"/>
                  </a:lnTo>
                  <a:lnTo>
                    <a:pt x="339" y="311"/>
                  </a:lnTo>
                  <a:lnTo>
                    <a:pt x="340" y="327"/>
                  </a:lnTo>
                  <a:lnTo>
                    <a:pt x="342" y="343"/>
                  </a:lnTo>
                  <a:lnTo>
                    <a:pt x="342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38"/>
            <p:cNvSpPr>
              <a:spLocks noEditPoints="1"/>
            </p:cNvSpPr>
            <p:nvPr/>
          </p:nvSpPr>
          <p:spPr bwMode="auto">
            <a:xfrm>
              <a:off x="4563268" y="1839515"/>
              <a:ext cx="457200" cy="457200"/>
            </a:xfrm>
            <a:custGeom>
              <a:avLst/>
              <a:gdLst>
                <a:gd name="T0" fmla="*/ 1071 w 1152"/>
                <a:gd name="T1" fmla="*/ 923 h 1152"/>
                <a:gd name="T2" fmla="*/ 1059 w 1152"/>
                <a:gd name="T3" fmla="*/ 932 h 1152"/>
                <a:gd name="T4" fmla="*/ 1044 w 1152"/>
                <a:gd name="T5" fmla="*/ 936 h 1152"/>
                <a:gd name="T6" fmla="*/ 216 w 1152"/>
                <a:gd name="T7" fmla="*/ 108 h 1152"/>
                <a:gd name="T8" fmla="*/ 219 w 1152"/>
                <a:gd name="T9" fmla="*/ 93 h 1152"/>
                <a:gd name="T10" fmla="*/ 229 w 1152"/>
                <a:gd name="T11" fmla="*/ 80 h 1152"/>
                <a:gd name="T12" fmla="*/ 245 w 1152"/>
                <a:gd name="T13" fmla="*/ 72 h 1152"/>
                <a:gd name="T14" fmla="*/ 266 w 1152"/>
                <a:gd name="T15" fmla="*/ 75 h 1152"/>
                <a:gd name="T16" fmla="*/ 1069 w 1152"/>
                <a:gd name="T17" fmla="*/ 875 h 1152"/>
                <a:gd name="T18" fmla="*/ 1078 w 1152"/>
                <a:gd name="T19" fmla="*/ 888 h 1152"/>
                <a:gd name="T20" fmla="*/ 1080 w 1152"/>
                <a:gd name="T21" fmla="*/ 903 h 1152"/>
                <a:gd name="T22" fmla="*/ 1077 w 1152"/>
                <a:gd name="T23" fmla="*/ 914 h 1152"/>
                <a:gd name="T24" fmla="*/ 532 w 1152"/>
                <a:gd name="T25" fmla="*/ 940 h 1152"/>
                <a:gd name="T26" fmla="*/ 216 w 1152"/>
                <a:gd name="T27" fmla="*/ 604 h 1152"/>
                <a:gd name="T28" fmla="*/ 549 w 1152"/>
                <a:gd name="T29" fmla="*/ 936 h 1152"/>
                <a:gd name="T30" fmla="*/ 378 w 1152"/>
                <a:gd name="T31" fmla="*/ 1075 h 1152"/>
                <a:gd name="T32" fmla="*/ 360 w 1152"/>
                <a:gd name="T33" fmla="*/ 1080 h 1152"/>
                <a:gd name="T34" fmla="*/ 341 w 1152"/>
                <a:gd name="T35" fmla="*/ 1075 h 1152"/>
                <a:gd name="T36" fmla="*/ 77 w 1152"/>
                <a:gd name="T37" fmla="*/ 810 h 1152"/>
                <a:gd name="T38" fmla="*/ 72 w 1152"/>
                <a:gd name="T39" fmla="*/ 792 h 1152"/>
                <a:gd name="T40" fmla="*/ 77 w 1152"/>
                <a:gd name="T41" fmla="*/ 773 h 1152"/>
                <a:gd name="T42" fmla="*/ 195 w 1152"/>
                <a:gd name="T43" fmla="*/ 653 h 1152"/>
                <a:gd name="T44" fmla="*/ 499 w 1152"/>
                <a:gd name="T45" fmla="*/ 957 h 1152"/>
                <a:gd name="T46" fmla="*/ 328 w 1152"/>
                <a:gd name="T47" fmla="*/ 31 h 1152"/>
                <a:gd name="T48" fmla="*/ 302 w 1152"/>
                <a:gd name="T49" fmla="*/ 13 h 1152"/>
                <a:gd name="T50" fmla="*/ 273 w 1152"/>
                <a:gd name="T51" fmla="*/ 2 h 1152"/>
                <a:gd name="T52" fmla="*/ 242 w 1152"/>
                <a:gd name="T53" fmla="*/ 0 h 1152"/>
                <a:gd name="T54" fmla="*/ 211 w 1152"/>
                <a:gd name="T55" fmla="*/ 9 h 1152"/>
                <a:gd name="T56" fmla="*/ 190 w 1152"/>
                <a:gd name="T57" fmla="*/ 19 h 1152"/>
                <a:gd name="T58" fmla="*/ 172 w 1152"/>
                <a:gd name="T59" fmla="*/ 36 h 1152"/>
                <a:gd name="T60" fmla="*/ 158 w 1152"/>
                <a:gd name="T61" fmla="*/ 55 h 1152"/>
                <a:gd name="T62" fmla="*/ 149 w 1152"/>
                <a:gd name="T63" fmla="*/ 77 h 1152"/>
                <a:gd name="T64" fmla="*/ 145 w 1152"/>
                <a:gd name="T65" fmla="*/ 99 h 1152"/>
                <a:gd name="T66" fmla="*/ 31 w 1152"/>
                <a:gd name="T67" fmla="*/ 716 h 1152"/>
                <a:gd name="T68" fmla="*/ 13 w 1152"/>
                <a:gd name="T69" fmla="*/ 742 h 1152"/>
                <a:gd name="T70" fmla="*/ 2 w 1152"/>
                <a:gd name="T71" fmla="*/ 771 h 1152"/>
                <a:gd name="T72" fmla="*/ 1 w 1152"/>
                <a:gd name="T73" fmla="*/ 802 h 1152"/>
                <a:gd name="T74" fmla="*/ 7 w 1152"/>
                <a:gd name="T75" fmla="*/ 833 h 1152"/>
                <a:gd name="T76" fmla="*/ 25 w 1152"/>
                <a:gd name="T77" fmla="*/ 860 h 1152"/>
                <a:gd name="T78" fmla="*/ 292 w 1152"/>
                <a:gd name="T79" fmla="*/ 1128 h 1152"/>
                <a:gd name="T80" fmla="*/ 320 w 1152"/>
                <a:gd name="T81" fmla="*/ 1144 h 1152"/>
                <a:gd name="T82" fmla="*/ 350 w 1152"/>
                <a:gd name="T83" fmla="*/ 1151 h 1152"/>
                <a:gd name="T84" fmla="*/ 381 w 1152"/>
                <a:gd name="T85" fmla="*/ 1150 h 1152"/>
                <a:gd name="T86" fmla="*/ 410 w 1152"/>
                <a:gd name="T87" fmla="*/ 1139 h 1152"/>
                <a:gd name="T88" fmla="*/ 436 w 1152"/>
                <a:gd name="T89" fmla="*/ 1120 h 1152"/>
                <a:gd name="T90" fmla="*/ 1052 w 1152"/>
                <a:gd name="T91" fmla="*/ 1008 h 1152"/>
                <a:gd name="T92" fmla="*/ 1076 w 1152"/>
                <a:gd name="T93" fmla="*/ 1003 h 1152"/>
                <a:gd name="T94" fmla="*/ 1097 w 1152"/>
                <a:gd name="T95" fmla="*/ 994 h 1152"/>
                <a:gd name="T96" fmla="*/ 1117 w 1152"/>
                <a:gd name="T97" fmla="*/ 981 h 1152"/>
                <a:gd name="T98" fmla="*/ 1132 w 1152"/>
                <a:gd name="T99" fmla="*/ 962 h 1152"/>
                <a:gd name="T100" fmla="*/ 1144 w 1152"/>
                <a:gd name="T101" fmla="*/ 942 h 1152"/>
                <a:gd name="T102" fmla="*/ 1150 w 1152"/>
                <a:gd name="T103" fmla="*/ 918 h 1152"/>
                <a:gd name="T104" fmla="*/ 1152 w 1152"/>
                <a:gd name="T105" fmla="*/ 894 h 1152"/>
                <a:gd name="T106" fmla="*/ 1148 w 1152"/>
                <a:gd name="T107" fmla="*/ 872 h 1152"/>
                <a:gd name="T108" fmla="*/ 1139 w 1152"/>
                <a:gd name="T109" fmla="*/ 849 h 1152"/>
                <a:gd name="T110" fmla="*/ 1126 w 1152"/>
                <a:gd name="T111" fmla="*/ 829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77" y="914"/>
                  </a:moveTo>
                  <a:lnTo>
                    <a:pt x="1075" y="919"/>
                  </a:lnTo>
                  <a:lnTo>
                    <a:pt x="1071" y="923"/>
                  </a:lnTo>
                  <a:lnTo>
                    <a:pt x="1068" y="927"/>
                  </a:lnTo>
                  <a:lnTo>
                    <a:pt x="1064" y="930"/>
                  </a:lnTo>
                  <a:lnTo>
                    <a:pt x="1059" y="932"/>
                  </a:lnTo>
                  <a:lnTo>
                    <a:pt x="1054" y="934"/>
                  </a:lnTo>
                  <a:lnTo>
                    <a:pt x="1050" y="935"/>
                  </a:lnTo>
                  <a:lnTo>
                    <a:pt x="1044" y="936"/>
                  </a:lnTo>
                  <a:lnTo>
                    <a:pt x="1033" y="936"/>
                  </a:lnTo>
                  <a:lnTo>
                    <a:pt x="216" y="119"/>
                  </a:lnTo>
                  <a:lnTo>
                    <a:pt x="216" y="108"/>
                  </a:lnTo>
                  <a:lnTo>
                    <a:pt x="216" y="103"/>
                  </a:lnTo>
                  <a:lnTo>
                    <a:pt x="218" y="97"/>
                  </a:lnTo>
                  <a:lnTo>
                    <a:pt x="219" y="93"/>
                  </a:lnTo>
                  <a:lnTo>
                    <a:pt x="222" y="87"/>
                  </a:lnTo>
                  <a:lnTo>
                    <a:pt x="226" y="84"/>
                  </a:lnTo>
                  <a:lnTo>
                    <a:pt x="229" y="80"/>
                  </a:lnTo>
                  <a:lnTo>
                    <a:pt x="233" y="77"/>
                  </a:lnTo>
                  <a:lnTo>
                    <a:pt x="239" y="75"/>
                  </a:lnTo>
                  <a:lnTo>
                    <a:pt x="245" y="72"/>
                  </a:lnTo>
                  <a:lnTo>
                    <a:pt x="252" y="72"/>
                  </a:lnTo>
                  <a:lnTo>
                    <a:pt x="259" y="72"/>
                  </a:lnTo>
                  <a:lnTo>
                    <a:pt x="266" y="75"/>
                  </a:lnTo>
                  <a:lnTo>
                    <a:pt x="272" y="78"/>
                  </a:lnTo>
                  <a:lnTo>
                    <a:pt x="277" y="82"/>
                  </a:lnTo>
                  <a:lnTo>
                    <a:pt x="1069" y="875"/>
                  </a:lnTo>
                  <a:lnTo>
                    <a:pt x="1073" y="879"/>
                  </a:lnTo>
                  <a:lnTo>
                    <a:pt x="1076" y="883"/>
                  </a:lnTo>
                  <a:lnTo>
                    <a:pt x="1078" y="888"/>
                  </a:lnTo>
                  <a:lnTo>
                    <a:pt x="1079" y="893"/>
                  </a:lnTo>
                  <a:lnTo>
                    <a:pt x="1080" y="899"/>
                  </a:lnTo>
                  <a:lnTo>
                    <a:pt x="1080" y="903"/>
                  </a:lnTo>
                  <a:lnTo>
                    <a:pt x="1079" y="908"/>
                  </a:lnTo>
                  <a:lnTo>
                    <a:pt x="1077" y="914"/>
                  </a:lnTo>
                  <a:lnTo>
                    <a:pt x="1077" y="914"/>
                  </a:lnTo>
                  <a:close/>
                  <a:moveTo>
                    <a:pt x="549" y="936"/>
                  </a:moveTo>
                  <a:lnTo>
                    <a:pt x="541" y="937"/>
                  </a:lnTo>
                  <a:lnTo>
                    <a:pt x="532" y="940"/>
                  </a:lnTo>
                  <a:lnTo>
                    <a:pt x="213" y="619"/>
                  </a:lnTo>
                  <a:lnTo>
                    <a:pt x="215" y="611"/>
                  </a:lnTo>
                  <a:lnTo>
                    <a:pt x="216" y="604"/>
                  </a:lnTo>
                  <a:lnTo>
                    <a:pt x="216" y="170"/>
                  </a:lnTo>
                  <a:lnTo>
                    <a:pt x="983" y="936"/>
                  </a:lnTo>
                  <a:lnTo>
                    <a:pt x="549" y="936"/>
                  </a:lnTo>
                  <a:close/>
                  <a:moveTo>
                    <a:pt x="498" y="957"/>
                  </a:moveTo>
                  <a:lnTo>
                    <a:pt x="385" y="1069"/>
                  </a:lnTo>
                  <a:lnTo>
                    <a:pt x="378" y="1075"/>
                  </a:lnTo>
                  <a:lnTo>
                    <a:pt x="371" y="1078"/>
                  </a:lnTo>
                  <a:lnTo>
                    <a:pt x="365" y="1080"/>
                  </a:lnTo>
                  <a:lnTo>
                    <a:pt x="360" y="1080"/>
                  </a:lnTo>
                  <a:lnTo>
                    <a:pt x="355" y="1080"/>
                  </a:lnTo>
                  <a:lnTo>
                    <a:pt x="349" y="1078"/>
                  </a:lnTo>
                  <a:lnTo>
                    <a:pt x="341" y="1075"/>
                  </a:lnTo>
                  <a:lnTo>
                    <a:pt x="335" y="1069"/>
                  </a:lnTo>
                  <a:lnTo>
                    <a:pt x="83" y="818"/>
                  </a:lnTo>
                  <a:lnTo>
                    <a:pt x="77" y="810"/>
                  </a:lnTo>
                  <a:lnTo>
                    <a:pt x="73" y="804"/>
                  </a:lnTo>
                  <a:lnTo>
                    <a:pt x="72" y="797"/>
                  </a:lnTo>
                  <a:lnTo>
                    <a:pt x="72" y="792"/>
                  </a:lnTo>
                  <a:lnTo>
                    <a:pt x="72" y="787"/>
                  </a:lnTo>
                  <a:lnTo>
                    <a:pt x="73" y="781"/>
                  </a:lnTo>
                  <a:lnTo>
                    <a:pt x="77" y="773"/>
                  </a:lnTo>
                  <a:lnTo>
                    <a:pt x="83" y="767"/>
                  </a:lnTo>
                  <a:lnTo>
                    <a:pt x="195" y="654"/>
                  </a:lnTo>
                  <a:lnTo>
                    <a:pt x="195" y="653"/>
                  </a:lnTo>
                  <a:lnTo>
                    <a:pt x="195" y="653"/>
                  </a:lnTo>
                  <a:lnTo>
                    <a:pt x="499" y="957"/>
                  </a:lnTo>
                  <a:lnTo>
                    <a:pt x="499" y="957"/>
                  </a:lnTo>
                  <a:lnTo>
                    <a:pt x="498" y="957"/>
                  </a:lnTo>
                  <a:lnTo>
                    <a:pt x="498" y="957"/>
                  </a:lnTo>
                  <a:close/>
                  <a:moveTo>
                    <a:pt x="328" y="31"/>
                  </a:moveTo>
                  <a:lnTo>
                    <a:pt x="321" y="25"/>
                  </a:lnTo>
                  <a:lnTo>
                    <a:pt x="312" y="18"/>
                  </a:lnTo>
                  <a:lnTo>
                    <a:pt x="302" y="13"/>
                  </a:lnTo>
                  <a:lnTo>
                    <a:pt x="293" y="8"/>
                  </a:lnTo>
                  <a:lnTo>
                    <a:pt x="283" y="4"/>
                  </a:lnTo>
                  <a:lnTo>
                    <a:pt x="273" y="2"/>
                  </a:lnTo>
                  <a:lnTo>
                    <a:pt x="262" y="0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1" y="2"/>
                  </a:lnTo>
                  <a:lnTo>
                    <a:pt x="221" y="4"/>
                  </a:lnTo>
                  <a:lnTo>
                    <a:pt x="211" y="9"/>
                  </a:lnTo>
                  <a:lnTo>
                    <a:pt x="203" y="12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72" y="36"/>
                  </a:lnTo>
                  <a:lnTo>
                    <a:pt x="167" y="42"/>
                  </a:lnTo>
                  <a:lnTo>
                    <a:pt x="162" y="48"/>
                  </a:lnTo>
                  <a:lnTo>
                    <a:pt x="158" y="55"/>
                  </a:lnTo>
                  <a:lnTo>
                    <a:pt x="154" y="62"/>
                  </a:lnTo>
                  <a:lnTo>
                    <a:pt x="151" y="69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6" y="92"/>
                  </a:lnTo>
                  <a:lnTo>
                    <a:pt x="145" y="99"/>
                  </a:lnTo>
                  <a:lnTo>
                    <a:pt x="144" y="108"/>
                  </a:lnTo>
                  <a:lnTo>
                    <a:pt x="144" y="604"/>
                  </a:lnTo>
                  <a:lnTo>
                    <a:pt x="31" y="716"/>
                  </a:lnTo>
                  <a:lnTo>
                    <a:pt x="25" y="724"/>
                  </a:lnTo>
                  <a:lnTo>
                    <a:pt x="18" y="732"/>
                  </a:lnTo>
                  <a:lnTo>
                    <a:pt x="13" y="742"/>
                  </a:lnTo>
                  <a:lnTo>
                    <a:pt x="7" y="752"/>
                  </a:lnTo>
                  <a:lnTo>
                    <a:pt x="4" y="761"/>
                  </a:lnTo>
                  <a:lnTo>
                    <a:pt x="2" y="771"/>
                  </a:lnTo>
                  <a:lnTo>
                    <a:pt x="1" y="782"/>
                  </a:lnTo>
                  <a:lnTo>
                    <a:pt x="0" y="792"/>
                  </a:lnTo>
                  <a:lnTo>
                    <a:pt x="1" y="802"/>
                  </a:lnTo>
                  <a:lnTo>
                    <a:pt x="2" y="812"/>
                  </a:lnTo>
                  <a:lnTo>
                    <a:pt x="4" y="823"/>
                  </a:lnTo>
                  <a:lnTo>
                    <a:pt x="7" y="833"/>
                  </a:lnTo>
                  <a:lnTo>
                    <a:pt x="13" y="842"/>
                  </a:lnTo>
                  <a:lnTo>
                    <a:pt x="18" y="851"/>
                  </a:lnTo>
                  <a:lnTo>
                    <a:pt x="25" y="860"/>
                  </a:lnTo>
                  <a:lnTo>
                    <a:pt x="31" y="868"/>
                  </a:lnTo>
                  <a:lnTo>
                    <a:pt x="284" y="1120"/>
                  </a:lnTo>
                  <a:lnTo>
                    <a:pt x="292" y="1128"/>
                  </a:lnTo>
                  <a:lnTo>
                    <a:pt x="300" y="1134"/>
                  </a:lnTo>
                  <a:lnTo>
                    <a:pt x="310" y="1139"/>
                  </a:lnTo>
                  <a:lnTo>
                    <a:pt x="320" y="1144"/>
                  </a:lnTo>
                  <a:lnTo>
                    <a:pt x="329" y="1148"/>
                  </a:lnTo>
                  <a:lnTo>
                    <a:pt x="339" y="1150"/>
                  </a:lnTo>
                  <a:lnTo>
                    <a:pt x="350" y="1151"/>
                  </a:lnTo>
                  <a:lnTo>
                    <a:pt x="360" y="1152"/>
                  </a:lnTo>
                  <a:lnTo>
                    <a:pt x="370" y="1151"/>
                  </a:lnTo>
                  <a:lnTo>
                    <a:pt x="381" y="1150"/>
                  </a:lnTo>
                  <a:lnTo>
                    <a:pt x="391" y="1148"/>
                  </a:lnTo>
                  <a:lnTo>
                    <a:pt x="401" y="1144"/>
                  </a:lnTo>
                  <a:lnTo>
                    <a:pt x="410" y="1139"/>
                  </a:lnTo>
                  <a:lnTo>
                    <a:pt x="419" y="1134"/>
                  </a:lnTo>
                  <a:lnTo>
                    <a:pt x="429" y="1128"/>
                  </a:lnTo>
                  <a:lnTo>
                    <a:pt x="436" y="1120"/>
                  </a:lnTo>
                  <a:lnTo>
                    <a:pt x="549" y="1008"/>
                  </a:lnTo>
                  <a:lnTo>
                    <a:pt x="1044" y="1008"/>
                  </a:lnTo>
                  <a:lnTo>
                    <a:pt x="1052" y="1008"/>
                  </a:lnTo>
                  <a:lnTo>
                    <a:pt x="1060" y="1007"/>
                  </a:lnTo>
                  <a:lnTo>
                    <a:pt x="1068" y="1005"/>
                  </a:lnTo>
                  <a:lnTo>
                    <a:pt x="1076" y="1003"/>
                  </a:lnTo>
                  <a:lnTo>
                    <a:pt x="1083" y="1001"/>
                  </a:lnTo>
                  <a:lnTo>
                    <a:pt x="1091" y="998"/>
                  </a:lnTo>
                  <a:lnTo>
                    <a:pt x="1097" y="994"/>
                  </a:lnTo>
                  <a:lnTo>
                    <a:pt x="1104" y="989"/>
                  </a:lnTo>
                  <a:lnTo>
                    <a:pt x="1110" y="985"/>
                  </a:lnTo>
                  <a:lnTo>
                    <a:pt x="1117" y="981"/>
                  </a:lnTo>
                  <a:lnTo>
                    <a:pt x="1122" y="974"/>
                  </a:lnTo>
                  <a:lnTo>
                    <a:pt x="1127" y="969"/>
                  </a:lnTo>
                  <a:lnTo>
                    <a:pt x="1132" y="962"/>
                  </a:lnTo>
                  <a:lnTo>
                    <a:pt x="1136" y="956"/>
                  </a:lnTo>
                  <a:lnTo>
                    <a:pt x="1140" y="948"/>
                  </a:lnTo>
                  <a:lnTo>
                    <a:pt x="1144" y="942"/>
                  </a:lnTo>
                  <a:lnTo>
                    <a:pt x="1147" y="934"/>
                  </a:lnTo>
                  <a:lnTo>
                    <a:pt x="1149" y="926"/>
                  </a:lnTo>
                  <a:lnTo>
                    <a:pt x="1150" y="918"/>
                  </a:lnTo>
                  <a:lnTo>
                    <a:pt x="1151" y="910"/>
                  </a:lnTo>
                  <a:lnTo>
                    <a:pt x="1152" y="903"/>
                  </a:lnTo>
                  <a:lnTo>
                    <a:pt x="1152" y="894"/>
                  </a:lnTo>
                  <a:lnTo>
                    <a:pt x="1151" y="887"/>
                  </a:lnTo>
                  <a:lnTo>
                    <a:pt x="1150" y="879"/>
                  </a:lnTo>
                  <a:lnTo>
                    <a:pt x="1148" y="872"/>
                  </a:lnTo>
                  <a:lnTo>
                    <a:pt x="1146" y="864"/>
                  </a:lnTo>
                  <a:lnTo>
                    <a:pt x="1143" y="856"/>
                  </a:lnTo>
                  <a:lnTo>
                    <a:pt x="1139" y="849"/>
                  </a:lnTo>
                  <a:lnTo>
                    <a:pt x="1135" y="842"/>
                  </a:lnTo>
                  <a:lnTo>
                    <a:pt x="1131" y="836"/>
                  </a:lnTo>
                  <a:lnTo>
                    <a:pt x="1126" y="829"/>
                  </a:lnTo>
                  <a:lnTo>
                    <a:pt x="1120" y="824"/>
                  </a:lnTo>
                  <a:lnTo>
                    <a:pt x="32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39"/>
            <p:cNvSpPr/>
            <p:nvPr/>
          </p:nvSpPr>
          <p:spPr bwMode="auto">
            <a:xfrm>
              <a:off x="4806156" y="1839515"/>
              <a:ext cx="214313" cy="214313"/>
            </a:xfrm>
            <a:custGeom>
              <a:avLst/>
              <a:gdLst>
                <a:gd name="T0" fmla="*/ 36 w 540"/>
                <a:gd name="T1" fmla="*/ 72 h 540"/>
                <a:gd name="T2" fmla="*/ 80 w 540"/>
                <a:gd name="T3" fmla="*/ 75 h 540"/>
                <a:gd name="T4" fmla="*/ 123 w 540"/>
                <a:gd name="T5" fmla="*/ 81 h 540"/>
                <a:gd name="T6" fmla="*/ 164 w 540"/>
                <a:gd name="T7" fmla="*/ 92 h 540"/>
                <a:gd name="T8" fmla="*/ 204 w 540"/>
                <a:gd name="T9" fmla="*/ 106 h 540"/>
                <a:gd name="T10" fmla="*/ 242 w 540"/>
                <a:gd name="T11" fmla="*/ 124 h 540"/>
                <a:gd name="T12" fmla="*/ 278 w 540"/>
                <a:gd name="T13" fmla="*/ 146 h 540"/>
                <a:gd name="T14" fmla="*/ 310 w 540"/>
                <a:gd name="T15" fmla="*/ 171 h 540"/>
                <a:gd name="T16" fmla="*/ 342 w 540"/>
                <a:gd name="T17" fmla="*/ 199 h 540"/>
                <a:gd name="T18" fmla="*/ 370 w 540"/>
                <a:gd name="T19" fmla="*/ 230 h 540"/>
                <a:gd name="T20" fmla="*/ 394 w 540"/>
                <a:gd name="T21" fmla="*/ 262 h 540"/>
                <a:gd name="T22" fmla="*/ 416 w 540"/>
                <a:gd name="T23" fmla="*/ 298 h 540"/>
                <a:gd name="T24" fmla="*/ 434 w 540"/>
                <a:gd name="T25" fmla="*/ 336 h 540"/>
                <a:gd name="T26" fmla="*/ 448 w 540"/>
                <a:gd name="T27" fmla="*/ 376 h 540"/>
                <a:gd name="T28" fmla="*/ 459 w 540"/>
                <a:gd name="T29" fmla="*/ 417 h 540"/>
                <a:gd name="T30" fmla="*/ 466 w 540"/>
                <a:gd name="T31" fmla="*/ 460 h 540"/>
                <a:gd name="T32" fmla="*/ 468 w 540"/>
                <a:gd name="T33" fmla="*/ 504 h 540"/>
                <a:gd name="T34" fmla="*/ 469 w 540"/>
                <a:gd name="T35" fmla="*/ 511 h 540"/>
                <a:gd name="T36" fmla="*/ 474 w 540"/>
                <a:gd name="T37" fmla="*/ 524 h 540"/>
                <a:gd name="T38" fmla="*/ 484 w 540"/>
                <a:gd name="T39" fmla="*/ 534 h 540"/>
                <a:gd name="T40" fmla="*/ 497 w 540"/>
                <a:gd name="T41" fmla="*/ 539 h 540"/>
                <a:gd name="T42" fmla="*/ 511 w 540"/>
                <a:gd name="T43" fmla="*/ 539 h 540"/>
                <a:gd name="T44" fmla="*/ 524 w 540"/>
                <a:gd name="T45" fmla="*/ 534 h 540"/>
                <a:gd name="T46" fmla="*/ 534 w 540"/>
                <a:gd name="T47" fmla="*/ 524 h 540"/>
                <a:gd name="T48" fmla="*/ 539 w 540"/>
                <a:gd name="T49" fmla="*/ 511 h 540"/>
                <a:gd name="T50" fmla="*/ 540 w 540"/>
                <a:gd name="T51" fmla="*/ 504 h 540"/>
                <a:gd name="T52" fmla="*/ 539 w 540"/>
                <a:gd name="T53" fmla="*/ 477 h 540"/>
                <a:gd name="T54" fmla="*/ 534 w 540"/>
                <a:gd name="T55" fmla="*/ 427 h 540"/>
                <a:gd name="T56" fmla="*/ 524 w 540"/>
                <a:gd name="T57" fmla="*/ 378 h 540"/>
                <a:gd name="T58" fmla="*/ 509 w 540"/>
                <a:gd name="T59" fmla="*/ 330 h 540"/>
                <a:gd name="T60" fmla="*/ 491 w 540"/>
                <a:gd name="T61" fmla="*/ 285 h 540"/>
                <a:gd name="T62" fmla="*/ 467 w 540"/>
                <a:gd name="T63" fmla="*/ 243 h 540"/>
                <a:gd name="T64" fmla="*/ 440 w 540"/>
                <a:gd name="T65" fmla="*/ 203 h 540"/>
                <a:gd name="T66" fmla="*/ 410 w 540"/>
                <a:gd name="T67" fmla="*/ 165 h 540"/>
                <a:gd name="T68" fmla="*/ 375 w 540"/>
                <a:gd name="T69" fmla="*/ 132 h 540"/>
                <a:gd name="T70" fmla="*/ 338 w 540"/>
                <a:gd name="T71" fmla="*/ 100 h 540"/>
                <a:gd name="T72" fmla="*/ 297 w 540"/>
                <a:gd name="T73" fmla="*/ 73 h 540"/>
                <a:gd name="T74" fmla="*/ 255 w 540"/>
                <a:gd name="T75" fmla="*/ 50 h 540"/>
                <a:gd name="T76" fmla="*/ 210 w 540"/>
                <a:gd name="T77" fmla="*/ 31 h 540"/>
                <a:gd name="T78" fmla="*/ 162 w 540"/>
                <a:gd name="T79" fmla="*/ 16 h 540"/>
                <a:gd name="T80" fmla="*/ 114 w 540"/>
                <a:gd name="T81" fmla="*/ 6 h 540"/>
                <a:gd name="T82" fmla="*/ 63 w 540"/>
                <a:gd name="T83" fmla="*/ 1 h 540"/>
                <a:gd name="T84" fmla="*/ 37 w 540"/>
                <a:gd name="T85" fmla="*/ 0 h 540"/>
                <a:gd name="T86" fmla="*/ 28 w 540"/>
                <a:gd name="T87" fmla="*/ 1 h 540"/>
                <a:gd name="T88" fmla="*/ 15 w 540"/>
                <a:gd name="T89" fmla="*/ 6 h 540"/>
                <a:gd name="T90" fmla="*/ 6 w 540"/>
                <a:gd name="T91" fmla="*/ 16 h 540"/>
                <a:gd name="T92" fmla="*/ 0 w 540"/>
                <a:gd name="T93" fmla="*/ 29 h 540"/>
                <a:gd name="T94" fmla="*/ 0 w 540"/>
                <a:gd name="T95" fmla="*/ 43 h 540"/>
                <a:gd name="T96" fmla="*/ 6 w 540"/>
                <a:gd name="T97" fmla="*/ 56 h 540"/>
                <a:gd name="T98" fmla="*/ 15 w 540"/>
                <a:gd name="T99" fmla="*/ 66 h 540"/>
                <a:gd name="T100" fmla="*/ 28 w 540"/>
                <a:gd name="T10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36" y="72"/>
                  </a:moveTo>
                  <a:lnTo>
                    <a:pt x="36" y="72"/>
                  </a:lnTo>
                  <a:lnTo>
                    <a:pt x="59" y="72"/>
                  </a:lnTo>
                  <a:lnTo>
                    <a:pt x="80" y="75"/>
                  </a:lnTo>
                  <a:lnTo>
                    <a:pt x="102" y="77"/>
                  </a:lnTo>
                  <a:lnTo>
                    <a:pt x="123" y="81"/>
                  </a:lnTo>
                  <a:lnTo>
                    <a:pt x="144" y="85"/>
                  </a:lnTo>
                  <a:lnTo>
                    <a:pt x="164" y="92"/>
                  </a:lnTo>
                  <a:lnTo>
                    <a:pt x="184" y="98"/>
                  </a:lnTo>
                  <a:lnTo>
                    <a:pt x="204" y="106"/>
                  </a:lnTo>
                  <a:lnTo>
                    <a:pt x="223" y="114"/>
                  </a:lnTo>
                  <a:lnTo>
                    <a:pt x="242" y="124"/>
                  </a:lnTo>
                  <a:lnTo>
                    <a:pt x="259" y="135"/>
                  </a:lnTo>
                  <a:lnTo>
                    <a:pt x="278" y="146"/>
                  </a:lnTo>
                  <a:lnTo>
                    <a:pt x="294" y="158"/>
                  </a:lnTo>
                  <a:lnTo>
                    <a:pt x="310" y="171"/>
                  </a:lnTo>
                  <a:lnTo>
                    <a:pt x="326" y="185"/>
                  </a:lnTo>
                  <a:lnTo>
                    <a:pt x="342" y="199"/>
                  </a:lnTo>
                  <a:lnTo>
                    <a:pt x="356" y="214"/>
                  </a:lnTo>
                  <a:lnTo>
                    <a:pt x="370" y="230"/>
                  </a:lnTo>
                  <a:lnTo>
                    <a:pt x="382" y="246"/>
                  </a:lnTo>
                  <a:lnTo>
                    <a:pt x="394" y="262"/>
                  </a:lnTo>
                  <a:lnTo>
                    <a:pt x="405" y="281"/>
                  </a:lnTo>
                  <a:lnTo>
                    <a:pt x="416" y="298"/>
                  </a:lnTo>
                  <a:lnTo>
                    <a:pt x="426" y="318"/>
                  </a:lnTo>
                  <a:lnTo>
                    <a:pt x="434" y="336"/>
                  </a:lnTo>
                  <a:lnTo>
                    <a:pt x="442" y="355"/>
                  </a:lnTo>
                  <a:lnTo>
                    <a:pt x="448" y="376"/>
                  </a:lnTo>
                  <a:lnTo>
                    <a:pt x="454" y="396"/>
                  </a:lnTo>
                  <a:lnTo>
                    <a:pt x="459" y="417"/>
                  </a:lnTo>
                  <a:lnTo>
                    <a:pt x="463" y="438"/>
                  </a:lnTo>
                  <a:lnTo>
                    <a:pt x="466" y="460"/>
                  </a:lnTo>
                  <a:lnTo>
                    <a:pt x="467" y="482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9" y="511"/>
                  </a:lnTo>
                  <a:lnTo>
                    <a:pt x="471" y="518"/>
                  </a:lnTo>
                  <a:lnTo>
                    <a:pt x="474" y="524"/>
                  </a:lnTo>
                  <a:lnTo>
                    <a:pt x="479" y="529"/>
                  </a:lnTo>
                  <a:lnTo>
                    <a:pt x="484" y="534"/>
                  </a:lnTo>
                  <a:lnTo>
                    <a:pt x="490" y="537"/>
                  </a:lnTo>
                  <a:lnTo>
                    <a:pt x="497" y="539"/>
                  </a:lnTo>
                  <a:lnTo>
                    <a:pt x="504" y="540"/>
                  </a:lnTo>
                  <a:lnTo>
                    <a:pt x="511" y="539"/>
                  </a:lnTo>
                  <a:lnTo>
                    <a:pt x="518" y="537"/>
                  </a:lnTo>
                  <a:lnTo>
                    <a:pt x="524" y="534"/>
                  </a:lnTo>
                  <a:lnTo>
                    <a:pt x="529" y="529"/>
                  </a:lnTo>
                  <a:lnTo>
                    <a:pt x="534" y="524"/>
                  </a:lnTo>
                  <a:lnTo>
                    <a:pt x="537" y="518"/>
                  </a:lnTo>
                  <a:lnTo>
                    <a:pt x="539" y="511"/>
                  </a:lnTo>
                  <a:lnTo>
                    <a:pt x="540" y="504"/>
                  </a:lnTo>
                  <a:lnTo>
                    <a:pt x="540" y="504"/>
                  </a:lnTo>
                  <a:lnTo>
                    <a:pt x="540" y="503"/>
                  </a:lnTo>
                  <a:lnTo>
                    <a:pt x="539" y="477"/>
                  </a:lnTo>
                  <a:lnTo>
                    <a:pt x="537" y="453"/>
                  </a:lnTo>
                  <a:lnTo>
                    <a:pt x="534" y="427"/>
                  </a:lnTo>
                  <a:lnTo>
                    <a:pt x="529" y="403"/>
                  </a:lnTo>
                  <a:lnTo>
                    <a:pt x="524" y="378"/>
                  </a:lnTo>
                  <a:lnTo>
                    <a:pt x="518" y="354"/>
                  </a:lnTo>
                  <a:lnTo>
                    <a:pt x="509" y="330"/>
                  </a:lnTo>
                  <a:lnTo>
                    <a:pt x="500" y="308"/>
                  </a:lnTo>
                  <a:lnTo>
                    <a:pt x="491" y="285"/>
                  </a:lnTo>
                  <a:lnTo>
                    <a:pt x="479" y="264"/>
                  </a:lnTo>
                  <a:lnTo>
                    <a:pt x="467" y="243"/>
                  </a:lnTo>
                  <a:lnTo>
                    <a:pt x="454" y="222"/>
                  </a:lnTo>
                  <a:lnTo>
                    <a:pt x="440" y="203"/>
                  </a:lnTo>
                  <a:lnTo>
                    <a:pt x="425" y="184"/>
                  </a:lnTo>
                  <a:lnTo>
                    <a:pt x="410" y="165"/>
                  </a:lnTo>
                  <a:lnTo>
                    <a:pt x="392" y="148"/>
                  </a:lnTo>
                  <a:lnTo>
                    <a:pt x="375" y="132"/>
                  </a:lnTo>
                  <a:lnTo>
                    <a:pt x="357" y="116"/>
                  </a:lnTo>
                  <a:lnTo>
                    <a:pt x="338" y="100"/>
                  </a:lnTo>
                  <a:lnTo>
                    <a:pt x="318" y="86"/>
                  </a:lnTo>
                  <a:lnTo>
                    <a:pt x="297" y="73"/>
                  </a:lnTo>
                  <a:lnTo>
                    <a:pt x="277" y="62"/>
                  </a:lnTo>
                  <a:lnTo>
                    <a:pt x="255" y="50"/>
                  </a:lnTo>
                  <a:lnTo>
                    <a:pt x="232" y="40"/>
                  </a:lnTo>
                  <a:lnTo>
                    <a:pt x="210" y="31"/>
                  </a:lnTo>
                  <a:lnTo>
                    <a:pt x="186" y="23"/>
                  </a:lnTo>
                  <a:lnTo>
                    <a:pt x="162" y="16"/>
                  </a:lnTo>
                  <a:lnTo>
                    <a:pt x="139" y="11"/>
                  </a:lnTo>
                  <a:lnTo>
                    <a:pt x="114" y="6"/>
                  </a:lnTo>
                  <a:lnTo>
                    <a:pt x="89" y="3"/>
                  </a:lnTo>
                  <a:lnTo>
                    <a:pt x="6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kern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1869169" y="1543999"/>
            <a:ext cx="8453662" cy="660113"/>
          </a:xfrm>
          <a:prstGeom prst="rect">
            <a:avLst/>
          </a:prstGeom>
        </p:spPr>
        <p:txBody>
          <a:bodyPr vert="horz" lIns="121893" tIns="60946" rIns="121893" bIns="60946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06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b="23232"/>
          <a:stretch>
            <a:fillRect/>
          </a:stretch>
        </p:blipFill>
        <p:spPr>
          <a:xfrm>
            <a:off x="682859" y="1798383"/>
            <a:ext cx="10826279" cy="401781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59576" y="1299254"/>
            <a:ext cx="5136422" cy="5031117"/>
            <a:chOff x="1818558" y="1176278"/>
            <a:chExt cx="8412666" cy="5268003"/>
          </a:xfrm>
        </p:grpSpPr>
        <p:sp>
          <p:nvSpPr>
            <p:cNvPr id="8" name="等腰三角形 7"/>
            <p:cNvSpPr/>
            <p:nvPr/>
          </p:nvSpPr>
          <p:spPr>
            <a:xfrm flipH="1" flipV="1">
              <a:off x="1818558" y="5870257"/>
              <a:ext cx="833670" cy="574024"/>
            </a:xfrm>
            <a:prstGeom prst="triangle">
              <a:avLst>
                <a:gd name="adj" fmla="val 26614"/>
              </a:avLst>
            </a:prstGeom>
            <a:solidFill>
              <a:srgbClr val="124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9437020" y="1176278"/>
              <a:ext cx="794204" cy="533342"/>
            </a:xfrm>
            <a:prstGeom prst="triangle">
              <a:avLst>
                <a:gd name="adj" fmla="val 26614"/>
              </a:avLst>
            </a:prstGeom>
            <a:solidFill>
              <a:srgbClr val="124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2382982" y="1184154"/>
              <a:ext cx="7283470" cy="5246274"/>
            </a:xfrm>
            <a:prstGeom prst="parallelogram">
              <a:avLst>
                <a:gd name="adj" fmla="val 31038"/>
              </a:avLst>
            </a:prstGeom>
            <a:solidFill>
              <a:srgbClr val="22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11090" y="1291732"/>
            <a:ext cx="5136422" cy="5031117"/>
            <a:chOff x="1818558" y="1176278"/>
            <a:chExt cx="8412666" cy="5268003"/>
          </a:xfrm>
        </p:grpSpPr>
        <p:sp>
          <p:nvSpPr>
            <p:cNvPr id="11" name="等腰三角形 10"/>
            <p:cNvSpPr/>
            <p:nvPr/>
          </p:nvSpPr>
          <p:spPr>
            <a:xfrm flipH="1" flipV="1">
              <a:off x="1818558" y="5870257"/>
              <a:ext cx="833670" cy="574024"/>
            </a:xfrm>
            <a:prstGeom prst="triangle">
              <a:avLst>
                <a:gd name="adj" fmla="val 26614"/>
              </a:avLst>
            </a:prstGeom>
            <a:solidFill>
              <a:srgbClr val="124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9437020" y="1176278"/>
              <a:ext cx="794204" cy="533342"/>
            </a:xfrm>
            <a:prstGeom prst="triangle">
              <a:avLst>
                <a:gd name="adj" fmla="val 26614"/>
              </a:avLst>
            </a:prstGeom>
            <a:solidFill>
              <a:srgbClr val="124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2382982" y="1184154"/>
              <a:ext cx="7283470" cy="5246274"/>
            </a:xfrm>
            <a:prstGeom prst="parallelogram">
              <a:avLst>
                <a:gd name="adj" fmla="val 31038"/>
              </a:avLst>
            </a:prstGeom>
            <a:solidFill>
              <a:srgbClr val="22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131"/>
          <p:cNvSpPr>
            <a:spLocks noEditPoints="1"/>
          </p:cNvSpPr>
          <p:nvPr/>
        </p:nvSpPr>
        <p:spPr bwMode="auto">
          <a:xfrm>
            <a:off x="3168163" y="2523425"/>
            <a:ext cx="564061" cy="529273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15" name="Freeform 90"/>
          <p:cNvSpPr>
            <a:spLocks noEditPoints="1"/>
          </p:cNvSpPr>
          <p:nvPr/>
        </p:nvSpPr>
        <p:spPr bwMode="auto">
          <a:xfrm>
            <a:off x="7957520" y="2429671"/>
            <a:ext cx="623027" cy="623027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16" name="TextBox 50"/>
          <p:cNvSpPr txBox="1"/>
          <p:nvPr/>
        </p:nvSpPr>
        <p:spPr>
          <a:xfrm>
            <a:off x="2275136" y="3280952"/>
            <a:ext cx="253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51"/>
          <p:cNvSpPr/>
          <p:nvPr/>
        </p:nvSpPr>
        <p:spPr>
          <a:xfrm>
            <a:off x="2286048" y="3903810"/>
            <a:ext cx="227287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50"/>
          <p:cNvSpPr txBox="1"/>
          <p:nvPr/>
        </p:nvSpPr>
        <p:spPr>
          <a:xfrm>
            <a:off x="6944118" y="3280951"/>
            <a:ext cx="253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51"/>
          <p:cNvSpPr/>
          <p:nvPr/>
        </p:nvSpPr>
        <p:spPr>
          <a:xfrm>
            <a:off x="6944119" y="3903810"/>
            <a:ext cx="227287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9125" y="255713"/>
            <a:ext cx="301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9" y="1863321"/>
            <a:ext cx="5581650" cy="42188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88448" y="2064389"/>
            <a:ext cx="5153891" cy="3015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206003" y="2045691"/>
          <a:ext cx="4918782" cy="3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50"/>
          <p:cNvSpPr txBox="1"/>
          <p:nvPr/>
        </p:nvSpPr>
        <p:spPr>
          <a:xfrm>
            <a:off x="7090726" y="1632488"/>
            <a:ext cx="230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51"/>
          <p:cNvSpPr/>
          <p:nvPr/>
        </p:nvSpPr>
        <p:spPr>
          <a:xfrm>
            <a:off x="7090726" y="2054432"/>
            <a:ext cx="427687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itle 11"/>
          <p:cNvSpPr txBox="1"/>
          <p:nvPr/>
        </p:nvSpPr>
        <p:spPr>
          <a:xfrm>
            <a:off x="7090726" y="3454332"/>
            <a:ext cx="1347490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2" name="Title 11"/>
          <p:cNvSpPr txBox="1"/>
          <p:nvPr/>
        </p:nvSpPr>
        <p:spPr>
          <a:xfrm>
            <a:off x="7090726" y="4363259"/>
            <a:ext cx="1347490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85%</a:t>
            </a:r>
          </a:p>
        </p:txBody>
      </p:sp>
      <p:sp>
        <p:nvSpPr>
          <p:cNvPr id="13" name="TextBox 34"/>
          <p:cNvSpPr txBox="1"/>
          <p:nvPr/>
        </p:nvSpPr>
        <p:spPr>
          <a:xfrm>
            <a:off x="8426212" y="3367444"/>
            <a:ext cx="300050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8426212" y="4312825"/>
            <a:ext cx="300050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Title 11"/>
          <p:cNvSpPr txBox="1"/>
          <p:nvPr/>
        </p:nvSpPr>
        <p:spPr>
          <a:xfrm>
            <a:off x="7090726" y="5232547"/>
            <a:ext cx="1347490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8426212" y="5182113"/>
            <a:ext cx="300050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091128"/>
            <a:ext cx="12192000" cy="2675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5046693" y="1406942"/>
            <a:ext cx="633671" cy="684186"/>
          </a:xfrm>
          <a:prstGeom prst="triangle">
            <a:avLst>
              <a:gd name="adj" fmla="val 37053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607127" y="1406941"/>
            <a:ext cx="3671455" cy="4057971"/>
          </a:xfrm>
          <a:prstGeom prst="parallelogram">
            <a:avLst>
              <a:gd name="adj" fmla="val 31038"/>
            </a:avLst>
          </a:prstGeom>
          <a:solidFill>
            <a:srgbClr val="22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flipH="1" flipV="1">
            <a:off x="1205344" y="4780727"/>
            <a:ext cx="633671" cy="684186"/>
          </a:xfrm>
          <a:prstGeom prst="triangle">
            <a:avLst>
              <a:gd name="adj" fmla="val 34867"/>
            </a:avLst>
          </a:prstGeom>
          <a:solidFill>
            <a:srgbClr val="124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2889" y="2091127"/>
            <a:ext cx="23999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2</a:t>
            </a:r>
            <a:endParaRPr lang="zh-CN" altLang="en-US" sz="13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943" y="2728040"/>
            <a:ext cx="496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92943" y="3542923"/>
            <a:ext cx="5387373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uftfgz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ftfgz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1212</Words>
  <Application>Microsoft Office PowerPoint</Application>
  <PresentationFormat>宽屏</PresentationFormat>
  <Paragraphs>204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之灵</cp:lastModifiedBy>
  <cp:revision>376</cp:revision>
  <dcterms:created xsi:type="dcterms:W3CDTF">2019-07-04T08:14:00Z</dcterms:created>
  <dcterms:modified xsi:type="dcterms:W3CDTF">2023-09-30T03:05:32Z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CA185439A10143C280854B91DFFD98BB_12</vt:lpwstr>
  </property>
  <property fmtid="{D5CDD505-2E9C-101B-9397-08002B2CF9AE}" pid="3" name="KSOProductBuildVer">
    <vt:lpwstr>2052-12.1.0.15120</vt:lpwstr>
  </property>
</Properties>
</file>