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7"/>
  </p:notesMasterIdLst>
  <p:sldIdLst>
    <p:sldId id="312" r:id="rId2"/>
    <p:sldId id="259" r:id="rId3"/>
    <p:sldId id="307" r:id="rId4"/>
    <p:sldId id="297" r:id="rId5"/>
    <p:sldId id="291" r:id="rId6"/>
    <p:sldId id="302" r:id="rId7"/>
    <p:sldId id="303" r:id="rId8"/>
    <p:sldId id="310" r:id="rId9"/>
    <p:sldId id="292" r:id="rId10"/>
    <p:sldId id="293" r:id="rId11"/>
    <p:sldId id="294" r:id="rId12"/>
    <p:sldId id="295" r:id="rId13"/>
    <p:sldId id="296" r:id="rId14"/>
    <p:sldId id="309" r:id="rId15"/>
    <p:sldId id="289" r:id="rId16"/>
    <p:sldId id="298" r:id="rId17"/>
    <p:sldId id="300" r:id="rId18"/>
    <p:sldId id="305" r:id="rId19"/>
    <p:sldId id="308" r:id="rId20"/>
    <p:sldId id="290" r:id="rId21"/>
    <p:sldId id="299" r:id="rId22"/>
    <p:sldId id="301" r:id="rId23"/>
    <p:sldId id="304" r:id="rId24"/>
    <p:sldId id="306" r:id="rId25"/>
    <p:sldId id="31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248"/>
    <a:srgbClr val="FF9900"/>
    <a:srgbClr val="22374C"/>
    <a:srgbClr val="FFB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B3CA-3609-4056-9B23-4049BCB39C60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5CCEA-3F45-46FD-873C-10FB1242F4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40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46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7074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2240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702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380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131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246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oc id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Calibri" panose="020F0502020204030204" pitchFamily="34" charset="0"/>
              </a:rPr>
              <a:t>模板来自于 </a:t>
            </a:r>
            <a:r>
              <a:rPr lang="en-US" altLang="zh-CN">
                <a:latin typeface="Calibri" panose="020F0502020204030204" pitchFamily="34" charset="0"/>
              </a:rPr>
              <a:t>http://docer.wps.cn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741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63E652E-98AB-4307-8024-CC0A2080423B}" type="slidenum">
              <a:rPr lang="zh-CN" altLang="en-US" smtClean="0">
                <a:latin typeface="Calibri" panose="020F0502020204030204" pitchFamily="34" charset="0"/>
              </a:rPr>
              <a:pPr/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06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C9409-DB53-4385-842B-71105F4B94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52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31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480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135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5771A83A-4E98-49FA-9308-B3302F55F711}" type="slidenum">
              <a:rPr lang="zh-CN" altLang="en-US" smtClean="0">
                <a:latin typeface="Calibri" panose="020F0502020204030204" pitchFamily="34" charset="0"/>
              </a:rPr>
              <a:pPr/>
              <a:t>21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87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9981-A6EB-4ED8-871A-D4919E73289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787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C9409-DB53-4385-842B-71105F4B94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594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C9409-DB53-4385-842B-71105F4B944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909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84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71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94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38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9981-A6EB-4ED8-871A-D4919E7328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4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9981-A6EB-4ED8-871A-D4919E73289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60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141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708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25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17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53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190375" y="1953376"/>
            <a:ext cx="1661662" cy="1674932"/>
          </a:xfrm>
          <a:custGeom>
            <a:avLst/>
            <a:gdLst>
              <a:gd name="connsiteX0" fmla="*/ 830831 w 1661662"/>
              <a:gd name="connsiteY0" fmla="*/ 0 h 1674932"/>
              <a:gd name="connsiteX1" fmla="*/ 1661662 w 1661662"/>
              <a:gd name="connsiteY1" fmla="*/ 837466 h 1674932"/>
              <a:gd name="connsiteX2" fmla="*/ 830831 w 1661662"/>
              <a:gd name="connsiteY2" fmla="*/ 1674932 h 1674932"/>
              <a:gd name="connsiteX3" fmla="*/ 0 w 1661662"/>
              <a:gd name="connsiteY3" fmla="*/ 837466 h 1674932"/>
              <a:gd name="connsiteX4" fmla="*/ 830831 w 1661662"/>
              <a:gd name="connsiteY4" fmla="*/ 0 h 16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662" h="1674932">
                <a:moveTo>
                  <a:pt x="830831" y="0"/>
                </a:moveTo>
                <a:cubicBezTo>
                  <a:pt x="1289686" y="0"/>
                  <a:pt x="1661662" y="374946"/>
                  <a:pt x="1661662" y="837466"/>
                </a:cubicBezTo>
                <a:cubicBezTo>
                  <a:pt x="1661662" y="1299986"/>
                  <a:pt x="1289686" y="1674932"/>
                  <a:pt x="830831" y="1674932"/>
                </a:cubicBezTo>
                <a:cubicBezTo>
                  <a:pt x="371976" y="1674932"/>
                  <a:pt x="0" y="1299986"/>
                  <a:pt x="0" y="837466"/>
                </a:cubicBezTo>
                <a:cubicBezTo>
                  <a:pt x="0" y="374946"/>
                  <a:pt x="371976" y="0"/>
                  <a:pt x="8308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896264" y="1953376"/>
            <a:ext cx="1661662" cy="1674932"/>
          </a:xfrm>
          <a:custGeom>
            <a:avLst/>
            <a:gdLst>
              <a:gd name="connsiteX0" fmla="*/ 830831 w 1661662"/>
              <a:gd name="connsiteY0" fmla="*/ 0 h 1674932"/>
              <a:gd name="connsiteX1" fmla="*/ 1661662 w 1661662"/>
              <a:gd name="connsiteY1" fmla="*/ 837466 h 1674932"/>
              <a:gd name="connsiteX2" fmla="*/ 830831 w 1661662"/>
              <a:gd name="connsiteY2" fmla="*/ 1674932 h 1674932"/>
              <a:gd name="connsiteX3" fmla="*/ 0 w 1661662"/>
              <a:gd name="connsiteY3" fmla="*/ 837466 h 1674932"/>
              <a:gd name="connsiteX4" fmla="*/ 830831 w 1661662"/>
              <a:gd name="connsiteY4" fmla="*/ 0 h 16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662" h="1674932">
                <a:moveTo>
                  <a:pt x="830831" y="0"/>
                </a:moveTo>
                <a:cubicBezTo>
                  <a:pt x="1289686" y="0"/>
                  <a:pt x="1661662" y="374946"/>
                  <a:pt x="1661662" y="837466"/>
                </a:cubicBezTo>
                <a:cubicBezTo>
                  <a:pt x="1661662" y="1299986"/>
                  <a:pt x="1289686" y="1674932"/>
                  <a:pt x="830831" y="1674932"/>
                </a:cubicBezTo>
                <a:cubicBezTo>
                  <a:pt x="371976" y="1674932"/>
                  <a:pt x="0" y="1299986"/>
                  <a:pt x="0" y="837466"/>
                </a:cubicBezTo>
                <a:cubicBezTo>
                  <a:pt x="0" y="374946"/>
                  <a:pt x="371976" y="0"/>
                  <a:pt x="8308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686065" y="1953376"/>
            <a:ext cx="1661662" cy="1674932"/>
          </a:xfrm>
          <a:custGeom>
            <a:avLst/>
            <a:gdLst>
              <a:gd name="connsiteX0" fmla="*/ 830831 w 1661662"/>
              <a:gd name="connsiteY0" fmla="*/ 0 h 1674932"/>
              <a:gd name="connsiteX1" fmla="*/ 1661662 w 1661662"/>
              <a:gd name="connsiteY1" fmla="*/ 837466 h 1674932"/>
              <a:gd name="connsiteX2" fmla="*/ 830831 w 1661662"/>
              <a:gd name="connsiteY2" fmla="*/ 1674932 h 1674932"/>
              <a:gd name="connsiteX3" fmla="*/ 0 w 1661662"/>
              <a:gd name="connsiteY3" fmla="*/ 837466 h 1674932"/>
              <a:gd name="connsiteX4" fmla="*/ 830831 w 1661662"/>
              <a:gd name="connsiteY4" fmla="*/ 0 h 16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662" h="1674932">
                <a:moveTo>
                  <a:pt x="830831" y="0"/>
                </a:moveTo>
                <a:cubicBezTo>
                  <a:pt x="1289686" y="0"/>
                  <a:pt x="1661662" y="374946"/>
                  <a:pt x="1661662" y="837466"/>
                </a:cubicBezTo>
                <a:cubicBezTo>
                  <a:pt x="1661662" y="1299986"/>
                  <a:pt x="1289686" y="1674932"/>
                  <a:pt x="830831" y="1674932"/>
                </a:cubicBezTo>
                <a:cubicBezTo>
                  <a:pt x="371976" y="1674932"/>
                  <a:pt x="0" y="1299986"/>
                  <a:pt x="0" y="837466"/>
                </a:cubicBezTo>
                <a:cubicBezTo>
                  <a:pt x="0" y="374946"/>
                  <a:pt x="371976" y="0"/>
                  <a:pt x="8308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339963" y="1953376"/>
            <a:ext cx="1661662" cy="1674932"/>
          </a:xfrm>
          <a:custGeom>
            <a:avLst/>
            <a:gdLst>
              <a:gd name="connsiteX0" fmla="*/ 830831 w 1661662"/>
              <a:gd name="connsiteY0" fmla="*/ 0 h 1674932"/>
              <a:gd name="connsiteX1" fmla="*/ 1661662 w 1661662"/>
              <a:gd name="connsiteY1" fmla="*/ 837466 h 1674932"/>
              <a:gd name="connsiteX2" fmla="*/ 830831 w 1661662"/>
              <a:gd name="connsiteY2" fmla="*/ 1674932 h 1674932"/>
              <a:gd name="connsiteX3" fmla="*/ 0 w 1661662"/>
              <a:gd name="connsiteY3" fmla="*/ 837466 h 1674932"/>
              <a:gd name="connsiteX4" fmla="*/ 830831 w 1661662"/>
              <a:gd name="connsiteY4" fmla="*/ 0 h 16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662" h="1674932">
                <a:moveTo>
                  <a:pt x="830831" y="0"/>
                </a:moveTo>
                <a:cubicBezTo>
                  <a:pt x="1289686" y="0"/>
                  <a:pt x="1661662" y="374946"/>
                  <a:pt x="1661662" y="837466"/>
                </a:cubicBezTo>
                <a:cubicBezTo>
                  <a:pt x="1661662" y="1299986"/>
                  <a:pt x="1289686" y="1674932"/>
                  <a:pt x="830831" y="1674932"/>
                </a:cubicBezTo>
                <a:cubicBezTo>
                  <a:pt x="371976" y="1674932"/>
                  <a:pt x="0" y="1299986"/>
                  <a:pt x="0" y="837466"/>
                </a:cubicBezTo>
                <a:cubicBezTo>
                  <a:pt x="0" y="374946"/>
                  <a:pt x="371976" y="0"/>
                  <a:pt x="8308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55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图片占位符 54"/>
          <p:cNvSpPr>
            <a:spLocks noGrp="1"/>
          </p:cNvSpPr>
          <p:nvPr>
            <p:ph type="pic" sz="quarter" idx="10"/>
          </p:nvPr>
        </p:nvSpPr>
        <p:spPr>
          <a:xfrm>
            <a:off x="1017588" y="1843709"/>
            <a:ext cx="3022600" cy="2133600"/>
          </a:xfrm>
          <a:custGeom>
            <a:avLst/>
            <a:gdLst>
              <a:gd name="connsiteX0" fmla="*/ 0 w 3022600"/>
              <a:gd name="connsiteY0" fmla="*/ 0 h 2133600"/>
              <a:gd name="connsiteX1" fmla="*/ 3022600 w 3022600"/>
              <a:gd name="connsiteY1" fmla="*/ 0 h 2133600"/>
              <a:gd name="connsiteX2" fmla="*/ 3022600 w 3022600"/>
              <a:gd name="connsiteY2" fmla="*/ 2133600 h 2133600"/>
              <a:gd name="connsiteX3" fmla="*/ 0 w 30226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2133600">
                <a:moveTo>
                  <a:pt x="0" y="0"/>
                </a:moveTo>
                <a:lnTo>
                  <a:pt x="3022600" y="0"/>
                </a:lnTo>
                <a:lnTo>
                  <a:pt x="30226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6" name="图片占位符 55"/>
          <p:cNvSpPr>
            <a:spLocks noGrp="1"/>
          </p:cNvSpPr>
          <p:nvPr>
            <p:ph type="pic" sz="quarter" idx="11"/>
          </p:nvPr>
        </p:nvSpPr>
        <p:spPr>
          <a:xfrm>
            <a:off x="4575034" y="1843709"/>
            <a:ext cx="3022600" cy="2133600"/>
          </a:xfrm>
          <a:custGeom>
            <a:avLst/>
            <a:gdLst>
              <a:gd name="connsiteX0" fmla="*/ 0 w 3022600"/>
              <a:gd name="connsiteY0" fmla="*/ 0 h 2133600"/>
              <a:gd name="connsiteX1" fmla="*/ 3022600 w 3022600"/>
              <a:gd name="connsiteY1" fmla="*/ 0 h 2133600"/>
              <a:gd name="connsiteX2" fmla="*/ 3022600 w 3022600"/>
              <a:gd name="connsiteY2" fmla="*/ 2133600 h 2133600"/>
              <a:gd name="connsiteX3" fmla="*/ 0 w 30226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2133600">
                <a:moveTo>
                  <a:pt x="0" y="0"/>
                </a:moveTo>
                <a:lnTo>
                  <a:pt x="3022600" y="0"/>
                </a:lnTo>
                <a:lnTo>
                  <a:pt x="30226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7" name="图片占位符 56"/>
          <p:cNvSpPr>
            <a:spLocks noGrp="1"/>
          </p:cNvSpPr>
          <p:nvPr>
            <p:ph type="pic" sz="quarter" idx="12"/>
          </p:nvPr>
        </p:nvSpPr>
        <p:spPr>
          <a:xfrm>
            <a:off x="8151672" y="1843709"/>
            <a:ext cx="3022600" cy="2133600"/>
          </a:xfrm>
          <a:custGeom>
            <a:avLst/>
            <a:gdLst>
              <a:gd name="connsiteX0" fmla="*/ 0 w 3022600"/>
              <a:gd name="connsiteY0" fmla="*/ 0 h 2133600"/>
              <a:gd name="connsiteX1" fmla="*/ 3022600 w 3022600"/>
              <a:gd name="connsiteY1" fmla="*/ 0 h 2133600"/>
              <a:gd name="connsiteX2" fmla="*/ 3022600 w 3022600"/>
              <a:gd name="connsiteY2" fmla="*/ 2133600 h 2133600"/>
              <a:gd name="connsiteX3" fmla="*/ 0 w 30226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2133600">
                <a:moveTo>
                  <a:pt x="0" y="0"/>
                </a:moveTo>
                <a:lnTo>
                  <a:pt x="3022600" y="0"/>
                </a:lnTo>
                <a:lnTo>
                  <a:pt x="30226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2455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片占位符 64"/>
          <p:cNvSpPr>
            <a:spLocks noGrp="1"/>
          </p:cNvSpPr>
          <p:nvPr>
            <p:ph type="pic" sz="quarter" idx="10"/>
          </p:nvPr>
        </p:nvSpPr>
        <p:spPr>
          <a:xfrm>
            <a:off x="6643506" y="2581241"/>
            <a:ext cx="1485112" cy="2630000"/>
          </a:xfrm>
          <a:custGeom>
            <a:avLst/>
            <a:gdLst>
              <a:gd name="connsiteX0" fmla="*/ 0 w 1485112"/>
              <a:gd name="connsiteY0" fmla="*/ 0 h 2630000"/>
              <a:gd name="connsiteX1" fmla="*/ 1485112 w 1485112"/>
              <a:gd name="connsiteY1" fmla="*/ 0 h 2630000"/>
              <a:gd name="connsiteX2" fmla="*/ 1485112 w 1485112"/>
              <a:gd name="connsiteY2" fmla="*/ 2630000 h 2630000"/>
              <a:gd name="connsiteX3" fmla="*/ 0 w 1485112"/>
              <a:gd name="connsiteY3" fmla="*/ 2630000 h 26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112" h="2630000">
                <a:moveTo>
                  <a:pt x="0" y="0"/>
                </a:moveTo>
                <a:lnTo>
                  <a:pt x="1485112" y="0"/>
                </a:lnTo>
                <a:lnTo>
                  <a:pt x="1485112" y="2630000"/>
                </a:lnTo>
                <a:lnTo>
                  <a:pt x="0" y="263000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6" name="图片占位符 65"/>
          <p:cNvSpPr>
            <a:spLocks noGrp="1"/>
          </p:cNvSpPr>
          <p:nvPr>
            <p:ph type="pic" sz="quarter" idx="11"/>
          </p:nvPr>
        </p:nvSpPr>
        <p:spPr>
          <a:xfrm>
            <a:off x="8808429" y="2223496"/>
            <a:ext cx="1813211" cy="3211033"/>
          </a:xfrm>
          <a:custGeom>
            <a:avLst/>
            <a:gdLst>
              <a:gd name="connsiteX0" fmla="*/ 0 w 1813211"/>
              <a:gd name="connsiteY0" fmla="*/ 0 h 3211033"/>
              <a:gd name="connsiteX1" fmla="*/ 1813211 w 1813211"/>
              <a:gd name="connsiteY1" fmla="*/ 0 h 3211033"/>
              <a:gd name="connsiteX2" fmla="*/ 1813211 w 1813211"/>
              <a:gd name="connsiteY2" fmla="*/ 3211033 h 3211033"/>
              <a:gd name="connsiteX3" fmla="*/ 0 w 1813211"/>
              <a:gd name="connsiteY3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3211" h="3211033">
                <a:moveTo>
                  <a:pt x="0" y="0"/>
                </a:moveTo>
                <a:lnTo>
                  <a:pt x="1813211" y="0"/>
                </a:lnTo>
                <a:lnTo>
                  <a:pt x="1813211" y="3211033"/>
                </a:lnTo>
                <a:lnTo>
                  <a:pt x="0" y="3211033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942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4580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44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331118" y="1557883"/>
            <a:ext cx="2556211" cy="2223483"/>
          </a:xfrm>
          <a:custGeom>
            <a:avLst/>
            <a:gdLst>
              <a:gd name="connsiteX0" fmla="*/ 0 w 2556211"/>
              <a:gd name="connsiteY0" fmla="*/ 0 h 2223483"/>
              <a:gd name="connsiteX1" fmla="*/ 2556211 w 2556211"/>
              <a:gd name="connsiteY1" fmla="*/ 0 h 2223483"/>
              <a:gd name="connsiteX2" fmla="*/ 2556211 w 2556211"/>
              <a:gd name="connsiteY2" fmla="*/ 2223483 h 2223483"/>
              <a:gd name="connsiteX3" fmla="*/ 0 w 2556211"/>
              <a:gd name="connsiteY3" fmla="*/ 2223483 h 222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211" h="2223483">
                <a:moveTo>
                  <a:pt x="0" y="0"/>
                </a:moveTo>
                <a:lnTo>
                  <a:pt x="2556211" y="0"/>
                </a:lnTo>
                <a:lnTo>
                  <a:pt x="2556211" y="2223483"/>
                </a:lnTo>
                <a:lnTo>
                  <a:pt x="0" y="22234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817895" y="1557324"/>
            <a:ext cx="2556211" cy="2223483"/>
          </a:xfrm>
          <a:custGeom>
            <a:avLst/>
            <a:gdLst>
              <a:gd name="connsiteX0" fmla="*/ 0 w 2556211"/>
              <a:gd name="connsiteY0" fmla="*/ 0 h 2223483"/>
              <a:gd name="connsiteX1" fmla="*/ 2556211 w 2556211"/>
              <a:gd name="connsiteY1" fmla="*/ 0 h 2223483"/>
              <a:gd name="connsiteX2" fmla="*/ 2556211 w 2556211"/>
              <a:gd name="connsiteY2" fmla="*/ 2223483 h 2223483"/>
              <a:gd name="connsiteX3" fmla="*/ 0 w 2556211"/>
              <a:gd name="connsiteY3" fmla="*/ 2223483 h 222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211" h="2223483">
                <a:moveTo>
                  <a:pt x="0" y="0"/>
                </a:moveTo>
                <a:lnTo>
                  <a:pt x="2556211" y="0"/>
                </a:lnTo>
                <a:lnTo>
                  <a:pt x="2556211" y="2223483"/>
                </a:lnTo>
                <a:lnTo>
                  <a:pt x="0" y="22234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304673" y="1557883"/>
            <a:ext cx="2556211" cy="2223483"/>
          </a:xfrm>
          <a:custGeom>
            <a:avLst/>
            <a:gdLst>
              <a:gd name="connsiteX0" fmla="*/ 0 w 2556211"/>
              <a:gd name="connsiteY0" fmla="*/ 0 h 2223483"/>
              <a:gd name="connsiteX1" fmla="*/ 2556211 w 2556211"/>
              <a:gd name="connsiteY1" fmla="*/ 0 h 2223483"/>
              <a:gd name="connsiteX2" fmla="*/ 2556211 w 2556211"/>
              <a:gd name="connsiteY2" fmla="*/ 2223483 h 2223483"/>
              <a:gd name="connsiteX3" fmla="*/ 0 w 2556211"/>
              <a:gd name="connsiteY3" fmla="*/ 2223483 h 222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211" h="2223483">
                <a:moveTo>
                  <a:pt x="0" y="0"/>
                </a:moveTo>
                <a:lnTo>
                  <a:pt x="2556211" y="0"/>
                </a:lnTo>
                <a:lnTo>
                  <a:pt x="2556211" y="2223483"/>
                </a:lnTo>
                <a:lnTo>
                  <a:pt x="0" y="22234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14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41664" y="1557324"/>
            <a:ext cx="9550336" cy="2824971"/>
          </a:xfrm>
          <a:custGeom>
            <a:avLst/>
            <a:gdLst>
              <a:gd name="connsiteX0" fmla="*/ 0 w 9550336"/>
              <a:gd name="connsiteY0" fmla="*/ 0 h 2824971"/>
              <a:gd name="connsiteX1" fmla="*/ 9550336 w 9550336"/>
              <a:gd name="connsiteY1" fmla="*/ 0 h 2824971"/>
              <a:gd name="connsiteX2" fmla="*/ 9550336 w 9550336"/>
              <a:gd name="connsiteY2" fmla="*/ 2824971 h 2824971"/>
              <a:gd name="connsiteX3" fmla="*/ 0 w 9550336"/>
              <a:gd name="connsiteY3" fmla="*/ 2824971 h 282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0336" h="2824971">
                <a:moveTo>
                  <a:pt x="0" y="0"/>
                </a:moveTo>
                <a:lnTo>
                  <a:pt x="9550336" y="0"/>
                </a:lnTo>
                <a:lnTo>
                  <a:pt x="9550336" y="2824971"/>
                </a:lnTo>
                <a:lnTo>
                  <a:pt x="0" y="28249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34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67702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16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1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4.png"/><Relationship Id="rId4" Type="http://schemas.openxmlformats.org/officeDocument/2006/relationships/tags" Target="../tags/tag23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32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r="14836"/>
          <a:stretch/>
        </p:blipFill>
        <p:spPr>
          <a:xfrm>
            <a:off x="0" y="0"/>
            <a:ext cx="121539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76744" y="2197495"/>
            <a:ext cx="854054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chemeClr val="accent2"/>
                </a:solidFill>
                <a:latin typeface="+mj-ea"/>
                <a:ea typeface="+mj-ea"/>
              </a:rPr>
              <a:t>FREE PPT TEMPLATES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13022" y="3205952"/>
            <a:ext cx="7438015" cy="5425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14000"/>
              </a:lnSpc>
              <a:defRPr/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—— Insert the Subtitle of Your Presentation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875593" y="952136"/>
            <a:ext cx="244169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noProof="0" dirty="0">
                <a:solidFill>
                  <a:schemeClr val="accent1"/>
                </a:solidFill>
                <a:ea typeface="+mj-ea"/>
              </a:rPr>
              <a:t>20XX</a:t>
            </a:r>
            <a:endParaRPr kumimoji="0" lang="zh-CN" altLang="en-US" sz="72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B0463166-E206-2542-D475-8EEFAE18224F}"/>
              </a:ext>
            </a:extLst>
          </p:cNvPr>
          <p:cNvSpPr/>
          <p:nvPr/>
        </p:nvSpPr>
        <p:spPr>
          <a:xfrm>
            <a:off x="1055998" y="42790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263248"/>
                </a:solidFill>
              </a:rPr>
              <a:t>LOGO</a:t>
            </a:r>
            <a:endParaRPr lang="ko-KR" altLang="en-US" sz="2700" dirty="0">
              <a:solidFill>
                <a:srgbClr val="263248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C05AE01-FC05-469A-8098-725CB41CDE35}"/>
              </a:ext>
            </a:extLst>
          </p:cNvPr>
          <p:cNvGrpSpPr/>
          <p:nvPr/>
        </p:nvGrpSpPr>
        <p:grpSpPr>
          <a:xfrm>
            <a:off x="7582811" y="4247180"/>
            <a:ext cx="3734477" cy="314481"/>
            <a:chOff x="4414802" y="4745227"/>
            <a:chExt cx="3734477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62E8280-7E3A-E92E-77EF-ECC119168920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E880B6F0-5972-A928-76E6-C88336637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21FEAD16-BD77-BE10-6408-A8FF64C678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112DFF83-6401-B656-7E04-D7E291B32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A778B160-E825-665A-E44E-A8A049A601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99FA7A7-7A99-7219-EF0F-87C05A0AB39C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A5279E4F-F927-40D7-D1FA-659A77EB1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020E5B43-A24D-24AE-FC8C-52820F6BBBB3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9AFBFC7-5A15-61BC-C761-C5B6FB3F1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A5B5A034-87CD-5AA1-D05F-D0E3A2733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82C97B94-84DA-376D-6BB2-22F5C04969E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AA4079E-A50A-D6BB-2EC2-C1C31A1EDDD0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00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479536" y="2057400"/>
            <a:ext cx="1794404" cy="3693882"/>
            <a:chOff x="1595744" y="1504948"/>
            <a:chExt cx="2109927" cy="4343402"/>
          </a:xfrm>
        </p:grpSpPr>
        <p:grpSp>
          <p:nvGrpSpPr>
            <p:cNvPr id="18" name="组合 17"/>
            <p:cNvGrpSpPr/>
            <p:nvPr/>
          </p:nvGrpSpPr>
          <p:grpSpPr>
            <a:xfrm>
              <a:off x="1595744" y="1504948"/>
              <a:ext cx="1718965" cy="1546248"/>
              <a:chOff x="1800523" y="1479548"/>
              <a:chExt cx="1718965" cy="1546248"/>
            </a:xfrm>
            <a:solidFill>
              <a:srgbClr val="494951"/>
            </a:solidFill>
          </p:grpSpPr>
          <p:sp>
            <p:nvSpPr>
              <p:cNvPr id="23" name="同侧圆角矩形 40"/>
              <p:cNvSpPr/>
              <p:nvPr/>
            </p:nvSpPr>
            <p:spPr>
              <a:xfrm>
                <a:off x="3251803" y="1479548"/>
                <a:ext cx="267685" cy="244475"/>
              </a:xfrm>
              <a:prstGeom prst="round2SameRect">
                <a:avLst>
                  <a:gd name="adj1" fmla="val 9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同侧圆角矩形 41"/>
              <p:cNvSpPr/>
              <p:nvPr/>
            </p:nvSpPr>
            <p:spPr>
              <a:xfrm rot="16200000">
                <a:off x="1821708" y="2055264"/>
                <a:ext cx="202105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同侧圆角矩形 42"/>
              <p:cNvSpPr/>
              <p:nvPr/>
            </p:nvSpPr>
            <p:spPr>
              <a:xfrm rot="16200000">
                <a:off x="1840232" y="2455840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同侧圆角矩形 43"/>
              <p:cNvSpPr/>
              <p:nvPr/>
            </p:nvSpPr>
            <p:spPr>
              <a:xfrm rot="16200000">
                <a:off x="1840233" y="2821029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圆角矩形 36"/>
            <p:cNvSpPr/>
            <p:nvPr/>
          </p:nvSpPr>
          <p:spPr>
            <a:xfrm rot="16200000">
              <a:off x="501671" y="2644350"/>
              <a:ext cx="4320000" cy="2088000"/>
            </a:xfrm>
            <a:prstGeom prst="roundRect">
              <a:avLst>
                <a:gd name="adj" fmla="val 14809"/>
              </a:avLst>
            </a:prstGeom>
            <a:solidFill>
              <a:srgbClr val="D8DBD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37"/>
            <p:cNvSpPr/>
            <p:nvPr/>
          </p:nvSpPr>
          <p:spPr>
            <a:xfrm rot="16200000">
              <a:off x="554471" y="2690766"/>
              <a:ext cx="4214400" cy="1995168"/>
            </a:xfrm>
            <a:prstGeom prst="roundRect">
              <a:avLst>
                <a:gd name="adj" fmla="val 1372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CB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2468571" y="5336102"/>
              <a:ext cx="347150" cy="347150"/>
            </a:xfrm>
            <a:prstGeom prst="ellipse">
              <a:avLst/>
            </a:prstGeom>
            <a:solidFill>
              <a:srgbClr val="DDDEE0"/>
            </a:solidFill>
            <a:ln w="19050">
              <a:solidFill>
                <a:srgbClr val="A4A7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39"/>
            <p:cNvSpPr/>
            <p:nvPr/>
          </p:nvSpPr>
          <p:spPr>
            <a:xfrm>
              <a:off x="2464535" y="1853651"/>
              <a:ext cx="354806" cy="45793"/>
            </a:xfrm>
            <a:prstGeom prst="roundRect">
              <a:avLst>
                <a:gd name="adj" fmla="val 50000"/>
              </a:avLst>
            </a:prstGeom>
            <a:solidFill>
              <a:srgbClr val="494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608233" y="1583925"/>
            <a:ext cx="2190834" cy="4509954"/>
            <a:chOff x="1595744" y="1504948"/>
            <a:chExt cx="2109927" cy="4343402"/>
          </a:xfrm>
        </p:grpSpPr>
        <p:grpSp>
          <p:nvGrpSpPr>
            <p:cNvPr id="30" name="组合 29"/>
            <p:cNvGrpSpPr/>
            <p:nvPr/>
          </p:nvGrpSpPr>
          <p:grpSpPr>
            <a:xfrm>
              <a:off x="1595744" y="1504948"/>
              <a:ext cx="1718965" cy="1546248"/>
              <a:chOff x="1800523" y="1479548"/>
              <a:chExt cx="1718965" cy="1546248"/>
            </a:xfrm>
            <a:solidFill>
              <a:srgbClr val="494951"/>
            </a:solidFill>
          </p:grpSpPr>
          <p:sp>
            <p:nvSpPr>
              <p:cNvPr id="35" name="同侧圆角矩形 23"/>
              <p:cNvSpPr/>
              <p:nvPr/>
            </p:nvSpPr>
            <p:spPr>
              <a:xfrm>
                <a:off x="3251803" y="1479548"/>
                <a:ext cx="267685" cy="244475"/>
              </a:xfrm>
              <a:prstGeom prst="round2SameRect">
                <a:avLst>
                  <a:gd name="adj1" fmla="val 9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同侧圆角矩形 24"/>
              <p:cNvSpPr/>
              <p:nvPr/>
            </p:nvSpPr>
            <p:spPr>
              <a:xfrm rot="16200000">
                <a:off x="1821708" y="2055264"/>
                <a:ext cx="202105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同侧圆角矩形 25"/>
              <p:cNvSpPr/>
              <p:nvPr/>
            </p:nvSpPr>
            <p:spPr>
              <a:xfrm rot="16200000">
                <a:off x="1840232" y="2455840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同侧圆角矩形 26"/>
              <p:cNvSpPr/>
              <p:nvPr/>
            </p:nvSpPr>
            <p:spPr>
              <a:xfrm rot="16200000">
                <a:off x="1840233" y="2821029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圆角矩形 19"/>
            <p:cNvSpPr/>
            <p:nvPr/>
          </p:nvSpPr>
          <p:spPr>
            <a:xfrm rot="16200000">
              <a:off x="501671" y="2644350"/>
              <a:ext cx="4320000" cy="2088000"/>
            </a:xfrm>
            <a:prstGeom prst="roundRect">
              <a:avLst>
                <a:gd name="adj" fmla="val 14809"/>
              </a:avLst>
            </a:prstGeom>
            <a:solidFill>
              <a:srgbClr val="D8DBD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20"/>
            <p:cNvSpPr/>
            <p:nvPr/>
          </p:nvSpPr>
          <p:spPr>
            <a:xfrm rot="16200000">
              <a:off x="554471" y="2690766"/>
              <a:ext cx="4214400" cy="1995168"/>
            </a:xfrm>
            <a:prstGeom prst="roundRect">
              <a:avLst>
                <a:gd name="adj" fmla="val 1372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CB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2468571" y="5336102"/>
              <a:ext cx="347150" cy="347150"/>
            </a:xfrm>
            <a:prstGeom prst="ellipse">
              <a:avLst/>
            </a:prstGeom>
            <a:solidFill>
              <a:srgbClr val="DDDEE0"/>
            </a:solidFill>
            <a:ln w="19050">
              <a:solidFill>
                <a:srgbClr val="A4A7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22"/>
            <p:cNvSpPr/>
            <p:nvPr/>
          </p:nvSpPr>
          <p:spPr>
            <a:xfrm>
              <a:off x="2464535" y="1853651"/>
              <a:ext cx="354806" cy="45793"/>
            </a:xfrm>
            <a:prstGeom prst="roundRect">
              <a:avLst>
                <a:gd name="adj" fmla="val 50000"/>
              </a:avLst>
            </a:prstGeom>
            <a:solidFill>
              <a:srgbClr val="494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63822" y="2026664"/>
            <a:ext cx="1800000" cy="1800000"/>
            <a:chOff x="998722" y="2077464"/>
            <a:chExt cx="1800000" cy="1800000"/>
          </a:xfrm>
        </p:grpSpPr>
        <p:sp>
          <p:nvSpPr>
            <p:cNvPr id="40" name="椭圆 39"/>
            <p:cNvSpPr/>
            <p:nvPr/>
          </p:nvSpPr>
          <p:spPr>
            <a:xfrm>
              <a:off x="998722" y="207746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弧形 40"/>
            <p:cNvSpPr/>
            <p:nvPr/>
          </p:nvSpPr>
          <p:spPr>
            <a:xfrm>
              <a:off x="998722" y="2077464"/>
              <a:ext cx="1800000" cy="1800000"/>
            </a:xfrm>
            <a:prstGeom prst="arc">
              <a:avLst>
                <a:gd name="adj1" fmla="val 16200000"/>
                <a:gd name="adj2" fmla="val 8851924"/>
              </a:avLst>
            </a:prstGeom>
            <a:ln w="1270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45287" y="2026664"/>
            <a:ext cx="1800000" cy="1800000"/>
            <a:chOff x="3580187" y="2077464"/>
            <a:chExt cx="1800000" cy="1800000"/>
          </a:xfrm>
        </p:grpSpPr>
        <p:sp>
          <p:nvSpPr>
            <p:cNvPr id="43" name="椭圆 42"/>
            <p:cNvSpPr/>
            <p:nvPr/>
          </p:nvSpPr>
          <p:spPr>
            <a:xfrm>
              <a:off x="3580187" y="207746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弧形 43"/>
            <p:cNvSpPr/>
            <p:nvPr/>
          </p:nvSpPr>
          <p:spPr>
            <a:xfrm>
              <a:off x="3580187" y="2077464"/>
              <a:ext cx="1800000" cy="1800000"/>
            </a:xfrm>
            <a:prstGeom prst="arc">
              <a:avLst>
                <a:gd name="adj1" fmla="val 16200000"/>
                <a:gd name="adj2" fmla="val 11250901"/>
              </a:avLst>
            </a:prstGeom>
            <a:ln w="1270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435043" y="2297885"/>
            <a:ext cx="1257558" cy="1257558"/>
            <a:chOff x="1269943" y="2348685"/>
            <a:chExt cx="1257558" cy="1257558"/>
          </a:xfrm>
        </p:grpSpPr>
        <p:sp>
          <p:nvSpPr>
            <p:cNvPr id="46" name="椭圆 45"/>
            <p:cNvSpPr/>
            <p:nvPr/>
          </p:nvSpPr>
          <p:spPr>
            <a:xfrm>
              <a:off x="1269943" y="2348685"/>
              <a:ext cx="1257558" cy="125755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387204" y="2654299"/>
              <a:ext cx="1023037" cy="6463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</a:rPr>
                <a:t>65%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16508" y="2297885"/>
            <a:ext cx="1257558" cy="1257558"/>
            <a:chOff x="3862790" y="2348685"/>
            <a:chExt cx="1257558" cy="1257558"/>
          </a:xfrm>
        </p:grpSpPr>
        <p:sp>
          <p:nvSpPr>
            <p:cNvPr id="49" name="椭圆 48"/>
            <p:cNvSpPr/>
            <p:nvPr/>
          </p:nvSpPr>
          <p:spPr>
            <a:xfrm>
              <a:off x="3862790" y="2348685"/>
              <a:ext cx="1257558" cy="125755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3957287" y="2677160"/>
              <a:ext cx="1023037" cy="6463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</a:rPr>
                <a:t>75%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63822" y="4155139"/>
            <a:ext cx="4881378" cy="623017"/>
            <a:chOff x="1136195" y="2091953"/>
            <a:chExt cx="4881378" cy="623017"/>
          </a:xfrm>
        </p:grpSpPr>
        <p:sp>
          <p:nvSpPr>
            <p:cNvPr id="55" name="文本框 27"/>
            <p:cNvSpPr txBox="1"/>
            <p:nvPr/>
          </p:nvSpPr>
          <p:spPr>
            <a:xfrm>
              <a:off x="1136195" y="2091953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6" name="文本框 28"/>
            <p:cNvSpPr txBox="1"/>
            <p:nvPr/>
          </p:nvSpPr>
          <p:spPr>
            <a:xfrm>
              <a:off x="1136195" y="2407193"/>
              <a:ext cx="4881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63822" y="5083990"/>
            <a:ext cx="4881378" cy="623017"/>
            <a:chOff x="1136195" y="2091953"/>
            <a:chExt cx="4881378" cy="623017"/>
          </a:xfrm>
        </p:grpSpPr>
        <p:sp>
          <p:nvSpPr>
            <p:cNvPr id="61" name="文本框 27"/>
            <p:cNvSpPr txBox="1"/>
            <p:nvPr/>
          </p:nvSpPr>
          <p:spPr>
            <a:xfrm>
              <a:off x="1136195" y="2091953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2" name="文本框 28"/>
            <p:cNvSpPr txBox="1"/>
            <p:nvPr/>
          </p:nvSpPr>
          <p:spPr>
            <a:xfrm>
              <a:off x="1136195" y="2407193"/>
              <a:ext cx="4881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Click here to add content, content to match the title. </a:t>
              </a:r>
            </a:p>
          </p:txBody>
        </p:sp>
      </p:grpSp>
      <p:pic>
        <p:nvPicPr>
          <p:cNvPr id="66" name="图片占位符 6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8" name="图片占位符 6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53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3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633779" y="4324537"/>
            <a:ext cx="720825" cy="0"/>
          </a:xfrm>
          <a:prstGeom prst="line">
            <a:avLst/>
          </a:prstGeom>
          <a:ln w="63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894378" y="2879964"/>
            <a:ext cx="618491" cy="2724733"/>
            <a:chOff x="3445191" y="2078885"/>
            <a:chExt cx="463868" cy="204355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445191" y="3162316"/>
              <a:ext cx="463868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 flipV="1">
              <a:off x="3695700" y="2078885"/>
              <a:ext cx="213359" cy="1"/>
            </a:xfrm>
            <a:prstGeom prst="line">
              <a:avLst/>
            </a:prstGeom>
            <a:ln w="63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3695700" y="4122434"/>
              <a:ext cx="213359" cy="1"/>
            </a:xfrm>
            <a:prstGeom prst="line">
              <a:avLst/>
            </a:prstGeom>
            <a:ln w="63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695700" y="2078885"/>
              <a:ext cx="0" cy="2043549"/>
            </a:xfrm>
            <a:prstGeom prst="line">
              <a:avLst/>
            </a:prstGeom>
            <a:ln w="63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7280712" y="2879964"/>
            <a:ext cx="1163687" cy="1444573"/>
            <a:chOff x="5234941" y="2078886"/>
            <a:chExt cx="872765" cy="108343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234941" y="2078886"/>
              <a:ext cx="872765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234941" y="3162316"/>
              <a:ext cx="872765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354604" y="3554898"/>
            <a:ext cx="1539775" cy="910420"/>
            <a:chOff x="2290360" y="2585085"/>
            <a:chExt cx="1154831" cy="682815"/>
          </a:xfrm>
          <a:solidFill>
            <a:schemeClr val="accent1"/>
          </a:solidFill>
        </p:grpSpPr>
        <p:sp>
          <p:nvSpPr>
            <p:cNvPr id="12" name="圆角矩形 67"/>
            <p:cNvSpPr/>
            <p:nvPr/>
          </p:nvSpPr>
          <p:spPr>
            <a:xfrm>
              <a:off x="2290360" y="3056731"/>
              <a:ext cx="1154831" cy="21116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latin typeface="Agency FB" panose="020B0503020202020204" pitchFamily="34" charset="0"/>
                  <a:ea typeface="+mj-ea"/>
                </a:rPr>
                <a:t>General Manager</a:t>
              </a:r>
              <a:endParaRPr lang="zh-CN" altLang="en-US" sz="1400" dirty="0">
                <a:latin typeface="Agency FB" panose="020B0503020202020204" pitchFamily="34" charset="0"/>
                <a:ea typeface="+mj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597579" y="2585085"/>
              <a:ext cx="540392" cy="471646"/>
              <a:chOff x="-1630363" y="1246188"/>
              <a:chExt cx="1971676" cy="1720850"/>
            </a:xfrm>
            <a:grpFill/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-1039813" y="1246188"/>
                <a:ext cx="774700" cy="774700"/>
              </a:xfrm>
              <a:custGeom>
                <a:avLst/>
                <a:gdLst>
                  <a:gd name="T0" fmla="*/ 244 w 488"/>
                  <a:gd name="T1" fmla="*/ 488 h 488"/>
                  <a:gd name="T2" fmla="*/ 294 w 488"/>
                  <a:gd name="T3" fmla="*/ 484 h 488"/>
                  <a:gd name="T4" fmla="*/ 340 w 488"/>
                  <a:gd name="T5" fmla="*/ 470 h 488"/>
                  <a:gd name="T6" fmla="*/ 380 w 488"/>
                  <a:gd name="T7" fmla="*/ 446 h 488"/>
                  <a:gd name="T8" fmla="*/ 416 w 488"/>
                  <a:gd name="T9" fmla="*/ 416 h 488"/>
                  <a:gd name="T10" fmla="*/ 446 w 488"/>
                  <a:gd name="T11" fmla="*/ 380 h 488"/>
                  <a:gd name="T12" fmla="*/ 468 w 488"/>
                  <a:gd name="T13" fmla="*/ 340 h 488"/>
                  <a:gd name="T14" fmla="*/ 484 w 488"/>
                  <a:gd name="T15" fmla="*/ 294 h 488"/>
                  <a:gd name="T16" fmla="*/ 488 w 488"/>
                  <a:gd name="T17" fmla="*/ 244 h 488"/>
                  <a:gd name="T18" fmla="*/ 486 w 488"/>
                  <a:gd name="T19" fmla="*/ 220 h 488"/>
                  <a:gd name="T20" fmla="*/ 478 w 488"/>
                  <a:gd name="T21" fmla="*/ 172 h 488"/>
                  <a:gd name="T22" fmla="*/ 458 w 488"/>
                  <a:gd name="T23" fmla="*/ 128 h 488"/>
                  <a:gd name="T24" fmla="*/ 432 w 488"/>
                  <a:gd name="T25" fmla="*/ 90 h 488"/>
                  <a:gd name="T26" fmla="*/ 400 w 488"/>
                  <a:gd name="T27" fmla="*/ 56 h 488"/>
                  <a:gd name="T28" fmla="*/ 360 w 488"/>
                  <a:gd name="T29" fmla="*/ 30 h 488"/>
                  <a:gd name="T30" fmla="*/ 316 w 488"/>
                  <a:gd name="T31" fmla="*/ 12 h 488"/>
                  <a:gd name="T32" fmla="*/ 270 w 488"/>
                  <a:gd name="T33" fmla="*/ 2 h 488"/>
                  <a:gd name="T34" fmla="*/ 244 w 488"/>
                  <a:gd name="T35" fmla="*/ 0 h 488"/>
                  <a:gd name="T36" fmla="*/ 196 w 488"/>
                  <a:gd name="T37" fmla="*/ 6 h 488"/>
                  <a:gd name="T38" fmla="*/ 150 w 488"/>
                  <a:gd name="T39" fmla="*/ 20 h 488"/>
                  <a:gd name="T40" fmla="*/ 108 w 488"/>
                  <a:gd name="T41" fmla="*/ 42 h 488"/>
                  <a:gd name="T42" fmla="*/ 72 w 488"/>
                  <a:gd name="T43" fmla="*/ 72 h 488"/>
                  <a:gd name="T44" fmla="*/ 42 w 488"/>
                  <a:gd name="T45" fmla="*/ 108 h 488"/>
                  <a:gd name="T46" fmla="*/ 20 w 488"/>
                  <a:gd name="T47" fmla="*/ 150 h 488"/>
                  <a:gd name="T48" fmla="*/ 6 w 488"/>
                  <a:gd name="T49" fmla="*/ 196 h 488"/>
                  <a:gd name="T50" fmla="*/ 0 w 488"/>
                  <a:gd name="T51" fmla="*/ 244 h 488"/>
                  <a:gd name="T52" fmla="*/ 2 w 488"/>
                  <a:gd name="T53" fmla="*/ 270 h 488"/>
                  <a:gd name="T54" fmla="*/ 12 w 488"/>
                  <a:gd name="T55" fmla="*/ 316 h 488"/>
                  <a:gd name="T56" fmla="*/ 30 w 488"/>
                  <a:gd name="T57" fmla="*/ 360 h 488"/>
                  <a:gd name="T58" fmla="*/ 56 w 488"/>
                  <a:gd name="T59" fmla="*/ 400 h 488"/>
                  <a:gd name="T60" fmla="*/ 90 w 488"/>
                  <a:gd name="T61" fmla="*/ 432 h 488"/>
                  <a:gd name="T62" fmla="*/ 128 w 488"/>
                  <a:gd name="T63" fmla="*/ 458 h 488"/>
                  <a:gd name="T64" fmla="*/ 172 w 488"/>
                  <a:gd name="T65" fmla="*/ 478 h 488"/>
                  <a:gd name="T66" fmla="*/ 220 w 488"/>
                  <a:gd name="T67" fmla="*/ 486 h 488"/>
                  <a:gd name="T68" fmla="*/ 244 w 488"/>
                  <a:gd name="T69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8" h="488">
                    <a:moveTo>
                      <a:pt x="244" y="488"/>
                    </a:moveTo>
                    <a:lnTo>
                      <a:pt x="244" y="488"/>
                    </a:lnTo>
                    <a:lnTo>
                      <a:pt x="270" y="486"/>
                    </a:lnTo>
                    <a:lnTo>
                      <a:pt x="294" y="484"/>
                    </a:lnTo>
                    <a:lnTo>
                      <a:pt x="316" y="478"/>
                    </a:lnTo>
                    <a:lnTo>
                      <a:pt x="340" y="470"/>
                    </a:lnTo>
                    <a:lnTo>
                      <a:pt x="360" y="458"/>
                    </a:lnTo>
                    <a:lnTo>
                      <a:pt x="380" y="446"/>
                    </a:lnTo>
                    <a:lnTo>
                      <a:pt x="400" y="432"/>
                    </a:lnTo>
                    <a:lnTo>
                      <a:pt x="416" y="416"/>
                    </a:lnTo>
                    <a:lnTo>
                      <a:pt x="432" y="400"/>
                    </a:lnTo>
                    <a:lnTo>
                      <a:pt x="446" y="380"/>
                    </a:lnTo>
                    <a:lnTo>
                      <a:pt x="458" y="360"/>
                    </a:lnTo>
                    <a:lnTo>
                      <a:pt x="468" y="340"/>
                    </a:lnTo>
                    <a:lnTo>
                      <a:pt x="478" y="316"/>
                    </a:lnTo>
                    <a:lnTo>
                      <a:pt x="484" y="294"/>
                    </a:lnTo>
                    <a:lnTo>
                      <a:pt x="486" y="270"/>
                    </a:lnTo>
                    <a:lnTo>
                      <a:pt x="488" y="244"/>
                    </a:lnTo>
                    <a:lnTo>
                      <a:pt x="488" y="244"/>
                    </a:lnTo>
                    <a:lnTo>
                      <a:pt x="486" y="220"/>
                    </a:lnTo>
                    <a:lnTo>
                      <a:pt x="484" y="196"/>
                    </a:lnTo>
                    <a:lnTo>
                      <a:pt x="478" y="172"/>
                    </a:lnTo>
                    <a:lnTo>
                      <a:pt x="468" y="150"/>
                    </a:lnTo>
                    <a:lnTo>
                      <a:pt x="458" y="128"/>
                    </a:lnTo>
                    <a:lnTo>
                      <a:pt x="446" y="108"/>
                    </a:lnTo>
                    <a:lnTo>
                      <a:pt x="432" y="90"/>
                    </a:lnTo>
                    <a:lnTo>
                      <a:pt x="416" y="72"/>
                    </a:lnTo>
                    <a:lnTo>
                      <a:pt x="400" y="56"/>
                    </a:lnTo>
                    <a:lnTo>
                      <a:pt x="380" y="42"/>
                    </a:lnTo>
                    <a:lnTo>
                      <a:pt x="360" y="30"/>
                    </a:lnTo>
                    <a:lnTo>
                      <a:pt x="340" y="20"/>
                    </a:lnTo>
                    <a:lnTo>
                      <a:pt x="316" y="12"/>
                    </a:lnTo>
                    <a:lnTo>
                      <a:pt x="294" y="6"/>
                    </a:lnTo>
                    <a:lnTo>
                      <a:pt x="270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20" y="2"/>
                    </a:lnTo>
                    <a:lnTo>
                      <a:pt x="196" y="6"/>
                    </a:lnTo>
                    <a:lnTo>
                      <a:pt x="172" y="12"/>
                    </a:lnTo>
                    <a:lnTo>
                      <a:pt x="150" y="20"/>
                    </a:lnTo>
                    <a:lnTo>
                      <a:pt x="128" y="30"/>
                    </a:lnTo>
                    <a:lnTo>
                      <a:pt x="108" y="42"/>
                    </a:lnTo>
                    <a:lnTo>
                      <a:pt x="90" y="56"/>
                    </a:lnTo>
                    <a:lnTo>
                      <a:pt x="72" y="72"/>
                    </a:lnTo>
                    <a:lnTo>
                      <a:pt x="56" y="90"/>
                    </a:lnTo>
                    <a:lnTo>
                      <a:pt x="42" y="108"/>
                    </a:lnTo>
                    <a:lnTo>
                      <a:pt x="30" y="128"/>
                    </a:lnTo>
                    <a:lnTo>
                      <a:pt x="20" y="150"/>
                    </a:lnTo>
                    <a:lnTo>
                      <a:pt x="12" y="172"/>
                    </a:lnTo>
                    <a:lnTo>
                      <a:pt x="6" y="196"/>
                    </a:lnTo>
                    <a:lnTo>
                      <a:pt x="2" y="220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2" y="270"/>
                    </a:lnTo>
                    <a:lnTo>
                      <a:pt x="6" y="294"/>
                    </a:lnTo>
                    <a:lnTo>
                      <a:pt x="12" y="316"/>
                    </a:lnTo>
                    <a:lnTo>
                      <a:pt x="20" y="340"/>
                    </a:lnTo>
                    <a:lnTo>
                      <a:pt x="30" y="360"/>
                    </a:lnTo>
                    <a:lnTo>
                      <a:pt x="42" y="380"/>
                    </a:lnTo>
                    <a:lnTo>
                      <a:pt x="56" y="400"/>
                    </a:lnTo>
                    <a:lnTo>
                      <a:pt x="72" y="416"/>
                    </a:lnTo>
                    <a:lnTo>
                      <a:pt x="90" y="432"/>
                    </a:lnTo>
                    <a:lnTo>
                      <a:pt x="108" y="446"/>
                    </a:lnTo>
                    <a:lnTo>
                      <a:pt x="128" y="458"/>
                    </a:lnTo>
                    <a:lnTo>
                      <a:pt x="150" y="470"/>
                    </a:lnTo>
                    <a:lnTo>
                      <a:pt x="172" y="478"/>
                    </a:lnTo>
                    <a:lnTo>
                      <a:pt x="196" y="484"/>
                    </a:lnTo>
                    <a:lnTo>
                      <a:pt x="220" y="486"/>
                    </a:lnTo>
                    <a:lnTo>
                      <a:pt x="244" y="488"/>
                    </a:lnTo>
                    <a:lnTo>
                      <a:pt x="24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1400" baseline="-25000">
                  <a:latin typeface="Agency FB" panose="020B0503020202020204" pitchFamily="34" charset="0"/>
                  <a:ea typeface="+mj-ea"/>
                </a:endParaRPr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-1630363" y="2119313"/>
                <a:ext cx="1971676" cy="847725"/>
              </a:xfrm>
              <a:custGeom>
                <a:avLst/>
                <a:gdLst>
                  <a:gd name="T0" fmla="*/ 1242 w 1242"/>
                  <a:gd name="T1" fmla="*/ 316 h 534"/>
                  <a:gd name="T2" fmla="*/ 1242 w 1242"/>
                  <a:gd name="T3" fmla="*/ 292 h 534"/>
                  <a:gd name="T4" fmla="*/ 1232 w 1242"/>
                  <a:gd name="T5" fmla="*/ 244 h 534"/>
                  <a:gd name="T6" fmla="*/ 1216 w 1242"/>
                  <a:gd name="T7" fmla="*/ 200 h 534"/>
                  <a:gd name="T8" fmla="*/ 1194 w 1242"/>
                  <a:gd name="T9" fmla="*/ 160 h 534"/>
                  <a:gd name="T10" fmla="*/ 1166 w 1242"/>
                  <a:gd name="T11" fmla="*/ 124 h 534"/>
                  <a:gd name="T12" fmla="*/ 1130 w 1242"/>
                  <a:gd name="T13" fmla="*/ 94 h 534"/>
                  <a:gd name="T14" fmla="*/ 1090 w 1242"/>
                  <a:gd name="T15" fmla="*/ 70 h 534"/>
                  <a:gd name="T16" fmla="*/ 1046 w 1242"/>
                  <a:gd name="T17" fmla="*/ 52 h 534"/>
                  <a:gd name="T18" fmla="*/ 808 w 1242"/>
                  <a:gd name="T19" fmla="*/ 0 h 534"/>
                  <a:gd name="T20" fmla="*/ 804 w 1242"/>
                  <a:gd name="T21" fmla="*/ 50 h 534"/>
                  <a:gd name="T22" fmla="*/ 790 w 1242"/>
                  <a:gd name="T23" fmla="*/ 140 h 534"/>
                  <a:gd name="T24" fmla="*/ 758 w 1242"/>
                  <a:gd name="T25" fmla="*/ 256 h 534"/>
                  <a:gd name="T26" fmla="*/ 734 w 1242"/>
                  <a:gd name="T27" fmla="*/ 320 h 534"/>
                  <a:gd name="T28" fmla="*/ 702 w 1242"/>
                  <a:gd name="T29" fmla="*/ 386 h 534"/>
                  <a:gd name="T30" fmla="*/ 694 w 1242"/>
                  <a:gd name="T31" fmla="*/ 350 h 534"/>
                  <a:gd name="T32" fmla="*/ 676 w 1242"/>
                  <a:gd name="T33" fmla="*/ 286 h 534"/>
                  <a:gd name="T34" fmla="*/ 646 w 1242"/>
                  <a:gd name="T35" fmla="*/ 212 h 534"/>
                  <a:gd name="T36" fmla="*/ 688 w 1242"/>
                  <a:gd name="T37" fmla="*/ 124 h 534"/>
                  <a:gd name="T38" fmla="*/ 554 w 1242"/>
                  <a:gd name="T39" fmla="*/ 124 h 534"/>
                  <a:gd name="T40" fmla="*/ 612 w 1242"/>
                  <a:gd name="T41" fmla="*/ 182 h 534"/>
                  <a:gd name="T42" fmla="*/ 578 w 1242"/>
                  <a:gd name="T43" fmla="*/ 258 h 534"/>
                  <a:gd name="T44" fmla="*/ 558 w 1242"/>
                  <a:gd name="T45" fmla="*/ 316 h 534"/>
                  <a:gd name="T46" fmla="*/ 540 w 1242"/>
                  <a:gd name="T47" fmla="*/ 386 h 534"/>
                  <a:gd name="T48" fmla="*/ 524 w 1242"/>
                  <a:gd name="T49" fmla="*/ 352 h 534"/>
                  <a:gd name="T50" fmla="*/ 496 w 1242"/>
                  <a:gd name="T51" fmla="*/ 288 h 534"/>
                  <a:gd name="T52" fmla="*/ 466 w 1242"/>
                  <a:gd name="T53" fmla="*/ 196 h 534"/>
                  <a:gd name="T54" fmla="*/ 444 w 1242"/>
                  <a:gd name="T55" fmla="*/ 90 h 534"/>
                  <a:gd name="T56" fmla="*/ 434 w 1242"/>
                  <a:gd name="T57" fmla="*/ 0 h 534"/>
                  <a:gd name="T58" fmla="*/ 220 w 1242"/>
                  <a:gd name="T59" fmla="*/ 46 h 534"/>
                  <a:gd name="T60" fmla="*/ 174 w 1242"/>
                  <a:gd name="T61" fmla="*/ 60 h 534"/>
                  <a:gd name="T62" fmla="*/ 132 w 1242"/>
                  <a:gd name="T63" fmla="*/ 80 h 534"/>
                  <a:gd name="T64" fmla="*/ 94 w 1242"/>
                  <a:gd name="T65" fmla="*/ 108 h 534"/>
                  <a:gd name="T66" fmla="*/ 62 w 1242"/>
                  <a:gd name="T67" fmla="*/ 142 h 534"/>
                  <a:gd name="T68" fmla="*/ 36 w 1242"/>
                  <a:gd name="T69" fmla="*/ 180 h 534"/>
                  <a:gd name="T70" fmla="*/ 16 w 1242"/>
                  <a:gd name="T71" fmla="*/ 222 h 534"/>
                  <a:gd name="T72" fmla="*/ 4 w 1242"/>
                  <a:gd name="T73" fmla="*/ 268 h 534"/>
                  <a:gd name="T74" fmla="*/ 0 w 1242"/>
                  <a:gd name="T75" fmla="*/ 316 h 534"/>
                  <a:gd name="T76" fmla="*/ 1242 w 1242"/>
                  <a:gd name="T77" fmla="*/ 534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42" h="534">
                    <a:moveTo>
                      <a:pt x="1242" y="534"/>
                    </a:moveTo>
                    <a:lnTo>
                      <a:pt x="1242" y="316"/>
                    </a:lnTo>
                    <a:lnTo>
                      <a:pt x="1242" y="316"/>
                    </a:lnTo>
                    <a:lnTo>
                      <a:pt x="1242" y="292"/>
                    </a:lnTo>
                    <a:lnTo>
                      <a:pt x="1238" y="268"/>
                    </a:lnTo>
                    <a:lnTo>
                      <a:pt x="1232" y="244"/>
                    </a:lnTo>
                    <a:lnTo>
                      <a:pt x="1226" y="222"/>
                    </a:lnTo>
                    <a:lnTo>
                      <a:pt x="1216" y="200"/>
                    </a:lnTo>
                    <a:lnTo>
                      <a:pt x="1206" y="180"/>
                    </a:lnTo>
                    <a:lnTo>
                      <a:pt x="1194" y="160"/>
                    </a:lnTo>
                    <a:lnTo>
                      <a:pt x="1180" y="142"/>
                    </a:lnTo>
                    <a:lnTo>
                      <a:pt x="1166" y="124"/>
                    </a:lnTo>
                    <a:lnTo>
                      <a:pt x="1148" y="108"/>
                    </a:lnTo>
                    <a:lnTo>
                      <a:pt x="1130" y="94"/>
                    </a:lnTo>
                    <a:lnTo>
                      <a:pt x="1110" y="80"/>
                    </a:lnTo>
                    <a:lnTo>
                      <a:pt x="1090" y="70"/>
                    </a:lnTo>
                    <a:lnTo>
                      <a:pt x="1068" y="60"/>
                    </a:lnTo>
                    <a:lnTo>
                      <a:pt x="1046" y="52"/>
                    </a:lnTo>
                    <a:lnTo>
                      <a:pt x="1022" y="46"/>
                    </a:lnTo>
                    <a:lnTo>
                      <a:pt x="808" y="0"/>
                    </a:lnTo>
                    <a:lnTo>
                      <a:pt x="808" y="0"/>
                    </a:lnTo>
                    <a:lnTo>
                      <a:pt x="804" y="50"/>
                    </a:lnTo>
                    <a:lnTo>
                      <a:pt x="798" y="90"/>
                    </a:lnTo>
                    <a:lnTo>
                      <a:pt x="790" y="140"/>
                    </a:lnTo>
                    <a:lnTo>
                      <a:pt x="776" y="196"/>
                    </a:lnTo>
                    <a:lnTo>
                      <a:pt x="758" y="256"/>
                    </a:lnTo>
                    <a:lnTo>
                      <a:pt x="746" y="288"/>
                    </a:lnTo>
                    <a:lnTo>
                      <a:pt x="734" y="320"/>
                    </a:lnTo>
                    <a:lnTo>
                      <a:pt x="718" y="352"/>
                    </a:lnTo>
                    <a:lnTo>
                      <a:pt x="702" y="386"/>
                    </a:lnTo>
                    <a:lnTo>
                      <a:pt x="702" y="386"/>
                    </a:lnTo>
                    <a:lnTo>
                      <a:pt x="694" y="350"/>
                    </a:lnTo>
                    <a:lnTo>
                      <a:pt x="686" y="316"/>
                    </a:lnTo>
                    <a:lnTo>
                      <a:pt x="676" y="286"/>
                    </a:lnTo>
                    <a:lnTo>
                      <a:pt x="666" y="258"/>
                    </a:lnTo>
                    <a:lnTo>
                      <a:pt x="646" y="212"/>
                    </a:lnTo>
                    <a:lnTo>
                      <a:pt x="630" y="182"/>
                    </a:lnTo>
                    <a:lnTo>
                      <a:pt x="688" y="124"/>
                    </a:lnTo>
                    <a:lnTo>
                      <a:pt x="622" y="58"/>
                    </a:lnTo>
                    <a:lnTo>
                      <a:pt x="554" y="124"/>
                    </a:lnTo>
                    <a:lnTo>
                      <a:pt x="612" y="182"/>
                    </a:lnTo>
                    <a:lnTo>
                      <a:pt x="612" y="182"/>
                    </a:lnTo>
                    <a:lnTo>
                      <a:pt x="596" y="212"/>
                    </a:lnTo>
                    <a:lnTo>
                      <a:pt x="578" y="258"/>
                    </a:lnTo>
                    <a:lnTo>
                      <a:pt x="568" y="286"/>
                    </a:lnTo>
                    <a:lnTo>
                      <a:pt x="558" y="316"/>
                    </a:lnTo>
                    <a:lnTo>
                      <a:pt x="548" y="350"/>
                    </a:lnTo>
                    <a:lnTo>
                      <a:pt x="540" y="386"/>
                    </a:lnTo>
                    <a:lnTo>
                      <a:pt x="540" y="386"/>
                    </a:lnTo>
                    <a:lnTo>
                      <a:pt x="524" y="352"/>
                    </a:lnTo>
                    <a:lnTo>
                      <a:pt x="508" y="320"/>
                    </a:lnTo>
                    <a:lnTo>
                      <a:pt x="496" y="288"/>
                    </a:lnTo>
                    <a:lnTo>
                      <a:pt x="484" y="256"/>
                    </a:lnTo>
                    <a:lnTo>
                      <a:pt x="466" y="196"/>
                    </a:lnTo>
                    <a:lnTo>
                      <a:pt x="454" y="140"/>
                    </a:lnTo>
                    <a:lnTo>
                      <a:pt x="444" y="90"/>
                    </a:lnTo>
                    <a:lnTo>
                      <a:pt x="438" y="50"/>
                    </a:lnTo>
                    <a:lnTo>
                      <a:pt x="434" y="0"/>
                    </a:lnTo>
                    <a:lnTo>
                      <a:pt x="220" y="46"/>
                    </a:lnTo>
                    <a:lnTo>
                      <a:pt x="220" y="46"/>
                    </a:lnTo>
                    <a:lnTo>
                      <a:pt x="196" y="52"/>
                    </a:lnTo>
                    <a:lnTo>
                      <a:pt x="174" y="60"/>
                    </a:lnTo>
                    <a:lnTo>
                      <a:pt x="152" y="70"/>
                    </a:lnTo>
                    <a:lnTo>
                      <a:pt x="132" y="80"/>
                    </a:lnTo>
                    <a:lnTo>
                      <a:pt x="112" y="94"/>
                    </a:lnTo>
                    <a:lnTo>
                      <a:pt x="94" y="108"/>
                    </a:lnTo>
                    <a:lnTo>
                      <a:pt x="78" y="124"/>
                    </a:lnTo>
                    <a:lnTo>
                      <a:pt x="62" y="142"/>
                    </a:lnTo>
                    <a:lnTo>
                      <a:pt x="48" y="160"/>
                    </a:lnTo>
                    <a:lnTo>
                      <a:pt x="36" y="180"/>
                    </a:lnTo>
                    <a:lnTo>
                      <a:pt x="26" y="200"/>
                    </a:lnTo>
                    <a:lnTo>
                      <a:pt x="16" y="222"/>
                    </a:lnTo>
                    <a:lnTo>
                      <a:pt x="10" y="244"/>
                    </a:lnTo>
                    <a:lnTo>
                      <a:pt x="4" y="268"/>
                    </a:lnTo>
                    <a:lnTo>
                      <a:pt x="2" y="292"/>
                    </a:lnTo>
                    <a:lnTo>
                      <a:pt x="0" y="316"/>
                    </a:lnTo>
                    <a:lnTo>
                      <a:pt x="0" y="534"/>
                    </a:lnTo>
                    <a:lnTo>
                      <a:pt x="1242" y="5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1400" baseline="-25000">
                  <a:latin typeface="Agency FB" panose="020B0503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094004" y="3554898"/>
            <a:ext cx="1539775" cy="910420"/>
            <a:chOff x="594910" y="2585085"/>
            <a:chExt cx="1154831" cy="682815"/>
          </a:xfrm>
          <a:solidFill>
            <a:schemeClr val="accent1"/>
          </a:solidFill>
        </p:grpSpPr>
        <p:sp>
          <p:nvSpPr>
            <p:cNvPr id="17" name="圆角矩形 72"/>
            <p:cNvSpPr/>
            <p:nvPr/>
          </p:nvSpPr>
          <p:spPr>
            <a:xfrm>
              <a:off x="594910" y="3056731"/>
              <a:ext cx="1154831" cy="21116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latin typeface="Agency FB" panose="020B0503020202020204" pitchFamily="34" charset="0"/>
                  <a:ea typeface="+mj-ea"/>
                </a:rPr>
                <a:t>Chief Executive</a:t>
              </a:r>
              <a:endParaRPr lang="zh-CN" altLang="en-US" sz="1400" dirty="0">
                <a:latin typeface="Agency FB" panose="020B0503020202020204" pitchFamily="34" charset="0"/>
                <a:ea typeface="+mj-ea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902129" y="2585085"/>
              <a:ext cx="540392" cy="471646"/>
              <a:chOff x="-1630363" y="1246188"/>
              <a:chExt cx="1971676" cy="1720850"/>
            </a:xfrm>
            <a:grpFill/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-1039813" y="1246188"/>
                <a:ext cx="774700" cy="774700"/>
              </a:xfrm>
              <a:custGeom>
                <a:avLst/>
                <a:gdLst>
                  <a:gd name="T0" fmla="*/ 244 w 488"/>
                  <a:gd name="T1" fmla="*/ 488 h 488"/>
                  <a:gd name="T2" fmla="*/ 294 w 488"/>
                  <a:gd name="T3" fmla="*/ 484 h 488"/>
                  <a:gd name="T4" fmla="*/ 340 w 488"/>
                  <a:gd name="T5" fmla="*/ 470 h 488"/>
                  <a:gd name="T6" fmla="*/ 380 w 488"/>
                  <a:gd name="T7" fmla="*/ 446 h 488"/>
                  <a:gd name="T8" fmla="*/ 416 w 488"/>
                  <a:gd name="T9" fmla="*/ 416 h 488"/>
                  <a:gd name="T10" fmla="*/ 446 w 488"/>
                  <a:gd name="T11" fmla="*/ 380 h 488"/>
                  <a:gd name="T12" fmla="*/ 468 w 488"/>
                  <a:gd name="T13" fmla="*/ 340 h 488"/>
                  <a:gd name="T14" fmla="*/ 484 w 488"/>
                  <a:gd name="T15" fmla="*/ 294 h 488"/>
                  <a:gd name="T16" fmla="*/ 488 w 488"/>
                  <a:gd name="T17" fmla="*/ 244 h 488"/>
                  <a:gd name="T18" fmla="*/ 486 w 488"/>
                  <a:gd name="T19" fmla="*/ 220 h 488"/>
                  <a:gd name="T20" fmla="*/ 478 w 488"/>
                  <a:gd name="T21" fmla="*/ 172 h 488"/>
                  <a:gd name="T22" fmla="*/ 458 w 488"/>
                  <a:gd name="T23" fmla="*/ 128 h 488"/>
                  <a:gd name="T24" fmla="*/ 432 w 488"/>
                  <a:gd name="T25" fmla="*/ 90 h 488"/>
                  <a:gd name="T26" fmla="*/ 400 w 488"/>
                  <a:gd name="T27" fmla="*/ 56 h 488"/>
                  <a:gd name="T28" fmla="*/ 360 w 488"/>
                  <a:gd name="T29" fmla="*/ 30 h 488"/>
                  <a:gd name="T30" fmla="*/ 316 w 488"/>
                  <a:gd name="T31" fmla="*/ 12 h 488"/>
                  <a:gd name="T32" fmla="*/ 270 w 488"/>
                  <a:gd name="T33" fmla="*/ 2 h 488"/>
                  <a:gd name="T34" fmla="*/ 244 w 488"/>
                  <a:gd name="T35" fmla="*/ 0 h 488"/>
                  <a:gd name="T36" fmla="*/ 196 w 488"/>
                  <a:gd name="T37" fmla="*/ 6 h 488"/>
                  <a:gd name="T38" fmla="*/ 150 w 488"/>
                  <a:gd name="T39" fmla="*/ 20 h 488"/>
                  <a:gd name="T40" fmla="*/ 108 w 488"/>
                  <a:gd name="T41" fmla="*/ 42 h 488"/>
                  <a:gd name="T42" fmla="*/ 72 w 488"/>
                  <a:gd name="T43" fmla="*/ 72 h 488"/>
                  <a:gd name="T44" fmla="*/ 42 w 488"/>
                  <a:gd name="T45" fmla="*/ 108 h 488"/>
                  <a:gd name="T46" fmla="*/ 20 w 488"/>
                  <a:gd name="T47" fmla="*/ 150 h 488"/>
                  <a:gd name="T48" fmla="*/ 6 w 488"/>
                  <a:gd name="T49" fmla="*/ 196 h 488"/>
                  <a:gd name="T50" fmla="*/ 0 w 488"/>
                  <a:gd name="T51" fmla="*/ 244 h 488"/>
                  <a:gd name="T52" fmla="*/ 2 w 488"/>
                  <a:gd name="T53" fmla="*/ 270 h 488"/>
                  <a:gd name="T54" fmla="*/ 12 w 488"/>
                  <a:gd name="T55" fmla="*/ 316 h 488"/>
                  <a:gd name="T56" fmla="*/ 30 w 488"/>
                  <a:gd name="T57" fmla="*/ 360 h 488"/>
                  <a:gd name="T58" fmla="*/ 56 w 488"/>
                  <a:gd name="T59" fmla="*/ 400 h 488"/>
                  <a:gd name="T60" fmla="*/ 90 w 488"/>
                  <a:gd name="T61" fmla="*/ 432 h 488"/>
                  <a:gd name="T62" fmla="*/ 128 w 488"/>
                  <a:gd name="T63" fmla="*/ 458 h 488"/>
                  <a:gd name="T64" fmla="*/ 172 w 488"/>
                  <a:gd name="T65" fmla="*/ 478 h 488"/>
                  <a:gd name="T66" fmla="*/ 220 w 488"/>
                  <a:gd name="T67" fmla="*/ 486 h 488"/>
                  <a:gd name="T68" fmla="*/ 244 w 488"/>
                  <a:gd name="T69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8" h="488">
                    <a:moveTo>
                      <a:pt x="244" y="488"/>
                    </a:moveTo>
                    <a:lnTo>
                      <a:pt x="244" y="488"/>
                    </a:lnTo>
                    <a:lnTo>
                      <a:pt x="270" y="486"/>
                    </a:lnTo>
                    <a:lnTo>
                      <a:pt x="294" y="484"/>
                    </a:lnTo>
                    <a:lnTo>
                      <a:pt x="316" y="478"/>
                    </a:lnTo>
                    <a:lnTo>
                      <a:pt x="340" y="470"/>
                    </a:lnTo>
                    <a:lnTo>
                      <a:pt x="360" y="458"/>
                    </a:lnTo>
                    <a:lnTo>
                      <a:pt x="380" y="446"/>
                    </a:lnTo>
                    <a:lnTo>
                      <a:pt x="400" y="432"/>
                    </a:lnTo>
                    <a:lnTo>
                      <a:pt x="416" y="416"/>
                    </a:lnTo>
                    <a:lnTo>
                      <a:pt x="432" y="400"/>
                    </a:lnTo>
                    <a:lnTo>
                      <a:pt x="446" y="380"/>
                    </a:lnTo>
                    <a:lnTo>
                      <a:pt x="458" y="360"/>
                    </a:lnTo>
                    <a:lnTo>
                      <a:pt x="468" y="340"/>
                    </a:lnTo>
                    <a:lnTo>
                      <a:pt x="478" y="316"/>
                    </a:lnTo>
                    <a:lnTo>
                      <a:pt x="484" y="294"/>
                    </a:lnTo>
                    <a:lnTo>
                      <a:pt x="486" y="270"/>
                    </a:lnTo>
                    <a:lnTo>
                      <a:pt x="488" y="244"/>
                    </a:lnTo>
                    <a:lnTo>
                      <a:pt x="488" y="244"/>
                    </a:lnTo>
                    <a:lnTo>
                      <a:pt x="486" y="220"/>
                    </a:lnTo>
                    <a:lnTo>
                      <a:pt x="484" y="196"/>
                    </a:lnTo>
                    <a:lnTo>
                      <a:pt x="478" y="172"/>
                    </a:lnTo>
                    <a:lnTo>
                      <a:pt x="468" y="150"/>
                    </a:lnTo>
                    <a:lnTo>
                      <a:pt x="458" y="128"/>
                    </a:lnTo>
                    <a:lnTo>
                      <a:pt x="446" y="108"/>
                    </a:lnTo>
                    <a:lnTo>
                      <a:pt x="432" y="90"/>
                    </a:lnTo>
                    <a:lnTo>
                      <a:pt x="416" y="72"/>
                    </a:lnTo>
                    <a:lnTo>
                      <a:pt x="400" y="56"/>
                    </a:lnTo>
                    <a:lnTo>
                      <a:pt x="380" y="42"/>
                    </a:lnTo>
                    <a:lnTo>
                      <a:pt x="360" y="30"/>
                    </a:lnTo>
                    <a:lnTo>
                      <a:pt x="340" y="20"/>
                    </a:lnTo>
                    <a:lnTo>
                      <a:pt x="316" y="12"/>
                    </a:lnTo>
                    <a:lnTo>
                      <a:pt x="294" y="6"/>
                    </a:lnTo>
                    <a:lnTo>
                      <a:pt x="270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20" y="2"/>
                    </a:lnTo>
                    <a:lnTo>
                      <a:pt x="196" y="6"/>
                    </a:lnTo>
                    <a:lnTo>
                      <a:pt x="172" y="12"/>
                    </a:lnTo>
                    <a:lnTo>
                      <a:pt x="150" y="20"/>
                    </a:lnTo>
                    <a:lnTo>
                      <a:pt x="128" y="30"/>
                    </a:lnTo>
                    <a:lnTo>
                      <a:pt x="108" y="42"/>
                    </a:lnTo>
                    <a:lnTo>
                      <a:pt x="90" y="56"/>
                    </a:lnTo>
                    <a:lnTo>
                      <a:pt x="72" y="72"/>
                    </a:lnTo>
                    <a:lnTo>
                      <a:pt x="56" y="90"/>
                    </a:lnTo>
                    <a:lnTo>
                      <a:pt x="42" y="108"/>
                    </a:lnTo>
                    <a:lnTo>
                      <a:pt x="30" y="128"/>
                    </a:lnTo>
                    <a:lnTo>
                      <a:pt x="20" y="150"/>
                    </a:lnTo>
                    <a:lnTo>
                      <a:pt x="12" y="172"/>
                    </a:lnTo>
                    <a:lnTo>
                      <a:pt x="6" y="196"/>
                    </a:lnTo>
                    <a:lnTo>
                      <a:pt x="2" y="220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2" y="270"/>
                    </a:lnTo>
                    <a:lnTo>
                      <a:pt x="6" y="294"/>
                    </a:lnTo>
                    <a:lnTo>
                      <a:pt x="12" y="316"/>
                    </a:lnTo>
                    <a:lnTo>
                      <a:pt x="20" y="340"/>
                    </a:lnTo>
                    <a:lnTo>
                      <a:pt x="30" y="360"/>
                    </a:lnTo>
                    <a:lnTo>
                      <a:pt x="42" y="380"/>
                    </a:lnTo>
                    <a:lnTo>
                      <a:pt x="56" y="400"/>
                    </a:lnTo>
                    <a:lnTo>
                      <a:pt x="72" y="416"/>
                    </a:lnTo>
                    <a:lnTo>
                      <a:pt x="90" y="432"/>
                    </a:lnTo>
                    <a:lnTo>
                      <a:pt x="108" y="446"/>
                    </a:lnTo>
                    <a:lnTo>
                      <a:pt x="128" y="458"/>
                    </a:lnTo>
                    <a:lnTo>
                      <a:pt x="150" y="470"/>
                    </a:lnTo>
                    <a:lnTo>
                      <a:pt x="172" y="478"/>
                    </a:lnTo>
                    <a:lnTo>
                      <a:pt x="196" y="484"/>
                    </a:lnTo>
                    <a:lnTo>
                      <a:pt x="220" y="486"/>
                    </a:lnTo>
                    <a:lnTo>
                      <a:pt x="244" y="488"/>
                    </a:lnTo>
                    <a:lnTo>
                      <a:pt x="244" y="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1400" baseline="-25000">
                  <a:latin typeface="Agency FB" panose="020B0503020202020204" pitchFamily="34" charset="0"/>
                  <a:ea typeface="+mj-ea"/>
                </a:endParaRPr>
              </a:p>
            </p:txBody>
          </p:sp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-1630363" y="2119313"/>
                <a:ext cx="1971676" cy="847725"/>
              </a:xfrm>
              <a:custGeom>
                <a:avLst/>
                <a:gdLst>
                  <a:gd name="T0" fmla="*/ 1242 w 1242"/>
                  <a:gd name="T1" fmla="*/ 316 h 534"/>
                  <a:gd name="T2" fmla="*/ 1242 w 1242"/>
                  <a:gd name="T3" fmla="*/ 292 h 534"/>
                  <a:gd name="T4" fmla="*/ 1232 w 1242"/>
                  <a:gd name="T5" fmla="*/ 244 h 534"/>
                  <a:gd name="T6" fmla="*/ 1216 w 1242"/>
                  <a:gd name="T7" fmla="*/ 200 h 534"/>
                  <a:gd name="T8" fmla="*/ 1194 w 1242"/>
                  <a:gd name="T9" fmla="*/ 160 h 534"/>
                  <a:gd name="T10" fmla="*/ 1166 w 1242"/>
                  <a:gd name="T11" fmla="*/ 124 h 534"/>
                  <a:gd name="T12" fmla="*/ 1130 w 1242"/>
                  <a:gd name="T13" fmla="*/ 94 h 534"/>
                  <a:gd name="T14" fmla="*/ 1090 w 1242"/>
                  <a:gd name="T15" fmla="*/ 70 h 534"/>
                  <a:gd name="T16" fmla="*/ 1046 w 1242"/>
                  <a:gd name="T17" fmla="*/ 52 h 534"/>
                  <a:gd name="T18" fmla="*/ 808 w 1242"/>
                  <a:gd name="T19" fmla="*/ 0 h 534"/>
                  <a:gd name="T20" fmla="*/ 804 w 1242"/>
                  <a:gd name="T21" fmla="*/ 50 h 534"/>
                  <a:gd name="T22" fmla="*/ 790 w 1242"/>
                  <a:gd name="T23" fmla="*/ 140 h 534"/>
                  <a:gd name="T24" fmla="*/ 758 w 1242"/>
                  <a:gd name="T25" fmla="*/ 256 h 534"/>
                  <a:gd name="T26" fmla="*/ 734 w 1242"/>
                  <a:gd name="T27" fmla="*/ 320 h 534"/>
                  <a:gd name="T28" fmla="*/ 702 w 1242"/>
                  <a:gd name="T29" fmla="*/ 386 h 534"/>
                  <a:gd name="T30" fmla="*/ 694 w 1242"/>
                  <a:gd name="T31" fmla="*/ 350 h 534"/>
                  <a:gd name="T32" fmla="*/ 676 w 1242"/>
                  <a:gd name="T33" fmla="*/ 286 h 534"/>
                  <a:gd name="T34" fmla="*/ 646 w 1242"/>
                  <a:gd name="T35" fmla="*/ 212 h 534"/>
                  <a:gd name="T36" fmla="*/ 688 w 1242"/>
                  <a:gd name="T37" fmla="*/ 124 h 534"/>
                  <a:gd name="T38" fmla="*/ 554 w 1242"/>
                  <a:gd name="T39" fmla="*/ 124 h 534"/>
                  <a:gd name="T40" fmla="*/ 612 w 1242"/>
                  <a:gd name="T41" fmla="*/ 182 h 534"/>
                  <a:gd name="T42" fmla="*/ 578 w 1242"/>
                  <a:gd name="T43" fmla="*/ 258 h 534"/>
                  <a:gd name="T44" fmla="*/ 558 w 1242"/>
                  <a:gd name="T45" fmla="*/ 316 h 534"/>
                  <a:gd name="T46" fmla="*/ 540 w 1242"/>
                  <a:gd name="T47" fmla="*/ 386 h 534"/>
                  <a:gd name="T48" fmla="*/ 524 w 1242"/>
                  <a:gd name="T49" fmla="*/ 352 h 534"/>
                  <a:gd name="T50" fmla="*/ 496 w 1242"/>
                  <a:gd name="T51" fmla="*/ 288 h 534"/>
                  <a:gd name="T52" fmla="*/ 466 w 1242"/>
                  <a:gd name="T53" fmla="*/ 196 h 534"/>
                  <a:gd name="T54" fmla="*/ 444 w 1242"/>
                  <a:gd name="T55" fmla="*/ 90 h 534"/>
                  <a:gd name="T56" fmla="*/ 434 w 1242"/>
                  <a:gd name="T57" fmla="*/ 0 h 534"/>
                  <a:gd name="T58" fmla="*/ 220 w 1242"/>
                  <a:gd name="T59" fmla="*/ 46 h 534"/>
                  <a:gd name="T60" fmla="*/ 174 w 1242"/>
                  <a:gd name="T61" fmla="*/ 60 h 534"/>
                  <a:gd name="T62" fmla="*/ 132 w 1242"/>
                  <a:gd name="T63" fmla="*/ 80 h 534"/>
                  <a:gd name="T64" fmla="*/ 94 w 1242"/>
                  <a:gd name="T65" fmla="*/ 108 h 534"/>
                  <a:gd name="T66" fmla="*/ 62 w 1242"/>
                  <a:gd name="T67" fmla="*/ 142 h 534"/>
                  <a:gd name="T68" fmla="*/ 36 w 1242"/>
                  <a:gd name="T69" fmla="*/ 180 h 534"/>
                  <a:gd name="T70" fmla="*/ 16 w 1242"/>
                  <a:gd name="T71" fmla="*/ 222 h 534"/>
                  <a:gd name="T72" fmla="*/ 4 w 1242"/>
                  <a:gd name="T73" fmla="*/ 268 h 534"/>
                  <a:gd name="T74" fmla="*/ 0 w 1242"/>
                  <a:gd name="T75" fmla="*/ 316 h 534"/>
                  <a:gd name="T76" fmla="*/ 1242 w 1242"/>
                  <a:gd name="T77" fmla="*/ 534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42" h="534">
                    <a:moveTo>
                      <a:pt x="1242" y="534"/>
                    </a:moveTo>
                    <a:lnTo>
                      <a:pt x="1242" y="316"/>
                    </a:lnTo>
                    <a:lnTo>
                      <a:pt x="1242" y="316"/>
                    </a:lnTo>
                    <a:lnTo>
                      <a:pt x="1242" y="292"/>
                    </a:lnTo>
                    <a:lnTo>
                      <a:pt x="1238" y="268"/>
                    </a:lnTo>
                    <a:lnTo>
                      <a:pt x="1232" y="244"/>
                    </a:lnTo>
                    <a:lnTo>
                      <a:pt x="1226" y="222"/>
                    </a:lnTo>
                    <a:lnTo>
                      <a:pt x="1216" y="200"/>
                    </a:lnTo>
                    <a:lnTo>
                      <a:pt x="1206" y="180"/>
                    </a:lnTo>
                    <a:lnTo>
                      <a:pt x="1194" y="160"/>
                    </a:lnTo>
                    <a:lnTo>
                      <a:pt x="1180" y="142"/>
                    </a:lnTo>
                    <a:lnTo>
                      <a:pt x="1166" y="124"/>
                    </a:lnTo>
                    <a:lnTo>
                      <a:pt x="1148" y="108"/>
                    </a:lnTo>
                    <a:lnTo>
                      <a:pt x="1130" y="94"/>
                    </a:lnTo>
                    <a:lnTo>
                      <a:pt x="1110" y="80"/>
                    </a:lnTo>
                    <a:lnTo>
                      <a:pt x="1090" y="70"/>
                    </a:lnTo>
                    <a:lnTo>
                      <a:pt x="1068" y="60"/>
                    </a:lnTo>
                    <a:lnTo>
                      <a:pt x="1046" y="52"/>
                    </a:lnTo>
                    <a:lnTo>
                      <a:pt x="1022" y="46"/>
                    </a:lnTo>
                    <a:lnTo>
                      <a:pt x="808" y="0"/>
                    </a:lnTo>
                    <a:lnTo>
                      <a:pt x="808" y="0"/>
                    </a:lnTo>
                    <a:lnTo>
                      <a:pt x="804" y="50"/>
                    </a:lnTo>
                    <a:lnTo>
                      <a:pt x="798" y="90"/>
                    </a:lnTo>
                    <a:lnTo>
                      <a:pt x="790" y="140"/>
                    </a:lnTo>
                    <a:lnTo>
                      <a:pt x="776" y="196"/>
                    </a:lnTo>
                    <a:lnTo>
                      <a:pt x="758" y="256"/>
                    </a:lnTo>
                    <a:lnTo>
                      <a:pt x="746" y="288"/>
                    </a:lnTo>
                    <a:lnTo>
                      <a:pt x="734" y="320"/>
                    </a:lnTo>
                    <a:lnTo>
                      <a:pt x="718" y="352"/>
                    </a:lnTo>
                    <a:lnTo>
                      <a:pt x="702" y="386"/>
                    </a:lnTo>
                    <a:lnTo>
                      <a:pt x="702" y="386"/>
                    </a:lnTo>
                    <a:lnTo>
                      <a:pt x="694" y="350"/>
                    </a:lnTo>
                    <a:lnTo>
                      <a:pt x="686" y="316"/>
                    </a:lnTo>
                    <a:lnTo>
                      <a:pt x="676" y="286"/>
                    </a:lnTo>
                    <a:lnTo>
                      <a:pt x="666" y="258"/>
                    </a:lnTo>
                    <a:lnTo>
                      <a:pt x="646" y="212"/>
                    </a:lnTo>
                    <a:lnTo>
                      <a:pt x="630" y="182"/>
                    </a:lnTo>
                    <a:lnTo>
                      <a:pt x="688" y="124"/>
                    </a:lnTo>
                    <a:lnTo>
                      <a:pt x="622" y="58"/>
                    </a:lnTo>
                    <a:lnTo>
                      <a:pt x="554" y="124"/>
                    </a:lnTo>
                    <a:lnTo>
                      <a:pt x="612" y="182"/>
                    </a:lnTo>
                    <a:lnTo>
                      <a:pt x="612" y="182"/>
                    </a:lnTo>
                    <a:lnTo>
                      <a:pt x="596" y="212"/>
                    </a:lnTo>
                    <a:lnTo>
                      <a:pt x="578" y="258"/>
                    </a:lnTo>
                    <a:lnTo>
                      <a:pt x="568" y="286"/>
                    </a:lnTo>
                    <a:lnTo>
                      <a:pt x="558" y="316"/>
                    </a:lnTo>
                    <a:lnTo>
                      <a:pt x="548" y="350"/>
                    </a:lnTo>
                    <a:lnTo>
                      <a:pt x="540" y="386"/>
                    </a:lnTo>
                    <a:lnTo>
                      <a:pt x="540" y="386"/>
                    </a:lnTo>
                    <a:lnTo>
                      <a:pt x="524" y="352"/>
                    </a:lnTo>
                    <a:lnTo>
                      <a:pt x="508" y="320"/>
                    </a:lnTo>
                    <a:lnTo>
                      <a:pt x="496" y="288"/>
                    </a:lnTo>
                    <a:lnTo>
                      <a:pt x="484" y="256"/>
                    </a:lnTo>
                    <a:lnTo>
                      <a:pt x="466" y="196"/>
                    </a:lnTo>
                    <a:lnTo>
                      <a:pt x="454" y="140"/>
                    </a:lnTo>
                    <a:lnTo>
                      <a:pt x="444" y="90"/>
                    </a:lnTo>
                    <a:lnTo>
                      <a:pt x="438" y="50"/>
                    </a:lnTo>
                    <a:lnTo>
                      <a:pt x="434" y="0"/>
                    </a:lnTo>
                    <a:lnTo>
                      <a:pt x="220" y="46"/>
                    </a:lnTo>
                    <a:lnTo>
                      <a:pt x="220" y="46"/>
                    </a:lnTo>
                    <a:lnTo>
                      <a:pt x="196" y="52"/>
                    </a:lnTo>
                    <a:lnTo>
                      <a:pt x="174" y="60"/>
                    </a:lnTo>
                    <a:lnTo>
                      <a:pt x="152" y="70"/>
                    </a:lnTo>
                    <a:lnTo>
                      <a:pt x="132" y="80"/>
                    </a:lnTo>
                    <a:lnTo>
                      <a:pt x="112" y="94"/>
                    </a:lnTo>
                    <a:lnTo>
                      <a:pt x="94" y="108"/>
                    </a:lnTo>
                    <a:lnTo>
                      <a:pt x="78" y="124"/>
                    </a:lnTo>
                    <a:lnTo>
                      <a:pt x="62" y="142"/>
                    </a:lnTo>
                    <a:lnTo>
                      <a:pt x="48" y="160"/>
                    </a:lnTo>
                    <a:lnTo>
                      <a:pt x="36" y="180"/>
                    </a:lnTo>
                    <a:lnTo>
                      <a:pt x="26" y="200"/>
                    </a:lnTo>
                    <a:lnTo>
                      <a:pt x="16" y="222"/>
                    </a:lnTo>
                    <a:lnTo>
                      <a:pt x="10" y="244"/>
                    </a:lnTo>
                    <a:lnTo>
                      <a:pt x="4" y="268"/>
                    </a:lnTo>
                    <a:lnTo>
                      <a:pt x="2" y="292"/>
                    </a:lnTo>
                    <a:lnTo>
                      <a:pt x="0" y="316"/>
                    </a:lnTo>
                    <a:lnTo>
                      <a:pt x="0" y="534"/>
                    </a:lnTo>
                    <a:lnTo>
                      <a:pt x="1242" y="5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1400" baseline="-25000">
                  <a:latin typeface="Agency FB" panose="020B0503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5431589" y="2110325"/>
            <a:ext cx="1930400" cy="3635153"/>
            <a:chOff x="3848100" y="1501655"/>
            <a:chExt cx="1447800" cy="2726365"/>
          </a:xfrm>
          <a:solidFill>
            <a:schemeClr val="accent1"/>
          </a:solidFill>
        </p:grpSpPr>
        <p:grpSp>
          <p:nvGrpSpPr>
            <p:cNvPr id="22" name="组合 21"/>
            <p:cNvGrpSpPr/>
            <p:nvPr/>
          </p:nvGrpSpPr>
          <p:grpSpPr>
            <a:xfrm>
              <a:off x="3909059" y="1501655"/>
              <a:ext cx="1325882" cy="682815"/>
              <a:chOff x="3909059" y="1501655"/>
              <a:chExt cx="1325882" cy="682815"/>
            </a:xfrm>
            <a:grpFill/>
          </p:grpSpPr>
          <p:sp>
            <p:nvSpPr>
              <p:cNvPr id="33" name="圆角矩形 95"/>
              <p:cNvSpPr/>
              <p:nvPr/>
            </p:nvSpPr>
            <p:spPr>
              <a:xfrm>
                <a:off x="3909059" y="1973301"/>
                <a:ext cx="1325882" cy="21116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400" dirty="0">
                    <a:latin typeface="Agency FB" panose="020B0503020202020204" pitchFamily="34" charset="0"/>
                    <a:ea typeface="+mj-ea"/>
                  </a:rPr>
                  <a:t>Marketing Manager</a:t>
                </a:r>
                <a:endParaRPr lang="zh-CN" altLang="en-US" sz="1400" dirty="0">
                  <a:latin typeface="Agency FB" panose="020B0503020202020204" pitchFamily="34" charset="0"/>
                  <a:ea typeface="+mj-ea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4301803" y="1501655"/>
                <a:ext cx="540392" cy="471646"/>
                <a:chOff x="-1630363" y="1246188"/>
                <a:chExt cx="1971676" cy="1720850"/>
              </a:xfrm>
              <a:grpFill/>
            </p:grpSpPr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>
                  <a:off x="-1039813" y="1246188"/>
                  <a:ext cx="774700" cy="774700"/>
                </a:xfrm>
                <a:custGeom>
                  <a:avLst/>
                  <a:gdLst>
                    <a:gd name="T0" fmla="*/ 244 w 488"/>
                    <a:gd name="T1" fmla="*/ 488 h 488"/>
                    <a:gd name="T2" fmla="*/ 294 w 488"/>
                    <a:gd name="T3" fmla="*/ 484 h 488"/>
                    <a:gd name="T4" fmla="*/ 340 w 488"/>
                    <a:gd name="T5" fmla="*/ 470 h 488"/>
                    <a:gd name="T6" fmla="*/ 380 w 488"/>
                    <a:gd name="T7" fmla="*/ 446 h 488"/>
                    <a:gd name="T8" fmla="*/ 416 w 488"/>
                    <a:gd name="T9" fmla="*/ 416 h 488"/>
                    <a:gd name="T10" fmla="*/ 446 w 488"/>
                    <a:gd name="T11" fmla="*/ 380 h 488"/>
                    <a:gd name="T12" fmla="*/ 468 w 488"/>
                    <a:gd name="T13" fmla="*/ 340 h 488"/>
                    <a:gd name="T14" fmla="*/ 484 w 488"/>
                    <a:gd name="T15" fmla="*/ 294 h 488"/>
                    <a:gd name="T16" fmla="*/ 488 w 488"/>
                    <a:gd name="T17" fmla="*/ 244 h 488"/>
                    <a:gd name="T18" fmla="*/ 486 w 488"/>
                    <a:gd name="T19" fmla="*/ 220 h 488"/>
                    <a:gd name="T20" fmla="*/ 478 w 488"/>
                    <a:gd name="T21" fmla="*/ 172 h 488"/>
                    <a:gd name="T22" fmla="*/ 458 w 488"/>
                    <a:gd name="T23" fmla="*/ 128 h 488"/>
                    <a:gd name="T24" fmla="*/ 432 w 488"/>
                    <a:gd name="T25" fmla="*/ 90 h 488"/>
                    <a:gd name="T26" fmla="*/ 400 w 488"/>
                    <a:gd name="T27" fmla="*/ 56 h 488"/>
                    <a:gd name="T28" fmla="*/ 360 w 488"/>
                    <a:gd name="T29" fmla="*/ 30 h 488"/>
                    <a:gd name="T30" fmla="*/ 316 w 488"/>
                    <a:gd name="T31" fmla="*/ 12 h 488"/>
                    <a:gd name="T32" fmla="*/ 270 w 488"/>
                    <a:gd name="T33" fmla="*/ 2 h 488"/>
                    <a:gd name="T34" fmla="*/ 244 w 488"/>
                    <a:gd name="T35" fmla="*/ 0 h 488"/>
                    <a:gd name="T36" fmla="*/ 196 w 488"/>
                    <a:gd name="T37" fmla="*/ 6 h 488"/>
                    <a:gd name="T38" fmla="*/ 150 w 488"/>
                    <a:gd name="T39" fmla="*/ 20 h 488"/>
                    <a:gd name="T40" fmla="*/ 108 w 488"/>
                    <a:gd name="T41" fmla="*/ 42 h 488"/>
                    <a:gd name="T42" fmla="*/ 72 w 488"/>
                    <a:gd name="T43" fmla="*/ 72 h 488"/>
                    <a:gd name="T44" fmla="*/ 42 w 488"/>
                    <a:gd name="T45" fmla="*/ 108 h 488"/>
                    <a:gd name="T46" fmla="*/ 20 w 488"/>
                    <a:gd name="T47" fmla="*/ 150 h 488"/>
                    <a:gd name="T48" fmla="*/ 6 w 488"/>
                    <a:gd name="T49" fmla="*/ 196 h 488"/>
                    <a:gd name="T50" fmla="*/ 0 w 488"/>
                    <a:gd name="T51" fmla="*/ 244 h 488"/>
                    <a:gd name="T52" fmla="*/ 2 w 488"/>
                    <a:gd name="T53" fmla="*/ 270 h 488"/>
                    <a:gd name="T54" fmla="*/ 12 w 488"/>
                    <a:gd name="T55" fmla="*/ 316 h 488"/>
                    <a:gd name="T56" fmla="*/ 30 w 488"/>
                    <a:gd name="T57" fmla="*/ 360 h 488"/>
                    <a:gd name="T58" fmla="*/ 56 w 488"/>
                    <a:gd name="T59" fmla="*/ 400 h 488"/>
                    <a:gd name="T60" fmla="*/ 90 w 488"/>
                    <a:gd name="T61" fmla="*/ 432 h 488"/>
                    <a:gd name="T62" fmla="*/ 128 w 488"/>
                    <a:gd name="T63" fmla="*/ 458 h 488"/>
                    <a:gd name="T64" fmla="*/ 172 w 488"/>
                    <a:gd name="T65" fmla="*/ 478 h 488"/>
                    <a:gd name="T66" fmla="*/ 220 w 488"/>
                    <a:gd name="T67" fmla="*/ 486 h 488"/>
                    <a:gd name="T68" fmla="*/ 244 w 488"/>
                    <a:gd name="T69" fmla="*/ 488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8">
                      <a:moveTo>
                        <a:pt x="244" y="488"/>
                      </a:moveTo>
                      <a:lnTo>
                        <a:pt x="244" y="488"/>
                      </a:lnTo>
                      <a:lnTo>
                        <a:pt x="270" y="486"/>
                      </a:lnTo>
                      <a:lnTo>
                        <a:pt x="294" y="484"/>
                      </a:lnTo>
                      <a:lnTo>
                        <a:pt x="316" y="478"/>
                      </a:lnTo>
                      <a:lnTo>
                        <a:pt x="340" y="470"/>
                      </a:lnTo>
                      <a:lnTo>
                        <a:pt x="360" y="458"/>
                      </a:lnTo>
                      <a:lnTo>
                        <a:pt x="380" y="446"/>
                      </a:lnTo>
                      <a:lnTo>
                        <a:pt x="400" y="432"/>
                      </a:lnTo>
                      <a:lnTo>
                        <a:pt x="416" y="416"/>
                      </a:lnTo>
                      <a:lnTo>
                        <a:pt x="432" y="400"/>
                      </a:lnTo>
                      <a:lnTo>
                        <a:pt x="446" y="380"/>
                      </a:lnTo>
                      <a:lnTo>
                        <a:pt x="458" y="360"/>
                      </a:lnTo>
                      <a:lnTo>
                        <a:pt x="468" y="340"/>
                      </a:lnTo>
                      <a:lnTo>
                        <a:pt x="478" y="316"/>
                      </a:lnTo>
                      <a:lnTo>
                        <a:pt x="484" y="294"/>
                      </a:lnTo>
                      <a:lnTo>
                        <a:pt x="486" y="270"/>
                      </a:lnTo>
                      <a:lnTo>
                        <a:pt x="488" y="244"/>
                      </a:lnTo>
                      <a:lnTo>
                        <a:pt x="488" y="244"/>
                      </a:lnTo>
                      <a:lnTo>
                        <a:pt x="486" y="220"/>
                      </a:lnTo>
                      <a:lnTo>
                        <a:pt x="484" y="196"/>
                      </a:lnTo>
                      <a:lnTo>
                        <a:pt x="478" y="172"/>
                      </a:lnTo>
                      <a:lnTo>
                        <a:pt x="468" y="150"/>
                      </a:lnTo>
                      <a:lnTo>
                        <a:pt x="458" y="128"/>
                      </a:lnTo>
                      <a:lnTo>
                        <a:pt x="446" y="108"/>
                      </a:lnTo>
                      <a:lnTo>
                        <a:pt x="432" y="90"/>
                      </a:lnTo>
                      <a:lnTo>
                        <a:pt x="416" y="72"/>
                      </a:lnTo>
                      <a:lnTo>
                        <a:pt x="400" y="56"/>
                      </a:lnTo>
                      <a:lnTo>
                        <a:pt x="380" y="42"/>
                      </a:lnTo>
                      <a:lnTo>
                        <a:pt x="360" y="30"/>
                      </a:lnTo>
                      <a:lnTo>
                        <a:pt x="340" y="20"/>
                      </a:lnTo>
                      <a:lnTo>
                        <a:pt x="316" y="12"/>
                      </a:lnTo>
                      <a:lnTo>
                        <a:pt x="294" y="6"/>
                      </a:lnTo>
                      <a:lnTo>
                        <a:pt x="270" y="2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20" y="2"/>
                      </a:lnTo>
                      <a:lnTo>
                        <a:pt x="196" y="6"/>
                      </a:lnTo>
                      <a:lnTo>
                        <a:pt x="172" y="12"/>
                      </a:lnTo>
                      <a:lnTo>
                        <a:pt x="150" y="20"/>
                      </a:lnTo>
                      <a:lnTo>
                        <a:pt x="128" y="30"/>
                      </a:lnTo>
                      <a:lnTo>
                        <a:pt x="108" y="42"/>
                      </a:lnTo>
                      <a:lnTo>
                        <a:pt x="90" y="56"/>
                      </a:lnTo>
                      <a:lnTo>
                        <a:pt x="72" y="72"/>
                      </a:lnTo>
                      <a:lnTo>
                        <a:pt x="56" y="90"/>
                      </a:lnTo>
                      <a:lnTo>
                        <a:pt x="42" y="108"/>
                      </a:lnTo>
                      <a:lnTo>
                        <a:pt x="30" y="128"/>
                      </a:lnTo>
                      <a:lnTo>
                        <a:pt x="20" y="150"/>
                      </a:lnTo>
                      <a:lnTo>
                        <a:pt x="12" y="172"/>
                      </a:lnTo>
                      <a:lnTo>
                        <a:pt x="6" y="196"/>
                      </a:lnTo>
                      <a:lnTo>
                        <a:pt x="2" y="220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2" y="270"/>
                      </a:lnTo>
                      <a:lnTo>
                        <a:pt x="6" y="294"/>
                      </a:lnTo>
                      <a:lnTo>
                        <a:pt x="12" y="316"/>
                      </a:lnTo>
                      <a:lnTo>
                        <a:pt x="20" y="340"/>
                      </a:lnTo>
                      <a:lnTo>
                        <a:pt x="30" y="360"/>
                      </a:lnTo>
                      <a:lnTo>
                        <a:pt x="42" y="380"/>
                      </a:lnTo>
                      <a:lnTo>
                        <a:pt x="56" y="400"/>
                      </a:lnTo>
                      <a:lnTo>
                        <a:pt x="72" y="416"/>
                      </a:lnTo>
                      <a:lnTo>
                        <a:pt x="90" y="432"/>
                      </a:lnTo>
                      <a:lnTo>
                        <a:pt x="108" y="446"/>
                      </a:lnTo>
                      <a:lnTo>
                        <a:pt x="128" y="458"/>
                      </a:lnTo>
                      <a:lnTo>
                        <a:pt x="150" y="470"/>
                      </a:lnTo>
                      <a:lnTo>
                        <a:pt x="172" y="478"/>
                      </a:lnTo>
                      <a:lnTo>
                        <a:pt x="196" y="484"/>
                      </a:lnTo>
                      <a:lnTo>
                        <a:pt x="220" y="486"/>
                      </a:lnTo>
                      <a:lnTo>
                        <a:pt x="244" y="488"/>
                      </a:lnTo>
                      <a:lnTo>
                        <a:pt x="244" y="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1400" baseline="-25000"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36" name="Freeform 6"/>
                <p:cNvSpPr>
                  <a:spLocks/>
                </p:cNvSpPr>
                <p:nvPr/>
              </p:nvSpPr>
              <p:spPr bwMode="auto">
                <a:xfrm>
                  <a:off x="-1630363" y="2119313"/>
                  <a:ext cx="1971676" cy="847725"/>
                </a:xfrm>
                <a:custGeom>
                  <a:avLst/>
                  <a:gdLst>
                    <a:gd name="T0" fmla="*/ 1242 w 1242"/>
                    <a:gd name="T1" fmla="*/ 316 h 534"/>
                    <a:gd name="T2" fmla="*/ 1242 w 1242"/>
                    <a:gd name="T3" fmla="*/ 292 h 534"/>
                    <a:gd name="T4" fmla="*/ 1232 w 1242"/>
                    <a:gd name="T5" fmla="*/ 244 h 534"/>
                    <a:gd name="T6" fmla="*/ 1216 w 1242"/>
                    <a:gd name="T7" fmla="*/ 200 h 534"/>
                    <a:gd name="T8" fmla="*/ 1194 w 1242"/>
                    <a:gd name="T9" fmla="*/ 160 h 534"/>
                    <a:gd name="T10" fmla="*/ 1166 w 1242"/>
                    <a:gd name="T11" fmla="*/ 124 h 534"/>
                    <a:gd name="T12" fmla="*/ 1130 w 1242"/>
                    <a:gd name="T13" fmla="*/ 94 h 534"/>
                    <a:gd name="T14" fmla="*/ 1090 w 1242"/>
                    <a:gd name="T15" fmla="*/ 70 h 534"/>
                    <a:gd name="T16" fmla="*/ 1046 w 1242"/>
                    <a:gd name="T17" fmla="*/ 52 h 534"/>
                    <a:gd name="T18" fmla="*/ 808 w 1242"/>
                    <a:gd name="T19" fmla="*/ 0 h 534"/>
                    <a:gd name="T20" fmla="*/ 804 w 1242"/>
                    <a:gd name="T21" fmla="*/ 50 h 534"/>
                    <a:gd name="T22" fmla="*/ 790 w 1242"/>
                    <a:gd name="T23" fmla="*/ 140 h 534"/>
                    <a:gd name="T24" fmla="*/ 758 w 1242"/>
                    <a:gd name="T25" fmla="*/ 256 h 534"/>
                    <a:gd name="T26" fmla="*/ 734 w 1242"/>
                    <a:gd name="T27" fmla="*/ 320 h 534"/>
                    <a:gd name="T28" fmla="*/ 702 w 1242"/>
                    <a:gd name="T29" fmla="*/ 386 h 534"/>
                    <a:gd name="T30" fmla="*/ 694 w 1242"/>
                    <a:gd name="T31" fmla="*/ 350 h 534"/>
                    <a:gd name="T32" fmla="*/ 676 w 1242"/>
                    <a:gd name="T33" fmla="*/ 286 h 534"/>
                    <a:gd name="T34" fmla="*/ 646 w 1242"/>
                    <a:gd name="T35" fmla="*/ 212 h 534"/>
                    <a:gd name="T36" fmla="*/ 688 w 1242"/>
                    <a:gd name="T37" fmla="*/ 124 h 534"/>
                    <a:gd name="T38" fmla="*/ 554 w 1242"/>
                    <a:gd name="T39" fmla="*/ 124 h 534"/>
                    <a:gd name="T40" fmla="*/ 612 w 1242"/>
                    <a:gd name="T41" fmla="*/ 182 h 534"/>
                    <a:gd name="T42" fmla="*/ 578 w 1242"/>
                    <a:gd name="T43" fmla="*/ 258 h 534"/>
                    <a:gd name="T44" fmla="*/ 558 w 1242"/>
                    <a:gd name="T45" fmla="*/ 316 h 534"/>
                    <a:gd name="T46" fmla="*/ 540 w 1242"/>
                    <a:gd name="T47" fmla="*/ 386 h 534"/>
                    <a:gd name="T48" fmla="*/ 524 w 1242"/>
                    <a:gd name="T49" fmla="*/ 352 h 534"/>
                    <a:gd name="T50" fmla="*/ 496 w 1242"/>
                    <a:gd name="T51" fmla="*/ 288 h 534"/>
                    <a:gd name="T52" fmla="*/ 466 w 1242"/>
                    <a:gd name="T53" fmla="*/ 196 h 534"/>
                    <a:gd name="T54" fmla="*/ 444 w 1242"/>
                    <a:gd name="T55" fmla="*/ 90 h 534"/>
                    <a:gd name="T56" fmla="*/ 434 w 1242"/>
                    <a:gd name="T57" fmla="*/ 0 h 534"/>
                    <a:gd name="T58" fmla="*/ 220 w 1242"/>
                    <a:gd name="T59" fmla="*/ 46 h 534"/>
                    <a:gd name="T60" fmla="*/ 174 w 1242"/>
                    <a:gd name="T61" fmla="*/ 60 h 534"/>
                    <a:gd name="T62" fmla="*/ 132 w 1242"/>
                    <a:gd name="T63" fmla="*/ 80 h 534"/>
                    <a:gd name="T64" fmla="*/ 94 w 1242"/>
                    <a:gd name="T65" fmla="*/ 108 h 534"/>
                    <a:gd name="T66" fmla="*/ 62 w 1242"/>
                    <a:gd name="T67" fmla="*/ 142 h 534"/>
                    <a:gd name="T68" fmla="*/ 36 w 1242"/>
                    <a:gd name="T69" fmla="*/ 180 h 534"/>
                    <a:gd name="T70" fmla="*/ 16 w 1242"/>
                    <a:gd name="T71" fmla="*/ 222 h 534"/>
                    <a:gd name="T72" fmla="*/ 4 w 1242"/>
                    <a:gd name="T73" fmla="*/ 268 h 534"/>
                    <a:gd name="T74" fmla="*/ 0 w 1242"/>
                    <a:gd name="T75" fmla="*/ 316 h 534"/>
                    <a:gd name="T76" fmla="*/ 1242 w 1242"/>
                    <a:gd name="T77" fmla="*/ 534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42" h="534">
                      <a:moveTo>
                        <a:pt x="1242" y="534"/>
                      </a:moveTo>
                      <a:lnTo>
                        <a:pt x="1242" y="316"/>
                      </a:lnTo>
                      <a:lnTo>
                        <a:pt x="1242" y="316"/>
                      </a:lnTo>
                      <a:lnTo>
                        <a:pt x="1242" y="292"/>
                      </a:lnTo>
                      <a:lnTo>
                        <a:pt x="1238" y="268"/>
                      </a:lnTo>
                      <a:lnTo>
                        <a:pt x="1232" y="244"/>
                      </a:lnTo>
                      <a:lnTo>
                        <a:pt x="1226" y="222"/>
                      </a:lnTo>
                      <a:lnTo>
                        <a:pt x="1216" y="200"/>
                      </a:lnTo>
                      <a:lnTo>
                        <a:pt x="1206" y="180"/>
                      </a:lnTo>
                      <a:lnTo>
                        <a:pt x="1194" y="160"/>
                      </a:lnTo>
                      <a:lnTo>
                        <a:pt x="1180" y="142"/>
                      </a:lnTo>
                      <a:lnTo>
                        <a:pt x="1166" y="124"/>
                      </a:lnTo>
                      <a:lnTo>
                        <a:pt x="1148" y="108"/>
                      </a:lnTo>
                      <a:lnTo>
                        <a:pt x="1130" y="94"/>
                      </a:lnTo>
                      <a:lnTo>
                        <a:pt x="1110" y="80"/>
                      </a:lnTo>
                      <a:lnTo>
                        <a:pt x="1090" y="70"/>
                      </a:lnTo>
                      <a:lnTo>
                        <a:pt x="1068" y="60"/>
                      </a:lnTo>
                      <a:lnTo>
                        <a:pt x="1046" y="52"/>
                      </a:lnTo>
                      <a:lnTo>
                        <a:pt x="1022" y="46"/>
                      </a:lnTo>
                      <a:lnTo>
                        <a:pt x="808" y="0"/>
                      </a:lnTo>
                      <a:lnTo>
                        <a:pt x="808" y="0"/>
                      </a:lnTo>
                      <a:lnTo>
                        <a:pt x="804" y="50"/>
                      </a:lnTo>
                      <a:lnTo>
                        <a:pt x="798" y="90"/>
                      </a:lnTo>
                      <a:lnTo>
                        <a:pt x="790" y="140"/>
                      </a:lnTo>
                      <a:lnTo>
                        <a:pt x="776" y="196"/>
                      </a:lnTo>
                      <a:lnTo>
                        <a:pt x="758" y="256"/>
                      </a:lnTo>
                      <a:lnTo>
                        <a:pt x="746" y="288"/>
                      </a:lnTo>
                      <a:lnTo>
                        <a:pt x="734" y="320"/>
                      </a:lnTo>
                      <a:lnTo>
                        <a:pt x="718" y="352"/>
                      </a:lnTo>
                      <a:lnTo>
                        <a:pt x="702" y="386"/>
                      </a:lnTo>
                      <a:lnTo>
                        <a:pt x="702" y="386"/>
                      </a:lnTo>
                      <a:lnTo>
                        <a:pt x="694" y="350"/>
                      </a:lnTo>
                      <a:lnTo>
                        <a:pt x="686" y="316"/>
                      </a:lnTo>
                      <a:lnTo>
                        <a:pt x="676" y="286"/>
                      </a:lnTo>
                      <a:lnTo>
                        <a:pt x="666" y="258"/>
                      </a:lnTo>
                      <a:lnTo>
                        <a:pt x="646" y="212"/>
                      </a:lnTo>
                      <a:lnTo>
                        <a:pt x="630" y="182"/>
                      </a:lnTo>
                      <a:lnTo>
                        <a:pt x="688" y="124"/>
                      </a:lnTo>
                      <a:lnTo>
                        <a:pt x="622" y="58"/>
                      </a:lnTo>
                      <a:lnTo>
                        <a:pt x="554" y="124"/>
                      </a:lnTo>
                      <a:lnTo>
                        <a:pt x="612" y="182"/>
                      </a:lnTo>
                      <a:lnTo>
                        <a:pt x="612" y="182"/>
                      </a:lnTo>
                      <a:lnTo>
                        <a:pt x="596" y="212"/>
                      </a:lnTo>
                      <a:lnTo>
                        <a:pt x="578" y="258"/>
                      </a:lnTo>
                      <a:lnTo>
                        <a:pt x="568" y="286"/>
                      </a:lnTo>
                      <a:lnTo>
                        <a:pt x="558" y="316"/>
                      </a:lnTo>
                      <a:lnTo>
                        <a:pt x="548" y="350"/>
                      </a:lnTo>
                      <a:lnTo>
                        <a:pt x="540" y="386"/>
                      </a:lnTo>
                      <a:lnTo>
                        <a:pt x="540" y="386"/>
                      </a:lnTo>
                      <a:lnTo>
                        <a:pt x="524" y="352"/>
                      </a:lnTo>
                      <a:lnTo>
                        <a:pt x="508" y="320"/>
                      </a:lnTo>
                      <a:lnTo>
                        <a:pt x="496" y="288"/>
                      </a:lnTo>
                      <a:lnTo>
                        <a:pt x="484" y="256"/>
                      </a:lnTo>
                      <a:lnTo>
                        <a:pt x="466" y="196"/>
                      </a:lnTo>
                      <a:lnTo>
                        <a:pt x="454" y="140"/>
                      </a:lnTo>
                      <a:lnTo>
                        <a:pt x="444" y="90"/>
                      </a:lnTo>
                      <a:lnTo>
                        <a:pt x="438" y="50"/>
                      </a:lnTo>
                      <a:lnTo>
                        <a:pt x="434" y="0"/>
                      </a:lnTo>
                      <a:lnTo>
                        <a:pt x="220" y="46"/>
                      </a:lnTo>
                      <a:lnTo>
                        <a:pt x="220" y="46"/>
                      </a:lnTo>
                      <a:lnTo>
                        <a:pt x="196" y="52"/>
                      </a:lnTo>
                      <a:lnTo>
                        <a:pt x="174" y="60"/>
                      </a:lnTo>
                      <a:lnTo>
                        <a:pt x="152" y="70"/>
                      </a:lnTo>
                      <a:lnTo>
                        <a:pt x="132" y="80"/>
                      </a:lnTo>
                      <a:lnTo>
                        <a:pt x="112" y="94"/>
                      </a:lnTo>
                      <a:lnTo>
                        <a:pt x="94" y="108"/>
                      </a:lnTo>
                      <a:lnTo>
                        <a:pt x="78" y="124"/>
                      </a:lnTo>
                      <a:lnTo>
                        <a:pt x="62" y="142"/>
                      </a:lnTo>
                      <a:lnTo>
                        <a:pt x="48" y="160"/>
                      </a:lnTo>
                      <a:lnTo>
                        <a:pt x="36" y="180"/>
                      </a:lnTo>
                      <a:lnTo>
                        <a:pt x="26" y="200"/>
                      </a:lnTo>
                      <a:lnTo>
                        <a:pt x="16" y="222"/>
                      </a:lnTo>
                      <a:lnTo>
                        <a:pt x="10" y="244"/>
                      </a:lnTo>
                      <a:lnTo>
                        <a:pt x="4" y="268"/>
                      </a:lnTo>
                      <a:lnTo>
                        <a:pt x="2" y="292"/>
                      </a:lnTo>
                      <a:lnTo>
                        <a:pt x="0" y="316"/>
                      </a:lnTo>
                      <a:lnTo>
                        <a:pt x="0" y="534"/>
                      </a:lnTo>
                      <a:lnTo>
                        <a:pt x="1242" y="53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1400" baseline="-25000">
                    <a:latin typeface="Agency FB" panose="020B0503020202020204" pitchFamily="34" charset="0"/>
                    <a:ea typeface="+mj-ea"/>
                  </a:endParaRPr>
                </a:p>
              </p:txBody>
            </p:sp>
          </p:grpSp>
        </p:grpSp>
        <p:grpSp>
          <p:nvGrpSpPr>
            <p:cNvPr id="23" name="组合 22"/>
            <p:cNvGrpSpPr/>
            <p:nvPr/>
          </p:nvGrpSpPr>
          <p:grpSpPr>
            <a:xfrm>
              <a:off x="3848100" y="2585085"/>
              <a:ext cx="1447800" cy="682815"/>
              <a:chOff x="3848100" y="2585085"/>
              <a:chExt cx="1447800" cy="682815"/>
            </a:xfrm>
            <a:grpFill/>
          </p:grpSpPr>
          <p:sp>
            <p:nvSpPr>
              <p:cNvPr id="29" name="圆角矩形 86"/>
              <p:cNvSpPr/>
              <p:nvPr/>
            </p:nvSpPr>
            <p:spPr>
              <a:xfrm>
                <a:off x="3848100" y="3056731"/>
                <a:ext cx="1447800" cy="21116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400" dirty="0">
                    <a:latin typeface="Agency FB" panose="020B0503020202020204" pitchFamily="34" charset="0"/>
                    <a:ea typeface="+mj-ea"/>
                  </a:rPr>
                  <a:t>Head of Design &amp; Dev.</a:t>
                </a:r>
                <a:endParaRPr lang="zh-CN" altLang="en-US" sz="1400" dirty="0">
                  <a:latin typeface="Agency FB" panose="020B0503020202020204" pitchFamily="34" charset="0"/>
                  <a:ea typeface="+mj-ea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4301803" y="2585085"/>
                <a:ext cx="540392" cy="471646"/>
                <a:chOff x="-1630363" y="1246188"/>
                <a:chExt cx="1971676" cy="1720850"/>
              </a:xfrm>
              <a:grpFill/>
            </p:grpSpPr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>
                  <a:off x="-1039813" y="1246188"/>
                  <a:ext cx="774700" cy="774700"/>
                </a:xfrm>
                <a:custGeom>
                  <a:avLst/>
                  <a:gdLst>
                    <a:gd name="T0" fmla="*/ 244 w 488"/>
                    <a:gd name="T1" fmla="*/ 488 h 488"/>
                    <a:gd name="T2" fmla="*/ 294 w 488"/>
                    <a:gd name="T3" fmla="*/ 484 h 488"/>
                    <a:gd name="T4" fmla="*/ 340 w 488"/>
                    <a:gd name="T5" fmla="*/ 470 h 488"/>
                    <a:gd name="T6" fmla="*/ 380 w 488"/>
                    <a:gd name="T7" fmla="*/ 446 h 488"/>
                    <a:gd name="T8" fmla="*/ 416 w 488"/>
                    <a:gd name="T9" fmla="*/ 416 h 488"/>
                    <a:gd name="T10" fmla="*/ 446 w 488"/>
                    <a:gd name="T11" fmla="*/ 380 h 488"/>
                    <a:gd name="T12" fmla="*/ 468 w 488"/>
                    <a:gd name="T13" fmla="*/ 340 h 488"/>
                    <a:gd name="T14" fmla="*/ 484 w 488"/>
                    <a:gd name="T15" fmla="*/ 294 h 488"/>
                    <a:gd name="T16" fmla="*/ 488 w 488"/>
                    <a:gd name="T17" fmla="*/ 244 h 488"/>
                    <a:gd name="T18" fmla="*/ 486 w 488"/>
                    <a:gd name="T19" fmla="*/ 220 h 488"/>
                    <a:gd name="T20" fmla="*/ 478 w 488"/>
                    <a:gd name="T21" fmla="*/ 172 h 488"/>
                    <a:gd name="T22" fmla="*/ 458 w 488"/>
                    <a:gd name="T23" fmla="*/ 128 h 488"/>
                    <a:gd name="T24" fmla="*/ 432 w 488"/>
                    <a:gd name="T25" fmla="*/ 90 h 488"/>
                    <a:gd name="T26" fmla="*/ 400 w 488"/>
                    <a:gd name="T27" fmla="*/ 56 h 488"/>
                    <a:gd name="T28" fmla="*/ 360 w 488"/>
                    <a:gd name="T29" fmla="*/ 30 h 488"/>
                    <a:gd name="T30" fmla="*/ 316 w 488"/>
                    <a:gd name="T31" fmla="*/ 12 h 488"/>
                    <a:gd name="T32" fmla="*/ 270 w 488"/>
                    <a:gd name="T33" fmla="*/ 2 h 488"/>
                    <a:gd name="T34" fmla="*/ 244 w 488"/>
                    <a:gd name="T35" fmla="*/ 0 h 488"/>
                    <a:gd name="T36" fmla="*/ 196 w 488"/>
                    <a:gd name="T37" fmla="*/ 6 h 488"/>
                    <a:gd name="T38" fmla="*/ 150 w 488"/>
                    <a:gd name="T39" fmla="*/ 20 h 488"/>
                    <a:gd name="T40" fmla="*/ 108 w 488"/>
                    <a:gd name="T41" fmla="*/ 42 h 488"/>
                    <a:gd name="T42" fmla="*/ 72 w 488"/>
                    <a:gd name="T43" fmla="*/ 72 h 488"/>
                    <a:gd name="T44" fmla="*/ 42 w 488"/>
                    <a:gd name="T45" fmla="*/ 108 h 488"/>
                    <a:gd name="T46" fmla="*/ 20 w 488"/>
                    <a:gd name="T47" fmla="*/ 150 h 488"/>
                    <a:gd name="T48" fmla="*/ 6 w 488"/>
                    <a:gd name="T49" fmla="*/ 196 h 488"/>
                    <a:gd name="T50" fmla="*/ 0 w 488"/>
                    <a:gd name="T51" fmla="*/ 244 h 488"/>
                    <a:gd name="T52" fmla="*/ 2 w 488"/>
                    <a:gd name="T53" fmla="*/ 270 h 488"/>
                    <a:gd name="T54" fmla="*/ 12 w 488"/>
                    <a:gd name="T55" fmla="*/ 316 h 488"/>
                    <a:gd name="T56" fmla="*/ 30 w 488"/>
                    <a:gd name="T57" fmla="*/ 360 h 488"/>
                    <a:gd name="T58" fmla="*/ 56 w 488"/>
                    <a:gd name="T59" fmla="*/ 400 h 488"/>
                    <a:gd name="T60" fmla="*/ 90 w 488"/>
                    <a:gd name="T61" fmla="*/ 432 h 488"/>
                    <a:gd name="T62" fmla="*/ 128 w 488"/>
                    <a:gd name="T63" fmla="*/ 458 h 488"/>
                    <a:gd name="T64" fmla="*/ 172 w 488"/>
                    <a:gd name="T65" fmla="*/ 478 h 488"/>
                    <a:gd name="T66" fmla="*/ 220 w 488"/>
                    <a:gd name="T67" fmla="*/ 486 h 488"/>
                    <a:gd name="T68" fmla="*/ 244 w 488"/>
                    <a:gd name="T69" fmla="*/ 488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8">
                      <a:moveTo>
                        <a:pt x="244" y="488"/>
                      </a:moveTo>
                      <a:lnTo>
                        <a:pt x="244" y="488"/>
                      </a:lnTo>
                      <a:lnTo>
                        <a:pt x="270" y="486"/>
                      </a:lnTo>
                      <a:lnTo>
                        <a:pt x="294" y="484"/>
                      </a:lnTo>
                      <a:lnTo>
                        <a:pt x="316" y="478"/>
                      </a:lnTo>
                      <a:lnTo>
                        <a:pt x="340" y="470"/>
                      </a:lnTo>
                      <a:lnTo>
                        <a:pt x="360" y="458"/>
                      </a:lnTo>
                      <a:lnTo>
                        <a:pt x="380" y="446"/>
                      </a:lnTo>
                      <a:lnTo>
                        <a:pt x="400" y="432"/>
                      </a:lnTo>
                      <a:lnTo>
                        <a:pt x="416" y="416"/>
                      </a:lnTo>
                      <a:lnTo>
                        <a:pt x="432" y="400"/>
                      </a:lnTo>
                      <a:lnTo>
                        <a:pt x="446" y="380"/>
                      </a:lnTo>
                      <a:lnTo>
                        <a:pt x="458" y="360"/>
                      </a:lnTo>
                      <a:lnTo>
                        <a:pt x="468" y="340"/>
                      </a:lnTo>
                      <a:lnTo>
                        <a:pt x="478" y="316"/>
                      </a:lnTo>
                      <a:lnTo>
                        <a:pt x="484" y="294"/>
                      </a:lnTo>
                      <a:lnTo>
                        <a:pt x="486" y="270"/>
                      </a:lnTo>
                      <a:lnTo>
                        <a:pt x="488" y="244"/>
                      </a:lnTo>
                      <a:lnTo>
                        <a:pt x="488" y="244"/>
                      </a:lnTo>
                      <a:lnTo>
                        <a:pt x="486" y="220"/>
                      </a:lnTo>
                      <a:lnTo>
                        <a:pt x="484" y="196"/>
                      </a:lnTo>
                      <a:lnTo>
                        <a:pt x="478" y="172"/>
                      </a:lnTo>
                      <a:lnTo>
                        <a:pt x="468" y="150"/>
                      </a:lnTo>
                      <a:lnTo>
                        <a:pt x="458" y="128"/>
                      </a:lnTo>
                      <a:lnTo>
                        <a:pt x="446" y="108"/>
                      </a:lnTo>
                      <a:lnTo>
                        <a:pt x="432" y="90"/>
                      </a:lnTo>
                      <a:lnTo>
                        <a:pt x="416" y="72"/>
                      </a:lnTo>
                      <a:lnTo>
                        <a:pt x="400" y="56"/>
                      </a:lnTo>
                      <a:lnTo>
                        <a:pt x="380" y="42"/>
                      </a:lnTo>
                      <a:lnTo>
                        <a:pt x="360" y="30"/>
                      </a:lnTo>
                      <a:lnTo>
                        <a:pt x="340" y="20"/>
                      </a:lnTo>
                      <a:lnTo>
                        <a:pt x="316" y="12"/>
                      </a:lnTo>
                      <a:lnTo>
                        <a:pt x="294" y="6"/>
                      </a:lnTo>
                      <a:lnTo>
                        <a:pt x="270" y="2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20" y="2"/>
                      </a:lnTo>
                      <a:lnTo>
                        <a:pt x="196" y="6"/>
                      </a:lnTo>
                      <a:lnTo>
                        <a:pt x="172" y="12"/>
                      </a:lnTo>
                      <a:lnTo>
                        <a:pt x="150" y="20"/>
                      </a:lnTo>
                      <a:lnTo>
                        <a:pt x="128" y="30"/>
                      </a:lnTo>
                      <a:lnTo>
                        <a:pt x="108" y="42"/>
                      </a:lnTo>
                      <a:lnTo>
                        <a:pt x="90" y="56"/>
                      </a:lnTo>
                      <a:lnTo>
                        <a:pt x="72" y="72"/>
                      </a:lnTo>
                      <a:lnTo>
                        <a:pt x="56" y="90"/>
                      </a:lnTo>
                      <a:lnTo>
                        <a:pt x="42" y="108"/>
                      </a:lnTo>
                      <a:lnTo>
                        <a:pt x="30" y="128"/>
                      </a:lnTo>
                      <a:lnTo>
                        <a:pt x="20" y="150"/>
                      </a:lnTo>
                      <a:lnTo>
                        <a:pt x="12" y="172"/>
                      </a:lnTo>
                      <a:lnTo>
                        <a:pt x="6" y="196"/>
                      </a:lnTo>
                      <a:lnTo>
                        <a:pt x="2" y="220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2" y="270"/>
                      </a:lnTo>
                      <a:lnTo>
                        <a:pt x="6" y="294"/>
                      </a:lnTo>
                      <a:lnTo>
                        <a:pt x="12" y="316"/>
                      </a:lnTo>
                      <a:lnTo>
                        <a:pt x="20" y="340"/>
                      </a:lnTo>
                      <a:lnTo>
                        <a:pt x="30" y="360"/>
                      </a:lnTo>
                      <a:lnTo>
                        <a:pt x="42" y="380"/>
                      </a:lnTo>
                      <a:lnTo>
                        <a:pt x="56" y="400"/>
                      </a:lnTo>
                      <a:lnTo>
                        <a:pt x="72" y="416"/>
                      </a:lnTo>
                      <a:lnTo>
                        <a:pt x="90" y="432"/>
                      </a:lnTo>
                      <a:lnTo>
                        <a:pt x="108" y="446"/>
                      </a:lnTo>
                      <a:lnTo>
                        <a:pt x="128" y="458"/>
                      </a:lnTo>
                      <a:lnTo>
                        <a:pt x="150" y="470"/>
                      </a:lnTo>
                      <a:lnTo>
                        <a:pt x="172" y="478"/>
                      </a:lnTo>
                      <a:lnTo>
                        <a:pt x="196" y="484"/>
                      </a:lnTo>
                      <a:lnTo>
                        <a:pt x="220" y="486"/>
                      </a:lnTo>
                      <a:lnTo>
                        <a:pt x="244" y="488"/>
                      </a:lnTo>
                      <a:lnTo>
                        <a:pt x="244" y="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1400" baseline="-25000"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32" name="Freeform 6"/>
                <p:cNvSpPr>
                  <a:spLocks/>
                </p:cNvSpPr>
                <p:nvPr/>
              </p:nvSpPr>
              <p:spPr bwMode="auto">
                <a:xfrm>
                  <a:off x="-1630363" y="2119313"/>
                  <a:ext cx="1971676" cy="847725"/>
                </a:xfrm>
                <a:custGeom>
                  <a:avLst/>
                  <a:gdLst>
                    <a:gd name="T0" fmla="*/ 1242 w 1242"/>
                    <a:gd name="T1" fmla="*/ 316 h 534"/>
                    <a:gd name="T2" fmla="*/ 1242 w 1242"/>
                    <a:gd name="T3" fmla="*/ 292 h 534"/>
                    <a:gd name="T4" fmla="*/ 1232 w 1242"/>
                    <a:gd name="T5" fmla="*/ 244 h 534"/>
                    <a:gd name="T6" fmla="*/ 1216 w 1242"/>
                    <a:gd name="T7" fmla="*/ 200 h 534"/>
                    <a:gd name="T8" fmla="*/ 1194 w 1242"/>
                    <a:gd name="T9" fmla="*/ 160 h 534"/>
                    <a:gd name="T10" fmla="*/ 1166 w 1242"/>
                    <a:gd name="T11" fmla="*/ 124 h 534"/>
                    <a:gd name="T12" fmla="*/ 1130 w 1242"/>
                    <a:gd name="T13" fmla="*/ 94 h 534"/>
                    <a:gd name="T14" fmla="*/ 1090 w 1242"/>
                    <a:gd name="T15" fmla="*/ 70 h 534"/>
                    <a:gd name="T16" fmla="*/ 1046 w 1242"/>
                    <a:gd name="T17" fmla="*/ 52 h 534"/>
                    <a:gd name="T18" fmla="*/ 808 w 1242"/>
                    <a:gd name="T19" fmla="*/ 0 h 534"/>
                    <a:gd name="T20" fmla="*/ 804 w 1242"/>
                    <a:gd name="T21" fmla="*/ 50 h 534"/>
                    <a:gd name="T22" fmla="*/ 790 w 1242"/>
                    <a:gd name="T23" fmla="*/ 140 h 534"/>
                    <a:gd name="T24" fmla="*/ 758 w 1242"/>
                    <a:gd name="T25" fmla="*/ 256 h 534"/>
                    <a:gd name="T26" fmla="*/ 734 w 1242"/>
                    <a:gd name="T27" fmla="*/ 320 h 534"/>
                    <a:gd name="T28" fmla="*/ 702 w 1242"/>
                    <a:gd name="T29" fmla="*/ 386 h 534"/>
                    <a:gd name="T30" fmla="*/ 694 w 1242"/>
                    <a:gd name="T31" fmla="*/ 350 h 534"/>
                    <a:gd name="T32" fmla="*/ 676 w 1242"/>
                    <a:gd name="T33" fmla="*/ 286 h 534"/>
                    <a:gd name="T34" fmla="*/ 646 w 1242"/>
                    <a:gd name="T35" fmla="*/ 212 h 534"/>
                    <a:gd name="T36" fmla="*/ 688 w 1242"/>
                    <a:gd name="T37" fmla="*/ 124 h 534"/>
                    <a:gd name="T38" fmla="*/ 554 w 1242"/>
                    <a:gd name="T39" fmla="*/ 124 h 534"/>
                    <a:gd name="T40" fmla="*/ 612 w 1242"/>
                    <a:gd name="T41" fmla="*/ 182 h 534"/>
                    <a:gd name="T42" fmla="*/ 578 w 1242"/>
                    <a:gd name="T43" fmla="*/ 258 h 534"/>
                    <a:gd name="T44" fmla="*/ 558 w 1242"/>
                    <a:gd name="T45" fmla="*/ 316 h 534"/>
                    <a:gd name="T46" fmla="*/ 540 w 1242"/>
                    <a:gd name="T47" fmla="*/ 386 h 534"/>
                    <a:gd name="T48" fmla="*/ 524 w 1242"/>
                    <a:gd name="T49" fmla="*/ 352 h 534"/>
                    <a:gd name="T50" fmla="*/ 496 w 1242"/>
                    <a:gd name="T51" fmla="*/ 288 h 534"/>
                    <a:gd name="T52" fmla="*/ 466 w 1242"/>
                    <a:gd name="T53" fmla="*/ 196 h 534"/>
                    <a:gd name="T54" fmla="*/ 444 w 1242"/>
                    <a:gd name="T55" fmla="*/ 90 h 534"/>
                    <a:gd name="T56" fmla="*/ 434 w 1242"/>
                    <a:gd name="T57" fmla="*/ 0 h 534"/>
                    <a:gd name="T58" fmla="*/ 220 w 1242"/>
                    <a:gd name="T59" fmla="*/ 46 h 534"/>
                    <a:gd name="T60" fmla="*/ 174 w 1242"/>
                    <a:gd name="T61" fmla="*/ 60 h 534"/>
                    <a:gd name="T62" fmla="*/ 132 w 1242"/>
                    <a:gd name="T63" fmla="*/ 80 h 534"/>
                    <a:gd name="T64" fmla="*/ 94 w 1242"/>
                    <a:gd name="T65" fmla="*/ 108 h 534"/>
                    <a:gd name="T66" fmla="*/ 62 w 1242"/>
                    <a:gd name="T67" fmla="*/ 142 h 534"/>
                    <a:gd name="T68" fmla="*/ 36 w 1242"/>
                    <a:gd name="T69" fmla="*/ 180 h 534"/>
                    <a:gd name="T70" fmla="*/ 16 w 1242"/>
                    <a:gd name="T71" fmla="*/ 222 h 534"/>
                    <a:gd name="T72" fmla="*/ 4 w 1242"/>
                    <a:gd name="T73" fmla="*/ 268 h 534"/>
                    <a:gd name="T74" fmla="*/ 0 w 1242"/>
                    <a:gd name="T75" fmla="*/ 316 h 534"/>
                    <a:gd name="T76" fmla="*/ 1242 w 1242"/>
                    <a:gd name="T77" fmla="*/ 534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42" h="534">
                      <a:moveTo>
                        <a:pt x="1242" y="534"/>
                      </a:moveTo>
                      <a:lnTo>
                        <a:pt x="1242" y="316"/>
                      </a:lnTo>
                      <a:lnTo>
                        <a:pt x="1242" y="316"/>
                      </a:lnTo>
                      <a:lnTo>
                        <a:pt x="1242" y="292"/>
                      </a:lnTo>
                      <a:lnTo>
                        <a:pt x="1238" y="268"/>
                      </a:lnTo>
                      <a:lnTo>
                        <a:pt x="1232" y="244"/>
                      </a:lnTo>
                      <a:lnTo>
                        <a:pt x="1226" y="222"/>
                      </a:lnTo>
                      <a:lnTo>
                        <a:pt x="1216" y="200"/>
                      </a:lnTo>
                      <a:lnTo>
                        <a:pt x="1206" y="180"/>
                      </a:lnTo>
                      <a:lnTo>
                        <a:pt x="1194" y="160"/>
                      </a:lnTo>
                      <a:lnTo>
                        <a:pt x="1180" y="142"/>
                      </a:lnTo>
                      <a:lnTo>
                        <a:pt x="1166" y="124"/>
                      </a:lnTo>
                      <a:lnTo>
                        <a:pt x="1148" y="108"/>
                      </a:lnTo>
                      <a:lnTo>
                        <a:pt x="1130" y="94"/>
                      </a:lnTo>
                      <a:lnTo>
                        <a:pt x="1110" y="80"/>
                      </a:lnTo>
                      <a:lnTo>
                        <a:pt x="1090" y="70"/>
                      </a:lnTo>
                      <a:lnTo>
                        <a:pt x="1068" y="60"/>
                      </a:lnTo>
                      <a:lnTo>
                        <a:pt x="1046" y="52"/>
                      </a:lnTo>
                      <a:lnTo>
                        <a:pt x="1022" y="46"/>
                      </a:lnTo>
                      <a:lnTo>
                        <a:pt x="808" y="0"/>
                      </a:lnTo>
                      <a:lnTo>
                        <a:pt x="808" y="0"/>
                      </a:lnTo>
                      <a:lnTo>
                        <a:pt x="804" y="50"/>
                      </a:lnTo>
                      <a:lnTo>
                        <a:pt x="798" y="90"/>
                      </a:lnTo>
                      <a:lnTo>
                        <a:pt x="790" y="140"/>
                      </a:lnTo>
                      <a:lnTo>
                        <a:pt x="776" y="196"/>
                      </a:lnTo>
                      <a:lnTo>
                        <a:pt x="758" y="256"/>
                      </a:lnTo>
                      <a:lnTo>
                        <a:pt x="746" y="288"/>
                      </a:lnTo>
                      <a:lnTo>
                        <a:pt x="734" y="320"/>
                      </a:lnTo>
                      <a:lnTo>
                        <a:pt x="718" y="352"/>
                      </a:lnTo>
                      <a:lnTo>
                        <a:pt x="702" y="386"/>
                      </a:lnTo>
                      <a:lnTo>
                        <a:pt x="702" y="386"/>
                      </a:lnTo>
                      <a:lnTo>
                        <a:pt x="694" y="350"/>
                      </a:lnTo>
                      <a:lnTo>
                        <a:pt x="686" y="316"/>
                      </a:lnTo>
                      <a:lnTo>
                        <a:pt x="676" y="286"/>
                      </a:lnTo>
                      <a:lnTo>
                        <a:pt x="666" y="258"/>
                      </a:lnTo>
                      <a:lnTo>
                        <a:pt x="646" y="212"/>
                      </a:lnTo>
                      <a:lnTo>
                        <a:pt x="630" y="182"/>
                      </a:lnTo>
                      <a:lnTo>
                        <a:pt x="688" y="124"/>
                      </a:lnTo>
                      <a:lnTo>
                        <a:pt x="622" y="58"/>
                      </a:lnTo>
                      <a:lnTo>
                        <a:pt x="554" y="124"/>
                      </a:lnTo>
                      <a:lnTo>
                        <a:pt x="612" y="182"/>
                      </a:lnTo>
                      <a:lnTo>
                        <a:pt x="612" y="182"/>
                      </a:lnTo>
                      <a:lnTo>
                        <a:pt x="596" y="212"/>
                      </a:lnTo>
                      <a:lnTo>
                        <a:pt x="578" y="258"/>
                      </a:lnTo>
                      <a:lnTo>
                        <a:pt x="568" y="286"/>
                      </a:lnTo>
                      <a:lnTo>
                        <a:pt x="558" y="316"/>
                      </a:lnTo>
                      <a:lnTo>
                        <a:pt x="548" y="350"/>
                      </a:lnTo>
                      <a:lnTo>
                        <a:pt x="540" y="386"/>
                      </a:lnTo>
                      <a:lnTo>
                        <a:pt x="540" y="386"/>
                      </a:lnTo>
                      <a:lnTo>
                        <a:pt x="524" y="352"/>
                      </a:lnTo>
                      <a:lnTo>
                        <a:pt x="508" y="320"/>
                      </a:lnTo>
                      <a:lnTo>
                        <a:pt x="496" y="288"/>
                      </a:lnTo>
                      <a:lnTo>
                        <a:pt x="484" y="256"/>
                      </a:lnTo>
                      <a:lnTo>
                        <a:pt x="466" y="196"/>
                      </a:lnTo>
                      <a:lnTo>
                        <a:pt x="454" y="140"/>
                      </a:lnTo>
                      <a:lnTo>
                        <a:pt x="444" y="90"/>
                      </a:lnTo>
                      <a:lnTo>
                        <a:pt x="438" y="50"/>
                      </a:lnTo>
                      <a:lnTo>
                        <a:pt x="434" y="0"/>
                      </a:lnTo>
                      <a:lnTo>
                        <a:pt x="220" y="46"/>
                      </a:lnTo>
                      <a:lnTo>
                        <a:pt x="220" y="46"/>
                      </a:lnTo>
                      <a:lnTo>
                        <a:pt x="196" y="52"/>
                      </a:lnTo>
                      <a:lnTo>
                        <a:pt x="174" y="60"/>
                      </a:lnTo>
                      <a:lnTo>
                        <a:pt x="152" y="70"/>
                      </a:lnTo>
                      <a:lnTo>
                        <a:pt x="132" y="80"/>
                      </a:lnTo>
                      <a:lnTo>
                        <a:pt x="112" y="94"/>
                      </a:lnTo>
                      <a:lnTo>
                        <a:pt x="94" y="108"/>
                      </a:lnTo>
                      <a:lnTo>
                        <a:pt x="78" y="124"/>
                      </a:lnTo>
                      <a:lnTo>
                        <a:pt x="62" y="142"/>
                      </a:lnTo>
                      <a:lnTo>
                        <a:pt x="48" y="160"/>
                      </a:lnTo>
                      <a:lnTo>
                        <a:pt x="36" y="180"/>
                      </a:lnTo>
                      <a:lnTo>
                        <a:pt x="26" y="200"/>
                      </a:lnTo>
                      <a:lnTo>
                        <a:pt x="16" y="222"/>
                      </a:lnTo>
                      <a:lnTo>
                        <a:pt x="10" y="244"/>
                      </a:lnTo>
                      <a:lnTo>
                        <a:pt x="4" y="268"/>
                      </a:lnTo>
                      <a:lnTo>
                        <a:pt x="2" y="292"/>
                      </a:lnTo>
                      <a:lnTo>
                        <a:pt x="0" y="316"/>
                      </a:lnTo>
                      <a:lnTo>
                        <a:pt x="0" y="534"/>
                      </a:lnTo>
                      <a:lnTo>
                        <a:pt x="1242" y="53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1400" baseline="-25000">
                    <a:latin typeface="Agency FB" panose="020B0503020202020204" pitchFamily="34" charset="0"/>
                    <a:ea typeface="+mj-ea"/>
                  </a:endParaRPr>
                </a:p>
              </p:txBody>
            </p:sp>
          </p:grpSp>
        </p:grpSp>
        <p:grpSp>
          <p:nvGrpSpPr>
            <p:cNvPr id="24" name="组合 23"/>
            <p:cNvGrpSpPr/>
            <p:nvPr/>
          </p:nvGrpSpPr>
          <p:grpSpPr>
            <a:xfrm>
              <a:off x="3909059" y="3545205"/>
              <a:ext cx="1325882" cy="682815"/>
              <a:chOff x="3909059" y="3545205"/>
              <a:chExt cx="1325882" cy="682815"/>
            </a:xfrm>
            <a:grpFill/>
          </p:grpSpPr>
          <p:sp>
            <p:nvSpPr>
              <p:cNvPr id="25" name="圆角矩形 82"/>
              <p:cNvSpPr/>
              <p:nvPr/>
            </p:nvSpPr>
            <p:spPr>
              <a:xfrm>
                <a:off x="3909059" y="4016851"/>
                <a:ext cx="1325882" cy="21116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400">
                    <a:latin typeface="Agency FB" panose="020B0503020202020204" pitchFamily="34" charset="0"/>
                    <a:ea typeface="+mj-ea"/>
                  </a:rPr>
                  <a:t>Finance Manager</a:t>
                </a:r>
                <a:endParaRPr lang="zh-CN" altLang="en-US" sz="1400">
                  <a:latin typeface="Agency FB" panose="020B0503020202020204" pitchFamily="34" charset="0"/>
                  <a:ea typeface="+mj-ea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4301803" y="3545205"/>
                <a:ext cx="540392" cy="471646"/>
                <a:chOff x="-1630363" y="1246188"/>
                <a:chExt cx="1971676" cy="1720850"/>
              </a:xfrm>
              <a:grpFill/>
            </p:grpSpPr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>
                  <a:off x="-1039813" y="1246188"/>
                  <a:ext cx="774700" cy="774700"/>
                </a:xfrm>
                <a:custGeom>
                  <a:avLst/>
                  <a:gdLst>
                    <a:gd name="T0" fmla="*/ 244 w 488"/>
                    <a:gd name="T1" fmla="*/ 488 h 488"/>
                    <a:gd name="T2" fmla="*/ 294 w 488"/>
                    <a:gd name="T3" fmla="*/ 484 h 488"/>
                    <a:gd name="T4" fmla="*/ 340 w 488"/>
                    <a:gd name="T5" fmla="*/ 470 h 488"/>
                    <a:gd name="T6" fmla="*/ 380 w 488"/>
                    <a:gd name="T7" fmla="*/ 446 h 488"/>
                    <a:gd name="T8" fmla="*/ 416 w 488"/>
                    <a:gd name="T9" fmla="*/ 416 h 488"/>
                    <a:gd name="T10" fmla="*/ 446 w 488"/>
                    <a:gd name="T11" fmla="*/ 380 h 488"/>
                    <a:gd name="T12" fmla="*/ 468 w 488"/>
                    <a:gd name="T13" fmla="*/ 340 h 488"/>
                    <a:gd name="T14" fmla="*/ 484 w 488"/>
                    <a:gd name="T15" fmla="*/ 294 h 488"/>
                    <a:gd name="T16" fmla="*/ 488 w 488"/>
                    <a:gd name="T17" fmla="*/ 244 h 488"/>
                    <a:gd name="T18" fmla="*/ 486 w 488"/>
                    <a:gd name="T19" fmla="*/ 220 h 488"/>
                    <a:gd name="T20" fmla="*/ 478 w 488"/>
                    <a:gd name="T21" fmla="*/ 172 h 488"/>
                    <a:gd name="T22" fmla="*/ 458 w 488"/>
                    <a:gd name="T23" fmla="*/ 128 h 488"/>
                    <a:gd name="T24" fmla="*/ 432 w 488"/>
                    <a:gd name="T25" fmla="*/ 90 h 488"/>
                    <a:gd name="T26" fmla="*/ 400 w 488"/>
                    <a:gd name="T27" fmla="*/ 56 h 488"/>
                    <a:gd name="T28" fmla="*/ 360 w 488"/>
                    <a:gd name="T29" fmla="*/ 30 h 488"/>
                    <a:gd name="T30" fmla="*/ 316 w 488"/>
                    <a:gd name="T31" fmla="*/ 12 h 488"/>
                    <a:gd name="T32" fmla="*/ 270 w 488"/>
                    <a:gd name="T33" fmla="*/ 2 h 488"/>
                    <a:gd name="T34" fmla="*/ 244 w 488"/>
                    <a:gd name="T35" fmla="*/ 0 h 488"/>
                    <a:gd name="T36" fmla="*/ 196 w 488"/>
                    <a:gd name="T37" fmla="*/ 6 h 488"/>
                    <a:gd name="T38" fmla="*/ 150 w 488"/>
                    <a:gd name="T39" fmla="*/ 20 h 488"/>
                    <a:gd name="T40" fmla="*/ 108 w 488"/>
                    <a:gd name="T41" fmla="*/ 42 h 488"/>
                    <a:gd name="T42" fmla="*/ 72 w 488"/>
                    <a:gd name="T43" fmla="*/ 72 h 488"/>
                    <a:gd name="T44" fmla="*/ 42 w 488"/>
                    <a:gd name="T45" fmla="*/ 108 h 488"/>
                    <a:gd name="T46" fmla="*/ 20 w 488"/>
                    <a:gd name="T47" fmla="*/ 150 h 488"/>
                    <a:gd name="T48" fmla="*/ 6 w 488"/>
                    <a:gd name="T49" fmla="*/ 196 h 488"/>
                    <a:gd name="T50" fmla="*/ 0 w 488"/>
                    <a:gd name="T51" fmla="*/ 244 h 488"/>
                    <a:gd name="T52" fmla="*/ 2 w 488"/>
                    <a:gd name="T53" fmla="*/ 270 h 488"/>
                    <a:gd name="T54" fmla="*/ 12 w 488"/>
                    <a:gd name="T55" fmla="*/ 316 h 488"/>
                    <a:gd name="T56" fmla="*/ 30 w 488"/>
                    <a:gd name="T57" fmla="*/ 360 h 488"/>
                    <a:gd name="T58" fmla="*/ 56 w 488"/>
                    <a:gd name="T59" fmla="*/ 400 h 488"/>
                    <a:gd name="T60" fmla="*/ 90 w 488"/>
                    <a:gd name="T61" fmla="*/ 432 h 488"/>
                    <a:gd name="T62" fmla="*/ 128 w 488"/>
                    <a:gd name="T63" fmla="*/ 458 h 488"/>
                    <a:gd name="T64" fmla="*/ 172 w 488"/>
                    <a:gd name="T65" fmla="*/ 478 h 488"/>
                    <a:gd name="T66" fmla="*/ 220 w 488"/>
                    <a:gd name="T67" fmla="*/ 486 h 488"/>
                    <a:gd name="T68" fmla="*/ 244 w 488"/>
                    <a:gd name="T69" fmla="*/ 488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8">
                      <a:moveTo>
                        <a:pt x="244" y="488"/>
                      </a:moveTo>
                      <a:lnTo>
                        <a:pt x="244" y="488"/>
                      </a:lnTo>
                      <a:lnTo>
                        <a:pt x="270" y="486"/>
                      </a:lnTo>
                      <a:lnTo>
                        <a:pt x="294" y="484"/>
                      </a:lnTo>
                      <a:lnTo>
                        <a:pt x="316" y="478"/>
                      </a:lnTo>
                      <a:lnTo>
                        <a:pt x="340" y="470"/>
                      </a:lnTo>
                      <a:lnTo>
                        <a:pt x="360" y="458"/>
                      </a:lnTo>
                      <a:lnTo>
                        <a:pt x="380" y="446"/>
                      </a:lnTo>
                      <a:lnTo>
                        <a:pt x="400" y="432"/>
                      </a:lnTo>
                      <a:lnTo>
                        <a:pt x="416" y="416"/>
                      </a:lnTo>
                      <a:lnTo>
                        <a:pt x="432" y="400"/>
                      </a:lnTo>
                      <a:lnTo>
                        <a:pt x="446" y="380"/>
                      </a:lnTo>
                      <a:lnTo>
                        <a:pt x="458" y="360"/>
                      </a:lnTo>
                      <a:lnTo>
                        <a:pt x="468" y="340"/>
                      </a:lnTo>
                      <a:lnTo>
                        <a:pt x="478" y="316"/>
                      </a:lnTo>
                      <a:lnTo>
                        <a:pt x="484" y="294"/>
                      </a:lnTo>
                      <a:lnTo>
                        <a:pt x="486" y="270"/>
                      </a:lnTo>
                      <a:lnTo>
                        <a:pt x="488" y="244"/>
                      </a:lnTo>
                      <a:lnTo>
                        <a:pt x="488" y="244"/>
                      </a:lnTo>
                      <a:lnTo>
                        <a:pt x="486" y="220"/>
                      </a:lnTo>
                      <a:lnTo>
                        <a:pt x="484" y="196"/>
                      </a:lnTo>
                      <a:lnTo>
                        <a:pt x="478" y="172"/>
                      </a:lnTo>
                      <a:lnTo>
                        <a:pt x="468" y="150"/>
                      </a:lnTo>
                      <a:lnTo>
                        <a:pt x="458" y="128"/>
                      </a:lnTo>
                      <a:lnTo>
                        <a:pt x="446" y="108"/>
                      </a:lnTo>
                      <a:lnTo>
                        <a:pt x="432" y="90"/>
                      </a:lnTo>
                      <a:lnTo>
                        <a:pt x="416" y="72"/>
                      </a:lnTo>
                      <a:lnTo>
                        <a:pt x="400" y="56"/>
                      </a:lnTo>
                      <a:lnTo>
                        <a:pt x="380" y="42"/>
                      </a:lnTo>
                      <a:lnTo>
                        <a:pt x="360" y="30"/>
                      </a:lnTo>
                      <a:lnTo>
                        <a:pt x="340" y="20"/>
                      </a:lnTo>
                      <a:lnTo>
                        <a:pt x="316" y="12"/>
                      </a:lnTo>
                      <a:lnTo>
                        <a:pt x="294" y="6"/>
                      </a:lnTo>
                      <a:lnTo>
                        <a:pt x="270" y="2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20" y="2"/>
                      </a:lnTo>
                      <a:lnTo>
                        <a:pt x="196" y="6"/>
                      </a:lnTo>
                      <a:lnTo>
                        <a:pt x="172" y="12"/>
                      </a:lnTo>
                      <a:lnTo>
                        <a:pt x="150" y="20"/>
                      </a:lnTo>
                      <a:lnTo>
                        <a:pt x="128" y="30"/>
                      </a:lnTo>
                      <a:lnTo>
                        <a:pt x="108" y="42"/>
                      </a:lnTo>
                      <a:lnTo>
                        <a:pt x="90" y="56"/>
                      </a:lnTo>
                      <a:lnTo>
                        <a:pt x="72" y="72"/>
                      </a:lnTo>
                      <a:lnTo>
                        <a:pt x="56" y="90"/>
                      </a:lnTo>
                      <a:lnTo>
                        <a:pt x="42" y="108"/>
                      </a:lnTo>
                      <a:lnTo>
                        <a:pt x="30" y="128"/>
                      </a:lnTo>
                      <a:lnTo>
                        <a:pt x="20" y="150"/>
                      </a:lnTo>
                      <a:lnTo>
                        <a:pt x="12" y="172"/>
                      </a:lnTo>
                      <a:lnTo>
                        <a:pt x="6" y="196"/>
                      </a:lnTo>
                      <a:lnTo>
                        <a:pt x="2" y="220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2" y="270"/>
                      </a:lnTo>
                      <a:lnTo>
                        <a:pt x="6" y="294"/>
                      </a:lnTo>
                      <a:lnTo>
                        <a:pt x="12" y="316"/>
                      </a:lnTo>
                      <a:lnTo>
                        <a:pt x="20" y="340"/>
                      </a:lnTo>
                      <a:lnTo>
                        <a:pt x="30" y="360"/>
                      </a:lnTo>
                      <a:lnTo>
                        <a:pt x="42" y="380"/>
                      </a:lnTo>
                      <a:lnTo>
                        <a:pt x="56" y="400"/>
                      </a:lnTo>
                      <a:lnTo>
                        <a:pt x="72" y="416"/>
                      </a:lnTo>
                      <a:lnTo>
                        <a:pt x="90" y="432"/>
                      </a:lnTo>
                      <a:lnTo>
                        <a:pt x="108" y="446"/>
                      </a:lnTo>
                      <a:lnTo>
                        <a:pt x="128" y="458"/>
                      </a:lnTo>
                      <a:lnTo>
                        <a:pt x="150" y="470"/>
                      </a:lnTo>
                      <a:lnTo>
                        <a:pt x="172" y="478"/>
                      </a:lnTo>
                      <a:lnTo>
                        <a:pt x="196" y="484"/>
                      </a:lnTo>
                      <a:lnTo>
                        <a:pt x="220" y="486"/>
                      </a:lnTo>
                      <a:lnTo>
                        <a:pt x="244" y="488"/>
                      </a:lnTo>
                      <a:lnTo>
                        <a:pt x="244" y="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1400" baseline="-25000"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28" name="Freeform 6"/>
                <p:cNvSpPr>
                  <a:spLocks/>
                </p:cNvSpPr>
                <p:nvPr/>
              </p:nvSpPr>
              <p:spPr bwMode="auto">
                <a:xfrm>
                  <a:off x="-1630363" y="2119313"/>
                  <a:ext cx="1971676" cy="847725"/>
                </a:xfrm>
                <a:custGeom>
                  <a:avLst/>
                  <a:gdLst>
                    <a:gd name="T0" fmla="*/ 1242 w 1242"/>
                    <a:gd name="T1" fmla="*/ 316 h 534"/>
                    <a:gd name="T2" fmla="*/ 1242 w 1242"/>
                    <a:gd name="T3" fmla="*/ 292 h 534"/>
                    <a:gd name="T4" fmla="*/ 1232 w 1242"/>
                    <a:gd name="T5" fmla="*/ 244 h 534"/>
                    <a:gd name="T6" fmla="*/ 1216 w 1242"/>
                    <a:gd name="T7" fmla="*/ 200 h 534"/>
                    <a:gd name="T8" fmla="*/ 1194 w 1242"/>
                    <a:gd name="T9" fmla="*/ 160 h 534"/>
                    <a:gd name="T10" fmla="*/ 1166 w 1242"/>
                    <a:gd name="T11" fmla="*/ 124 h 534"/>
                    <a:gd name="T12" fmla="*/ 1130 w 1242"/>
                    <a:gd name="T13" fmla="*/ 94 h 534"/>
                    <a:gd name="T14" fmla="*/ 1090 w 1242"/>
                    <a:gd name="T15" fmla="*/ 70 h 534"/>
                    <a:gd name="T16" fmla="*/ 1046 w 1242"/>
                    <a:gd name="T17" fmla="*/ 52 h 534"/>
                    <a:gd name="T18" fmla="*/ 808 w 1242"/>
                    <a:gd name="T19" fmla="*/ 0 h 534"/>
                    <a:gd name="T20" fmla="*/ 804 w 1242"/>
                    <a:gd name="T21" fmla="*/ 50 h 534"/>
                    <a:gd name="T22" fmla="*/ 790 w 1242"/>
                    <a:gd name="T23" fmla="*/ 140 h 534"/>
                    <a:gd name="T24" fmla="*/ 758 w 1242"/>
                    <a:gd name="T25" fmla="*/ 256 h 534"/>
                    <a:gd name="T26" fmla="*/ 734 w 1242"/>
                    <a:gd name="T27" fmla="*/ 320 h 534"/>
                    <a:gd name="T28" fmla="*/ 702 w 1242"/>
                    <a:gd name="T29" fmla="*/ 386 h 534"/>
                    <a:gd name="T30" fmla="*/ 694 w 1242"/>
                    <a:gd name="T31" fmla="*/ 350 h 534"/>
                    <a:gd name="T32" fmla="*/ 676 w 1242"/>
                    <a:gd name="T33" fmla="*/ 286 h 534"/>
                    <a:gd name="T34" fmla="*/ 646 w 1242"/>
                    <a:gd name="T35" fmla="*/ 212 h 534"/>
                    <a:gd name="T36" fmla="*/ 688 w 1242"/>
                    <a:gd name="T37" fmla="*/ 124 h 534"/>
                    <a:gd name="T38" fmla="*/ 554 w 1242"/>
                    <a:gd name="T39" fmla="*/ 124 h 534"/>
                    <a:gd name="T40" fmla="*/ 612 w 1242"/>
                    <a:gd name="T41" fmla="*/ 182 h 534"/>
                    <a:gd name="T42" fmla="*/ 578 w 1242"/>
                    <a:gd name="T43" fmla="*/ 258 h 534"/>
                    <a:gd name="T44" fmla="*/ 558 w 1242"/>
                    <a:gd name="T45" fmla="*/ 316 h 534"/>
                    <a:gd name="T46" fmla="*/ 540 w 1242"/>
                    <a:gd name="T47" fmla="*/ 386 h 534"/>
                    <a:gd name="T48" fmla="*/ 524 w 1242"/>
                    <a:gd name="T49" fmla="*/ 352 h 534"/>
                    <a:gd name="T50" fmla="*/ 496 w 1242"/>
                    <a:gd name="T51" fmla="*/ 288 h 534"/>
                    <a:gd name="T52" fmla="*/ 466 w 1242"/>
                    <a:gd name="T53" fmla="*/ 196 h 534"/>
                    <a:gd name="T54" fmla="*/ 444 w 1242"/>
                    <a:gd name="T55" fmla="*/ 90 h 534"/>
                    <a:gd name="T56" fmla="*/ 434 w 1242"/>
                    <a:gd name="T57" fmla="*/ 0 h 534"/>
                    <a:gd name="T58" fmla="*/ 220 w 1242"/>
                    <a:gd name="T59" fmla="*/ 46 h 534"/>
                    <a:gd name="T60" fmla="*/ 174 w 1242"/>
                    <a:gd name="T61" fmla="*/ 60 h 534"/>
                    <a:gd name="T62" fmla="*/ 132 w 1242"/>
                    <a:gd name="T63" fmla="*/ 80 h 534"/>
                    <a:gd name="T64" fmla="*/ 94 w 1242"/>
                    <a:gd name="T65" fmla="*/ 108 h 534"/>
                    <a:gd name="T66" fmla="*/ 62 w 1242"/>
                    <a:gd name="T67" fmla="*/ 142 h 534"/>
                    <a:gd name="T68" fmla="*/ 36 w 1242"/>
                    <a:gd name="T69" fmla="*/ 180 h 534"/>
                    <a:gd name="T70" fmla="*/ 16 w 1242"/>
                    <a:gd name="T71" fmla="*/ 222 h 534"/>
                    <a:gd name="T72" fmla="*/ 4 w 1242"/>
                    <a:gd name="T73" fmla="*/ 268 h 534"/>
                    <a:gd name="T74" fmla="*/ 0 w 1242"/>
                    <a:gd name="T75" fmla="*/ 316 h 534"/>
                    <a:gd name="T76" fmla="*/ 1242 w 1242"/>
                    <a:gd name="T77" fmla="*/ 534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42" h="534">
                      <a:moveTo>
                        <a:pt x="1242" y="534"/>
                      </a:moveTo>
                      <a:lnTo>
                        <a:pt x="1242" y="316"/>
                      </a:lnTo>
                      <a:lnTo>
                        <a:pt x="1242" y="316"/>
                      </a:lnTo>
                      <a:lnTo>
                        <a:pt x="1242" y="292"/>
                      </a:lnTo>
                      <a:lnTo>
                        <a:pt x="1238" y="268"/>
                      </a:lnTo>
                      <a:lnTo>
                        <a:pt x="1232" y="244"/>
                      </a:lnTo>
                      <a:lnTo>
                        <a:pt x="1226" y="222"/>
                      </a:lnTo>
                      <a:lnTo>
                        <a:pt x="1216" y="200"/>
                      </a:lnTo>
                      <a:lnTo>
                        <a:pt x="1206" y="180"/>
                      </a:lnTo>
                      <a:lnTo>
                        <a:pt x="1194" y="160"/>
                      </a:lnTo>
                      <a:lnTo>
                        <a:pt x="1180" y="142"/>
                      </a:lnTo>
                      <a:lnTo>
                        <a:pt x="1166" y="124"/>
                      </a:lnTo>
                      <a:lnTo>
                        <a:pt x="1148" y="108"/>
                      </a:lnTo>
                      <a:lnTo>
                        <a:pt x="1130" y="94"/>
                      </a:lnTo>
                      <a:lnTo>
                        <a:pt x="1110" y="80"/>
                      </a:lnTo>
                      <a:lnTo>
                        <a:pt x="1090" y="70"/>
                      </a:lnTo>
                      <a:lnTo>
                        <a:pt x="1068" y="60"/>
                      </a:lnTo>
                      <a:lnTo>
                        <a:pt x="1046" y="52"/>
                      </a:lnTo>
                      <a:lnTo>
                        <a:pt x="1022" y="46"/>
                      </a:lnTo>
                      <a:lnTo>
                        <a:pt x="808" y="0"/>
                      </a:lnTo>
                      <a:lnTo>
                        <a:pt x="808" y="0"/>
                      </a:lnTo>
                      <a:lnTo>
                        <a:pt x="804" y="50"/>
                      </a:lnTo>
                      <a:lnTo>
                        <a:pt x="798" y="90"/>
                      </a:lnTo>
                      <a:lnTo>
                        <a:pt x="790" y="140"/>
                      </a:lnTo>
                      <a:lnTo>
                        <a:pt x="776" y="196"/>
                      </a:lnTo>
                      <a:lnTo>
                        <a:pt x="758" y="256"/>
                      </a:lnTo>
                      <a:lnTo>
                        <a:pt x="746" y="288"/>
                      </a:lnTo>
                      <a:lnTo>
                        <a:pt x="734" y="320"/>
                      </a:lnTo>
                      <a:lnTo>
                        <a:pt x="718" y="352"/>
                      </a:lnTo>
                      <a:lnTo>
                        <a:pt x="702" y="386"/>
                      </a:lnTo>
                      <a:lnTo>
                        <a:pt x="702" y="386"/>
                      </a:lnTo>
                      <a:lnTo>
                        <a:pt x="694" y="350"/>
                      </a:lnTo>
                      <a:lnTo>
                        <a:pt x="686" y="316"/>
                      </a:lnTo>
                      <a:lnTo>
                        <a:pt x="676" y="286"/>
                      </a:lnTo>
                      <a:lnTo>
                        <a:pt x="666" y="258"/>
                      </a:lnTo>
                      <a:lnTo>
                        <a:pt x="646" y="212"/>
                      </a:lnTo>
                      <a:lnTo>
                        <a:pt x="630" y="182"/>
                      </a:lnTo>
                      <a:lnTo>
                        <a:pt x="688" y="124"/>
                      </a:lnTo>
                      <a:lnTo>
                        <a:pt x="622" y="58"/>
                      </a:lnTo>
                      <a:lnTo>
                        <a:pt x="554" y="124"/>
                      </a:lnTo>
                      <a:lnTo>
                        <a:pt x="612" y="182"/>
                      </a:lnTo>
                      <a:lnTo>
                        <a:pt x="612" y="182"/>
                      </a:lnTo>
                      <a:lnTo>
                        <a:pt x="596" y="212"/>
                      </a:lnTo>
                      <a:lnTo>
                        <a:pt x="578" y="258"/>
                      </a:lnTo>
                      <a:lnTo>
                        <a:pt x="568" y="286"/>
                      </a:lnTo>
                      <a:lnTo>
                        <a:pt x="558" y="316"/>
                      </a:lnTo>
                      <a:lnTo>
                        <a:pt x="548" y="350"/>
                      </a:lnTo>
                      <a:lnTo>
                        <a:pt x="540" y="386"/>
                      </a:lnTo>
                      <a:lnTo>
                        <a:pt x="540" y="386"/>
                      </a:lnTo>
                      <a:lnTo>
                        <a:pt x="524" y="352"/>
                      </a:lnTo>
                      <a:lnTo>
                        <a:pt x="508" y="320"/>
                      </a:lnTo>
                      <a:lnTo>
                        <a:pt x="496" y="288"/>
                      </a:lnTo>
                      <a:lnTo>
                        <a:pt x="484" y="256"/>
                      </a:lnTo>
                      <a:lnTo>
                        <a:pt x="466" y="196"/>
                      </a:lnTo>
                      <a:lnTo>
                        <a:pt x="454" y="140"/>
                      </a:lnTo>
                      <a:lnTo>
                        <a:pt x="444" y="90"/>
                      </a:lnTo>
                      <a:lnTo>
                        <a:pt x="438" y="50"/>
                      </a:lnTo>
                      <a:lnTo>
                        <a:pt x="434" y="0"/>
                      </a:lnTo>
                      <a:lnTo>
                        <a:pt x="220" y="46"/>
                      </a:lnTo>
                      <a:lnTo>
                        <a:pt x="220" y="46"/>
                      </a:lnTo>
                      <a:lnTo>
                        <a:pt x="196" y="52"/>
                      </a:lnTo>
                      <a:lnTo>
                        <a:pt x="174" y="60"/>
                      </a:lnTo>
                      <a:lnTo>
                        <a:pt x="152" y="70"/>
                      </a:lnTo>
                      <a:lnTo>
                        <a:pt x="132" y="80"/>
                      </a:lnTo>
                      <a:lnTo>
                        <a:pt x="112" y="94"/>
                      </a:lnTo>
                      <a:lnTo>
                        <a:pt x="94" y="108"/>
                      </a:lnTo>
                      <a:lnTo>
                        <a:pt x="78" y="124"/>
                      </a:lnTo>
                      <a:lnTo>
                        <a:pt x="62" y="142"/>
                      </a:lnTo>
                      <a:lnTo>
                        <a:pt x="48" y="160"/>
                      </a:lnTo>
                      <a:lnTo>
                        <a:pt x="36" y="180"/>
                      </a:lnTo>
                      <a:lnTo>
                        <a:pt x="26" y="200"/>
                      </a:lnTo>
                      <a:lnTo>
                        <a:pt x="16" y="222"/>
                      </a:lnTo>
                      <a:lnTo>
                        <a:pt x="10" y="244"/>
                      </a:lnTo>
                      <a:lnTo>
                        <a:pt x="4" y="268"/>
                      </a:lnTo>
                      <a:lnTo>
                        <a:pt x="2" y="292"/>
                      </a:lnTo>
                      <a:lnTo>
                        <a:pt x="0" y="316"/>
                      </a:lnTo>
                      <a:lnTo>
                        <a:pt x="0" y="534"/>
                      </a:lnTo>
                      <a:lnTo>
                        <a:pt x="1242" y="53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endParaRPr lang="zh-CN" altLang="en-US" sz="1400" baseline="-25000">
                    <a:latin typeface="Agency FB" panose="020B0503020202020204" pitchFamily="34" charset="0"/>
                    <a:ea typeface="+mj-ea"/>
                  </a:endParaRPr>
                </a:p>
              </p:txBody>
            </p:sp>
          </p:grpSp>
        </p:grpSp>
      </p:grpSp>
      <p:grpSp>
        <p:nvGrpSpPr>
          <p:cNvPr id="37" name="组合 36"/>
          <p:cNvGrpSpPr/>
          <p:nvPr/>
        </p:nvGrpSpPr>
        <p:grpSpPr>
          <a:xfrm>
            <a:off x="8352957" y="2189647"/>
            <a:ext cx="2453272" cy="2275671"/>
            <a:chOff x="6039126" y="1561147"/>
            <a:chExt cx="1839954" cy="1706753"/>
          </a:xfrm>
          <a:solidFill>
            <a:schemeClr val="accent5"/>
          </a:solidFill>
        </p:grpSpPr>
        <p:grpSp>
          <p:nvGrpSpPr>
            <p:cNvPr id="38" name="组合 37"/>
            <p:cNvGrpSpPr/>
            <p:nvPr/>
          </p:nvGrpSpPr>
          <p:grpSpPr>
            <a:xfrm>
              <a:off x="6061986" y="1561147"/>
              <a:ext cx="1794234" cy="623323"/>
              <a:chOff x="6061986" y="1561147"/>
              <a:chExt cx="1794234" cy="623323"/>
            </a:xfrm>
            <a:grpFill/>
          </p:grpSpPr>
          <p:sp>
            <p:nvSpPr>
              <p:cNvPr id="51" name="圆角矩形 128"/>
              <p:cNvSpPr/>
              <p:nvPr/>
            </p:nvSpPr>
            <p:spPr>
              <a:xfrm>
                <a:off x="6061986" y="1973301"/>
                <a:ext cx="1794234" cy="21116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400">
                    <a:latin typeface="Agency FB" panose="020B0503020202020204" pitchFamily="34" charset="0"/>
                    <a:ea typeface="+mj-ea"/>
                  </a:rPr>
                  <a:t>Social Marketing Team</a:t>
                </a:r>
                <a:endParaRPr lang="zh-CN" altLang="en-US" sz="1400">
                  <a:latin typeface="Agency FB" panose="020B0503020202020204" pitchFamily="34" charset="0"/>
                  <a:ea typeface="+mj-ea"/>
                </a:endParaRPr>
              </a:p>
            </p:txBody>
          </p:sp>
          <p:grpSp>
            <p:nvGrpSpPr>
              <p:cNvPr id="52" name="组合 51"/>
              <p:cNvGrpSpPr/>
              <p:nvPr/>
            </p:nvGrpSpPr>
            <p:grpSpPr>
              <a:xfrm>
                <a:off x="6362614" y="1561147"/>
                <a:ext cx="1192979" cy="412154"/>
                <a:chOff x="6355018" y="1614487"/>
                <a:chExt cx="1192979" cy="412154"/>
              </a:xfrm>
              <a:grpFill/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6715394" y="1614487"/>
                  <a:ext cx="472227" cy="412153"/>
                  <a:chOff x="-1630363" y="1246188"/>
                  <a:chExt cx="1971676" cy="1720850"/>
                </a:xfrm>
                <a:grpFill/>
              </p:grpSpPr>
              <p:sp>
                <p:nvSpPr>
                  <p:cNvPr id="60" name="Freeform 5"/>
                  <p:cNvSpPr>
                    <a:spLocks/>
                  </p:cNvSpPr>
                  <p:nvPr/>
                </p:nvSpPr>
                <p:spPr bwMode="auto">
                  <a:xfrm>
                    <a:off x="-1039813" y="1246188"/>
                    <a:ext cx="774700" cy="774700"/>
                  </a:xfrm>
                  <a:custGeom>
                    <a:avLst/>
                    <a:gdLst>
                      <a:gd name="T0" fmla="*/ 244 w 488"/>
                      <a:gd name="T1" fmla="*/ 488 h 488"/>
                      <a:gd name="T2" fmla="*/ 294 w 488"/>
                      <a:gd name="T3" fmla="*/ 484 h 488"/>
                      <a:gd name="T4" fmla="*/ 340 w 488"/>
                      <a:gd name="T5" fmla="*/ 470 h 488"/>
                      <a:gd name="T6" fmla="*/ 380 w 488"/>
                      <a:gd name="T7" fmla="*/ 446 h 488"/>
                      <a:gd name="T8" fmla="*/ 416 w 488"/>
                      <a:gd name="T9" fmla="*/ 416 h 488"/>
                      <a:gd name="T10" fmla="*/ 446 w 488"/>
                      <a:gd name="T11" fmla="*/ 380 h 488"/>
                      <a:gd name="T12" fmla="*/ 468 w 488"/>
                      <a:gd name="T13" fmla="*/ 340 h 488"/>
                      <a:gd name="T14" fmla="*/ 484 w 488"/>
                      <a:gd name="T15" fmla="*/ 294 h 488"/>
                      <a:gd name="T16" fmla="*/ 488 w 488"/>
                      <a:gd name="T17" fmla="*/ 244 h 488"/>
                      <a:gd name="T18" fmla="*/ 486 w 488"/>
                      <a:gd name="T19" fmla="*/ 220 h 488"/>
                      <a:gd name="T20" fmla="*/ 478 w 488"/>
                      <a:gd name="T21" fmla="*/ 172 h 488"/>
                      <a:gd name="T22" fmla="*/ 458 w 488"/>
                      <a:gd name="T23" fmla="*/ 128 h 488"/>
                      <a:gd name="T24" fmla="*/ 432 w 488"/>
                      <a:gd name="T25" fmla="*/ 90 h 488"/>
                      <a:gd name="T26" fmla="*/ 400 w 488"/>
                      <a:gd name="T27" fmla="*/ 56 h 488"/>
                      <a:gd name="T28" fmla="*/ 360 w 488"/>
                      <a:gd name="T29" fmla="*/ 30 h 488"/>
                      <a:gd name="T30" fmla="*/ 316 w 488"/>
                      <a:gd name="T31" fmla="*/ 12 h 488"/>
                      <a:gd name="T32" fmla="*/ 270 w 488"/>
                      <a:gd name="T33" fmla="*/ 2 h 488"/>
                      <a:gd name="T34" fmla="*/ 244 w 488"/>
                      <a:gd name="T35" fmla="*/ 0 h 488"/>
                      <a:gd name="T36" fmla="*/ 196 w 488"/>
                      <a:gd name="T37" fmla="*/ 6 h 488"/>
                      <a:gd name="T38" fmla="*/ 150 w 488"/>
                      <a:gd name="T39" fmla="*/ 20 h 488"/>
                      <a:gd name="T40" fmla="*/ 108 w 488"/>
                      <a:gd name="T41" fmla="*/ 42 h 488"/>
                      <a:gd name="T42" fmla="*/ 72 w 488"/>
                      <a:gd name="T43" fmla="*/ 72 h 488"/>
                      <a:gd name="T44" fmla="*/ 42 w 488"/>
                      <a:gd name="T45" fmla="*/ 108 h 488"/>
                      <a:gd name="T46" fmla="*/ 20 w 488"/>
                      <a:gd name="T47" fmla="*/ 150 h 488"/>
                      <a:gd name="T48" fmla="*/ 6 w 488"/>
                      <a:gd name="T49" fmla="*/ 196 h 488"/>
                      <a:gd name="T50" fmla="*/ 0 w 488"/>
                      <a:gd name="T51" fmla="*/ 244 h 488"/>
                      <a:gd name="T52" fmla="*/ 2 w 488"/>
                      <a:gd name="T53" fmla="*/ 270 h 488"/>
                      <a:gd name="T54" fmla="*/ 12 w 488"/>
                      <a:gd name="T55" fmla="*/ 316 h 488"/>
                      <a:gd name="T56" fmla="*/ 30 w 488"/>
                      <a:gd name="T57" fmla="*/ 360 h 488"/>
                      <a:gd name="T58" fmla="*/ 56 w 488"/>
                      <a:gd name="T59" fmla="*/ 400 h 488"/>
                      <a:gd name="T60" fmla="*/ 90 w 488"/>
                      <a:gd name="T61" fmla="*/ 432 h 488"/>
                      <a:gd name="T62" fmla="*/ 128 w 488"/>
                      <a:gd name="T63" fmla="*/ 458 h 488"/>
                      <a:gd name="T64" fmla="*/ 172 w 488"/>
                      <a:gd name="T65" fmla="*/ 478 h 488"/>
                      <a:gd name="T66" fmla="*/ 220 w 488"/>
                      <a:gd name="T67" fmla="*/ 486 h 488"/>
                      <a:gd name="T68" fmla="*/ 244 w 488"/>
                      <a:gd name="T69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8" h="488">
                        <a:moveTo>
                          <a:pt x="244" y="488"/>
                        </a:moveTo>
                        <a:lnTo>
                          <a:pt x="244" y="488"/>
                        </a:lnTo>
                        <a:lnTo>
                          <a:pt x="270" y="486"/>
                        </a:lnTo>
                        <a:lnTo>
                          <a:pt x="294" y="484"/>
                        </a:lnTo>
                        <a:lnTo>
                          <a:pt x="316" y="478"/>
                        </a:lnTo>
                        <a:lnTo>
                          <a:pt x="340" y="470"/>
                        </a:lnTo>
                        <a:lnTo>
                          <a:pt x="360" y="458"/>
                        </a:lnTo>
                        <a:lnTo>
                          <a:pt x="380" y="446"/>
                        </a:lnTo>
                        <a:lnTo>
                          <a:pt x="400" y="432"/>
                        </a:lnTo>
                        <a:lnTo>
                          <a:pt x="416" y="416"/>
                        </a:lnTo>
                        <a:lnTo>
                          <a:pt x="432" y="400"/>
                        </a:lnTo>
                        <a:lnTo>
                          <a:pt x="446" y="380"/>
                        </a:lnTo>
                        <a:lnTo>
                          <a:pt x="458" y="360"/>
                        </a:lnTo>
                        <a:lnTo>
                          <a:pt x="468" y="340"/>
                        </a:lnTo>
                        <a:lnTo>
                          <a:pt x="478" y="316"/>
                        </a:lnTo>
                        <a:lnTo>
                          <a:pt x="484" y="294"/>
                        </a:lnTo>
                        <a:lnTo>
                          <a:pt x="486" y="270"/>
                        </a:lnTo>
                        <a:lnTo>
                          <a:pt x="488" y="244"/>
                        </a:lnTo>
                        <a:lnTo>
                          <a:pt x="488" y="244"/>
                        </a:lnTo>
                        <a:lnTo>
                          <a:pt x="486" y="220"/>
                        </a:lnTo>
                        <a:lnTo>
                          <a:pt x="484" y="196"/>
                        </a:lnTo>
                        <a:lnTo>
                          <a:pt x="478" y="172"/>
                        </a:lnTo>
                        <a:lnTo>
                          <a:pt x="468" y="150"/>
                        </a:lnTo>
                        <a:lnTo>
                          <a:pt x="458" y="128"/>
                        </a:lnTo>
                        <a:lnTo>
                          <a:pt x="446" y="108"/>
                        </a:lnTo>
                        <a:lnTo>
                          <a:pt x="432" y="90"/>
                        </a:lnTo>
                        <a:lnTo>
                          <a:pt x="416" y="72"/>
                        </a:lnTo>
                        <a:lnTo>
                          <a:pt x="400" y="56"/>
                        </a:lnTo>
                        <a:lnTo>
                          <a:pt x="380" y="42"/>
                        </a:lnTo>
                        <a:lnTo>
                          <a:pt x="360" y="30"/>
                        </a:lnTo>
                        <a:lnTo>
                          <a:pt x="340" y="20"/>
                        </a:lnTo>
                        <a:lnTo>
                          <a:pt x="316" y="12"/>
                        </a:lnTo>
                        <a:lnTo>
                          <a:pt x="294" y="6"/>
                        </a:lnTo>
                        <a:lnTo>
                          <a:pt x="270" y="2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20" y="2"/>
                        </a:lnTo>
                        <a:lnTo>
                          <a:pt x="196" y="6"/>
                        </a:lnTo>
                        <a:lnTo>
                          <a:pt x="172" y="12"/>
                        </a:lnTo>
                        <a:lnTo>
                          <a:pt x="150" y="20"/>
                        </a:lnTo>
                        <a:lnTo>
                          <a:pt x="128" y="30"/>
                        </a:lnTo>
                        <a:lnTo>
                          <a:pt x="108" y="42"/>
                        </a:lnTo>
                        <a:lnTo>
                          <a:pt x="90" y="56"/>
                        </a:lnTo>
                        <a:lnTo>
                          <a:pt x="72" y="72"/>
                        </a:lnTo>
                        <a:lnTo>
                          <a:pt x="56" y="90"/>
                        </a:lnTo>
                        <a:lnTo>
                          <a:pt x="42" y="108"/>
                        </a:lnTo>
                        <a:lnTo>
                          <a:pt x="30" y="128"/>
                        </a:lnTo>
                        <a:lnTo>
                          <a:pt x="20" y="150"/>
                        </a:lnTo>
                        <a:lnTo>
                          <a:pt x="12" y="172"/>
                        </a:lnTo>
                        <a:lnTo>
                          <a:pt x="6" y="196"/>
                        </a:lnTo>
                        <a:lnTo>
                          <a:pt x="2" y="220"/>
                        </a:lnTo>
                        <a:lnTo>
                          <a:pt x="0" y="244"/>
                        </a:lnTo>
                        <a:lnTo>
                          <a:pt x="0" y="244"/>
                        </a:lnTo>
                        <a:lnTo>
                          <a:pt x="2" y="270"/>
                        </a:lnTo>
                        <a:lnTo>
                          <a:pt x="6" y="294"/>
                        </a:lnTo>
                        <a:lnTo>
                          <a:pt x="12" y="316"/>
                        </a:lnTo>
                        <a:lnTo>
                          <a:pt x="20" y="340"/>
                        </a:lnTo>
                        <a:lnTo>
                          <a:pt x="30" y="360"/>
                        </a:lnTo>
                        <a:lnTo>
                          <a:pt x="42" y="380"/>
                        </a:lnTo>
                        <a:lnTo>
                          <a:pt x="56" y="400"/>
                        </a:lnTo>
                        <a:lnTo>
                          <a:pt x="72" y="416"/>
                        </a:lnTo>
                        <a:lnTo>
                          <a:pt x="90" y="432"/>
                        </a:lnTo>
                        <a:lnTo>
                          <a:pt x="108" y="446"/>
                        </a:lnTo>
                        <a:lnTo>
                          <a:pt x="128" y="458"/>
                        </a:lnTo>
                        <a:lnTo>
                          <a:pt x="150" y="470"/>
                        </a:lnTo>
                        <a:lnTo>
                          <a:pt x="172" y="478"/>
                        </a:lnTo>
                        <a:lnTo>
                          <a:pt x="196" y="484"/>
                        </a:lnTo>
                        <a:lnTo>
                          <a:pt x="220" y="486"/>
                        </a:lnTo>
                        <a:lnTo>
                          <a:pt x="244" y="488"/>
                        </a:lnTo>
                        <a:lnTo>
                          <a:pt x="244" y="4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  <p:sp>
                <p:nvSpPr>
                  <p:cNvPr id="61" name="Freeform 6"/>
                  <p:cNvSpPr>
                    <a:spLocks/>
                  </p:cNvSpPr>
                  <p:nvPr/>
                </p:nvSpPr>
                <p:spPr bwMode="auto">
                  <a:xfrm>
                    <a:off x="-1630363" y="2119313"/>
                    <a:ext cx="1971676" cy="847725"/>
                  </a:xfrm>
                  <a:custGeom>
                    <a:avLst/>
                    <a:gdLst>
                      <a:gd name="T0" fmla="*/ 1242 w 1242"/>
                      <a:gd name="T1" fmla="*/ 316 h 534"/>
                      <a:gd name="T2" fmla="*/ 1242 w 1242"/>
                      <a:gd name="T3" fmla="*/ 292 h 534"/>
                      <a:gd name="T4" fmla="*/ 1232 w 1242"/>
                      <a:gd name="T5" fmla="*/ 244 h 534"/>
                      <a:gd name="T6" fmla="*/ 1216 w 1242"/>
                      <a:gd name="T7" fmla="*/ 200 h 534"/>
                      <a:gd name="T8" fmla="*/ 1194 w 1242"/>
                      <a:gd name="T9" fmla="*/ 160 h 534"/>
                      <a:gd name="T10" fmla="*/ 1166 w 1242"/>
                      <a:gd name="T11" fmla="*/ 124 h 534"/>
                      <a:gd name="T12" fmla="*/ 1130 w 1242"/>
                      <a:gd name="T13" fmla="*/ 94 h 534"/>
                      <a:gd name="T14" fmla="*/ 1090 w 1242"/>
                      <a:gd name="T15" fmla="*/ 70 h 534"/>
                      <a:gd name="T16" fmla="*/ 1046 w 1242"/>
                      <a:gd name="T17" fmla="*/ 52 h 534"/>
                      <a:gd name="T18" fmla="*/ 808 w 1242"/>
                      <a:gd name="T19" fmla="*/ 0 h 534"/>
                      <a:gd name="T20" fmla="*/ 804 w 1242"/>
                      <a:gd name="T21" fmla="*/ 50 h 534"/>
                      <a:gd name="T22" fmla="*/ 790 w 1242"/>
                      <a:gd name="T23" fmla="*/ 140 h 534"/>
                      <a:gd name="T24" fmla="*/ 758 w 1242"/>
                      <a:gd name="T25" fmla="*/ 256 h 534"/>
                      <a:gd name="T26" fmla="*/ 734 w 1242"/>
                      <a:gd name="T27" fmla="*/ 320 h 534"/>
                      <a:gd name="T28" fmla="*/ 702 w 1242"/>
                      <a:gd name="T29" fmla="*/ 386 h 534"/>
                      <a:gd name="T30" fmla="*/ 694 w 1242"/>
                      <a:gd name="T31" fmla="*/ 350 h 534"/>
                      <a:gd name="T32" fmla="*/ 676 w 1242"/>
                      <a:gd name="T33" fmla="*/ 286 h 534"/>
                      <a:gd name="T34" fmla="*/ 646 w 1242"/>
                      <a:gd name="T35" fmla="*/ 212 h 534"/>
                      <a:gd name="T36" fmla="*/ 688 w 1242"/>
                      <a:gd name="T37" fmla="*/ 124 h 534"/>
                      <a:gd name="T38" fmla="*/ 554 w 1242"/>
                      <a:gd name="T39" fmla="*/ 124 h 534"/>
                      <a:gd name="T40" fmla="*/ 612 w 1242"/>
                      <a:gd name="T41" fmla="*/ 182 h 534"/>
                      <a:gd name="T42" fmla="*/ 578 w 1242"/>
                      <a:gd name="T43" fmla="*/ 258 h 534"/>
                      <a:gd name="T44" fmla="*/ 558 w 1242"/>
                      <a:gd name="T45" fmla="*/ 316 h 534"/>
                      <a:gd name="T46" fmla="*/ 540 w 1242"/>
                      <a:gd name="T47" fmla="*/ 386 h 534"/>
                      <a:gd name="T48" fmla="*/ 524 w 1242"/>
                      <a:gd name="T49" fmla="*/ 352 h 534"/>
                      <a:gd name="T50" fmla="*/ 496 w 1242"/>
                      <a:gd name="T51" fmla="*/ 288 h 534"/>
                      <a:gd name="T52" fmla="*/ 466 w 1242"/>
                      <a:gd name="T53" fmla="*/ 196 h 534"/>
                      <a:gd name="T54" fmla="*/ 444 w 1242"/>
                      <a:gd name="T55" fmla="*/ 90 h 534"/>
                      <a:gd name="T56" fmla="*/ 434 w 1242"/>
                      <a:gd name="T57" fmla="*/ 0 h 534"/>
                      <a:gd name="T58" fmla="*/ 220 w 1242"/>
                      <a:gd name="T59" fmla="*/ 46 h 534"/>
                      <a:gd name="T60" fmla="*/ 174 w 1242"/>
                      <a:gd name="T61" fmla="*/ 60 h 534"/>
                      <a:gd name="T62" fmla="*/ 132 w 1242"/>
                      <a:gd name="T63" fmla="*/ 80 h 534"/>
                      <a:gd name="T64" fmla="*/ 94 w 1242"/>
                      <a:gd name="T65" fmla="*/ 108 h 534"/>
                      <a:gd name="T66" fmla="*/ 62 w 1242"/>
                      <a:gd name="T67" fmla="*/ 142 h 534"/>
                      <a:gd name="T68" fmla="*/ 36 w 1242"/>
                      <a:gd name="T69" fmla="*/ 180 h 534"/>
                      <a:gd name="T70" fmla="*/ 16 w 1242"/>
                      <a:gd name="T71" fmla="*/ 222 h 534"/>
                      <a:gd name="T72" fmla="*/ 4 w 1242"/>
                      <a:gd name="T73" fmla="*/ 268 h 534"/>
                      <a:gd name="T74" fmla="*/ 0 w 1242"/>
                      <a:gd name="T75" fmla="*/ 316 h 534"/>
                      <a:gd name="T76" fmla="*/ 1242 w 1242"/>
                      <a:gd name="T77" fmla="*/ 534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242" h="534">
                        <a:moveTo>
                          <a:pt x="1242" y="534"/>
                        </a:moveTo>
                        <a:lnTo>
                          <a:pt x="1242" y="316"/>
                        </a:lnTo>
                        <a:lnTo>
                          <a:pt x="1242" y="316"/>
                        </a:lnTo>
                        <a:lnTo>
                          <a:pt x="1242" y="292"/>
                        </a:lnTo>
                        <a:lnTo>
                          <a:pt x="1238" y="268"/>
                        </a:lnTo>
                        <a:lnTo>
                          <a:pt x="1232" y="244"/>
                        </a:lnTo>
                        <a:lnTo>
                          <a:pt x="1226" y="222"/>
                        </a:lnTo>
                        <a:lnTo>
                          <a:pt x="1216" y="200"/>
                        </a:lnTo>
                        <a:lnTo>
                          <a:pt x="1206" y="180"/>
                        </a:lnTo>
                        <a:lnTo>
                          <a:pt x="1194" y="160"/>
                        </a:lnTo>
                        <a:lnTo>
                          <a:pt x="1180" y="142"/>
                        </a:lnTo>
                        <a:lnTo>
                          <a:pt x="1166" y="124"/>
                        </a:lnTo>
                        <a:lnTo>
                          <a:pt x="1148" y="108"/>
                        </a:lnTo>
                        <a:lnTo>
                          <a:pt x="1130" y="94"/>
                        </a:lnTo>
                        <a:lnTo>
                          <a:pt x="1110" y="80"/>
                        </a:lnTo>
                        <a:lnTo>
                          <a:pt x="1090" y="70"/>
                        </a:lnTo>
                        <a:lnTo>
                          <a:pt x="1068" y="60"/>
                        </a:lnTo>
                        <a:lnTo>
                          <a:pt x="1046" y="52"/>
                        </a:lnTo>
                        <a:lnTo>
                          <a:pt x="1022" y="46"/>
                        </a:lnTo>
                        <a:lnTo>
                          <a:pt x="808" y="0"/>
                        </a:lnTo>
                        <a:lnTo>
                          <a:pt x="808" y="0"/>
                        </a:lnTo>
                        <a:lnTo>
                          <a:pt x="804" y="50"/>
                        </a:lnTo>
                        <a:lnTo>
                          <a:pt x="798" y="90"/>
                        </a:lnTo>
                        <a:lnTo>
                          <a:pt x="790" y="140"/>
                        </a:lnTo>
                        <a:lnTo>
                          <a:pt x="776" y="196"/>
                        </a:lnTo>
                        <a:lnTo>
                          <a:pt x="758" y="256"/>
                        </a:lnTo>
                        <a:lnTo>
                          <a:pt x="746" y="288"/>
                        </a:lnTo>
                        <a:lnTo>
                          <a:pt x="734" y="320"/>
                        </a:lnTo>
                        <a:lnTo>
                          <a:pt x="718" y="352"/>
                        </a:lnTo>
                        <a:lnTo>
                          <a:pt x="702" y="386"/>
                        </a:lnTo>
                        <a:lnTo>
                          <a:pt x="702" y="386"/>
                        </a:lnTo>
                        <a:lnTo>
                          <a:pt x="694" y="350"/>
                        </a:lnTo>
                        <a:lnTo>
                          <a:pt x="686" y="316"/>
                        </a:lnTo>
                        <a:lnTo>
                          <a:pt x="676" y="286"/>
                        </a:lnTo>
                        <a:lnTo>
                          <a:pt x="666" y="258"/>
                        </a:lnTo>
                        <a:lnTo>
                          <a:pt x="646" y="212"/>
                        </a:lnTo>
                        <a:lnTo>
                          <a:pt x="630" y="182"/>
                        </a:lnTo>
                        <a:lnTo>
                          <a:pt x="688" y="124"/>
                        </a:lnTo>
                        <a:lnTo>
                          <a:pt x="622" y="58"/>
                        </a:lnTo>
                        <a:lnTo>
                          <a:pt x="554" y="124"/>
                        </a:lnTo>
                        <a:lnTo>
                          <a:pt x="612" y="182"/>
                        </a:lnTo>
                        <a:lnTo>
                          <a:pt x="612" y="182"/>
                        </a:lnTo>
                        <a:lnTo>
                          <a:pt x="596" y="212"/>
                        </a:lnTo>
                        <a:lnTo>
                          <a:pt x="578" y="258"/>
                        </a:lnTo>
                        <a:lnTo>
                          <a:pt x="568" y="286"/>
                        </a:lnTo>
                        <a:lnTo>
                          <a:pt x="558" y="316"/>
                        </a:lnTo>
                        <a:lnTo>
                          <a:pt x="548" y="350"/>
                        </a:lnTo>
                        <a:lnTo>
                          <a:pt x="540" y="386"/>
                        </a:lnTo>
                        <a:lnTo>
                          <a:pt x="540" y="386"/>
                        </a:lnTo>
                        <a:lnTo>
                          <a:pt x="524" y="352"/>
                        </a:lnTo>
                        <a:lnTo>
                          <a:pt x="508" y="320"/>
                        </a:lnTo>
                        <a:lnTo>
                          <a:pt x="496" y="288"/>
                        </a:lnTo>
                        <a:lnTo>
                          <a:pt x="484" y="256"/>
                        </a:lnTo>
                        <a:lnTo>
                          <a:pt x="466" y="196"/>
                        </a:lnTo>
                        <a:lnTo>
                          <a:pt x="454" y="140"/>
                        </a:lnTo>
                        <a:lnTo>
                          <a:pt x="444" y="90"/>
                        </a:lnTo>
                        <a:lnTo>
                          <a:pt x="438" y="50"/>
                        </a:lnTo>
                        <a:lnTo>
                          <a:pt x="434" y="0"/>
                        </a:lnTo>
                        <a:lnTo>
                          <a:pt x="220" y="46"/>
                        </a:lnTo>
                        <a:lnTo>
                          <a:pt x="220" y="46"/>
                        </a:lnTo>
                        <a:lnTo>
                          <a:pt x="196" y="52"/>
                        </a:lnTo>
                        <a:lnTo>
                          <a:pt x="174" y="60"/>
                        </a:lnTo>
                        <a:lnTo>
                          <a:pt x="152" y="70"/>
                        </a:lnTo>
                        <a:lnTo>
                          <a:pt x="132" y="80"/>
                        </a:lnTo>
                        <a:lnTo>
                          <a:pt x="112" y="94"/>
                        </a:lnTo>
                        <a:lnTo>
                          <a:pt x="94" y="108"/>
                        </a:lnTo>
                        <a:lnTo>
                          <a:pt x="78" y="124"/>
                        </a:lnTo>
                        <a:lnTo>
                          <a:pt x="62" y="142"/>
                        </a:lnTo>
                        <a:lnTo>
                          <a:pt x="48" y="160"/>
                        </a:lnTo>
                        <a:lnTo>
                          <a:pt x="36" y="180"/>
                        </a:lnTo>
                        <a:lnTo>
                          <a:pt x="26" y="200"/>
                        </a:lnTo>
                        <a:lnTo>
                          <a:pt x="16" y="222"/>
                        </a:lnTo>
                        <a:lnTo>
                          <a:pt x="10" y="244"/>
                        </a:lnTo>
                        <a:lnTo>
                          <a:pt x="4" y="268"/>
                        </a:lnTo>
                        <a:lnTo>
                          <a:pt x="2" y="292"/>
                        </a:lnTo>
                        <a:lnTo>
                          <a:pt x="0" y="316"/>
                        </a:lnTo>
                        <a:lnTo>
                          <a:pt x="0" y="534"/>
                        </a:lnTo>
                        <a:lnTo>
                          <a:pt x="1242" y="5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  <p:grpSp>
              <p:nvGrpSpPr>
                <p:cNvPr id="54" name="组合 53"/>
                <p:cNvGrpSpPr/>
                <p:nvPr/>
              </p:nvGrpSpPr>
              <p:grpSpPr>
                <a:xfrm>
                  <a:off x="6355018" y="1739363"/>
                  <a:ext cx="329151" cy="287278"/>
                  <a:chOff x="-1630363" y="1246188"/>
                  <a:chExt cx="1971676" cy="1720850"/>
                </a:xfrm>
                <a:grpFill/>
              </p:grpSpPr>
              <p:sp>
                <p:nvSpPr>
                  <p:cNvPr id="58" name="Freeform 5"/>
                  <p:cNvSpPr>
                    <a:spLocks/>
                  </p:cNvSpPr>
                  <p:nvPr/>
                </p:nvSpPr>
                <p:spPr bwMode="auto">
                  <a:xfrm>
                    <a:off x="-1039813" y="1246188"/>
                    <a:ext cx="774700" cy="774700"/>
                  </a:xfrm>
                  <a:custGeom>
                    <a:avLst/>
                    <a:gdLst>
                      <a:gd name="T0" fmla="*/ 244 w 488"/>
                      <a:gd name="T1" fmla="*/ 488 h 488"/>
                      <a:gd name="T2" fmla="*/ 294 w 488"/>
                      <a:gd name="T3" fmla="*/ 484 h 488"/>
                      <a:gd name="T4" fmla="*/ 340 w 488"/>
                      <a:gd name="T5" fmla="*/ 470 h 488"/>
                      <a:gd name="T6" fmla="*/ 380 w 488"/>
                      <a:gd name="T7" fmla="*/ 446 h 488"/>
                      <a:gd name="T8" fmla="*/ 416 w 488"/>
                      <a:gd name="T9" fmla="*/ 416 h 488"/>
                      <a:gd name="T10" fmla="*/ 446 w 488"/>
                      <a:gd name="T11" fmla="*/ 380 h 488"/>
                      <a:gd name="T12" fmla="*/ 468 w 488"/>
                      <a:gd name="T13" fmla="*/ 340 h 488"/>
                      <a:gd name="T14" fmla="*/ 484 w 488"/>
                      <a:gd name="T15" fmla="*/ 294 h 488"/>
                      <a:gd name="T16" fmla="*/ 488 w 488"/>
                      <a:gd name="T17" fmla="*/ 244 h 488"/>
                      <a:gd name="T18" fmla="*/ 486 w 488"/>
                      <a:gd name="T19" fmla="*/ 220 h 488"/>
                      <a:gd name="T20" fmla="*/ 478 w 488"/>
                      <a:gd name="T21" fmla="*/ 172 h 488"/>
                      <a:gd name="T22" fmla="*/ 458 w 488"/>
                      <a:gd name="T23" fmla="*/ 128 h 488"/>
                      <a:gd name="T24" fmla="*/ 432 w 488"/>
                      <a:gd name="T25" fmla="*/ 90 h 488"/>
                      <a:gd name="T26" fmla="*/ 400 w 488"/>
                      <a:gd name="T27" fmla="*/ 56 h 488"/>
                      <a:gd name="T28" fmla="*/ 360 w 488"/>
                      <a:gd name="T29" fmla="*/ 30 h 488"/>
                      <a:gd name="T30" fmla="*/ 316 w 488"/>
                      <a:gd name="T31" fmla="*/ 12 h 488"/>
                      <a:gd name="T32" fmla="*/ 270 w 488"/>
                      <a:gd name="T33" fmla="*/ 2 h 488"/>
                      <a:gd name="T34" fmla="*/ 244 w 488"/>
                      <a:gd name="T35" fmla="*/ 0 h 488"/>
                      <a:gd name="T36" fmla="*/ 196 w 488"/>
                      <a:gd name="T37" fmla="*/ 6 h 488"/>
                      <a:gd name="T38" fmla="*/ 150 w 488"/>
                      <a:gd name="T39" fmla="*/ 20 h 488"/>
                      <a:gd name="T40" fmla="*/ 108 w 488"/>
                      <a:gd name="T41" fmla="*/ 42 h 488"/>
                      <a:gd name="T42" fmla="*/ 72 w 488"/>
                      <a:gd name="T43" fmla="*/ 72 h 488"/>
                      <a:gd name="T44" fmla="*/ 42 w 488"/>
                      <a:gd name="T45" fmla="*/ 108 h 488"/>
                      <a:gd name="T46" fmla="*/ 20 w 488"/>
                      <a:gd name="T47" fmla="*/ 150 h 488"/>
                      <a:gd name="T48" fmla="*/ 6 w 488"/>
                      <a:gd name="T49" fmla="*/ 196 h 488"/>
                      <a:gd name="T50" fmla="*/ 0 w 488"/>
                      <a:gd name="T51" fmla="*/ 244 h 488"/>
                      <a:gd name="T52" fmla="*/ 2 w 488"/>
                      <a:gd name="T53" fmla="*/ 270 h 488"/>
                      <a:gd name="T54" fmla="*/ 12 w 488"/>
                      <a:gd name="T55" fmla="*/ 316 h 488"/>
                      <a:gd name="T56" fmla="*/ 30 w 488"/>
                      <a:gd name="T57" fmla="*/ 360 h 488"/>
                      <a:gd name="T58" fmla="*/ 56 w 488"/>
                      <a:gd name="T59" fmla="*/ 400 h 488"/>
                      <a:gd name="T60" fmla="*/ 90 w 488"/>
                      <a:gd name="T61" fmla="*/ 432 h 488"/>
                      <a:gd name="T62" fmla="*/ 128 w 488"/>
                      <a:gd name="T63" fmla="*/ 458 h 488"/>
                      <a:gd name="T64" fmla="*/ 172 w 488"/>
                      <a:gd name="T65" fmla="*/ 478 h 488"/>
                      <a:gd name="T66" fmla="*/ 220 w 488"/>
                      <a:gd name="T67" fmla="*/ 486 h 488"/>
                      <a:gd name="T68" fmla="*/ 244 w 488"/>
                      <a:gd name="T69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8" h="488">
                        <a:moveTo>
                          <a:pt x="244" y="488"/>
                        </a:moveTo>
                        <a:lnTo>
                          <a:pt x="244" y="488"/>
                        </a:lnTo>
                        <a:lnTo>
                          <a:pt x="270" y="486"/>
                        </a:lnTo>
                        <a:lnTo>
                          <a:pt x="294" y="484"/>
                        </a:lnTo>
                        <a:lnTo>
                          <a:pt x="316" y="478"/>
                        </a:lnTo>
                        <a:lnTo>
                          <a:pt x="340" y="470"/>
                        </a:lnTo>
                        <a:lnTo>
                          <a:pt x="360" y="458"/>
                        </a:lnTo>
                        <a:lnTo>
                          <a:pt x="380" y="446"/>
                        </a:lnTo>
                        <a:lnTo>
                          <a:pt x="400" y="432"/>
                        </a:lnTo>
                        <a:lnTo>
                          <a:pt x="416" y="416"/>
                        </a:lnTo>
                        <a:lnTo>
                          <a:pt x="432" y="400"/>
                        </a:lnTo>
                        <a:lnTo>
                          <a:pt x="446" y="380"/>
                        </a:lnTo>
                        <a:lnTo>
                          <a:pt x="458" y="360"/>
                        </a:lnTo>
                        <a:lnTo>
                          <a:pt x="468" y="340"/>
                        </a:lnTo>
                        <a:lnTo>
                          <a:pt x="478" y="316"/>
                        </a:lnTo>
                        <a:lnTo>
                          <a:pt x="484" y="294"/>
                        </a:lnTo>
                        <a:lnTo>
                          <a:pt x="486" y="270"/>
                        </a:lnTo>
                        <a:lnTo>
                          <a:pt x="488" y="244"/>
                        </a:lnTo>
                        <a:lnTo>
                          <a:pt x="488" y="244"/>
                        </a:lnTo>
                        <a:lnTo>
                          <a:pt x="486" y="220"/>
                        </a:lnTo>
                        <a:lnTo>
                          <a:pt x="484" y="196"/>
                        </a:lnTo>
                        <a:lnTo>
                          <a:pt x="478" y="172"/>
                        </a:lnTo>
                        <a:lnTo>
                          <a:pt x="468" y="150"/>
                        </a:lnTo>
                        <a:lnTo>
                          <a:pt x="458" y="128"/>
                        </a:lnTo>
                        <a:lnTo>
                          <a:pt x="446" y="108"/>
                        </a:lnTo>
                        <a:lnTo>
                          <a:pt x="432" y="90"/>
                        </a:lnTo>
                        <a:lnTo>
                          <a:pt x="416" y="72"/>
                        </a:lnTo>
                        <a:lnTo>
                          <a:pt x="400" y="56"/>
                        </a:lnTo>
                        <a:lnTo>
                          <a:pt x="380" y="42"/>
                        </a:lnTo>
                        <a:lnTo>
                          <a:pt x="360" y="30"/>
                        </a:lnTo>
                        <a:lnTo>
                          <a:pt x="340" y="20"/>
                        </a:lnTo>
                        <a:lnTo>
                          <a:pt x="316" y="12"/>
                        </a:lnTo>
                        <a:lnTo>
                          <a:pt x="294" y="6"/>
                        </a:lnTo>
                        <a:lnTo>
                          <a:pt x="270" y="2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20" y="2"/>
                        </a:lnTo>
                        <a:lnTo>
                          <a:pt x="196" y="6"/>
                        </a:lnTo>
                        <a:lnTo>
                          <a:pt x="172" y="12"/>
                        </a:lnTo>
                        <a:lnTo>
                          <a:pt x="150" y="20"/>
                        </a:lnTo>
                        <a:lnTo>
                          <a:pt x="128" y="30"/>
                        </a:lnTo>
                        <a:lnTo>
                          <a:pt x="108" y="42"/>
                        </a:lnTo>
                        <a:lnTo>
                          <a:pt x="90" y="56"/>
                        </a:lnTo>
                        <a:lnTo>
                          <a:pt x="72" y="72"/>
                        </a:lnTo>
                        <a:lnTo>
                          <a:pt x="56" y="90"/>
                        </a:lnTo>
                        <a:lnTo>
                          <a:pt x="42" y="108"/>
                        </a:lnTo>
                        <a:lnTo>
                          <a:pt x="30" y="128"/>
                        </a:lnTo>
                        <a:lnTo>
                          <a:pt x="20" y="150"/>
                        </a:lnTo>
                        <a:lnTo>
                          <a:pt x="12" y="172"/>
                        </a:lnTo>
                        <a:lnTo>
                          <a:pt x="6" y="196"/>
                        </a:lnTo>
                        <a:lnTo>
                          <a:pt x="2" y="220"/>
                        </a:lnTo>
                        <a:lnTo>
                          <a:pt x="0" y="244"/>
                        </a:lnTo>
                        <a:lnTo>
                          <a:pt x="0" y="244"/>
                        </a:lnTo>
                        <a:lnTo>
                          <a:pt x="2" y="270"/>
                        </a:lnTo>
                        <a:lnTo>
                          <a:pt x="6" y="294"/>
                        </a:lnTo>
                        <a:lnTo>
                          <a:pt x="12" y="316"/>
                        </a:lnTo>
                        <a:lnTo>
                          <a:pt x="20" y="340"/>
                        </a:lnTo>
                        <a:lnTo>
                          <a:pt x="30" y="360"/>
                        </a:lnTo>
                        <a:lnTo>
                          <a:pt x="42" y="380"/>
                        </a:lnTo>
                        <a:lnTo>
                          <a:pt x="56" y="400"/>
                        </a:lnTo>
                        <a:lnTo>
                          <a:pt x="72" y="416"/>
                        </a:lnTo>
                        <a:lnTo>
                          <a:pt x="90" y="432"/>
                        </a:lnTo>
                        <a:lnTo>
                          <a:pt x="108" y="446"/>
                        </a:lnTo>
                        <a:lnTo>
                          <a:pt x="128" y="458"/>
                        </a:lnTo>
                        <a:lnTo>
                          <a:pt x="150" y="470"/>
                        </a:lnTo>
                        <a:lnTo>
                          <a:pt x="172" y="478"/>
                        </a:lnTo>
                        <a:lnTo>
                          <a:pt x="196" y="484"/>
                        </a:lnTo>
                        <a:lnTo>
                          <a:pt x="220" y="486"/>
                        </a:lnTo>
                        <a:lnTo>
                          <a:pt x="244" y="488"/>
                        </a:lnTo>
                        <a:lnTo>
                          <a:pt x="244" y="4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  <p:sp>
                <p:nvSpPr>
                  <p:cNvPr id="59" name="Freeform 6"/>
                  <p:cNvSpPr>
                    <a:spLocks/>
                  </p:cNvSpPr>
                  <p:nvPr/>
                </p:nvSpPr>
                <p:spPr bwMode="auto">
                  <a:xfrm>
                    <a:off x="-1630363" y="2119313"/>
                    <a:ext cx="1971676" cy="847725"/>
                  </a:xfrm>
                  <a:custGeom>
                    <a:avLst/>
                    <a:gdLst>
                      <a:gd name="T0" fmla="*/ 1242 w 1242"/>
                      <a:gd name="T1" fmla="*/ 316 h 534"/>
                      <a:gd name="T2" fmla="*/ 1242 w 1242"/>
                      <a:gd name="T3" fmla="*/ 292 h 534"/>
                      <a:gd name="T4" fmla="*/ 1232 w 1242"/>
                      <a:gd name="T5" fmla="*/ 244 h 534"/>
                      <a:gd name="T6" fmla="*/ 1216 w 1242"/>
                      <a:gd name="T7" fmla="*/ 200 h 534"/>
                      <a:gd name="T8" fmla="*/ 1194 w 1242"/>
                      <a:gd name="T9" fmla="*/ 160 h 534"/>
                      <a:gd name="T10" fmla="*/ 1166 w 1242"/>
                      <a:gd name="T11" fmla="*/ 124 h 534"/>
                      <a:gd name="T12" fmla="*/ 1130 w 1242"/>
                      <a:gd name="T13" fmla="*/ 94 h 534"/>
                      <a:gd name="T14" fmla="*/ 1090 w 1242"/>
                      <a:gd name="T15" fmla="*/ 70 h 534"/>
                      <a:gd name="T16" fmla="*/ 1046 w 1242"/>
                      <a:gd name="T17" fmla="*/ 52 h 534"/>
                      <a:gd name="T18" fmla="*/ 808 w 1242"/>
                      <a:gd name="T19" fmla="*/ 0 h 534"/>
                      <a:gd name="T20" fmla="*/ 804 w 1242"/>
                      <a:gd name="T21" fmla="*/ 50 h 534"/>
                      <a:gd name="T22" fmla="*/ 790 w 1242"/>
                      <a:gd name="T23" fmla="*/ 140 h 534"/>
                      <a:gd name="T24" fmla="*/ 758 w 1242"/>
                      <a:gd name="T25" fmla="*/ 256 h 534"/>
                      <a:gd name="T26" fmla="*/ 734 w 1242"/>
                      <a:gd name="T27" fmla="*/ 320 h 534"/>
                      <a:gd name="T28" fmla="*/ 702 w 1242"/>
                      <a:gd name="T29" fmla="*/ 386 h 534"/>
                      <a:gd name="T30" fmla="*/ 694 w 1242"/>
                      <a:gd name="T31" fmla="*/ 350 h 534"/>
                      <a:gd name="T32" fmla="*/ 676 w 1242"/>
                      <a:gd name="T33" fmla="*/ 286 h 534"/>
                      <a:gd name="T34" fmla="*/ 646 w 1242"/>
                      <a:gd name="T35" fmla="*/ 212 h 534"/>
                      <a:gd name="T36" fmla="*/ 688 w 1242"/>
                      <a:gd name="T37" fmla="*/ 124 h 534"/>
                      <a:gd name="T38" fmla="*/ 554 w 1242"/>
                      <a:gd name="T39" fmla="*/ 124 h 534"/>
                      <a:gd name="T40" fmla="*/ 612 w 1242"/>
                      <a:gd name="T41" fmla="*/ 182 h 534"/>
                      <a:gd name="T42" fmla="*/ 578 w 1242"/>
                      <a:gd name="T43" fmla="*/ 258 h 534"/>
                      <a:gd name="T44" fmla="*/ 558 w 1242"/>
                      <a:gd name="T45" fmla="*/ 316 h 534"/>
                      <a:gd name="T46" fmla="*/ 540 w 1242"/>
                      <a:gd name="T47" fmla="*/ 386 h 534"/>
                      <a:gd name="T48" fmla="*/ 524 w 1242"/>
                      <a:gd name="T49" fmla="*/ 352 h 534"/>
                      <a:gd name="T50" fmla="*/ 496 w 1242"/>
                      <a:gd name="T51" fmla="*/ 288 h 534"/>
                      <a:gd name="T52" fmla="*/ 466 w 1242"/>
                      <a:gd name="T53" fmla="*/ 196 h 534"/>
                      <a:gd name="T54" fmla="*/ 444 w 1242"/>
                      <a:gd name="T55" fmla="*/ 90 h 534"/>
                      <a:gd name="T56" fmla="*/ 434 w 1242"/>
                      <a:gd name="T57" fmla="*/ 0 h 534"/>
                      <a:gd name="T58" fmla="*/ 220 w 1242"/>
                      <a:gd name="T59" fmla="*/ 46 h 534"/>
                      <a:gd name="T60" fmla="*/ 174 w 1242"/>
                      <a:gd name="T61" fmla="*/ 60 h 534"/>
                      <a:gd name="T62" fmla="*/ 132 w 1242"/>
                      <a:gd name="T63" fmla="*/ 80 h 534"/>
                      <a:gd name="T64" fmla="*/ 94 w 1242"/>
                      <a:gd name="T65" fmla="*/ 108 h 534"/>
                      <a:gd name="T66" fmla="*/ 62 w 1242"/>
                      <a:gd name="T67" fmla="*/ 142 h 534"/>
                      <a:gd name="T68" fmla="*/ 36 w 1242"/>
                      <a:gd name="T69" fmla="*/ 180 h 534"/>
                      <a:gd name="T70" fmla="*/ 16 w 1242"/>
                      <a:gd name="T71" fmla="*/ 222 h 534"/>
                      <a:gd name="T72" fmla="*/ 4 w 1242"/>
                      <a:gd name="T73" fmla="*/ 268 h 534"/>
                      <a:gd name="T74" fmla="*/ 0 w 1242"/>
                      <a:gd name="T75" fmla="*/ 316 h 534"/>
                      <a:gd name="T76" fmla="*/ 1242 w 1242"/>
                      <a:gd name="T77" fmla="*/ 534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242" h="534">
                        <a:moveTo>
                          <a:pt x="1242" y="534"/>
                        </a:moveTo>
                        <a:lnTo>
                          <a:pt x="1242" y="316"/>
                        </a:lnTo>
                        <a:lnTo>
                          <a:pt x="1242" y="316"/>
                        </a:lnTo>
                        <a:lnTo>
                          <a:pt x="1242" y="292"/>
                        </a:lnTo>
                        <a:lnTo>
                          <a:pt x="1238" y="268"/>
                        </a:lnTo>
                        <a:lnTo>
                          <a:pt x="1232" y="244"/>
                        </a:lnTo>
                        <a:lnTo>
                          <a:pt x="1226" y="222"/>
                        </a:lnTo>
                        <a:lnTo>
                          <a:pt x="1216" y="200"/>
                        </a:lnTo>
                        <a:lnTo>
                          <a:pt x="1206" y="180"/>
                        </a:lnTo>
                        <a:lnTo>
                          <a:pt x="1194" y="160"/>
                        </a:lnTo>
                        <a:lnTo>
                          <a:pt x="1180" y="142"/>
                        </a:lnTo>
                        <a:lnTo>
                          <a:pt x="1166" y="124"/>
                        </a:lnTo>
                        <a:lnTo>
                          <a:pt x="1148" y="108"/>
                        </a:lnTo>
                        <a:lnTo>
                          <a:pt x="1130" y="94"/>
                        </a:lnTo>
                        <a:lnTo>
                          <a:pt x="1110" y="80"/>
                        </a:lnTo>
                        <a:lnTo>
                          <a:pt x="1090" y="70"/>
                        </a:lnTo>
                        <a:lnTo>
                          <a:pt x="1068" y="60"/>
                        </a:lnTo>
                        <a:lnTo>
                          <a:pt x="1046" y="52"/>
                        </a:lnTo>
                        <a:lnTo>
                          <a:pt x="1022" y="46"/>
                        </a:lnTo>
                        <a:lnTo>
                          <a:pt x="808" y="0"/>
                        </a:lnTo>
                        <a:lnTo>
                          <a:pt x="808" y="0"/>
                        </a:lnTo>
                        <a:lnTo>
                          <a:pt x="804" y="50"/>
                        </a:lnTo>
                        <a:lnTo>
                          <a:pt x="798" y="90"/>
                        </a:lnTo>
                        <a:lnTo>
                          <a:pt x="790" y="140"/>
                        </a:lnTo>
                        <a:lnTo>
                          <a:pt x="776" y="196"/>
                        </a:lnTo>
                        <a:lnTo>
                          <a:pt x="758" y="256"/>
                        </a:lnTo>
                        <a:lnTo>
                          <a:pt x="746" y="288"/>
                        </a:lnTo>
                        <a:lnTo>
                          <a:pt x="734" y="320"/>
                        </a:lnTo>
                        <a:lnTo>
                          <a:pt x="718" y="352"/>
                        </a:lnTo>
                        <a:lnTo>
                          <a:pt x="702" y="386"/>
                        </a:lnTo>
                        <a:lnTo>
                          <a:pt x="702" y="386"/>
                        </a:lnTo>
                        <a:lnTo>
                          <a:pt x="694" y="350"/>
                        </a:lnTo>
                        <a:lnTo>
                          <a:pt x="686" y="316"/>
                        </a:lnTo>
                        <a:lnTo>
                          <a:pt x="676" y="286"/>
                        </a:lnTo>
                        <a:lnTo>
                          <a:pt x="666" y="258"/>
                        </a:lnTo>
                        <a:lnTo>
                          <a:pt x="646" y="212"/>
                        </a:lnTo>
                        <a:lnTo>
                          <a:pt x="630" y="182"/>
                        </a:lnTo>
                        <a:lnTo>
                          <a:pt x="688" y="124"/>
                        </a:lnTo>
                        <a:lnTo>
                          <a:pt x="622" y="58"/>
                        </a:lnTo>
                        <a:lnTo>
                          <a:pt x="554" y="124"/>
                        </a:lnTo>
                        <a:lnTo>
                          <a:pt x="612" y="182"/>
                        </a:lnTo>
                        <a:lnTo>
                          <a:pt x="612" y="182"/>
                        </a:lnTo>
                        <a:lnTo>
                          <a:pt x="596" y="212"/>
                        </a:lnTo>
                        <a:lnTo>
                          <a:pt x="578" y="258"/>
                        </a:lnTo>
                        <a:lnTo>
                          <a:pt x="568" y="286"/>
                        </a:lnTo>
                        <a:lnTo>
                          <a:pt x="558" y="316"/>
                        </a:lnTo>
                        <a:lnTo>
                          <a:pt x="548" y="350"/>
                        </a:lnTo>
                        <a:lnTo>
                          <a:pt x="540" y="386"/>
                        </a:lnTo>
                        <a:lnTo>
                          <a:pt x="540" y="386"/>
                        </a:lnTo>
                        <a:lnTo>
                          <a:pt x="524" y="352"/>
                        </a:lnTo>
                        <a:lnTo>
                          <a:pt x="508" y="320"/>
                        </a:lnTo>
                        <a:lnTo>
                          <a:pt x="496" y="288"/>
                        </a:lnTo>
                        <a:lnTo>
                          <a:pt x="484" y="256"/>
                        </a:lnTo>
                        <a:lnTo>
                          <a:pt x="466" y="196"/>
                        </a:lnTo>
                        <a:lnTo>
                          <a:pt x="454" y="140"/>
                        </a:lnTo>
                        <a:lnTo>
                          <a:pt x="444" y="90"/>
                        </a:lnTo>
                        <a:lnTo>
                          <a:pt x="438" y="50"/>
                        </a:lnTo>
                        <a:lnTo>
                          <a:pt x="434" y="0"/>
                        </a:lnTo>
                        <a:lnTo>
                          <a:pt x="220" y="46"/>
                        </a:lnTo>
                        <a:lnTo>
                          <a:pt x="220" y="46"/>
                        </a:lnTo>
                        <a:lnTo>
                          <a:pt x="196" y="52"/>
                        </a:lnTo>
                        <a:lnTo>
                          <a:pt x="174" y="60"/>
                        </a:lnTo>
                        <a:lnTo>
                          <a:pt x="152" y="70"/>
                        </a:lnTo>
                        <a:lnTo>
                          <a:pt x="132" y="80"/>
                        </a:lnTo>
                        <a:lnTo>
                          <a:pt x="112" y="94"/>
                        </a:lnTo>
                        <a:lnTo>
                          <a:pt x="94" y="108"/>
                        </a:lnTo>
                        <a:lnTo>
                          <a:pt x="78" y="124"/>
                        </a:lnTo>
                        <a:lnTo>
                          <a:pt x="62" y="142"/>
                        </a:lnTo>
                        <a:lnTo>
                          <a:pt x="48" y="160"/>
                        </a:lnTo>
                        <a:lnTo>
                          <a:pt x="36" y="180"/>
                        </a:lnTo>
                        <a:lnTo>
                          <a:pt x="26" y="200"/>
                        </a:lnTo>
                        <a:lnTo>
                          <a:pt x="16" y="222"/>
                        </a:lnTo>
                        <a:lnTo>
                          <a:pt x="10" y="244"/>
                        </a:lnTo>
                        <a:lnTo>
                          <a:pt x="4" y="268"/>
                        </a:lnTo>
                        <a:lnTo>
                          <a:pt x="2" y="292"/>
                        </a:lnTo>
                        <a:lnTo>
                          <a:pt x="0" y="316"/>
                        </a:lnTo>
                        <a:lnTo>
                          <a:pt x="0" y="534"/>
                        </a:lnTo>
                        <a:lnTo>
                          <a:pt x="1242" y="5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7218846" y="1739363"/>
                  <a:ext cx="329151" cy="287278"/>
                  <a:chOff x="-1630363" y="1246188"/>
                  <a:chExt cx="1971676" cy="1720850"/>
                </a:xfrm>
                <a:grpFill/>
              </p:grpSpPr>
              <p:sp>
                <p:nvSpPr>
                  <p:cNvPr id="56" name="Freeform 5"/>
                  <p:cNvSpPr>
                    <a:spLocks/>
                  </p:cNvSpPr>
                  <p:nvPr/>
                </p:nvSpPr>
                <p:spPr bwMode="auto">
                  <a:xfrm>
                    <a:off x="-1039813" y="1246188"/>
                    <a:ext cx="774700" cy="774700"/>
                  </a:xfrm>
                  <a:custGeom>
                    <a:avLst/>
                    <a:gdLst>
                      <a:gd name="T0" fmla="*/ 244 w 488"/>
                      <a:gd name="T1" fmla="*/ 488 h 488"/>
                      <a:gd name="T2" fmla="*/ 294 w 488"/>
                      <a:gd name="T3" fmla="*/ 484 h 488"/>
                      <a:gd name="T4" fmla="*/ 340 w 488"/>
                      <a:gd name="T5" fmla="*/ 470 h 488"/>
                      <a:gd name="T6" fmla="*/ 380 w 488"/>
                      <a:gd name="T7" fmla="*/ 446 h 488"/>
                      <a:gd name="T8" fmla="*/ 416 w 488"/>
                      <a:gd name="T9" fmla="*/ 416 h 488"/>
                      <a:gd name="T10" fmla="*/ 446 w 488"/>
                      <a:gd name="T11" fmla="*/ 380 h 488"/>
                      <a:gd name="T12" fmla="*/ 468 w 488"/>
                      <a:gd name="T13" fmla="*/ 340 h 488"/>
                      <a:gd name="T14" fmla="*/ 484 w 488"/>
                      <a:gd name="T15" fmla="*/ 294 h 488"/>
                      <a:gd name="T16" fmla="*/ 488 w 488"/>
                      <a:gd name="T17" fmla="*/ 244 h 488"/>
                      <a:gd name="T18" fmla="*/ 486 w 488"/>
                      <a:gd name="T19" fmla="*/ 220 h 488"/>
                      <a:gd name="T20" fmla="*/ 478 w 488"/>
                      <a:gd name="T21" fmla="*/ 172 h 488"/>
                      <a:gd name="T22" fmla="*/ 458 w 488"/>
                      <a:gd name="T23" fmla="*/ 128 h 488"/>
                      <a:gd name="T24" fmla="*/ 432 w 488"/>
                      <a:gd name="T25" fmla="*/ 90 h 488"/>
                      <a:gd name="T26" fmla="*/ 400 w 488"/>
                      <a:gd name="T27" fmla="*/ 56 h 488"/>
                      <a:gd name="T28" fmla="*/ 360 w 488"/>
                      <a:gd name="T29" fmla="*/ 30 h 488"/>
                      <a:gd name="T30" fmla="*/ 316 w 488"/>
                      <a:gd name="T31" fmla="*/ 12 h 488"/>
                      <a:gd name="T32" fmla="*/ 270 w 488"/>
                      <a:gd name="T33" fmla="*/ 2 h 488"/>
                      <a:gd name="T34" fmla="*/ 244 w 488"/>
                      <a:gd name="T35" fmla="*/ 0 h 488"/>
                      <a:gd name="T36" fmla="*/ 196 w 488"/>
                      <a:gd name="T37" fmla="*/ 6 h 488"/>
                      <a:gd name="T38" fmla="*/ 150 w 488"/>
                      <a:gd name="T39" fmla="*/ 20 h 488"/>
                      <a:gd name="T40" fmla="*/ 108 w 488"/>
                      <a:gd name="T41" fmla="*/ 42 h 488"/>
                      <a:gd name="T42" fmla="*/ 72 w 488"/>
                      <a:gd name="T43" fmla="*/ 72 h 488"/>
                      <a:gd name="T44" fmla="*/ 42 w 488"/>
                      <a:gd name="T45" fmla="*/ 108 h 488"/>
                      <a:gd name="T46" fmla="*/ 20 w 488"/>
                      <a:gd name="T47" fmla="*/ 150 h 488"/>
                      <a:gd name="T48" fmla="*/ 6 w 488"/>
                      <a:gd name="T49" fmla="*/ 196 h 488"/>
                      <a:gd name="T50" fmla="*/ 0 w 488"/>
                      <a:gd name="T51" fmla="*/ 244 h 488"/>
                      <a:gd name="T52" fmla="*/ 2 w 488"/>
                      <a:gd name="T53" fmla="*/ 270 h 488"/>
                      <a:gd name="T54" fmla="*/ 12 w 488"/>
                      <a:gd name="T55" fmla="*/ 316 h 488"/>
                      <a:gd name="T56" fmla="*/ 30 w 488"/>
                      <a:gd name="T57" fmla="*/ 360 h 488"/>
                      <a:gd name="T58" fmla="*/ 56 w 488"/>
                      <a:gd name="T59" fmla="*/ 400 h 488"/>
                      <a:gd name="T60" fmla="*/ 90 w 488"/>
                      <a:gd name="T61" fmla="*/ 432 h 488"/>
                      <a:gd name="T62" fmla="*/ 128 w 488"/>
                      <a:gd name="T63" fmla="*/ 458 h 488"/>
                      <a:gd name="T64" fmla="*/ 172 w 488"/>
                      <a:gd name="T65" fmla="*/ 478 h 488"/>
                      <a:gd name="T66" fmla="*/ 220 w 488"/>
                      <a:gd name="T67" fmla="*/ 486 h 488"/>
                      <a:gd name="T68" fmla="*/ 244 w 488"/>
                      <a:gd name="T69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8" h="488">
                        <a:moveTo>
                          <a:pt x="244" y="488"/>
                        </a:moveTo>
                        <a:lnTo>
                          <a:pt x="244" y="488"/>
                        </a:lnTo>
                        <a:lnTo>
                          <a:pt x="270" y="486"/>
                        </a:lnTo>
                        <a:lnTo>
                          <a:pt x="294" y="484"/>
                        </a:lnTo>
                        <a:lnTo>
                          <a:pt x="316" y="478"/>
                        </a:lnTo>
                        <a:lnTo>
                          <a:pt x="340" y="470"/>
                        </a:lnTo>
                        <a:lnTo>
                          <a:pt x="360" y="458"/>
                        </a:lnTo>
                        <a:lnTo>
                          <a:pt x="380" y="446"/>
                        </a:lnTo>
                        <a:lnTo>
                          <a:pt x="400" y="432"/>
                        </a:lnTo>
                        <a:lnTo>
                          <a:pt x="416" y="416"/>
                        </a:lnTo>
                        <a:lnTo>
                          <a:pt x="432" y="400"/>
                        </a:lnTo>
                        <a:lnTo>
                          <a:pt x="446" y="380"/>
                        </a:lnTo>
                        <a:lnTo>
                          <a:pt x="458" y="360"/>
                        </a:lnTo>
                        <a:lnTo>
                          <a:pt x="468" y="340"/>
                        </a:lnTo>
                        <a:lnTo>
                          <a:pt x="478" y="316"/>
                        </a:lnTo>
                        <a:lnTo>
                          <a:pt x="484" y="294"/>
                        </a:lnTo>
                        <a:lnTo>
                          <a:pt x="486" y="270"/>
                        </a:lnTo>
                        <a:lnTo>
                          <a:pt x="488" y="244"/>
                        </a:lnTo>
                        <a:lnTo>
                          <a:pt x="488" y="244"/>
                        </a:lnTo>
                        <a:lnTo>
                          <a:pt x="486" y="220"/>
                        </a:lnTo>
                        <a:lnTo>
                          <a:pt x="484" y="196"/>
                        </a:lnTo>
                        <a:lnTo>
                          <a:pt x="478" y="172"/>
                        </a:lnTo>
                        <a:lnTo>
                          <a:pt x="468" y="150"/>
                        </a:lnTo>
                        <a:lnTo>
                          <a:pt x="458" y="128"/>
                        </a:lnTo>
                        <a:lnTo>
                          <a:pt x="446" y="108"/>
                        </a:lnTo>
                        <a:lnTo>
                          <a:pt x="432" y="90"/>
                        </a:lnTo>
                        <a:lnTo>
                          <a:pt x="416" y="72"/>
                        </a:lnTo>
                        <a:lnTo>
                          <a:pt x="400" y="56"/>
                        </a:lnTo>
                        <a:lnTo>
                          <a:pt x="380" y="42"/>
                        </a:lnTo>
                        <a:lnTo>
                          <a:pt x="360" y="30"/>
                        </a:lnTo>
                        <a:lnTo>
                          <a:pt x="340" y="20"/>
                        </a:lnTo>
                        <a:lnTo>
                          <a:pt x="316" y="12"/>
                        </a:lnTo>
                        <a:lnTo>
                          <a:pt x="294" y="6"/>
                        </a:lnTo>
                        <a:lnTo>
                          <a:pt x="270" y="2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20" y="2"/>
                        </a:lnTo>
                        <a:lnTo>
                          <a:pt x="196" y="6"/>
                        </a:lnTo>
                        <a:lnTo>
                          <a:pt x="172" y="12"/>
                        </a:lnTo>
                        <a:lnTo>
                          <a:pt x="150" y="20"/>
                        </a:lnTo>
                        <a:lnTo>
                          <a:pt x="128" y="30"/>
                        </a:lnTo>
                        <a:lnTo>
                          <a:pt x="108" y="42"/>
                        </a:lnTo>
                        <a:lnTo>
                          <a:pt x="90" y="56"/>
                        </a:lnTo>
                        <a:lnTo>
                          <a:pt x="72" y="72"/>
                        </a:lnTo>
                        <a:lnTo>
                          <a:pt x="56" y="90"/>
                        </a:lnTo>
                        <a:lnTo>
                          <a:pt x="42" y="108"/>
                        </a:lnTo>
                        <a:lnTo>
                          <a:pt x="30" y="128"/>
                        </a:lnTo>
                        <a:lnTo>
                          <a:pt x="20" y="150"/>
                        </a:lnTo>
                        <a:lnTo>
                          <a:pt x="12" y="172"/>
                        </a:lnTo>
                        <a:lnTo>
                          <a:pt x="6" y="196"/>
                        </a:lnTo>
                        <a:lnTo>
                          <a:pt x="2" y="220"/>
                        </a:lnTo>
                        <a:lnTo>
                          <a:pt x="0" y="244"/>
                        </a:lnTo>
                        <a:lnTo>
                          <a:pt x="0" y="244"/>
                        </a:lnTo>
                        <a:lnTo>
                          <a:pt x="2" y="270"/>
                        </a:lnTo>
                        <a:lnTo>
                          <a:pt x="6" y="294"/>
                        </a:lnTo>
                        <a:lnTo>
                          <a:pt x="12" y="316"/>
                        </a:lnTo>
                        <a:lnTo>
                          <a:pt x="20" y="340"/>
                        </a:lnTo>
                        <a:lnTo>
                          <a:pt x="30" y="360"/>
                        </a:lnTo>
                        <a:lnTo>
                          <a:pt x="42" y="380"/>
                        </a:lnTo>
                        <a:lnTo>
                          <a:pt x="56" y="400"/>
                        </a:lnTo>
                        <a:lnTo>
                          <a:pt x="72" y="416"/>
                        </a:lnTo>
                        <a:lnTo>
                          <a:pt x="90" y="432"/>
                        </a:lnTo>
                        <a:lnTo>
                          <a:pt x="108" y="446"/>
                        </a:lnTo>
                        <a:lnTo>
                          <a:pt x="128" y="458"/>
                        </a:lnTo>
                        <a:lnTo>
                          <a:pt x="150" y="470"/>
                        </a:lnTo>
                        <a:lnTo>
                          <a:pt x="172" y="478"/>
                        </a:lnTo>
                        <a:lnTo>
                          <a:pt x="196" y="484"/>
                        </a:lnTo>
                        <a:lnTo>
                          <a:pt x="220" y="486"/>
                        </a:lnTo>
                        <a:lnTo>
                          <a:pt x="244" y="488"/>
                        </a:lnTo>
                        <a:lnTo>
                          <a:pt x="244" y="4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  <p:sp>
                <p:nvSpPr>
                  <p:cNvPr id="57" name="Freeform 6"/>
                  <p:cNvSpPr>
                    <a:spLocks/>
                  </p:cNvSpPr>
                  <p:nvPr/>
                </p:nvSpPr>
                <p:spPr bwMode="auto">
                  <a:xfrm>
                    <a:off x="-1630363" y="2119313"/>
                    <a:ext cx="1971676" cy="847725"/>
                  </a:xfrm>
                  <a:custGeom>
                    <a:avLst/>
                    <a:gdLst>
                      <a:gd name="T0" fmla="*/ 1242 w 1242"/>
                      <a:gd name="T1" fmla="*/ 316 h 534"/>
                      <a:gd name="T2" fmla="*/ 1242 w 1242"/>
                      <a:gd name="T3" fmla="*/ 292 h 534"/>
                      <a:gd name="T4" fmla="*/ 1232 w 1242"/>
                      <a:gd name="T5" fmla="*/ 244 h 534"/>
                      <a:gd name="T6" fmla="*/ 1216 w 1242"/>
                      <a:gd name="T7" fmla="*/ 200 h 534"/>
                      <a:gd name="T8" fmla="*/ 1194 w 1242"/>
                      <a:gd name="T9" fmla="*/ 160 h 534"/>
                      <a:gd name="T10" fmla="*/ 1166 w 1242"/>
                      <a:gd name="T11" fmla="*/ 124 h 534"/>
                      <a:gd name="T12" fmla="*/ 1130 w 1242"/>
                      <a:gd name="T13" fmla="*/ 94 h 534"/>
                      <a:gd name="T14" fmla="*/ 1090 w 1242"/>
                      <a:gd name="T15" fmla="*/ 70 h 534"/>
                      <a:gd name="T16" fmla="*/ 1046 w 1242"/>
                      <a:gd name="T17" fmla="*/ 52 h 534"/>
                      <a:gd name="T18" fmla="*/ 808 w 1242"/>
                      <a:gd name="T19" fmla="*/ 0 h 534"/>
                      <a:gd name="T20" fmla="*/ 804 w 1242"/>
                      <a:gd name="T21" fmla="*/ 50 h 534"/>
                      <a:gd name="T22" fmla="*/ 790 w 1242"/>
                      <a:gd name="T23" fmla="*/ 140 h 534"/>
                      <a:gd name="T24" fmla="*/ 758 w 1242"/>
                      <a:gd name="T25" fmla="*/ 256 h 534"/>
                      <a:gd name="T26" fmla="*/ 734 w 1242"/>
                      <a:gd name="T27" fmla="*/ 320 h 534"/>
                      <a:gd name="T28" fmla="*/ 702 w 1242"/>
                      <a:gd name="T29" fmla="*/ 386 h 534"/>
                      <a:gd name="T30" fmla="*/ 694 w 1242"/>
                      <a:gd name="T31" fmla="*/ 350 h 534"/>
                      <a:gd name="T32" fmla="*/ 676 w 1242"/>
                      <a:gd name="T33" fmla="*/ 286 h 534"/>
                      <a:gd name="T34" fmla="*/ 646 w 1242"/>
                      <a:gd name="T35" fmla="*/ 212 h 534"/>
                      <a:gd name="T36" fmla="*/ 688 w 1242"/>
                      <a:gd name="T37" fmla="*/ 124 h 534"/>
                      <a:gd name="T38" fmla="*/ 554 w 1242"/>
                      <a:gd name="T39" fmla="*/ 124 h 534"/>
                      <a:gd name="T40" fmla="*/ 612 w 1242"/>
                      <a:gd name="T41" fmla="*/ 182 h 534"/>
                      <a:gd name="T42" fmla="*/ 578 w 1242"/>
                      <a:gd name="T43" fmla="*/ 258 h 534"/>
                      <a:gd name="T44" fmla="*/ 558 w 1242"/>
                      <a:gd name="T45" fmla="*/ 316 h 534"/>
                      <a:gd name="T46" fmla="*/ 540 w 1242"/>
                      <a:gd name="T47" fmla="*/ 386 h 534"/>
                      <a:gd name="T48" fmla="*/ 524 w 1242"/>
                      <a:gd name="T49" fmla="*/ 352 h 534"/>
                      <a:gd name="T50" fmla="*/ 496 w 1242"/>
                      <a:gd name="T51" fmla="*/ 288 h 534"/>
                      <a:gd name="T52" fmla="*/ 466 w 1242"/>
                      <a:gd name="T53" fmla="*/ 196 h 534"/>
                      <a:gd name="T54" fmla="*/ 444 w 1242"/>
                      <a:gd name="T55" fmla="*/ 90 h 534"/>
                      <a:gd name="T56" fmla="*/ 434 w 1242"/>
                      <a:gd name="T57" fmla="*/ 0 h 534"/>
                      <a:gd name="T58" fmla="*/ 220 w 1242"/>
                      <a:gd name="T59" fmla="*/ 46 h 534"/>
                      <a:gd name="T60" fmla="*/ 174 w 1242"/>
                      <a:gd name="T61" fmla="*/ 60 h 534"/>
                      <a:gd name="T62" fmla="*/ 132 w 1242"/>
                      <a:gd name="T63" fmla="*/ 80 h 534"/>
                      <a:gd name="T64" fmla="*/ 94 w 1242"/>
                      <a:gd name="T65" fmla="*/ 108 h 534"/>
                      <a:gd name="T66" fmla="*/ 62 w 1242"/>
                      <a:gd name="T67" fmla="*/ 142 h 534"/>
                      <a:gd name="T68" fmla="*/ 36 w 1242"/>
                      <a:gd name="T69" fmla="*/ 180 h 534"/>
                      <a:gd name="T70" fmla="*/ 16 w 1242"/>
                      <a:gd name="T71" fmla="*/ 222 h 534"/>
                      <a:gd name="T72" fmla="*/ 4 w 1242"/>
                      <a:gd name="T73" fmla="*/ 268 h 534"/>
                      <a:gd name="T74" fmla="*/ 0 w 1242"/>
                      <a:gd name="T75" fmla="*/ 316 h 534"/>
                      <a:gd name="T76" fmla="*/ 1242 w 1242"/>
                      <a:gd name="T77" fmla="*/ 534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242" h="534">
                        <a:moveTo>
                          <a:pt x="1242" y="534"/>
                        </a:moveTo>
                        <a:lnTo>
                          <a:pt x="1242" y="316"/>
                        </a:lnTo>
                        <a:lnTo>
                          <a:pt x="1242" y="316"/>
                        </a:lnTo>
                        <a:lnTo>
                          <a:pt x="1242" y="292"/>
                        </a:lnTo>
                        <a:lnTo>
                          <a:pt x="1238" y="268"/>
                        </a:lnTo>
                        <a:lnTo>
                          <a:pt x="1232" y="244"/>
                        </a:lnTo>
                        <a:lnTo>
                          <a:pt x="1226" y="222"/>
                        </a:lnTo>
                        <a:lnTo>
                          <a:pt x="1216" y="200"/>
                        </a:lnTo>
                        <a:lnTo>
                          <a:pt x="1206" y="180"/>
                        </a:lnTo>
                        <a:lnTo>
                          <a:pt x="1194" y="160"/>
                        </a:lnTo>
                        <a:lnTo>
                          <a:pt x="1180" y="142"/>
                        </a:lnTo>
                        <a:lnTo>
                          <a:pt x="1166" y="124"/>
                        </a:lnTo>
                        <a:lnTo>
                          <a:pt x="1148" y="108"/>
                        </a:lnTo>
                        <a:lnTo>
                          <a:pt x="1130" y="94"/>
                        </a:lnTo>
                        <a:lnTo>
                          <a:pt x="1110" y="80"/>
                        </a:lnTo>
                        <a:lnTo>
                          <a:pt x="1090" y="70"/>
                        </a:lnTo>
                        <a:lnTo>
                          <a:pt x="1068" y="60"/>
                        </a:lnTo>
                        <a:lnTo>
                          <a:pt x="1046" y="52"/>
                        </a:lnTo>
                        <a:lnTo>
                          <a:pt x="1022" y="46"/>
                        </a:lnTo>
                        <a:lnTo>
                          <a:pt x="808" y="0"/>
                        </a:lnTo>
                        <a:lnTo>
                          <a:pt x="808" y="0"/>
                        </a:lnTo>
                        <a:lnTo>
                          <a:pt x="804" y="50"/>
                        </a:lnTo>
                        <a:lnTo>
                          <a:pt x="798" y="90"/>
                        </a:lnTo>
                        <a:lnTo>
                          <a:pt x="790" y="140"/>
                        </a:lnTo>
                        <a:lnTo>
                          <a:pt x="776" y="196"/>
                        </a:lnTo>
                        <a:lnTo>
                          <a:pt x="758" y="256"/>
                        </a:lnTo>
                        <a:lnTo>
                          <a:pt x="746" y="288"/>
                        </a:lnTo>
                        <a:lnTo>
                          <a:pt x="734" y="320"/>
                        </a:lnTo>
                        <a:lnTo>
                          <a:pt x="718" y="352"/>
                        </a:lnTo>
                        <a:lnTo>
                          <a:pt x="702" y="386"/>
                        </a:lnTo>
                        <a:lnTo>
                          <a:pt x="702" y="386"/>
                        </a:lnTo>
                        <a:lnTo>
                          <a:pt x="694" y="350"/>
                        </a:lnTo>
                        <a:lnTo>
                          <a:pt x="686" y="316"/>
                        </a:lnTo>
                        <a:lnTo>
                          <a:pt x="676" y="286"/>
                        </a:lnTo>
                        <a:lnTo>
                          <a:pt x="666" y="258"/>
                        </a:lnTo>
                        <a:lnTo>
                          <a:pt x="646" y="212"/>
                        </a:lnTo>
                        <a:lnTo>
                          <a:pt x="630" y="182"/>
                        </a:lnTo>
                        <a:lnTo>
                          <a:pt x="688" y="124"/>
                        </a:lnTo>
                        <a:lnTo>
                          <a:pt x="622" y="58"/>
                        </a:lnTo>
                        <a:lnTo>
                          <a:pt x="554" y="124"/>
                        </a:lnTo>
                        <a:lnTo>
                          <a:pt x="612" y="182"/>
                        </a:lnTo>
                        <a:lnTo>
                          <a:pt x="612" y="182"/>
                        </a:lnTo>
                        <a:lnTo>
                          <a:pt x="596" y="212"/>
                        </a:lnTo>
                        <a:lnTo>
                          <a:pt x="578" y="258"/>
                        </a:lnTo>
                        <a:lnTo>
                          <a:pt x="568" y="286"/>
                        </a:lnTo>
                        <a:lnTo>
                          <a:pt x="558" y="316"/>
                        </a:lnTo>
                        <a:lnTo>
                          <a:pt x="548" y="350"/>
                        </a:lnTo>
                        <a:lnTo>
                          <a:pt x="540" y="386"/>
                        </a:lnTo>
                        <a:lnTo>
                          <a:pt x="540" y="386"/>
                        </a:lnTo>
                        <a:lnTo>
                          <a:pt x="524" y="352"/>
                        </a:lnTo>
                        <a:lnTo>
                          <a:pt x="508" y="320"/>
                        </a:lnTo>
                        <a:lnTo>
                          <a:pt x="496" y="288"/>
                        </a:lnTo>
                        <a:lnTo>
                          <a:pt x="484" y="256"/>
                        </a:lnTo>
                        <a:lnTo>
                          <a:pt x="466" y="196"/>
                        </a:lnTo>
                        <a:lnTo>
                          <a:pt x="454" y="140"/>
                        </a:lnTo>
                        <a:lnTo>
                          <a:pt x="444" y="90"/>
                        </a:lnTo>
                        <a:lnTo>
                          <a:pt x="438" y="50"/>
                        </a:lnTo>
                        <a:lnTo>
                          <a:pt x="434" y="0"/>
                        </a:lnTo>
                        <a:lnTo>
                          <a:pt x="220" y="46"/>
                        </a:lnTo>
                        <a:lnTo>
                          <a:pt x="220" y="46"/>
                        </a:lnTo>
                        <a:lnTo>
                          <a:pt x="196" y="52"/>
                        </a:lnTo>
                        <a:lnTo>
                          <a:pt x="174" y="60"/>
                        </a:lnTo>
                        <a:lnTo>
                          <a:pt x="152" y="70"/>
                        </a:lnTo>
                        <a:lnTo>
                          <a:pt x="132" y="80"/>
                        </a:lnTo>
                        <a:lnTo>
                          <a:pt x="112" y="94"/>
                        </a:lnTo>
                        <a:lnTo>
                          <a:pt x="94" y="108"/>
                        </a:lnTo>
                        <a:lnTo>
                          <a:pt x="78" y="124"/>
                        </a:lnTo>
                        <a:lnTo>
                          <a:pt x="62" y="142"/>
                        </a:lnTo>
                        <a:lnTo>
                          <a:pt x="48" y="160"/>
                        </a:lnTo>
                        <a:lnTo>
                          <a:pt x="36" y="180"/>
                        </a:lnTo>
                        <a:lnTo>
                          <a:pt x="26" y="200"/>
                        </a:lnTo>
                        <a:lnTo>
                          <a:pt x="16" y="222"/>
                        </a:lnTo>
                        <a:lnTo>
                          <a:pt x="10" y="244"/>
                        </a:lnTo>
                        <a:lnTo>
                          <a:pt x="4" y="268"/>
                        </a:lnTo>
                        <a:lnTo>
                          <a:pt x="2" y="292"/>
                        </a:lnTo>
                        <a:lnTo>
                          <a:pt x="0" y="316"/>
                        </a:lnTo>
                        <a:lnTo>
                          <a:pt x="0" y="534"/>
                        </a:lnTo>
                        <a:lnTo>
                          <a:pt x="1242" y="5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</p:grpSp>
        </p:grpSp>
        <p:grpSp>
          <p:nvGrpSpPr>
            <p:cNvPr id="39" name="组合 38"/>
            <p:cNvGrpSpPr/>
            <p:nvPr/>
          </p:nvGrpSpPr>
          <p:grpSpPr>
            <a:xfrm>
              <a:off x="6039126" y="2644577"/>
              <a:ext cx="1839954" cy="623323"/>
              <a:chOff x="6039126" y="2644577"/>
              <a:chExt cx="1839954" cy="623323"/>
            </a:xfrm>
            <a:grpFill/>
          </p:grpSpPr>
          <p:sp>
            <p:nvSpPr>
              <p:cNvPr id="40" name="圆角矩形 117"/>
              <p:cNvSpPr/>
              <p:nvPr/>
            </p:nvSpPr>
            <p:spPr>
              <a:xfrm>
                <a:off x="6039126" y="3056731"/>
                <a:ext cx="1839954" cy="21116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400">
                    <a:latin typeface="Agency FB" panose="020B0503020202020204" pitchFamily="34" charset="0"/>
                    <a:ea typeface="+mj-ea"/>
                  </a:rPr>
                  <a:t>Design &amp; Development Team</a:t>
                </a:r>
                <a:endParaRPr lang="zh-CN" altLang="en-US" sz="1400">
                  <a:latin typeface="Agency FB" panose="020B0503020202020204" pitchFamily="34" charset="0"/>
                  <a:ea typeface="+mj-ea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6362614" y="2644577"/>
                <a:ext cx="1192979" cy="412154"/>
                <a:chOff x="6355018" y="1614487"/>
                <a:chExt cx="1192979" cy="412154"/>
              </a:xfrm>
              <a:grpFill/>
            </p:grpSpPr>
            <p:grpSp>
              <p:nvGrpSpPr>
                <p:cNvPr id="42" name="组合 41"/>
                <p:cNvGrpSpPr/>
                <p:nvPr/>
              </p:nvGrpSpPr>
              <p:grpSpPr>
                <a:xfrm>
                  <a:off x="6715394" y="1614487"/>
                  <a:ext cx="472227" cy="412153"/>
                  <a:chOff x="-1630363" y="1246188"/>
                  <a:chExt cx="1971676" cy="1720850"/>
                </a:xfrm>
                <a:grpFill/>
              </p:grpSpPr>
              <p:sp>
                <p:nvSpPr>
                  <p:cNvPr id="49" name="Freeform 5"/>
                  <p:cNvSpPr>
                    <a:spLocks/>
                  </p:cNvSpPr>
                  <p:nvPr/>
                </p:nvSpPr>
                <p:spPr bwMode="auto">
                  <a:xfrm>
                    <a:off x="-1039813" y="1246188"/>
                    <a:ext cx="774700" cy="774700"/>
                  </a:xfrm>
                  <a:custGeom>
                    <a:avLst/>
                    <a:gdLst>
                      <a:gd name="T0" fmla="*/ 244 w 488"/>
                      <a:gd name="T1" fmla="*/ 488 h 488"/>
                      <a:gd name="T2" fmla="*/ 294 w 488"/>
                      <a:gd name="T3" fmla="*/ 484 h 488"/>
                      <a:gd name="T4" fmla="*/ 340 w 488"/>
                      <a:gd name="T5" fmla="*/ 470 h 488"/>
                      <a:gd name="T6" fmla="*/ 380 w 488"/>
                      <a:gd name="T7" fmla="*/ 446 h 488"/>
                      <a:gd name="T8" fmla="*/ 416 w 488"/>
                      <a:gd name="T9" fmla="*/ 416 h 488"/>
                      <a:gd name="T10" fmla="*/ 446 w 488"/>
                      <a:gd name="T11" fmla="*/ 380 h 488"/>
                      <a:gd name="T12" fmla="*/ 468 w 488"/>
                      <a:gd name="T13" fmla="*/ 340 h 488"/>
                      <a:gd name="T14" fmla="*/ 484 w 488"/>
                      <a:gd name="T15" fmla="*/ 294 h 488"/>
                      <a:gd name="T16" fmla="*/ 488 w 488"/>
                      <a:gd name="T17" fmla="*/ 244 h 488"/>
                      <a:gd name="T18" fmla="*/ 486 w 488"/>
                      <a:gd name="T19" fmla="*/ 220 h 488"/>
                      <a:gd name="T20" fmla="*/ 478 w 488"/>
                      <a:gd name="T21" fmla="*/ 172 h 488"/>
                      <a:gd name="T22" fmla="*/ 458 w 488"/>
                      <a:gd name="T23" fmla="*/ 128 h 488"/>
                      <a:gd name="T24" fmla="*/ 432 w 488"/>
                      <a:gd name="T25" fmla="*/ 90 h 488"/>
                      <a:gd name="T26" fmla="*/ 400 w 488"/>
                      <a:gd name="T27" fmla="*/ 56 h 488"/>
                      <a:gd name="T28" fmla="*/ 360 w 488"/>
                      <a:gd name="T29" fmla="*/ 30 h 488"/>
                      <a:gd name="T30" fmla="*/ 316 w 488"/>
                      <a:gd name="T31" fmla="*/ 12 h 488"/>
                      <a:gd name="T32" fmla="*/ 270 w 488"/>
                      <a:gd name="T33" fmla="*/ 2 h 488"/>
                      <a:gd name="T34" fmla="*/ 244 w 488"/>
                      <a:gd name="T35" fmla="*/ 0 h 488"/>
                      <a:gd name="T36" fmla="*/ 196 w 488"/>
                      <a:gd name="T37" fmla="*/ 6 h 488"/>
                      <a:gd name="T38" fmla="*/ 150 w 488"/>
                      <a:gd name="T39" fmla="*/ 20 h 488"/>
                      <a:gd name="T40" fmla="*/ 108 w 488"/>
                      <a:gd name="T41" fmla="*/ 42 h 488"/>
                      <a:gd name="T42" fmla="*/ 72 w 488"/>
                      <a:gd name="T43" fmla="*/ 72 h 488"/>
                      <a:gd name="T44" fmla="*/ 42 w 488"/>
                      <a:gd name="T45" fmla="*/ 108 h 488"/>
                      <a:gd name="T46" fmla="*/ 20 w 488"/>
                      <a:gd name="T47" fmla="*/ 150 h 488"/>
                      <a:gd name="T48" fmla="*/ 6 w 488"/>
                      <a:gd name="T49" fmla="*/ 196 h 488"/>
                      <a:gd name="T50" fmla="*/ 0 w 488"/>
                      <a:gd name="T51" fmla="*/ 244 h 488"/>
                      <a:gd name="T52" fmla="*/ 2 w 488"/>
                      <a:gd name="T53" fmla="*/ 270 h 488"/>
                      <a:gd name="T54" fmla="*/ 12 w 488"/>
                      <a:gd name="T55" fmla="*/ 316 h 488"/>
                      <a:gd name="T56" fmla="*/ 30 w 488"/>
                      <a:gd name="T57" fmla="*/ 360 h 488"/>
                      <a:gd name="T58" fmla="*/ 56 w 488"/>
                      <a:gd name="T59" fmla="*/ 400 h 488"/>
                      <a:gd name="T60" fmla="*/ 90 w 488"/>
                      <a:gd name="T61" fmla="*/ 432 h 488"/>
                      <a:gd name="T62" fmla="*/ 128 w 488"/>
                      <a:gd name="T63" fmla="*/ 458 h 488"/>
                      <a:gd name="T64" fmla="*/ 172 w 488"/>
                      <a:gd name="T65" fmla="*/ 478 h 488"/>
                      <a:gd name="T66" fmla="*/ 220 w 488"/>
                      <a:gd name="T67" fmla="*/ 486 h 488"/>
                      <a:gd name="T68" fmla="*/ 244 w 488"/>
                      <a:gd name="T69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8" h="488">
                        <a:moveTo>
                          <a:pt x="244" y="488"/>
                        </a:moveTo>
                        <a:lnTo>
                          <a:pt x="244" y="488"/>
                        </a:lnTo>
                        <a:lnTo>
                          <a:pt x="270" y="486"/>
                        </a:lnTo>
                        <a:lnTo>
                          <a:pt x="294" y="484"/>
                        </a:lnTo>
                        <a:lnTo>
                          <a:pt x="316" y="478"/>
                        </a:lnTo>
                        <a:lnTo>
                          <a:pt x="340" y="470"/>
                        </a:lnTo>
                        <a:lnTo>
                          <a:pt x="360" y="458"/>
                        </a:lnTo>
                        <a:lnTo>
                          <a:pt x="380" y="446"/>
                        </a:lnTo>
                        <a:lnTo>
                          <a:pt x="400" y="432"/>
                        </a:lnTo>
                        <a:lnTo>
                          <a:pt x="416" y="416"/>
                        </a:lnTo>
                        <a:lnTo>
                          <a:pt x="432" y="400"/>
                        </a:lnTo>
                        <a:lnTo>
                          <a:pt x="446" y="380"/>
                        </a:lnTo>
                        <a:lnTo>
                          <a:pt x="458" y="360"/>
                        </a:lnTo>
                        <a:lnTo>
                          <a:pt x="468" y="340"/>
                        </a:lnTo>
                        <a:lnTo>
                          <a:pt x="478" y="316"/>
                        </a:lnTo>
                        <a:lnTo>
                          <a:pt x="484" y="294"/>
                        </a:lnTo>
                        <a:lnTo>
                          <a:pt x="486" y="270"/>
                        </a:lnTo>
                        <a:lnTo>
                          <a:pt x="488" y="244"/>
                        </a:lnTo>
                        <a:lnTo>
                          <a:pt x="488" y="244"/>
                        </a:lnTo>
                        <a:lnTo>
                          <a:pt x="486" y="220"/>
                        </a:lnTo>
                        <a:lnTo>
                          <a:pt x="484" y="196"/>
                        </a:lnTo>
                        <a:lnTo>
                          <a:pt x="478" y="172"/>
                        </a:lnTo>
                        <a:lnTo>
                          <a:pt x="468" y="150"/>
                        </a:lnTo>
                        <a:lnTo>
                          <a:pt x="458" y="128"/>
                        </a:lnTo>
                        <a:lnTo>
                          <a:pt x="446" y="108"/>
                        </a:lnTo>
                        <a:lnTo>
                          <a:pt x="432" y="90"/>
                        </a:lnTo>
                        <a:lnTo>
                          <a:pt x="416" y="72"/>
                        </a:lnTo>
                        <a:lnTo>
                          <a:pt x="400" y="56"/>
                        </a:lnTo>
                        <a:lnTo>
                          <a:pt x="380" y="42"/>
                        </a:lnTo>
                        <a:lnTo>
                          <a:pt x="360" y="30"/>
                        </a:lnTo>
                        <a:lnTo>
                          <a:pt x="340" y="20"/>
                        </a:lnTo>
                        <a:lnTo>
                          <a:pt x="316" y="12"/>
                        </a:lnTo>
                        <a:lnTo>
                          <a:pt x="294" y="6"/>
                        </a:lnTo>
                        <a:lnTo>
                          <a:pt x="270" y="2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20" y="2"/>
                        </a:lnTo>
                        <a:lnTo>
                          <a:pt x="196" y="6"/>
                        </a:lnTo>
                        <a:lnTo>
                          <a:pt x="172" y="12"/>
                        </a:lnTo>
                        <a:lnTo>
                          <a:pt x="150" y="20"/>
                        </a:lnTo>
                        <a:lnTo>
                          <a:pt x="128" y="30"/>
                        </a:lnTo>
                        <a:lnTo>
                          <a:pt x="108" y="42"/>
                        </a:lnTo>
                        <a:lnTo>
                          <a:pt x="90" y="56"/>
                        </a:lnTo>
                        <a:lnTo>
                          <a:pt x="72" y="72"/>
                        </a:lnTo>
                        <a:lnTo>
                          <a:pt x="56" y="90"/>
                        </a:lnTo>
                        <a:lnTo>
                          <a:pt x="42" y="108"/>
                        </a:lnTo>
                        <a:lnTo>
                          <a:pt x="30" y="128"/>
                        </a:lnTo>
                        <a:lnTo>
                          <a:pt x="20" y="150"/>
                        </a:lnTo>
                        <a:lnTo>
                          <a:pt x="12" y="172"/>
                        </a:lnTo>
                        <a:lnTo>
                          <a:pt x="6" y="196"/>
                        </a:lnTo>
                        <a:lnTo>
                          <a:pt x="2" y="220"/>
                        </a:lnTo>
                        <a:lnTo>
                          <a:pt x="0" y="244"/>
                        </a:lnTo>
                        <a:lnTo>
                          <a:pt x="0" y="244"/>
                        </a:lnTo>
                        <a:lnTo>
                          <a:pt x="2" y="270"/>
                        </a:lnTo>
                        <a:lnTo>
                          <a:pt x="6" y="294"/>
                        </a:lnTo>
                        <a:lnTo>
                          <a:pt x="12" y="316"/>
                        </a:lnTo>
                        <a:lnTo>
                          <a:pt x="20" y="340"/>
                        </a:lnTo>
                        <a:lnTo>
                          <a:pt x="30" y="360"/>
                        </a:lnTo>
                        <a:lnTo>
                          <a:pt x="42" y="380"/>
                        </a:lnTo>
                        <a:lnTo>
                          <a:pt x="56" y="400"/>
                        </a:lnTo>
                        <a:lnTo>
                          <a:pt x="72" y="416"/>
                        </a:lnTo>
                        <a:lnTo>
                          <a:pt x="90" y="432"/>
                        </a:lnTo>
                        <a:lnTo>
                          <a:pt x="108" y="446"/>
                        </a:lnTo>
                        <a:lnTo>
                          <a:pt x="128" y="458"/>
                        </a:lnTo>
                        <a:lnTo>
                          <a:pt x="150" y="470"/>
                        </a:lnTo>
                        <a:lnTo>
                          <a:pt x="172" y="478"/>
                        </a:lnTo>
                        <a:lnTo>
                          <a:pt x="196" y="484"/>
                        </a:lnTo>
                        <a:lnTo>
                          <a:pt x="220" y="486"/>
                        </a:lnTo>
                        <a:lnTo>
                          <a:pt x="244" y="488"/>
                        </a:lnTo>
                        <a:lnTo>
                          <a:pt x="244" y="4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  <p:sp>
                <p:nvSpPr>
                  <p:cNvPr id="50" name="Freeform 6"/>
                  <p:cNvSpPr>
                    <a:spLocks/>
                  </p:cNvSpPr>
                  <p:nvPr/>
                </p:nvSpPr>
                <p:spPr bwMode="auto">
                  <a:xfrm>
                    <a:off x="-1630363" y="2119313"/>
                    <a:ext cx="1971676" cy="847725"/>
                  </a:xfrm>
                  <a:custGeom>
                    <a:avLst/>
                    <a:gdLst>
                      <a:gd name="T0" fmla="*/ 1242 w 1242"/>
                      <a:gd name="T1" fmla="*/ 316 h 534"/>
                      <a:gd name="T2" fmla="*/ 1242 w 1242"/>
                      <a:gd name="T3" fmla="*/ 292 h 534"/>
                      <a:gd name="T4" fmla="*/ 1232 w 1242"/>
                      <a:gd name="T5" fmla="*/ 244 h 534"/>
                      <a:gd name="T6" fmla="*/ 1216 w 1242"/>
                      <a:gd name="T7" fmla="*/ 200 h 534"/>
                      <a:gd name="T8" fmla="*/ 1194 w 1242"/>
                      <a:gd name="T9" fmla="*/ 160 h 534"/>
                      <a:gd name="T10" fmla="*/ 1166 w 1242"/>
                      <a:gd name="T11" fmla="*/ 124 h 534"/>
                      <a:gd name="T12" fmla="*/ 1130 w 1242"/>
                      <a:gd name="T13" fmla="*/ 94 h 534"/>
                      <a:gd name="T14" fmla="*/ 1090 w 1242"/>
                      <a:gd name="T15" fmla="*/ 70 h 534"/>
                      <a:gd name="T16" fmla="*/ 1046 w 1242"/>
                      <a:gd name="T17" fmla="*/ 52 h 534"/>
                      <a:gd name="T18" fmla="*/ 808 w 1242"/>
                      <a:gd name="T19" fmla="*/ 0 h 534"/>
                      <a:gd name="T20" fmla="*/ 804 w 1242"/>
                      <a:gd name="T21" fmla="*/ 50 h 534"/>
                      <a:gd name="T22" fmla="*/ 790 w 1242"/>
                      <a:gd name="T23" fmla="*/ 140 h 534"/>
                      <a:gd name="T24" fmla="*/ 758 w 1242"/>
                      <a:gd name="T25" fmla="*/ 256 h 534"/>
                      <a:gd name="T26" fmla="*/ 734 w 1242"/>
                      <a:gd name="T27" fmla="*/ 320 h 534"/>
                      <a:gd name="T28" fmla="*/ 702 w 1242"/>
                      <a:gd name="T29" fmla="*/ 386 h 534"/>
                      <a:gd name="T30" fmla="*/ 694 w 1242"/>
                      <a:gd name="T31" fmla="*/ 350 h 534"/>
                      <a:gd name="T32" fmla="*/ 676 w 1242"/>
                      <a:gd name="T33" fmla="*/ 286 h 534"/>
                      <a:gd name="T34" fmla="*/ 646 w 1242"/>
                      <a:gd name="T35" fmla="*/ 212 h 534"/>
                      <a:gd name="T36" fmla="*/ 688 w 1242"/>
                      <a:gd name="T37" fmla="*/ 124 h 534"/>
                      <a:gd name="T38" fmla="*/ 554 w 1242"/>
                      <a:gd name="T39" fmla="*/ 124 h 534"/>
                      <a:gd name="T40" fmla="*/ 612 w 1242"/>
                      <a:gd name="T41" fmla="*/ 182 h 534"/>
                      <a:gd name="T42" fmla="*/ 578 w 1242"/>
                      <a:gd name="T43" fmla="*/ 258 h 534"/>
                      <a:gd name="T44" fmla="*/ 558 w 1242"/>
                      <a:gd name="T45" fmla="*/ 316 h 534"/>
                      <a:gd name="T46" fmla="*/ 540 w 1242"/>
                      <a:gd name="T47" fmla="*/ 386 h 534"/>
                      <a:gd name="T48" fmla="*/ 524 w 1242"/>
                      <a:gd name="T49" fmla="*/ 352 h 534"/>
                      <a:gd name="T50" fmla="*/ 496 w 1242"/>
                      <a:gd name="T51" fmla="*/ 288 h 534"/>
                      <a:gd name="T52" fmla="*/ 466 w 1242"/>
                      <a:gd name="T53" fmla="*/ 196 h 534"/>
                      <a:gd name="T54" fmla="*/ 444 w 1242"/>
                      <a:gd name="T55" fmla="*/ 90 h 534"/>
                      <a:gd name="T56" fmla="*/ 434 w 1242"/>
                      <a:gd name="T57" fmla="*/ 0 h 534"/>
                      <a:gd name="T58" fmla="*/ 220 w 1242"/>
                      <a:gd name="T59" fmla="*/ 46 h 534"/>
                      <a:gd name="T60" fmla="*/ 174 w 1242"/>
                      <a:gd name="T61" fmla="*/ 60 h 534"/>
                      <a:gd name="T62" fmla="*/ 132 w 1242"/>
                      <a:gd name="T63" fmla="*/ 80 h 534"/>
                      <a:gd name="T64" fmla="*/ 94 w 1242"/>
                      <a:gd name="T65" fmla="*/ 108 h 534"/>
                      <a:gd name="T66" fmla="*/ 62 w 1242"/>
                      <a:gd name="T67" fmla="*/ 142 h 534"/>
                      <a:gd name="T68" fmla="*/ 36 w 1242"/>
                      <a:gd name="T69" fmla="*/ 180 h 534"/>
                      <a:gd name="T70" fmla="*/ 16 w 1242"/>
                      <a:gd name="T71" fmla="*/ 222 h 534"/>
                      <a:gd name="T72" fmla="*/ 4 w 1242"/>
                      <a:gd name="T73" fmla="*/ 268 h 534"/>
                      <a:gd name="T74" fmla="*/ 0 w 1242"/>
                      <a:gd name="T75" fmla="*/ 316 h 534"/>
                      <a:gd name="T76" fmla="*/ 1242 w 1242"/>
                      <a:gd name="T77" fmla="*/ 534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242" h="534">
                        <a:moveTo>
                          <a:pt x="1242" y="534"/>
                        </a:moveTo>
                        <a:lnTo>
                          <a:pt x="1242" y="316"/>
                        </a:lnTo>
                        <a:lnTo>
                          <a:pt x="1242" y="316"/>
                        </a:lnTo>
                        <a:lnTo>
                          <a:pt x="1242" y="292"/>
                        </a:lnTo>
                        <a:lnTo>
                          <a:pt x="1238" y="268"/>
                        </a:lnTo>
                        <a:lnTo>
                          <a:pt x="1232" y="244"/>
                        </a:lnTo>
                        <a:lnTo>
                          <a:pt x="1226" y="222"/>
                        </a:lnTo>
                        <a:lnTo>
                          <a:pt x="1216" y="200"/>
                        </a:lnTo>
                        <a:lnTo>
                          <a:pt x="1206" y="180"/>
                        </a:lnTo>
                        <a:lnTo>
                          <a:pt x="1194" y="160"/>
                        </a:lnTo>
                        <a:lnTo>
                          <a:pt x="1180" y="142"/>
                        </a:lnTo>
                        <a:lnTo>
                          <a:pt x="1166" y="124"/>
                        </a:lnTo>
                        <a:lnTo>
                          <a:pt x="1148" y="108"/>
                        </a:lnTo>
                        <a:lnTo>
                          <a:pt x="1130" y="94"/>
                        </a:lnTo>
                        <a:lnTo>
                          <a:pt x="1110" y="80"/>
                        </a:lnTo>
                        <a:lnTo>
                          <a:pt x="1090" y="70"/>
                        </a:lnTo>
                        <a:lnTo>
                          <a:pt x="1068" y="60"/>
                        </a:lnTo>
                        <a:lnTo>
                          <a:pt x="1046" y="52"/>
                        </a:lnTo>
                        <a:lnTo>
                          <a:pt x="1022" y="46"/>
                        </a:lnTo>
                        <a:lnTo>
                          <a:pt x="808" y="0"/>
                        </a:lnTo>
                        <a:lnTo>
                          <a:pt x="808" y="0"/>
                        </a:lnTo>
                        <a:lnTo>
                          <a:pt x="804" y="50"/>
                        </a:lnTo>
                        <a:lnTo>
                          <a:pt x="798" y="90"/>
                        </a:lnTo>
                        <a:lnTo>
                          <a:pt x="790" y="140"/>
                        </a:lnTo>
                        <a:lnTo>
                          <a:pt x="776" y="196"/>
                        </a:lnTo>
                        <a:lnTo>
                          <a:pt x="758" y="256"/>
                        </a:lnTo>
                        <a:lnTo>
                          <a:pt x="746" y="288"/>
                        </a:lnTo>
                        <a:lnTo>
                          <a:pt x="734" y="320"/>
                        </a:lnTo>
                        <a:lnTo>
                          <a:pt x="718" y="352"/>
                        </a:lnTo>
                        <a:lnTo>
                          <a:pt x="702" y="386"/>
                        </a:lnTo>
                        <a:lnTo>
                          <a:pt x="702" y="386"/>
                        </a:lnTo>
                        <a:lnTo>
                          <a:pt x="694" y="350"/>
                        </a:lnTo>
                        <a:lnTo>
                          <a:pt x="686" y="316"/>
                        </a:lnTo>
                        <a:lnTo>
                          <a:pt x="676" y="286"/>
                        </a:lnTo>
                        <a:lnTo>
                          <a:pt x="666" y="258"/>
                        </a:lnTo>
                        <a:lnTo>
                          <a:pt x="646" y="212"/>
                        </a:lnTo>
                        <a:lnTo>
                          <a:pt x="630" y="182"/>
                        </a:lnTo>
                        <a:lnTo>
                          <a:pt x="688" y="124"/>
                        </a:lnTo>
                        <a:lnTo>
                          <a:pt x="622" y="58"/>
                        </a:lnTo>
                        <a:lnTo>
                          <a:pt x="554" y="124"/>
                        </a:lnTo>
                        <a:lnTo>
                          <a:pt x="612" y="182"/>
                        </a:lnTo>
                        <a:lnTo>
                          <a:pt x="612" y="182"/>
                        </a:lnTo>
                        <a:lnTo>
                          <a:pt x="596" y="212"/>
                        </a:lnTo>
                        <a:lnTo>
                          <a:pt x="578" y="258"/>
                        </a:lnTo>
                        <a:lnTo>
                          <a:pt x="568" y="286"/>
                        </a:lnTo>
                        <a:lnTo>
                          <a:pt x="558" y="316"/>
                        </a:lnTo>
                        <a:lnTo>
                          <a:pt x="548" y="350"/>
                        </a:lnTo>
                        <a:lnTo>
                          <a:pt x="540" y="386"/>
                        </a:lnTo>
                        <a:lnTo>
                          <a:pt x="540" y="386"/>
                        </a:lnTo>
                        <a:lnTo>
                          <a:pt x="524" y="352"/>
                        </a:lnTo>
                        <a:lnTo>
                          <a:pt x="508" y="320"/>
                        </a:lnTo>
                        <a:lnTo>
                          <a:pt x="496" y="288"/>
                        </a:lnTo>
                        <a:lnTo>
                          <a:pt x="484" y="256"/>
                        </a:lnTo>
                        <a:lnTo>
                          <a:pt x="466" y="196"/>
                        </a:lnTo>
                        <a:lnTo>
                          <a:pt x="454" y="140"/>
                        </a:lnTo>
                        <a:lnTo>
                          <a:pt x="444" y="90"/>
                        </a:lnTo>
                        <a:lnTo>
                          <a:pt x="438" y="50"/>
                        </a:lnTo>
                        <a:lnTo>
                          <a:pt x="434" y="0"/>
                        </a:lnTo>
                        <a:lnTo>
                          <a:pt x="220" y="46"/>
                        </a:lnTo>
                        <a:lnTo>
                          <a:pt x="220" y="46"/>
                        </a:lnTo>
                        <a:lnTo>
                          <a:pt x="196" y="52"/>
                        </a:lnTo>
                        <a:lnTo>
                          <a:pt x="174" y="60"/>
                        </a:lnTo>
                        <a:lnTo>
                          <a:pt x="152" y="70"/>
                        </a:lnTo>
                        <a:lnTo>
                          <a:pt x="132" y="80"/>
                        </a:lnTo>
                        <a:lnTo>
                          <a:pt x="112" y="94"/>
                        </a:lnTo>
                        <a:lnTo>
                          <a:pt x="94" y="108"/>
                        </a:lnTo>
                        <a:lnTo>
                          <a:pt x="78" y="124"/>
                        </a:lnTo>
                        <a:lnTo>
                          <a:pt x="62" y="142"/>
                        </a:lnTo>
                        <a:lnTo>
                          <a:pt x="48" y="160"/>
                        </a:lnTo>
                        <a:lnTo>
                          <a:pt x="36" y="180"/>
                        </a:lnTo>
                        <a:lnTo>
                          <a:pt x="26" y="200"/>
                        </a:lnTo>
                        <a:lnTo>
                          <a:pt x="16" y="222"/>
                        </a:lnTo>
                        <a:lnTo>
                          <a:pt x="10" y="244"/>
                        </a:lnTo>
                        <a:lnTo>
                          <a:pt x="4" y="268"/>
                        </a:lnTo>
                        <a:lnTo>
                          <a:pt x="2" y="292"/>
                        </a:lnTo>
                        <a:lnTo>
                          <a:pt x="0" y="316"/>
                        </a:lnTo>
                        <a:lnTo>
                          <a:pt x="0" y="534"/>
                        </a:lnTo>
                        <a:lnTo>
                          <a:pt x="1242" y="5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6355018" y="1739363"/>
                  <a:ext cx="329151" cy="287278"/>
                  <a:chOff x="-1630363" y="1246188"/>
                  <a:chExt cx="1971676" cy="1720850"/>
                </a:xfrm>
                <a:grpFill/>
              </p:grpSpPr>
              <p:sp>
                <p:nvSpPr>
                  <p:cNvPr id="47" name="Freeform 5"/>
                  <p:cNvSpPr>
                    <a:spLocks/>
                  </p:cNvSpPr>
                  <p:nvPr/>
                </p:nvSpPr>
                <p:spPr bwMode="auto">
                  <a:xfrm>
                    <a:off x="-1039813" y="1246188"/>
                    <a:ext cx="774700" cy="774700"/>
                  </a:xfrm>
                  <a:custGeom>
                    <a:avLst/>
                    <a:gdLst>
                      <a:gd name="T0" fmla="*/ 244 w 488"/>
                      <a:gd name="T1" fmla="*/ 488 h 488"/>
                      <a:gd name="T2" fmla="*/ 294 w 488"/>
                      <a:gd name="T3" fmla="*/ 484 h 488"/>
                      <a:gd name="T4" fmla="*/ 340 w 488"/>
                      <a:gd name="T5" fmla="*/ 470 h 488"/>
                      <a:gd name="T6" fmla="*/ 380 w 488"/>
                      <a:gd name="T7" fmla="*/ 446 h 488"/>
                      <a:gd name="T8" fmla="*/ 416 w 488"/>
                      <a:gd name="T9" fmla="*/ 416 h 488"/>
                      <a:gd name="T10" fmla="*/ 446 w 488"/>
                      <a:gd name="T11" fmla="*/ 380 h 488"/>
                      <a:gd name="T12" fmla="*/ 468 w 488"/>
                      <a:gd name="T13" fmla="*/ 340 h 488"/>
                      <a:gd name="T14" fmla="*/ 484 w 488"/>
                      <a:gd name="T15" fmla="*/ 294 h 488"/>
                      <a:gd name="T16" fmla="*/ 488 w 488"/>
                      <a:gd name="T17" fmla="*/ 244 h 488"/>
                      <a:gd name="T18" fmla="*/ 486 w 488"/>
                      <a:gd name="T19" fmla="*/ 220 h 488"/>
                      <a:gd name="T20" fmla="*/ 478 w 488"/>
                      <a:gd name="T21" fmla="*/ 172 h 488"/>
                      <a:gd name="T22" fmla="*/ 458 w 488"/>
                      <a:gd name="T23" fmla="*/ 128 h 488"/>
                      <a:gd name="T24" fmla="*/ 432 w 488"/>
                      <a:gd name="T25" fmla="*/ 90 h 488"/>
                      <a:gd name="T26" fmla="*/ 400 w 488"/>
                      <a:gd name="T27" fmla="*/ 56 h 488"/>
                      <a:gd name="T28" fmla="*/ 360 w 488"/>
                      <a:gd name="T29" fmla="*/ 30 h 488"/>
                      <a:gd name="T30" fmla="*/ 316 w 488"/>
                      <a:gd name="T31" fmla="*/ 12 h 488"/>
                      <a:gd name="T32" fmla="*/ 270 w 488"/>
                      <a:gd name="T33" fmla="*/ 2 h 488"/>
                      <a:gd name="T34" fmla="*/ 244 w 488"/>
                      <a:gd name="T35" fmla="*/ 0 h 488"/>
                      <a:gd name="T36" fmla="*/ 196 w 488"/>
                      <a:gd name="T37" fmla="*/ 6 h 488"/>
                      <a:gd name="T38" fmla="*/ 150 w 488"/>
                      <a:gd name="T39" fmla="*/ 20 h 488"/>
                      <a:gd name="T40" fmla="*/ 108 w 488"/>
                      <a:gd name="T41" fmla="*/ 42 h 488"/>
                      <a:gd name="T42" fmla="*/ 72 w 488"/>
                      <a:gd name="T43" fmla="*/ 72 h 488"/>
                      <a:gd name="T44" fmla="*/ 42 w 488"/>
                      <a:gd name="T45" fmla="*/ 108 h 488"/>
                      <a:gd name="T46" fmla="*/ 20 w 488"/>
                      <a:gd name="T47" fmla="*/ 150 h 488"/>
                      <a:gd name="T48" fmla="*/ 6 w 488"/>
                      <a:gd name="T49" fmla="*/ 196 h 488"/>
                      <a:gd name="T50" fmla="*/ 0 w 488"/>
                      <a:gd name="T51" fmla="*/ 244 h 488"/>
                      <a:gd name="T52" fmla="*/ 2 w 488"/>
                      <a:gd name="T53" fmla="*/ 270 h 488"/>
                      <a:gd name="T54" fmla="*/ 12 w 488"/>
                      <a:gd name="T55" fmla="*/ 316 h 488"/>
                      <a:gd name="T56" fmla="*/ 30 w 488"/>
                      <a:gd name="T57" fmla="*/ 360 h 488"/>
                      <a:gd name="T58" fmla="*/ 56 w 488"/>
                      <a:gd name="T59" fmla="*/ 400 h 488"/>
                      <a:gd name="T60" fmla="*/ 90 w 488"/>
                      <a:gd name="T61" fmla="*/ 432 h 488"/>
                      <a:gd name="T62" fmla="*/ 128 w 488"/>
                      <a:gd name="T63" fmla="*/ 458 h 488"/>
                      <a:gd name="T64" fmla="*/ 172 w 488"/>
                      <a:gd name="T65" fmla="*/ 478 h 488"/>
                      <a:gd name="T66" fmla="*/ 220 w 488"/>
                      <a:gd name="T67" fmla="*/ 486 h 488"/>
                      <a:gd name="T68" fmla="*/ 244 w 488"/>
                      <a:gd name="T69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8" h="488">
                        <a:moveTo>
                          <a:pt x="244" y="488"/>
                        </a:moveTo>
                        <a:lnTo>
                          <a:pt x="244" y="488"/>
                        </a:lnTo>
                        <a:lnTo>
                          <a:pt x="270" y="486"/>
                        </a:lnTo>
                        <a:lnTo>
                          <a:pt x="294" y="484"/>
                        </a:lnTo>
                        <a:lnTo>
                          <a:pt x="316" y="478"/>
                        </a:lnTo>
                        <a:lnTo>
                          <a:pt x="340" y="470"/>
                        </a:lnTo>
                        <a:lnTo>
                          <a:pt x="360" y="458"/>
                        </a:lnTo>
                        <a:lnTo>
                          <a:pt x="380" y="446"/>
                        </a:lnTo>
                        <a:lnTo>
                          <a:pt x="400" y="432"/>
                        </a:lnTo>
                        <a:lnTo>
                          <a:pt x="416" y="416"/>
                        </a:lnTo>
                        <a:lnTo>
                          <a:pt x="432" y="400"/>
                        </a:lnTo>
                        <a:lnTo>
                          <a:pt x="446" y="380"/>
                        </a:lnTo>
                        <a:lnTo>
                          <a:pt x="458" y="360"/>
                        </a:lnTo>
                        <a:lnTo>
                          <a:pt x="468" y="340"/>
                        </a:lnTo>
                        <a:lnTo>
                          <a:pt x="478" y="316"/>
                        </a:lnTo>
                        <a:lnTo>
                          <a:pt x="484" y="294"/>
                        </a:lnTo>
                        <a:lnTo>
                          <a:pt x="486" y="270"/>
                        </a:lnTo>
                        <a:lnTo>
                          <a:pt x="488" y="244"/>
                        </a:lnTo>
                        <a:lnTo>
                          <a:pt x="488" y="244"/>
                        </a:lnTo>
                        <a:lnTo>
                          <a:pt x="486" y="220"/>
                        </a:lnTo>
                        <a:lnTo>
                          <a:pt x="484" y="196"/>
                        </a:lnTo>
                        <a:lnTo>
                          <a:pt x="478" y="172"/>
                        </a:lnTo>
                        <a:lnTo>
                          <a:pt x="468" y="150"/>
                        </a:lnTo>
                        <a:lnTo>
                          <a:pt x="458" y="128"/>
                        </a:lnTo>
                        <a:lnTo>
                          <a:pt x="446" y="108"/>
                        </a:lnTo>
                        <a:lnTo>
                          <a:pt x="432" y="90"/>
                        </a:lnTo>
                        <a:lnTo>
                          <a:pt x="416" y="72"/>
                        </a:lnTo>
                        <a:lnTo>
                          <a:pt x="400" y="56"/>
                        </a:lnTo>
                        <a:lnTo>
                          <a:pt x="380" y="42"/>
                        </a:lnTo>
                        <a:lnTo>
                          <a:pt x="360" y="30"/>
                        </a:lnTo>
                        <a:lnTo>
                          <a:pt x="340" y="20"/>
                        </a:lnTo>
                        <a:lnTo>
                          <a:pt x="316" y="12"/>
                        </a:lnTo>
                        <a:lnTo>
                          <a:pt x="294" y="6"/>
                        </a:lnTo>
                        <a:lnTo>
                          <a:pt x="270" y="2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20" y="2"/>
                        </a:lnTo>
                        <a:lnTo>
                          <a:pt x="196" y="6"/>
                        </a:lnTo>
                        <a:lnTo>
                          <a:pt x="172" y="12"/>
                        </a:lnTo>
                        <a:lnTo>
                          <a:pt x="150" y="20"/>
                        </a:lnTo>
                        <a:lnTo>
                          <a:pt x="128" y="30"/>
                        </a:lnTo>
                        <a:lnTo>
                          <a:pt x="108" y="42"/>
                        </a:lnTo>
                        <a:lnTo>
                          <a:pt x="90" y="56"/>
                        </a:lnTo>
                        <a:lnTo>
                          <a:pt x="72" y="72"/>
                        </a:lnTo>
                        <a:lnTo>
                          <a:pt x="56" y="90"/>
                        </a:lnTo>
                        <a:lnTo>
                          <a:pt x="42" y="108"/>
                        </a:lnTo>
                        <a:lnTo>
                          <a:pt x="30" y="128"/>
                        </a:lnTo>
                        <a:lnTo>
                          <a:pt x="20" y="150"/>
                        </a:lnTo>
                        <a:lnTo>
                          <a:pt x="12" y="172"/>
                        </a:lnTo>
                        <a:lnTo>
                          <a:pt x="6" y="196"/>
                        </a:lnTo>
                        <a:lnTo>
                          <a:pt x="2" y="220"/>
                        </a:lnTo>
                        <a:lnTo>
                          <a:pt x="0" y="244"/>
                        </a:lnTo>
                        <a:lnTo>
                          <a:pt x="0" y="244"/>
                        </a:lnTo>
                        <a:lnTo>
                          <a:pt x="2" y="270"/>
                        </a:lnTo>
                        <a:lnTo>
                          <a:pt x="6" y="294"/>
                        </a:lnTo>
                        <a:lnTo>
                          <a:pt x="12" y="316"/>
                        </a:lnTo>
                        <a:lnTo>
                          <a:pt x="20" y="340"/>
                        </a:lnTo>
                        <a:lnTo>
                          <a:pt x="30" y="360"/>
                        </a:lnTo>
                        <a:lnTo>
                          <a:pt x="42" y="380"/>
                        </a:lnTo>
                        <a:lnTo>
                          <a:pt x="56" y="400"/>
                        </a:lnTo>
                        <a:lnTo>
                          <a:pt x="72" y="416"/>
                        </a:lnTo>
                        <a:lnTo>
                          <a:pt x="90" y="432"/>
                        </a:lnTo>
                        <a:lnTo>
                          <a:pt x="108" y="446"/>
                        </a:lnTo>
                        <a:lnTo>
                          <a:pt x="128" y="458"/>
                        </a:lnTo>
                        <a:lnTo>
                          <a:pt x="150" y="470"/>
                        </a:lnTo>
                        <a:lnTo>
                          <a:pt x="172" y="478"/>
                        </a:lnTo>
                        <a:lnTo>
                          <a:pt x="196" y="484"/>
                        </a:lnTo>
                        <a:lnTo>
                          <a:pt x="220" y="486"/>
                        </a:lnTo>
                        <a:lnTo>
                          <a:pt x="244" y="488"/>
                        </a:lnTo>
                        <a:lnTo>
                          <a:pt x="244" y="4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  <p:sp>
                <p:nvSpPr>
                  <p:cNvPr id="48" name="Freeform 6"/>
                  <p:cNvSpPr>
                    <a:spLocks/>
                  </p:cNvSpPr>
                  <p:nvPr/>
                </p:nvSpPr>
                <p:spPr bwMode="auto">
                  <a:xfrm>
                    <a:off x="-1630363" y="2119313"/>
                    <a:ext cx="1971676" cy="847725"/>
                  </a:xfrm>
                  <a:custGeom>
                    <a:avLst/>
                    <a:gdLst>
                      <a:gd name="T0" fmla="*/ 1242 w 1242"/>
                      <a:gd name="T1" fmla="*/ 316 h 534"/>
                      <a:gd name="T2" fmla="*/ 1242 w 1242"/>
                      <a:gd name="T3" fmla="*/ 292 h 534"/>
                      <a:gd name="T4" fmla="*/ 1232 w 1242"/>
                      <a:gd name="T5" fmla="*/ 244 h 534"/>
                      <a:gd name="T6" fmla="*/ 1216 w 1242"/>
                      <a:gd name="T7" fmla="*/ 200 h 534"/>
                      <a:gd name="T8" fmla="*/ 1194 w 1242"/>
                      <a:gd name="T9" fmla="*/ 160 h 534"/>
                      <a:gd name="T10" fmla="*/ 1166 w 1242"/>
                      <a:gd name="T11" fmla="*/ 124 h 534"/>
                      <a:gd name="T12" fmla="*/ 1130 w 1242"/>
                      <a:gd name="T13" fmla="*/ 94 h 534"/>
                      <a:gd name="T14" fmla="*/ 1090 w 1242"/>
                      <a:gd name="T15" fmla="*/ 70 h 534"/>
                      <a:gd name="T16" fmla="*/ 1046 w 1242"/>
                      <a:gd name="T17" fmla="*/ 52 h 534"/>
                      <a:gd name="T18" fmla="*/ 808 w 1242"/>
                      <a:gd name="T19" fmla="*/ 0 h 534"/>
                      <a:gd name="T20" fmla="*/ 804 w 1242"/>
                      <a:gd name="T21" fmla="*/ 50 h 534"/>
                      <a:gd name="T22" fmla="*/ 790 w 1242"/>
                      <a:gd name="T23" fmla="*/ 140 h 534"/>
                      <a:gd name="T24" fmla="*/ 758 w 1242"/>
                      <a:gd name="T25" fmla="*/ 256 h 534"/>
                      <a:gd name="T26" fmla="*/ 734 w 1242"/>
                      <a:gd name="T27" fmla="*/ 320 h 534"/>
                      <a:gd name="T28" fmla="*/ 702 w 1242"/>
                      <a:gd name="T29" fmla="*/ 386 h 534"/>
                      <a:gd name="T30" fmla="*/ 694 w 1242"/>
                      <a:gd name="T31" fmla="*/ 350 h 534"/>
                      <a:gd name="T32" fmla="*/ 676 w 1242"/>
                      <a:gd name="T33" fmla="*/ 286 h 534"/>
                      <a:gd name="T34" fmla="*/ 646 w 1242"/>
                      <a:gd name="T35" fmla="*/ 212 h 534"/>
                      <a:gd name="T36" fmla="*/ 688 w 1242"/>
                      <a:gd name="T37" fmla="*/ 124 h 534"/>
                      <a:gd name="T38" fmla="*/ 554 w 1242"/>
                      <a:gd name="T39" fmla="*/ 124 h 534"/>
                      <a:gd name="T40" fmla="*/ 612 w 1242"/>
                      <a:gd name="T41" fmla="*/ 182 h 534"/>
                      <a:gd name="T42" fmla="*/ 578 w 1242"/>
                      <a:gd name="T43" fmla="*/ 258 h 534"/>
                      <a:gd name="T44" fmla="*/ 558 w 1242"/>
                      <a:gd name="T45" fmla="*/ 316 h 534"/>
                      <a:gd name="T46" fmla="*/ 540 w 1242"/>
                      <a:gd name="T47" fmla="*/ 386 h 534"/>
                      <a:gd name="T48" fmla="*/ 524 w 1242"/>
                      <a:gd name="T49" fmla="*/ 352 h 534"/>
                      <a:gd name="T50" fmla="*/ 496 w 1242"/>
                      <a:gd name="T51" fmla="*/ 288 h 534"/>
                      <a:gd name="T52" fmla="*/ 466 w 1242"/>
                      <a:gd name="T53" fmla="*/ 196 h 534"/>
                      <a:gd name="T54" fmla="*/ 444 w 1242"/>
                      <a:gd name="T55" fmla="*/ 90 h 534"/>
                      <a:gd name="T56" fmla="*/ 434 w 1242"/>
                      <a:gd name="T57" fmla="*/ 0 h 534"/>
                      <a:gd name="T58" fmla="*/ 220 w 1242"/>
                      <a:gd name="T59" fmla="*/ 46 h 534"/>
                      <a:gd name="T60" fmla="*/ 174 w 1242"/>
                      <a:gd name="T61" fmla="*/ 60 h 534"/>
                      <a:gd name="T62" fmla="*/ 132 w 1242"/>
                      <a:gd name="T63" fmla="*/ 80 h 534"/>
                      <a:gd name="T64" fmla="*/ 94 w 1242"/>
                      <a:gd name="T65" fmla="*/ 108 h 534"/>
                      <a:gd name="T66" fmla="*/ 62 w 1242"/>
                      <a:gd name="T67" fmla="*/ 142 h 534"/>
                      <a:gd name="T68" fmla="*/ 36 w 1242"/>
                      <a:gd name="T69" fmla="*/ 180 h 534"/>
                      <a:gd name="T70" fmla="*/ 16 w 1242"/>
                      <a:gd name="T71" fmla="*/ 222 h 534"/>
                      <a:gd name="T72" fmla="*/ 4 w 1242"/>
                      <a:gd name="T73" fmla="*/ 268 h 534"/>
                      <a:gd name="T74" fmla="*/ 0 w 1242"/>
                      <a:gd name="T75" fmla="*/ 316 h 534"/>
                      <a:gd name="T76" fmla="*/ 1242 w 1242"/>
                      <a:gd name="T77" fmla="*/ 534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242" h="534">
                        <a:moveTo>
                          <a:pt x="1242" y="534"/>
                        </a:moveTo>
                        <a:lnTo>
                          <a:pt x="1242" y="316"/>
                        </a:lnTo>
                        <a:lnTo>
                          <a:pt x="1242" y="316"/>
                        </a:lnTo>
                        <a:lnTo>
                          <a:pt x="1242" y="292"/>
                        </a:lnTo>
                        <a:lnTo>
                          <a:pt x="1238" y="268"/>
                        </a:lnTo>
                        <a:lnTo>
                          <a:pt x="1232" y="244"/>
                        </a:lnTo>
                        <a:lnTo>
                          <a:pt x="1226" y="222"/>
                        </a:lnTo>
                        <a:lnTo>
                          <a:pt x="1216" y="200"/>
                        </a:lnTo>
                        <a:lnTo>
                          <a:pt x="1206" y="180"/>
                        </a:lnTo>
                        <a:lnTo>
                          <a:pt x="1194" y="160"/>
                        </a:lnTo>
                        <a:lnTo>
                          <a:pt x="1180" y="142"/>
                        </a:lnTo>
                        <a:lnTo>
                          <a:pt x="1166" y="124"/>
                        </a:lnTo>
                        <a:lnTo>
                          <a:pt x="1148" y="108"/>
                        </a:lnTo>
                        <a:lnTo>
                          <a:pt x="1130" y="94"/>
                        </a:lnTo>
                        <a:lnTo>
                          <a:pt x="1110" y="80"/>
                        </a:lnTo>
                        <a:lnTo>
                          <a:pt x="1090" y="70"/>
                        </a:lnTo>
                        <a:lnTo>
                          <a:pt x="1068" y="60"/>
                        </a:lnTo>
                        <a:lnTo>
                          <a:pt x="1046" y="52"/>
                        </a:lnTo>
                        <a:lnTo>
                          <a:pt x="1022" y="46"/>
                        </a:lnTo>
                        <a:lnTo>
                          <a:pt x="808" y="0"/>
                        </a:lnTo>
                        <a:lnTo>
                          <a:pt x="808" y="0"/>
                        </a:lnTo>
                        <a:lnTo>
                          <a:pt x="804" y="50"/>
                        </a:lnTo>
                        <a:lnTo>
                          <a:pt x="798" y="90"/>
                        </a:lnTo>
                        <a:lnTo>
                          <a:pt x="790" y="140"/>
                        </a:lnTo>
                        <a:lnTo>
                          <a:pt x="776" y="196"/>
                        </a:lnTo>
                        <a:lnTo>
                          <a:pt x="758" y="256"/>
                        </a:lnTo>
                        <a:lnTo>
                          <a:pt x="746" y="288"/>
                        </a:lnTo>
                        <a:lnTo>
                          <a:pt x="734" y="320"/>
                        </a:lnTo>
                        <a:lnTo>
                          <a:pt x="718" y="352"/>
                        </a:lnTo>
                        <a:lnTo>
                          <a:pt x="702" y="386"/>
                        </a:lnTo>
                        <a:lnTo>
                          <a:pt x="702" y="386"/>
                        </a:lnTo>
                        <a:lnTo>
                          <a:pt x="694" y="350"/>
                        </a:lnTo>
                        <a:lnTo>
                          <a:pt x="686" y="316"/>
                        </a:lnTo>
                        <a:lnTo>
                          <a:pt x="676" y="286"/>
                        </a:lnTo>
                        <a:lnTo>
                          <a:pt x="666" y="258"/>
                        </a:lnTo>
                        <a:lnTo>
                          <a:pt x="646" y="212"/>
                        </a:lnTo>
                        <a:lnTo>
                          <a:pt x="630" y="182"/>
                        </a:lnTo>
                        <a:lnTo>
                          <a:pt x="688" y="124"/>
                        </a:lnTo>
                        <a:lnTo>
                          <a:pt x="622" y="58"/>
                        </a:lnTo>
                        <a:lnTo>
                          <a:pt x="554" y="124"/>
                        </a:lnTo>
                        <a:lnTo>
                          <a:pt x="612" y="182"/>
                        </a:lnTo>
                        <a:lnTo>
                          <a:pt x="612" y="182"/>
                        </a:lnTo>
                        <a:lnTo>
                          <a:pt x="596" y="212"/>
                        </a:lnTo>
                        <a:lnTo>
                          <a:pt x="578" y="258"/>
                        </a:lnTo>
                        <a:lnTo>
                          <a:pt x="568" y="286"/>
                        </a:lnTo>
                        <a:lnTo>
                          <a:pt x="558" y="316"/>
                        </a:lnTo>
                        <a:lnTo>
                          <a:pt x="548" y="350"/>
                        </a:lnTo>
                        <a:lnTo>
                          <a:pt x="540" y="386"/>
                        </a:lnTo>
                        <a:lnTo>
                          <a:pt x="540" y="386"/>
                        </a:lnTo>
                        <a:lnTo>
                          <a:pt x="524" y="352"/>
                        </a:lnTo>
                        <a:lnTo>
                          <a:pt x="508" y="320"/>
                        </a:lnTo>
                        <a:lnTo>
                          <a:pt x="496" y="288"/>
                        </a:lnTo>
                        <a:lnTo>
                          <a:pt x="484" y="256"/>
                        </a:lnTo>
                        <a:lnTo>
                          <a:pt x="466" y="196"/>
                        </a:lnTo>
                        <a:lnTo>
                          <a:pt x="454" y="140"/>
                        </a:lnTo>
                        <a:lnTo>
                          <a:pt x="444" y="90"/>
                        </a:lnTo>
                        <a:lnTo>
                          <a:pt x="438" y="50"/>
                        </a:lnTo>
                        <a:lnTo>
                          <a:pt x="434" y="0"/>
                        </a:lnTo>
                        <a:lnTo>
                          <a:pt x="220" y="46"/>
                        </a:lnTo>
                        <a:lnTo>
                          <a:pt x="220" y="46"/>
                        </a:lnTo>
                        <a:lnTo>
                          <a:pt x="196" y="52"/>
                        </a:lnTo>
                        <a:lnTo>
                          <a:pt x="174" y="60"/>
                        </a:lnTo>
                        <a:lnTo>
                          <a:pt x="152" y="70"/>
                        </a:lnTo>
                        <a:lnTo>
                          <a:pt x="132" y="80"/>
                        </a:lnTo>
                        <a:lnTo>
                          <a:pt x="112" y="94"/>
                        </a:lnTo>
                        <a:lnTo>
                          <a:pt x="94" y="108"/>
                        </a:lnTo>
                        <a:lnTo>
                          <a:pt x="78" y="124"/>
                        </a:lnTo>
                        <a:lnTo>
                          <a:pt x="62" y="142"/>
                        </a:lnTo>
                        <a:lnTo>
                          <a:pt x="48" y="160"/>
                        </a:lnTo>
                        <a:lnTo>
                          <a:pt x="36" y="180"/>
                        </a:lnTo>
                        <a:lnTo>
                          <a:pt x="26" y="200"/>
                        </a:lnTo>
                        <a:lnTo>
                          <a:pt x="16" y="222"/>
                        </a:lnTo>
                        <a:lnTo>
                          <a:pt x="10" y="244"/>
                        </a:lnTo>
                        <a:lnTo>
                          <a:pt x="4" y="268"/>
                        </a:lnTo>
                        <a:lnTo>
                          <a:pt x="2" y="292"/>
                        </a:lnTo>
                        <a:lnTo>
                          <a:pt x="0" y="316"/>
                        </a:lnTo>
                        <a:lnTo>
                          <a:pt x="0" y="534"/>
                        </a:lnTo>
                        <a:lnTo>
                          <a:pt x="1242" y="5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  <p:grpSp>
              <p:nvGrpSpPr>
                <p:cNvPr id="44" name="组合 43"/>
                <p:cNvGrpSpPr/>
                <p:nvPr/>
              </p:nvGrpSpPr>
              <p:grpSpPr>
                <a:xfrm>
                  <a:off x="7218846" y="1739363"/>
                  <a:ext cx="329151" cy="287278"/>
                  <a:chOff x="-1630363" y="1246188"/>
                  <a:chExt cx="1971676" cy="1720850"/>
                </a:xfrm>
                <a:grpFill/>
              </p:grpSpPr>
              <p:sp>
                <p:nvSpPr>
                  <p:cNvPr id="45" name="Freeform 5"/>
                  <p:cNvSpPr>
                    <a:spLocks/>
                  </p:cNvSpPr>
                  <p:nvPr/>
                </p:nvSpPr>
                <p:spPr bwMode="auto">
                  <a:xfrm>
                    <a:off x="-1039813" y="1246188"/>
                    <a:ext cx="774700" cy="774700"/>
                  </a:xfrm>
                  <a:custGeom>
                    <a:avLst/>
                    <a:gdLst>
                      <a:gd name="T0" fmla="*/ 244 w 488"/>
                      <a:gd name="T1" fmla="*/ 488 h 488"/>
                      <a:gd name="T2" fmla="*/ 294 w 488"/>
                      <a:gd name="T3" fmla="*/ 484 h 488"/>
                      <a:gd name="T4" fmla="*/ 340 w 488"/>
                      <a:gd name="T5" fmla="*/ 470 h 488"/>
                      <a:gd name="T6" fmla="*/ 380 w 488"/>
                      <a:gd name="T7" fmla="*/ 446 h 488"/>
                      <a:gd name="T8" fmla="*/ 416 w 488"/>
                      <a:gd name="T9" fmla="*/ 416 h 488"/>
                      <a:gd name="T10" fmla="*/ 446 w 488"/>
                      <a:gd name="T11" fmla="*/ 380 h 488"/>
                      <a:gd name="T12" fmla="*/ 468 w 488"/>
                      <a:gd name="T13" fmla="*/ 340 h 488"/>
                      <a:gd name="T14" fmla="*/ 484 w 488"/>
                      <a:gd name="T15" fmla="*/ 294 h 488"/>
                      <a:gd name="T16" fmla="*/ 488 w 488"/>
                      <a:gd name="T17" fmla="*/ 244 h 488"/>
                      <a:gd name="T18" fmla="*/ 486 w 488"/>
                      <a:gd name="T19" fmla="*/ 220 h 488"/>
                      <a:gd name="T20" fmla="*/ 478 w 488"/>
                      <a:gd name="T21" fmla="*/ 172 h 488"/>
                      <a:gd name="T22" fmla="*/ 458 w 488"/>
                      <a:gd name="T23" fmla="*/ 128 h 488"/>
                      <a:gd name="T24" fmla="*/ 432 w 488"/>
                      <a:gd name="T25" fmla="*/ 90 h 488"/>
                      <a:gd name="T26" fmla="*/ 400 w 488"/>
                      <a:gd name="T27" fmla="*/ 56 h 488"/>
                      <a:gd name="T28" fmla="*/ 360 w 488"/>
                      <a:gd name="T29" fmla="*/ 30 h 488"/>
                      <a:gd name="T30" fmla="*/ 316 w 488"/>
                      <a:gd name="T31" fmla="*/ 12 h 488"/>
                      <a:gd name="T32" fmla="*/ 270 w 488"/>
                      <a:gd name="T33" fmla="*/ 2 h 488"/>
                      <a:gd name="T34" fmla="*/ 244 w 488"/>
                      <a:gd name="T35" fmla="*/ 0 h 488"/>
                      <a:gd name="T36" fmla="*/ 196 w 488"/>
                      <a:gd name="T37" fmla="*/ 6 h 488"/>
                      <a:gd name="T38" fmla="*/ 150 w 488"/>
                      <a:gd name="T39" fmla="*/ 20 h 488"/>
                      <a:gd name="T40" fmla="*/ 108 w 488"/>
                      <a:gd name="T41" fmla="*/ 42 h 488"/>
                      <a:gd name="T42" fmla="*/ 72 w 488"/>
                      <a:gd name="T43" fmla="*/ 72 h 488"/>
                      <a:gd name="T44" fmla="*/ 42 w 488"/>
                      <a:gd name="T45" fmla="*/ 108 h 488"/>
                      <a:gd name="T46" fmla="*/ 20 w 488"/>
                      <a:gd name="T47" fmla="*/ 150 h 488"/>
                      <a:gd name="T48" fmla="*/ 6 w 488"/>
                      <a:gd name="T49" fmla="*/ 196 h 488"/>
                      <a:gd name="T50" fmla="*/ 0 w 488"/>
                      <a:gd name="T51" fmla="*/ 244 h 488"/>
                      <a:gd name="T52" fmla="*/ 2 w 488"/>
                      <a:gd name="T53" fmla="*/ 270 h 488"/>
                      <a:gd name="T54" fmla="*/ 12 w 488"/>
                      <a:gd name="T55" fmla="*/ 316 h 488"/>
                      <a:gd name="T56" fmla="*/ 30 w 488"/>
                      <a:gd name="T57" fmla="*/ 360 h 488"/>
                      <a:gd name="T58" fmla="*/ 56 w 488"/>
                      <a:gd name="T59" fmla="*/ 400 h 488"/>
                      <a:gd name="T60" fmla="*/ 90 w 488"/>
                      <a:gd name="T61" fmla="*/ 432 h 488"/>
                      <a:gd name="T62" fmla="*/ 128 w 488"/>
                      <a:gd name="T63" fmla="*/ 458 h 488"/>
                      <a:gd name="T64" fmla="*/ 172 w 488"/>
                      <a:gd name="T65" fmla="*/ 478 h 488"/>
                      <a:gd name="T66" fmla="*/ 220 w 488"/>
                      <a:gd name="T67" fmla="*/ 486 h 488"/>
                      <a:gd name="T68" fmla="*/ 244 w 488"/>
                      <a:gd name="T69" fmla="*/ 48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8" h="488">
                        <a:moveTo>
                          <a:pt x="244" y="488"/>
                        </a:moveTo>
                        <a:lnTo>
                          <a:pt x="244" y="488"/>
                        </a:lnTo>
                        <a:lnTo>
                          <a:pt x="270" y="486"/>
                        </a:lnTo>
                        <a:lnTo>
                          <a:pt x="294" y="484"/>
                        </a:lnTo>
                        <a:lnTo>
                          <a:pt x="316" y="478"/>
                        </a:lnTo>
                        <a:lnTo>
                          <a:pt x="340" y="470"/>
                        </a:lnTo>
                        <a:lnTo>
                          <a:pt x="360" y="458"/>
                        </a:lnTo>
                        <a:lnTo>
                          <a:pt x="380" y="446"/>
                        </a:lnTo>
                        <a:lnTo>
                          <a:pt x="400" y="432"/>
                        </a:lnTo>
                        <a:lnTo>
                          <a:pt x="416" y="416"/>
                        </a:lnTo>
                        <a:lnTo>
                          <a:pt x="432" y="400"/>
                        </a:lnTo>
                        <a:lnTo>
                          <a:pt x="446" y="380"/>
                        </a:lnTo>
                        <a:lnTo>
                          <a:pt x="458" y="360"/>
                        </a:lnTo>
                        <a:lnTo>
                          <a:pt x="468" y="340"/>
                        </a:lnTo>
                        <a:lnTo>
                          <a:pt x="478" y="316"/>
                        </a:lnTo>
                        <a:lnTo>
                          <a:pt x="484" y="294"/>
                        </a:lnTo>
                        <a:lnTo>
                          <a:pt x="486" y="270"/>
                        </a:lnTo>
                        <a:lnTo>
                          <a:pt x="488" y="244"/>
                        </a:lnTo>
                        <a:lnTo>
                          <a:pt x="488" y="244"/>
                        </a:lnTo>
                        <a:lnTo>
                          <a:pt x="486" y="220"/>
                        </a:lnTo>
                        <a:lnTo>
                          <a:pt x="484" y="196"/>
                        </a:lnTo>
                        <a:lnTo>
                          <a:pt x="478" y="172"/>
                        </a:lnTo>
                        <a:lnTo>
                          <a:pt x="468" y="150"/>
                        </a:lnTo>
                        <a:lnTo>
                          <a:pt x="458" y="128"/>
                        </a:lnTo>
                        <a:lnTo>
                          <a:pt x="446" y="108"/>
                        </a:lnTo>
                        <a:lnTo>
                          <a:pt x="432" y="90"/>
                        </a:lnTo>
                        <a:lnTo>
                          <a:pt x="416" y="72"/>
                        </a:lnTo>
                        <a:lnTo>
                          <a:pt x="400" y="56"/>
                        </a:lnTo>
                        <a:lnTo>
                          <a:pt x="380" y="42"/>
                        </a:lnTo>
                        <a:lnTo>
                          <a:pt x="360" y="30"/>
                        </a:lnTo>
                        <a:lnTo>
                          <a:pt x="340" y="20"/>
                        </a:lnTo>
                        <a:lnTo>
                          <a:pt x="316" y="12"/>
                        </a:lnTo>
                        <a:lnTo>
                          <a:pt x="294" y="6"/>
                        </a:lnTo>
                        <a:lnTo>
                          <a:pt x="270" y="2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20" y="2"/>
                        </a:lnTo>
                        <a:lnTo>
                          <a:pt x="196" y="6"/>
                        </a:lnTo>
                        <a:lnTo>
                          <a:pt x="172" y="12"/>
                        </a:lnTo>
                        <a:lnTo>
                          <a:pt x="150" y="20"/>
                        </a:lnTo>
                        <a:lnTo>
                          <a:pt x="128" y="30"/>
                        </a:lnTo>
                        <a:lnTo>
                          <a:pt x="108" y="42"/>
                        </a:lnTo>
                        <a:lnTo>
                          <a:pt x="90" y="56"/>
                        </a:lnTo>
                        <a:lnTo>
                          <a:pt x="72" y="72"/>
                        </a:lnTo>
                        <a:lnTo>
                          <a:pt x="56" y="90"/>
                        </a:lnTo>
                        <a:lnTo>
                          <a:pt x="42" y="108"/>
                        </a:lnTo>
                        <a:lnTo>
                          <a:pt x="30" y="128"/>
                        </a:lnTo>
                        <a:lnTo>
                          <a:pt x="20" y="150"/>
                        </a:lnTo>
                        <a:lnTo>
                          <a:pt x="12" y="172"/>
                        </a:lnTo>
                        <a:lnTo>
                          <a:pt x="6" y="196"/>
                        </a:lnTo>
                        <a:lnTo>
                          <a:pt x="2" y="220"/>
                        </a:lnTo>
                        <a:lnTo>
                          <a:pt x="0" y="244"/>
                        </a:lnTo>
                        <a:lnTo>
                          <a:pt x="0" y="244"/>
                        </a:lnTo>
                        <a:lnTo>
                          <a:pt x="2" y="270"/>
                        </a:lnTo>
                        <a:lnTo>
                          <a:pt x="6" y="294"/>
                        </a:lnTo>
                        <a:lnTo>
                          <a:pt x="12" y="316"/>
                        </a:lnTo>
                        <a:lnTo>
                          <a:pt x="20" y="340"/>
                        </a:lnTo>
                        <a:lnTo>
                          <a:pt x="30" y="360"/>
                        </a:lnTo>
                        <a:lnTo>
                          <a:pt x="42" y="380"/>
                        </a:lnTo>
                        <a:lnTo>
                          <a:pt x="56" y="400"/>
                        </a:lnTo>
                        <a:lnTo>
                          <a:pt x="72" y="416"/>
                        </a:lnTo>
                        <a:lnTo>
                          <a:pt x="90" y="432"/>
                        </a:lnTo>
                        <a:lnTo>
                          <a:pt x="108" y="446"/>
                        </a:lnTo>
                        <a:lnTo>
                          <a:pt x="128" y="458"/>
                        </a:lnTo>
                        <a:lnTo>
                          <a:pt x="150" y="470"/>
                        </a:lnTo>
                        <a:lnTo>
                          <a:pt x="172" y="478"/>
                        </a:lnTo>
                        <a:lnTo>
                          <a:pt x="196" y="484"/>
                        </a:lnTo>
                        <a:lnTo>
                          <a:pt x="220" y="486"/>
                        </a:lnTo>
                        <a:lnTo>
                          <a:pt x="244" y="488"/>
                        </a:lnTo>
                        <a:lnTo>
                          <a:pt x="244" y="4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  <p:sp>
                <p:nvSpPr>
                  <p:cNvPr id="46" name="Freeform 6"/>
                  <p:cNvSpPr>
                    <a:spLocks/>
                  </p:cNvSpPr>
                  <p:nvPr/>
                </p:nvSpPr>
                <p:spPr bwMode="auto">
                  <a:xfrm>
                    <a:off x="-1630363" y="2119313"/>
                    <a:ext cx="1971676" cy="847725"/>
                  </a:xfrm>
                  <a:custGeom>
                    <a:avLst/>
                    <a:gdLst>
                      <a:gd name="T0" fmla="*/ 1242 w 1242"/>
                      <a:gd name="T1" fmla="*/ 316 h 534"/>
                      <a:gd name="T2" fmla="*/ 1242 w 1242"/>
                      <a:gd name="T3" fmla="*/ 292 h 534"/>
                      <a:gd name="T4" fmla="*/ 1232 w 1242"/>
                      <a:gd name="T5" fmla="*/ 244 h 534"/>
                      <a:gd name="T6" fmla="*/ 1216 w 1242"/>
                      <a:gd name="T7" fmla="*/ 200 h 534"/>
                      <a:gd name="T8" fmla="*/ 1194 w 1242"/>
                      <a:gd name="T9" fmla="*/ 160 h 534"/>
                      <a:gd name="T10" fmla="*/ 1166 w 1242"/>
                      <a:gd name="T11" fmla="*/ 124 h 534"/>
                      <a:gd name="T12" fmla="*/ 1130 w 1242"/>
                      <a:gd name="T13" fmla="*/ 94 h 534"/>
                      <a:gd name="T14" fmla="*/ 1090 w 1242"/>
                      <a:gd name="T15" fmla="*/ 70 h 534"/>
                      <a:gd name="T16" fmla="*/ 1046 w 1242"/>
                      <a:gd name="T17" fmla="*/ 52 h 534"/>
                      <a:gd name="T18" fmla="*/ 808 w 1242"/>
                      <a:gd name="T19" fmla="*/ 0 h 534"/>
                      <a:gd name="T20" fmla="*/ 804 w 1242"/>
                      <a:gd name="T21" fmla="*/ 50 h 534"/>
                      <a:gd name="T22" fmla="*/ 790 w 1242"/>
                      <a:gd name="T23" fmla="*/ 140 h 534"/>
                      <a:gd name="T24" fmla="*/ 758 w 1242"/>
                      <a:gd name="T25" fmla="*/ 256 h 534"/>
                      <a:gd name="T26" fmla="*/ 734 w 1242"/>
                      <a:gd name="T27" fmla="*/ 320 h 534"/>
                      <a:gd name="T28" fmla="*/ 702 w 1242"/>
                      <a:gd name="T29" fmla="*/ 386 h 534"/>
                      <a:gd name="T30" fmla="*/ 694 w 1242"/>
                      <a:gd name="T31" fmla="*/ 350 h 534"/>
                      <a:gd name="T32" fmla="*/ 676 w 1242"/>
                      <a:gd name="T33" fmla="*/ 286 h 534"/>
                      <a:gd name="T34" fmla="*/ 646 w 1242"/>
                      <a:gd name="T35" fmla="*/ 212 h 534"/>
                      <a:gd name="T36" fmla="*/ 688 w 1242"/>
                      <a:gd name="T37" fmla="*/ 124 h 534"/>
                      <a:gd name="T38" fmla="*/ 554 w 1242"/>
                      <a:gd name="T39" fmla="*/ 124 h 534"/>
                      <a:gd name="T40" fmla="*/ 612 w 1242"/>
                      <a:gd name="T41" fmla="*/ 182 h 534"/>
                      <a:gd name="T42" fmla="*/ 578 w 1242"/>
                      <a:gd name="T43" fmla="*/ 258 h 534"/>
                      <a:gd name="T44" fmla="*/ 558 w 1242"/>
                      <a:gd name="T45" fmla="*/ 316 h 534"/>
                      <a:gd name="T46" fmla="*/ 540 w 1242"/>
                      <a:gd name="T47" fmla="*/ 386 h 534"/>
                      <a:gd name="T48" fmla="*/ 524 w 1242"/>
                      <a:gd name="T49" fmla="*/ 352 h 534"/>
                      <a:gd name="T50" fmla="*/ 496 w 1242"/>
                      <a:gd name="T51" fmla="*/ 288 h 534"/>
                      <a:gd name="T52" fmla="*/ 466 w 1242"/>
                      <a:gd name="T53" fmla="*/ 196 h 534"/>
                      <a:gd name="T54" fmla="*/ 444 w 1242"/>
                      <a:gd name="T55" fmla="*/ 90 h 534"/>
                      <a:gd name="T56" fmla="*/ 434 w 1242"/>
                      <a:gd name="T57" fmla="*/ 0 h 534"/>
                      <a:gd name="T58" fmla="*/ 220 w 1242"/>
                      <a:gd name="T59" fmla="*/ 46 h 534"/>
                      <a:gd name="T60" fmla="*/ 174 w 1242"/>
                      <a:gd name="T61" fmla="*/ 60 h 534"/>
                      <a:gd name="T62" fmla="*/ 132 w 1242"/>
                      <a:gd name="T63" fmla="*/ 80 h 534"/>
                      <a:gd name="T64" fmla="*/ 94 w 1242"/>
                      <a:gd name="T65" fmla="*/ 108 h 534"/>
                      <a:gd name="T66" fmla="*/ 62 w 1242"/>
                      <a:gd name="T67" fmla="*/ 142 h 534"/>
                      <a:gd name="T68" fmla="*/ 36 w 1242"/>
                      <a:gd name="T69" fmla="*/ 180 h 534"/>
                      <a:gd name="T70" fmla="*/ 16 w 1242"/>
                      <a:gd name="T71" fmla="*/ 222 h 534"/>
                      <a:gd name="T72" fmla="*/ 4 w 1242"/>
                      <a:gd name="T73" fmla="*/ 268 h 534"/>
                      <a:gd name="T74" fmla="*/ 0 w 1242"/>
                      <a:gd name="T75" fmla="*/ 316 h 534"/>
                      <a:gd name="T76" fmla="*/ 1242 w 1242"/>
                      <a:gd name="T77" fmla="*/ 534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242" h="534">
                        <a:moveTo>
                          <a:pt x="1242" y="534"/>
                        </a:moveTo>
                        <a:lnTo>
                          <a:pt x="1242" y="316"/>
                        </a:lnTo>
                        <a:lnTo>
                          <a:pt x="1242" y="316"/>
                        </a:lnTo>
                        <a:lnTo>
                          <a:pt x="1242" y="292"/>
                        </a:lnTo>
                        <a:lnTo>
                          <a:pt x="1238" y="268"/>
                        </a:lnTo>
                        <a:lnTo>
                          <a:pt x="1232" y="244"/>
                        </a:lnTo>
                        <a:lnTo>
                          <a:pt x="1226" y="222"/>
                        </a:lnTo>
                        <a:lnTo>
                          <a:pt x="1216" y="200"/>
                        </a:lnTo>
                        <a:lnTo>
                          <a:pt x="1206" y="180"/>
                        </a:lnTo>
                        <a:lnTo>
                          <a:pt x="1194" y="160"/>
                        </a:lnTo>
                        <a:lnTo>
                          <a:pt x="1180" y="142"/>
                        </a:lnTo>
                        <a:lnTo>
                          <a:pt x="1166" y="124"/>
                        </a:lnTo>
                        <a:lnTo>
                          <a:pt x="1148" y="108"/>
                        </a:lnTo>
                        <a:lnTo>
                          <a:pt x="1130" y="94"/>
                        </a:lnTo>
                        <a:lnTo>
                          <a:pt x="1110" y="80"/>
                        </a:lnTo>
                        <a:lnTo>
                          <a:pt x="1090" y="70"/>
                        </a:lnTo>
                        <a:lnTo>
                          <a:pt x="1068" y="60"/>
                        </a:lnTo>
                        <a:lnTo>
                          <a:pt x="1046" y="52"/>
                        </a:lnTo>
                        <a:lnTo>
                          <a:pt x="1022" y="46"/>
                        </a:lnTo>
                        <a:lnTo>
                          <a:pt x="808" y="0"/>
                        </a:lnTo>
                        <a:lnTo>
                          <a:pt x="808" y="0"/>
                        </a:lnTo>
                        <a:lnTo>
                          <a:pt x="804" y="50"/>
                        </a:lnTo>
                        <a:lnTo>
                          <a:pt x="798" y="90"/>
                        </a:lnTo>
                        <a:lnTo>
                          <a:pt x="790" y="140"/>
                        </a:lnTo>
                        <a:lnTo>
                          <a:pt x="776" y="196"/>
                        </a:lnTo>
                        <a:lnTo>
                          <a:pt x="758" y="256"/>
                        </a:lnTo>
                        <a:lnTo>
                          <a:pt x="746" y="288"/>
                        </a:lnTo>
                        <a:lnTo>
                          <a:pt x="734" y="320"/>
                        </a:lnTo>
                        <a:lnTo>
                          <a:pt x="718" y="352"/>
                        </a:lnTo>
                        <a:lnTo>
                          <a:pt x="702" y="386"/>
                        </a:lnTo>
                        <a:lnTo>
                          <a:pt x="702" y="386"/>
                        </a:lnTo>
                        <a:lnTo>
                          <a:pt x="694" y="350"/>
                        </a:lnTo>
                        <a:lnTo>
                          <a:pt x="686" y="316"/>
                        </a:lnTo>
                        <a:lnTo>
                          <a:pt x="676" y="286"/>
                        </a:lnTo>
                        <a:lnTo>
                          <a:pt x="666" y="258"/>
                        </a:lnTo>
                        <a:lnTo>
                          <a:pt x="646" y="212"/>
                        </a:lnTo>
                        <a:lnTo>
                          <a:pt x="630" y="182"/>
                        </a:lnTo>
                        <a:lnTo>
                          <a:pt x="688" y="124"/>
                        </a:lnTo>
                        <a:lnTo>
                          <a:pt x="622" y="58"/>
                        </a:lnTo>
                        <a:lnTo>
                          <a:pt x="554" y="124"/>
                        </a:lnTo>
                        <a:lnTo>
                          <a:pt x="612" y="182"/>
                        </a:lnTo>
                        <a:lnTo>
                          <a:pt x="612" y="182"/>
                        </a:lnTo>
                        <a:lnTo>
                          <a:pt x="596" y="212"/>
                        </a:lnTo>
                        <a:lnTo>
                          <a:pt x="578" y="258"/>
                        </a:lnTo>
                        <a:lnTo>
                          <a:pt x="568" y="286"/>
                        </a:lnTo>
                        <a:lnTo>
                          <a:pt x="558" y="316"/>
                        </a:lnTo>
                        <a:lnTo>
                          <a:pt x="548" y="350"/>
                        </a:lnTo>
                        <a:lnTo>
                          <a:pt x="540" y="386"/>
                        </a:lnTo>
                        <a:lnTo>
                          <a:pt x="540" y="386"/>
                        </a:lnTo>
                        <a:lnTo>
                          <a:pt x="524" y="352"/>
                        </a:lnTo>
                        <a:lnTo>
                          <a:pt x="508" y="320"/>
                        </a:lnTo>
                        <a:lnTo>
                          <a:pt x="496" y="288"/>
                        </a:lnTo>
                        <a:lnTo>
                          <a:pt x="484" y="256"/>
                        </a:lnTo>
                        <a:lnTo>
                          <a:pt x="466" y="196"/>
                        </a:lnTo>
                        <a:lnTo>
                          <a:pt x="454" y="140"/>
                        </a:lnTo>
                        <a:lnTo>
                          <a:pt x="444" y="90"/>
                        </a:lnTo>
                        <a:lnTo>
                          <a:pt x="438" y="50"/>
                        </a:lnTo>
                        <a:lnTo>
                          <a:pt x="434" y="0"/>
                        </a:lnTo>
                        <a:lnTo>
                          <a:pt x="220" y="46"/>
                        </a:lnTo>
                        <a:lnTo>
                          <a:pt x="220" y="46"/>
                        </a:lnTo>
                        <a:lnTo>
                          <a:pt x="196" y="52"/>
                        </a:lnTo>
                        <a:lnTo>
                          <a:pt x="174" y="60"/>
                        </a:lnTo>
                        <a:lnTo>
                          <a:pt x="152" y="70"/>
                        </a:lnTo>
                        <a:lnTo>
                          <a:pt x="132" y="80"/>
                        </a:lnTo>
                        <a:lnTo>
                          <a:pt x="112" y="94"/>
                        </a:lnTo>
                        <a:lnTo>
                          <a:pt x="94" y="108"/>
                        </a:lnTo>
                        <a:lnTo>
                          <a:pt x="78" y="124"/>
                        </a:lnTo>
                        <a:lnTo>
                          <a:pt x="62" y="142"/>
                        </a:lnTo>
                        <a:lnTo>
                          <a:pt x="48" y="160"/>
                        </a:lnTo>
                        <a:lnTo>
                          <a:pt x="36" y="180"/>
                        </a:lnTo>
                        <a:lnTo>
                          <a:pt x="26" y="200"/>
                        </a:lnTo>
                        <a:lnTo>
                          <a:pt x="16" y="222"/>
                        </a:lnTo>
                        <a:lnTo>
                          <a:pt x="10" y="244"/>
                        </a:lnTo>
                        <a:lnTo>
                          <a:pt x="4" y="268"/>
                        </a:lnTo>
                        <a:lnTo>
                          <a:pt x="2" y="292"/>
                        </a:lnTo>
                        <a:lnTo>
                          <a:pt x="0" y="316"/>
                        </a:lnTo>
                        <a:lnTo>
                          <a:pt x="0" y="534"/>
                        </a:lnTo>
                        <a:lnTo>
                          <a:pt x="1242" y="5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endParaRPr lang="zh-CN" altLang="en-US" sz="1400" baseline="-25000">
                      <a:latin typeface="Agency FB" panose="020B0503020202020204" pitchFamily="34" charset="0"/>
                      <a:ea typeface="+mj-ea"/>
                    </a:endParaRPr>
                  </a:p>
                </p:txBody>
              </p:sp>
            </p:grpSp>
          </p:grpSp>
        </p:grpSp>
      </p:grp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64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05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"/>
          <p:cNvGrpSpPr/>
          <p:nvPr/>
        </p:nvGrpSpPr>
        <p:grpSpPr>
          <a:xfrm>
            <a:off x="1148362" y="1556951"/>
            <a:ext cx="4597624" cy="4751774"/>
            <a:chOff x="849666" y="1269514"/>
            <a:chExt cx="4597624" cy="4751774"/>
          </a:xfrm>
        </p:grpSpPr>
        <p:sp>
          <p:nvSpPr>
            <p:cNvPr id="20" name="Arc 5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20230496"/>
                <a:gd name="adj2" fmla="val 21370915"/>
              </a:avLst>
            </a:prstGeom>
            <a:noFill/>
            <a:ln w="28575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Arc 6"/>
            <p:cNvSpPr/>
            <p:nvPr/>
          </p:nvSpPr>
          <p:spPr>
            <a:xfrm>
              <a:off x="859426" y="1433424"/>
              <a:ext cx="4587864" cy="4587864"/>
            </a:xfrm>
            <a:prstGeom prst="arc">
              <a:avLst>
                <a:gd name="adj1" fmla="val 43325"/>
                <a:gd name="adj2" fmla="val 3696807"/>
              </a:avLst>
            </a:prstGeom>
            <a:noFill/>
            <a:ln w="28575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7"/>
            <p:cNvSpPr/>
            <p:nvPr/>
          </p:nvSpPr>
          <p:spPr>
            <a:xfrm>
              <a:off x="1155689" y="1729688"/>
              <a:ext cx="3995334" cy="39953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8"/>
            <p:cNvSpPr/>
            <p:nvPr/>
          </p:nvSpPr>
          <p:spPr>
            <a:xfrm>
              <a:off x="1511761" y="2085760"/>
              <a:ext cx="3283189" cy="328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Oval 9"/>
            <p:cNvSpPr/>
            <p:nvPr/>
          </p:nvSpPr>
          <p:spPr>
            <a:xfrm>
              <a:off x="1871473" y="2445471"/>
              <a:ext cx="2563766" cy="25637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10"/>
            <p:cNvSpPr/>
            <p:nvPr/>
          </p:nvSpPr>
          <p:spPr>
            <a:xfrm>
              <a:off x="2172453" y="2759926"/>
              <a:ext cx="1934857" cy="19348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Oval 11"/>
            <p:cNvSpPr/>
            <p:nvPr/>
          </p:nvSpPr>
          <p:spPr>
            <a:xfrm>
              <a:off x="2437092" y="3024566"/>
              <a:ext cx="1405578" cy="14055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Oval 12"/>
            <p:cNvSpPr/>
            <p:nvPr/>
          </p:nvSpPr>
          <p:spPr>
            <a:xfrm>
              <a:off x="2665468" y="3252941"/>
              <a:ext cx="948827" cy="948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13"/>
            <p:cNvSpPr/>
            <p:nvPr/>
          </p:nvSpPr>
          <p:spPr>
            <a:xfrm>
              <a:off x="2899637" y="3487111"/>
              <a:ext cx="480488" cy="4804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9" name="Group 14"/>
            <p:cNvGrpSpPr/>
            <p:nvPr/>
          </p:nvGrpSpPr>
          <p:grpSpPr>
            <a:xfrm rot="18972328" flipH="1">
              <a:off x="1710884" y="1269514"/>
              <a:ext cx="907690" cy="2899257"/>
              <a:chOff x="943993" y="1899821"/>
              <a:chExt cx="584445" cy="186678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1" name="Freeform: Shape 15"/>
              <p:cNvSpPr/>
              <p:nvPr/>
            </p:nvSpPr>
            <p:spPr>
              <a:xfrm>
                <a:off x="1186649" y="1973314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6"/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Parallelogram 17"/>
              <p:cNvSpPr/>
              <p:nvPr/>
            </p:nvSpPr>
            <p:spPr>
              <a:xfrm rot="16200000" flipV="1">
                <a:off x="1159899" y="1993153"/>
                <a:ext cx="461872" cy="275207"/>
              </a:xfrm>
              <a:prstGeom prst="parallelogram">
                <a:avLst>
                  <a:gd name="adj" fmla="val 57754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Parallelogram 18"/>
              <p:cNvSpPr/>
              <p:nvPr/>
            </p:nvSpPr>
            <p:spPr>
              <a:xfrm rot="5400000" flipH="1" flipV="1">
                <a:off x="834385" y="2009429"/>
                <a:ext cx="461872" cy="242655"/>
              </a:xfrm>
              <a:prstGeom prst="parallelogram">
                <a:avLst>
                  <a:gd name="adj" fmla="val 6507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Arc 19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19067119"/>
                <a:gd name="adj2" fmla="val 19881577"/>
              </a:avLst>
            </a:prstGeom>
            <a:noFill/>
            <a:ln w="28575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6525627" y="5174041"/>
            <a:ext cx="525206" cy="493332"/>
            <a:chOff x="2824761" y="1419473"/>
            <a:chExt cx="496888" cy="466725"/>
          </a:xfrm>
          <a:solidFill>
            <a:schemeClr val="accent4"/>
          </a:solidFill>
        </p:grpSpPr>
        <p:sp>
          <p:nvSpPr>
            <p:cNvPr id="18" name="Oval 21"/>
            <p:cNvSpPr>
              <a:spLocks/>
            </p:cNvSpPr>
            <p:nvPr/>
          </p:nvSpPr>
          <p:spPr bwMode="auto">
            <a:xfrm>
              <a:off x="3066061" y="167664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22"/>
            <p:cNvSpPr>
              <a:spLocks/>
            </p:cNvSpPr>
            <p:nvPr/>
          </p:nvSpPr>
          <p:spPr bwMode="auto">
            <a:xfrm>
              <a:off x="2824761" y="1419473"/>
              <a:ext cx="496888" cy="466725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4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6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6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5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7" y="124"/>
                    <a:pt x="116" y="115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7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7"/>
                    <a:pt x="106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3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30"/>
                    <a:pt x="8" y="26"/>
                    <a:pt x="8" y="22"/>
                  </a:cubicBezTo>
                  <a:cubicBezTo>
                    <a:pt x="8" y="15"/>
                    <a:pt x="15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6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5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3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7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4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6" y="88"/>
                    <a:pt x="60" y="83"/>
                    <a:pt x="60" y="76"/>
                  </a:cubicBezTo>
                  <a:cubicBezTo>
                    <a:pt x="60" y="70"/>
                    <a:pt x="66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1" y="64"/>
                    <a:pt x="113" y="63"/>
                    <a:pt x="115" y="61"/>
                  </a:cubicBezTo>
                  <a:cubicBezTo>
                    <a:pt x="115" y="61"/>
                    <a:pt x="116" y="60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9" y="63"/>
                    <a:pt x="120" y="67"/>
                    <a:pt x="120" y="72"/>
                  </a:cubicBezTo>
                  <a:cubicBezTo>
                    <a:pt x="120" y="79"/>
                    <a:pt x="118" y="84"/>
                    <a:pt x="11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6534015" y="4088021"/>
            <a:ext cx="508431" cy="510108"/>
            <a:chOff x="1567461" y="2198935"/>
            <a:chExt cx="481013" cy="482600"/>
          </a:xfrm>
          <a:solidFill>
            <a:schemeClr val="accent3"/>
          </a:solidFill>
        </p:grpSpPr>
        <p:sp>
          <p:nvSpPr>
            <p:cNvPr id="15" name="Freeform: Shape 24"/>
            <p:cNvSpPr>
              <a:spLocks/>
            </p:cNvSpPr>
            <p:nvPr/>
          </p:nvSpPr>
          <p:spPr bwMode="auto">
            <a:xfrm>
              <a:off x="1567461" y="2198935"/>
              <a:ext cx="481013" cy="482600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2 h 128"/>
                <a:gd name="T18" fmla="*/ 15 w 128"/>
                <a:gd name="T19" fmla="*/ 22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2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8 w 128"/>
                <a:gd name="T37" fmla="*/ 128 h 128"/>
                <a:gd name="T38" fmla="*/ 77 w 128"/>
                <a:gd name="T39" fmla="*/ 121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1 w 128"/>
                <a:gd name="T49" fmla="*/ 77 h 128"/>
                <a:gd name="T50" fmla="*/ 128 w 128"/>
                <a:gd name="T51" fmla="*/ 58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0 h 128"/>
                <a:gd name="T60" fmla="*/ 81 w 128"/>
                <a:gd name="T61" fmla="*/ 100 h 128"/>
                <a:gd name="T62" fmla="*/ 72 w 128"/>
                <a:gd name="T63" fmla="*/ 108 h 128"/>
                <a:gd name="T64" fmla="*/ 58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6 h 128"/>
                <a:gd name="T82" fmla="*/ 20 w 128"/>
                <a:gd name="T83" fmla="*/ 28 h 128"/>
                <a:gd name="T84" fmla="*/ 39 w 128"/>
                <a:gd name="T85" fmla="*/ 27 h 128"/>
                <a:gd name="T86" fmla="*/ 46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0 h 128"/>
                <a:gd name="T98" fmla="*/ 100 w 128"/>
                <a:gd name="T99" fmla="*/ 39 h 128"/>
                <a:gd name="T100" fmla="*/ 102 w 128"/>
                <a:gd name="T101" fmla="*/ 51 h 128"/>
                <a:gd name="T102" fmla="*/ 120 w 128"/>
                <a:gd name="T103" fmla="*/ 58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1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29"/>
                    <a:pt x="116" y="25"/>
                    <a:pt x="113" y="22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2"/>
                    <a:pt x="100" y="12"/>
                  </a:cubicBezTo>
                  <a:cubicBezTo>
                    <a:pt x="98" y="12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1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3"/>
                    <a:pt x="73" y="0"/>
                    <a:pt x="6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2"/>
                    <a:pt x="28" y="12"/>
                  </a:cubicBezTo>
                  <a:cubicBezTo>
                    <a:pt x="26" y="12"/>
                    <a:pt x="24" y="13"/>
                    <a:pt x="22" y="1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2" y="25"/>
                    <a:pt x="12" y="29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6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1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1" y="125"/>
                    <a:pt x="55" y="128"/>
                    <a:pt x="58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6" y="125"/>
                    <a:pt x="77" y="121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1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1"/>
                    <a:pt x="109" y="80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5" y="76"/>
                    <a:pt x="128" y="73"/>
                    <a:pt x="128" y="69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5"/>
                    <a:pt x="125" y="51"/>
                    <a:pt x="121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8"/>
                    <a:pt x="101" y="80"/>
                    <a:pt x="100" y="81"/>
                  </a:cubicBezTo>
                  <a:cubicBezTo>
                    <a:pt x="99" y="84"/>
                    <a:pt x="99" y="87"/>
                    <a:pt x="100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6" y="99"/>
                    <a:pt x="85" y="99"/>
                  </a:cubicBezTo>
                  <a:cubicBezTo>
                    <a:pt x="84" y="99"/>
                    <a:pt x="82" y="99"/>
                    <a:pt x="81" y="100"/>
                  </a:cubicBezTo>
                  <a:cubicBezTo>
                    <a:pt x="80" y="101"/>
                    <a:pt x="78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5" y="105"/>
                    <a:pt x="53" y="103"/>
                    <a:pt x="51" y="102"/>
                  </a:cubicBezTo>
                  <a:cubicBezTo>
                    <a:pt x="49" y="101"/>
                    <a:pt x="48" y="101"/>
                    <a:pt x="46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1" y="99"/>
                    <a:pt x="40" y="99"/>
                    <a:pt x="39" y="100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8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5"/>
                    <a:pt x="25" y="53"/>
                    <a:pt x="26" y="51"/>
                  </a:cubicBezTo>
                  <a:cubicBezTo>
                    <a:pt x="27" y="49"/>
                    <a:pt x="27" y="48"/>
                    <a:pt x="28" y="46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1" y="29"/>
                    <a:pt x="43" y="29"/>
                  </a:cubicBezTo>
                  <a:cubicBezTo>
                    <a:pt x="44" y="29"/>
                    <a:pt x="45" y="28"/>
                    <a:pt x="46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3" y="25"/>
                    <a:pt x="55" y="23"/>
                    <a:pt x="56" y="20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8" y="27"/>
                    <a:pt x="80" y="27"/>
                    <a:pt x="81" y="28"/>
                  </a:cubicBezTo>
                  <a:cubicBezTo>
                    <a:pt x="82" y="28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9" y="41"/>
                    <a:pt x="99" y="44"/>
                    <a:pt x="100" y="46"/>
                  </a:cubicBezTo>
                  <a:cubicBezTo>
                    <a:pt x="100" y="48"/>
                    <a:pt x="101" y="49"/>
                    <a:pt x="102" y="51"/>
                  </a:cubicBezTo>
                  <a:cubicBezTo>
                    <a:pt x="103" y="53"/>
                    <a:pt x="105" y="55"/>
                    <a:pt x="108" y="56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5"/>
            <p:cNvSpPr>
              <a:spLocks/>
            </p:cNvSpPr>
            <p:nvPr/>
          </p:nvSpPr>
          <p:spPr bwMode="auto">
            <a:xfrm>
              <a:off x="1702398" y="2335460"/>
              <a:ext cx="209550" cy="211137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3 w 56"/>
                <a:gd name="T13" fmla="*/ 28 h 56"/>
                <a:gd name="T14" fmla="*/ 28 w 56"/>
                <a:gd name="T15" fmla="*/ 3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2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4" y="52"/>
                    <a:pt x="3" y="41"/>
                    <a:pt x="3" y="28"/>
                  </a:cubicBezTo>
                  <a:cubicBezTo>
                    <a:pt x="3" y="14"/>
                    <a:pt x="14" y="3"/>
                    <a:pt x="28" y="3"/>
                  </a:cubicBezTo>
                  <a:cubicBezTo>
                    <a:pt x="41" y="3"/>
                    <a:pt x="52" y="14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26"/>
            <p:cNvSpPr>
              <a:spLocks/>
            </p:cNvSpPr>
            <p:nvPr/>
          </p:nvSpPr>
          <p:spPr bwMode="auto">
            <a:xfrm>
              <a:off x="1746848" y="2379910"/>
              <a:ext cx="120650" cy="120650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2" y="4"/>
                    <a:pt x="28" y="9"/>
                    <a:pt x="28" y="16"/>
                  </a:cubicBezTo>
                  <a:cubicBezTo>
                    <a:pt x="28" y="23"/>
                    <a:pt x="22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" name="Freeform: Shape 27"/>
          <p:cNvSpPr>
            <a:spLocks/>
          </p:cNvSpPr>
          <p:nvPr/>
        </p:nvSpPr>
        <p:spPr bwMode="auto">
          <a:xfrm>
            <a:off x="6525625" y="3002001"/>
            <a:ext cx="525210" cy="510108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6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1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1 w 132"/>
              <a:gd name="T33" fmla="*/ 64 h 128"/>
              <a:gd name="T34" fmla="*/ 80 w 132"/>
              <a:gd name="T35" fmla="*/ 28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5 h 128"/>
              <a:gd name="T44" fmla="*/ 36 w 132"/>
              <a:gd name="T45" fmla="*/ 114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6 w 132"/>
              <a:gd name="T53" fmla="*/ 114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7"/>
                  <a:pt x="58" y="116"/>
                  <a:pt x="60" y="114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32" y="41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1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8"/>
                  <a:pt x="56" y="76"/>
                  <a:pt x="54" y="74"/>
                </a:cubicBezTo>
                <a:cubicBezTo>
                  <a:pt x="52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5" y="38"/>
                  <a:pt x="96" y="40"/>
                  <a:pt x="98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5" y="64"/>
                  <a:pt x="31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8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19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9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5"/>
                </a:cubicBezTo>
                <a:lnTo>
                  <a:pt x="17" y="119"/>
                </a:lnTo>
                <a:close/>
                <a:moveTo>
                  <a:pt x="36" y="114"/>
                </a:moveTo>
                <a:cubicBezTo>
                  <a:pt x="36" y="109"/>
                  <a:pt x="33" y="103"/>
                  <a:pt x="29" y="99"/>
                </a:cubicBezTo>
                <a:cubicBezTo>
                  <a:pt x="25" y="95"/>
                  <a:pt x="19" y="92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0"/>
                  <a:pt x="50" y="111"/>
                </a:cubicBezTo>
                <a:lnTo>
                  <a:pt x="36" y="114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8" y="43"/>
                  <a:pt x="104" y="36"/>
                  <a:pt x="98" y="30"/>
                </a:cubicBezTo>
                <a:cubicBezTo>
                  <a:pt x="92" y="23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9" y="43"/>
                  <a:pt x="115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8" name="Group 28"/>
          <p:cNvGrpSpPr/>
          <p:nvPr/>
        </p:nvGrpSpPr>
        <p:grpSpPr>
          <a:xfrm>
            <a:off x="6613720" y="1917658"/>
            <a:ext cx="349021" cy="508431"/>
            <a:chOff x="4174136" y="3762623"/>
            <a:chExt cx="330200" cy="481012"/>
          </a:xfrm>
          <a:solidFill>
            <a:schemeClr val="accent1"/>
          </a:solidFill>
        </p:grpSpPr>
        <p:sp>
          <p:nvSpPr>
            <p:cNvPr id="13" name="Freeform: Shape 29"/>
            <p:cNvSpPr>
              <a:spLocks/>
            </p:cNvSpPr>
            <p:nvPr/>
          </p:nvSpPr>
          <p:spPr bwMode="auto">
            <a:xfrm>
              <a:off x="4174136" y="3762623"/>
              <a:ext cx="330200" cy="481012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5 w 88"/>
                <a:gd name="T15" fmla="*/ 109 h 128"/>
                <a:gd name="T16" fmla="*/ 35 w 88"/>
                <a:gd name="T17" fmla="*/ 111 h 128"/>
                <a:gd name="T18" fmla="*/ 32 w 88"/>
                <a:gd name="T19" fmla="*/ 103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5 w 88"/>
                <a:gd name="T27" fmla="*/ 109 h 128"/>
                <a:gd name="T28" fmla="*/ 31 w 88"/>
                <a:gd name="T29" fmla="*/ 99 h 128"/>
                <a:gd name="T30" fmla="*/ 29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99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6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70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19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4"/>
                    <a:pt x="27" y="128"/>
                    <a:pt x="44" y="128"/>
                  </a:cubicBezTo>
                  <a:cubicBezTo>
                    <a:pt x="61" y="128"/>
                    <a:pt x="60" y="114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55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6" y="103"/>
                    <a:pt x="56" y="104"/>
                  </a:cubicBezTo>
                  <a:cubicBezTo>
                    <a:pt x="55" y="106"/>
                    <a:pt x="55" y="107"/>
                    <a:pt x="55" y="109"/>
                  </a:cubicBezTo>
                  <a:close/>
                  <a:moveTo>
                    <a:pt x="31" y="99"/>
                  </a:moveTo>
                  <a:cubicBezTo>
                    <a:pt x="30" y="97"/>
                    <a:pt x="30" y="94"/>
                    <a:pt x="29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99"/>
                  </a:lnTo>
                  <a:close/>
                  <a:moveTo>
                    <a:pt x="44" y="120"/>
                  </a:moveTo>
                  <a:cubicBezTo>
                    <a:pt x="40" y="120"/>
                    <a:pt x="38" y="119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24" y="79"/>
                    <a:pt x="21" y="75"/>
                    <a:pt x="19" y="71"/>
                  </a:cubicBezTo>
                  <a:cubicBezTo>
                    <a:pt x="14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70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30"/>
            <p:cNvSpPr>
              <a:spLocks/>
            </p:cNvSpPr>
            <p:nvPr/>
          </p:nvSpPr>
          <p:spPr bwMode="auto">
            <a:xfrm>
              <a:off x="4248748" y="3837235"/>
              <a:ext cx="96838" cy="98425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317207" y="1690862"/>
            <a:ext cx="3785768" cy="938234"/>
            <a:chOff x="6302885" y="1678126"/>
            <a:chExt cx="3785768" cy="938234"/>
          </a:xfrm>
        </p:grpSpPr>
        <p:sp>
          <p:nvSpPr>
            <p:cNvPr id="42" name="矩形 41"/>
            <p:cNvSpPr/>
            <p:nvPr/>
          </p:nvSpPr>
          <p:spPr>
            <a:xfrm>
              <a:off x="6302885" y="2030750"/>
              <a:ext cx="3785768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302885" y="167812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317207" y="2773807"/>
            <a:ext cx="3785768" cy="938234"/>
            <a:chOff x="6302885" y="1678126"/>
            <a:chExt cx="3785768" cy="938234"/>
          </a:xfrm>
        </p:grpSpPr>
        <p:sp>
          <p:nvSpPr>
            <p:cNvPr id="45" name="矩形 44"/>
            <p:cNvSpPr/>
            <p:nvPr/>
          </p:nvSpPr>
          <p:spPr>
            <a:xfrm>
              <a:off x="6302885" y="2030750"/>
              <a:ext cx="3785768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302885" y="167812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317207" y="3856752"/>
            <a:ext cx="3785768" cy="938234"/>
            <a:chOff x="6302885" y="1678126"/>
            <a:chExt cx="3785768" cy="938234"/>
          </a:xfrm>
        </p:grpSpPr>
        <p:sp>
          <p:nvSpPr>
            <p:cNvPr id="48" name="矩形 47"/>
            <p:cNvSpPr/>
            <p:nvPr/>
          </p:nvSpPr>
          <p:spPr>
            <a:xfrm>
              <a:off x="6302885" y="2030750"/>
              <a:ext cx="3785768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302885" y="167812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17207" y="4939696"/>
            <a:ext cx="3785768" cy="938234"/>
            <a:chOff x="6302885" y="1678126"/>
            <a:chExt cx="3785768" cy="938234"/>
          </a:xfrm>
        </p:grpSpPr>
        <p:sp>
          <p:nvSpPr>
            <p:cNvPr id="51" name="矩形 50"/>
            <p:cNvSpPr/>
            <p:nvPr/>
          </p:nvSpPr>
          <p:spPr>
            <a:xfrm>
              <a:off x="6302885" y="2030750"/>
              <a:ext cx="3785768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302885" y="1678126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55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156270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占位符 4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18" y="1561933"/>
            <a:ext cx="2556211" cy="2215382"/>
          </a:xfrm>
        </p:spPr>
      </p:pic>
      <p:pic>
        <p:nvPicPr>
          <p:cNvPr id="47" name="图片占位符 46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95" y="1558331"/>
            <a:ext cx="2556211" cy="2221469"/>
          </a:xfrm>
        </p:spPr>
      </p:pic>
      <p:pic>
        <p:nvPicPr>
          <p:cNvPr id="49" name="图片占位符 48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73" y="1561933"/>
            <a:ext cx="2556211" cy="2215382"/>
          </a:xfrm>
        </p:spPr>
      </p:pic>
      <p:grpSp>
        <p:nvGrpSpPr>
          <p:cNvPr id="2" name="组合 1"/>
          <p:cNvGrpSpPr/>
          <p:nvPr/>
        </p:nvGrpSpPr>
        <p:grpSpPr>
          <a:xfrm>
            <a:off x="1331116" y="3780806"/>
            <a:ext cx="2556212" cy="2299987"/>
            <a:chOff x="1331116" y="3780806"/>
            <a:chExt cx="2556212" cy="2299987"/>
          </a:xfrm>
        </p:grpSpPr>
        <p:sp>
          <p:nvSpPr>
            <p:cNvPr id="21" name="矩形 20"/>
            <p:cNvSpPr/>
            <p:nvPr/>
          </p:nvSpPr>
          <p:spPr>
            <a:xfrm>
              <a:off x="1331117" y="3781369"/>
              <a:ext cx="2556211" cy="5576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331117" y="3780806"/>
              <a:ext cx="2556211" cy="209377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 5"/>
            <p:cNvSpPr>
              <a:spLocks/>
            </p:cNvSpPr>
            <p:nvPr/>
          </p:nvSpPr>
          <p:spPr bwMode="auto">
            <a:xfrm>
              <a:off x="3114833" y="5666138"/>
              <a:ext cx="435869" cy="414655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文本框 6"/>
            <p:cNvSpPr txBox="1">
              <a:spLocks/>
            </p:cNvSpPr>
            <p:nvPr/>
          </p:nvSpPr>
          <p:spPr>
            <a:xfrm>
              <a:off x="1331117" y="3781368"/>
              <a:ext cx="2556211" cy="557607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文本框 7"/>
            <p:cNvSpPr txBox="1">
              <a:spLocks/>
            </p:cNvSpPr>
            <p:nvPr/>
          </p:nvSpPr>
          <p:spPr>
            <a:xfrm>
              <a:off x="3114833" y="5666138"/>
              <a:ext cx="436711" cy="41465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477200" y="4453170"/>
              <a:ext cx="2410127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331116" y="3860054"/>
              <a:ext cx="255621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17892" y="3780247"/>
            <a:ext cx="2556213" cy="2301104"/>
            <a:chOff x="4817892" y="3780247"/>
            <a:chExt cx="2556213" cy="2301104"/>
          </a:xfrm>
        </p:grpSpPr>
        <p:sp>
          <p:nvSpPr>
            <p:cNvPr id="14" name="矩形 13"/>
            <p:cNvSpPr/>
            <p:nvPr/>
          </p:nvSpPr>
          <p:spPr>
            <a:xfrm>
              <a:off x="4817894" y="3780810"/>
              <a:ext cx="2556211" cy="5576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17894" y="3780247"/>
              <a:ext cx="2556211" cy="2093776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 12"/>
            <p:cNvSpPr>
              <a:spLocks/>
            </p:cNvSpPr>
            <p:nvPr/>
          </p:nvSpPr>
          <p:spPr bwMode="auto">
            <a:xfrm>
              <a:off x="6610404" y="5666696"/>
              <a:ext cx="435869" cy="414655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文本框 13"/>
            <p:cNvSpPr txBox="1">
              <a:spLocks/>
            </p:cNvSpPr>
            <p:nvPr/>
          </p:nvSpPr>
          <p:spPr>
            <a:xfrm>
              <a:off x="4817894" y="3780810"/>
              <a:ext cx="2556211" cy="557607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文本框 14"/>
            <p:cNvSpPr txBox="1">
              <a:spLocks/>
            </p:cNvSpPr>
            <p:nvPr/>
          </p:nvSpPr>
          <p:spPr>
            <a:xfrm>
              <a:off x="6610404" y="5666696"/>
              <a:ext cx="436711" cy="41465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4817892" y="3860054"/>
              <a:ext cx="255621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963976" y="4453170"/>
              <a:ext cx="2410127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304667" y="3780806"/>
            <a:ext cx="2556216" cy="2299987"/>
            <a:chOff x="8304667" y="3780806"/>
            <a:chExt cx="2556216" cy="2299987"/>
          </a:xfrm>
        </p:grpSpPr>
        <p:sp>
          <p:nvSpPr>
            <p:cNvPr id="7" name="矩形 6"/>
            <p:cNvSpPr/>
            <p:nvPr/>
          </p:nvSpPr>
          <p:spPr>
            <a:xfrm>
              <a:off x="8304672" y="3781369"/>
              <a:ext cx="2556211" cy="5576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8304672" y="3780806"/>
              <a:ext cx="2556211" cy="209377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 19"/>
            <p:cNvSpPr>
              <a:spLocks/>
            </p:cNvSpPr>
            <p:nvPr/>
          </p:nvSpPr>
          <p:spPr bwMode="auto">
            <a:xfrm>
              <a:off x="10101902" y="5666138"/>
              <a:ext cx="435869" cy="414655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20"/>
            <p:cNvSpPr txBox="1">
              <a:spLocks/>
            </p:cNvSpPr>
            <p:nvPr/>
          </p:nvSpPr>
          <p:spPr>
            <a:xfrm>
              <a:off x="8304672" y="3781368"/>
              <a:ext cx="2556211" cy="557607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21"/>
            <p:cNvSpPr txBox="1">
              <a:spLocks/>
            </p:cNvSpPr>
            <p:nvPr/>
          </p:nvSpPr>
          <p:spPr>
            <a:xfrm>
              <a:off x="10101902" y="5666138"/>
              <a:ext cx="436711" cy="41465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8304667" y="3860054"/>
              <a:ext cx="2556211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450756" y="4453170"/>
              <a:ext cx="2410127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31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836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8574" y="2000911"/>
            <a:ext cx="6448076" cy="1685265"/>
            <a:chOff x="3304037" y="-125467"/>
            <a:chExt cx="6448076" cy="1685265"/>
          </a:xfrm>
        </p:grpSpPr>
        <p:sp>
          <p:nvSpPr>
            <p:cNvPr id="3" name="文本框 2"/>
            <p:cNvSpPr txBox="1"/>
            <p:nvPr/>
          </p:nvSpPr>
          <p:spPr>
            <a:xfrm>
              <a:off x="3304038" y="582419"/>
              <a:ext cx="45191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</a:rPr>
                <a:t>Add title text here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4037" y="1240543"/>
              <a:ext cx="6448076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presentation and make it into a film to used wider field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04038" y="-125467"/>
              <a:ext cx="22545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</a:rPr>
                <a:t>PART 03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/>
          <a:stretch/>
        </p:blipFill>
        <p:spPr>
          <a:xfrm rot="10800000">
            <a:off x="6096000" y="963662"/>
            <a:ext cx="6096000" cy="58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4"/>
          <p:cNvSpPr/>
          <p:nvPr/>
        </p:nvSpPr>
        <p:spPr>
          <a:xfrm rot="16200000">
            <a:off x="5622131" y="2125662"/>
            <a:ext cx="947739" cy="1895476"/>
          </a:xfrm>
          <a:custGeom>
            <a:avLst/>
            <a:gdLst>
              <a:gd name="connsiteX0" fmla="*/ 1 w 947739"/>
              <a:gd name="connsiteY0" fmla="*/ 0 h 1895476"/>
              <a:gd name="connsiteX1" fmla="*/ 947739 w 947739"/>
              <a:gd name="connsiteY1" fmla="*/ 947738 h 1895476"/>
              <a:gd name="connsiteX2" fmla="*/ 1 w 947739"/>
              <a:gd name="connsiteY2" fmla="*/ 1895476 h 1895476"/>
              <a:gd name="connsiteX3" fmla="*/ 0 w 947739"/>
              <a:gd name="connsiteY3" fmla="*/ 1895476 h 1895476"/>
              <a:gd name="connsiteX4" fmla="*/ 0 w 947739"/>
              <a:gd name="connsiteY4" fmla="*/ 0 h 1895476"/>
              <a:gd name="connsiteX5" fmla="*/ 1 w 947739"/>
              <a:gd name="connsiteY5" fmla="*/ 0 h 189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7739" h="1895476">
                <a:moveTo>
                  <a:pt x="1" y="0"/>
                </a:moveTo>
                <a:cubicBezTo>
                  <a:pt x="523422" y="0"/>
                  <a:pt x="947739" y="424317"/>
                  <a:pt x="947739" y="947738"/>
                </a:cubicBezTo>
                <a:cubicBezTo>
                  <a:pt x="947739" y="1471159"/>
                  <a:pt x="523422" y="1895476"/>
                  <a:pt x="1" y="1895476"/>
                </a:cubicBezTo>
                <a:lnTo>
                  <a:pt x="0" y="1895476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5" name="Freeform: Shape 15"/>
          <p:cNvSpPr/>
          <p:nvPr/>
        </p:nvSpPr>
        <p:spPr>
          <a:xfrm rot="16200000">
            <a:off x="9560718" y="2118519"/>
            <a:ext cx="947739" cy="1895476"/>
          </a:xfrm>
          <a:custGeom>
            <a:avLst/>
            <a:gdLst>
              <a:gd name="connsiteX0" fmla="*/ 1 w 947739"/>
              <a:gd name="connsiteY0" fmla="*/ 0 h 1895476"/>
              <a:gd name="connsiteX1" fmla="*/ 947739 w 947739"/>
              <a:gd name="connsiteY1" fmla="*/ 947738 h 1895476"/>
              <a:gd name="connsiteX2" fmla="*/ 1 w 947739"/>
              <a:gd name="connsiteY2" fmla="*/ 1895476 h 1895476"/>
              <a:gd name="connsiteX3" fmla="*/ 0 w 947739"/>
              <a:gd name="connsiteY3" fmla="*/ 1895476 h 1895476"/>
              <a:gd name="connsiteX4" fmla="*/ 0 w 947739"/>
              <a:gd name="connsiteY4" fmla="*/ 0 h 1895476"/>
              <a:gd name="connsiteX5" fmla="*/ 1 w 947739"/>
              <a:gd name="connsiteY5" fmla="*/ 0 h 189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7739" h="1895476">
                <a:moveTo>
                  <a:pt x="1" y="0"/>
                </a:moveTo>
                <a:cubicBezTo>
                  <a:pt x="523422" y="0"/>
                  <a:pt x="947739" y="424317"/>
                  <a:pt x="947739" y="947738"/>
                </a:cubicBezTo>
                <a:cubicBezTo>
                  <a:pt x="947739" y="1471159"/>
                  <a:pt x="523422" y="1895476"/>
                  <a:pt x="1" y="1895476"/>
                </a:cubicBezTo>
                <a:lnTo>
                  <a:pt x="0" y="1895476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6" name="Freeform: Shape 11"/>
          <p:cNvSpPr/>
          <p:nvPr/>
        </p:nvSpPr>
        <p:spPr>
          <a:xfrm rot="16200000">
            <a:off x="1683543" y="2118517"/>
            <a:ext cx="947739" cy="1895476"/>
          </a:xfrm>
          <a:custGeom>
            <a:avLst/>
            <a:gdLst>
              <a:gd name="connsiteX0" fmla="*/ 1 w 947739"/>
              <a:gd name="connsiteY0" fmla="*/ 0 h 1895476"/>
              <a:gd name="connsiteX1" fmla="*/ 947739 w 947739"/>
              <a:gd name="connsiteY1" fmla="*/ 947738 h 1895476"/>
              <a:gd name="connsiteX2" fmla="*/ 1 w 947739"/>
              <a:gd name="connsiteY2" fmla="*/ 1895476 h 1895476"/>
              <a:gd name="connsiteX3" fmla="*/ 0 w 947739"/>
              <a:gd name="connsiteY3" fmla="*/ 1895476 h 1895476"/>
              <a:gd name="connsiteX4" fmla="*/ 0 w 947739"/>
              <a:gd name="connsiteY4" fmla="*/ 0 h 1895476"/>
              <a:gd name="connsiteX5" fmla="*/ 1 w 947739"/>
              <a:gd name="connsiteY5" fmla="*/ 0 h 189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7739" h="1895476">
                <a:moveTo>
                  <a:pt x="1" y="0"/>
                </a:moveTo>
                <a:cubicBezTo>
                  <a:pt x="523422" y="0"/>
                  <a:pt x="947739" y="424317"/>
                  <a:pt x="947739" y="947738"/>
                </a:cubicBezTo>
                <a:cubicBezTo>
                  <a:pt x="947739" y="1471159"/>
                  <a:pt x="523422" y="1895476"/>
                  <a:pt x="1" y="1895476"/>
                </a:cubicBezTo>
                <a:lnTo>
                  <a:pt x="0" y="1895476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7" name="Isosceles Triangle 2"/>
          <p:cNvSpPr/>
          <p:nvPr/>
        </p:nvSpPr>
        <p:spPr>
          <a:xfrm>
            <a:off x="1785937" y="3189676"/>
            <a:ext cx="742950" cy="354989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sosceles Triangle 3"/>
          <p:cNvSpPr/>
          <p:nvPr/>
        </p:nvSpPr>
        <p:spPr>
          <a:xfrm>
            <a:off x="9663112" y="3189676"/>
            <a:ext cx="742950" cy="354989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sosceles Triangle 4"/>
          <p:cNvSpPr/>
          <p:nvPr/>
        </p:nvSpPr>
        <p:spPr>
          <a:xfrm>
            <a:off x="5724525" y="3207673"/>
            <a:ext cx="742950" cy="354989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Freeform: Shape 17"/>
          <p:cNvSpPr/>
          <p:nvPr/>
        </p:nvSpPr>
        <p:spPr>
          <a:xfrm rot="5400000" flipV="1">
            <a:off x="3652837" y="3780633"/>
            <a:ext cx="947739" cy="1895476"/>
          </a:xfrm>
          <a:custGeom>
            <a:avLst/>
            <a:gdLst>
              <a:gd name="connsiteX0" fmla="*/ 1 w 947739"/>
              <a:gd name="connsiteY0" fmla="*/ 0 h 1895476"/>
              <a:gd name="connsiteX1" fmla="*/ 947739 w 947739"/>
              <a:gd name="connsiteY1" fmla="*/ 947738 h 1895476"/>
              <a:gd name="connsiteX2" fmla="*/ 1 w 947739"/>
              <a:gd name="connsiteY2" fmla="*/ 1895476 h 1895476"/>
              <a:gd name="connsiteX3" fmla="*/ 0 w 947739"/>
              <a:gd name="connsiteY3" fmla="*/ 1895476 h 1895476"/>
              <a:gd name="connsiteX4" fmla="*/ 0 w 947739"/>
              <a:gd name="connsiteY4" fmla="*/ 0 h 1895476"/>
              <a:gd name="connsiteX5" fmla="*/ 1 w 947739"/>
              <a:gd name="connsiteY5" fmla="*/ 0 h 189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7739" h="1895476">
                <a:moveTo>
                  <a:pt x="1" y="0"/>
                </a:moveTo>
                <a:cubicBezTo>
                  <a:pt x="523422" y="0"/>
                  <a:pt x="947739" y="424317"/>
                  <a:pt x="947739" y="947738"/>
                </a:cubicBezTo>
                <a:cubicBezTo>
                  <a:pt x="947739" y="1471159"/>
                  <a:pt x="523422" y="1895476"/>
                  <a:pt x="1" y="1895476"/>
                </a:cubicBezTo>
                <a:lnTo>
                  <a:pt x="0" y="1895476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1" name="Freeform: Shape 18"/>
          <p:cNvSpPr/>
          <p:nvPr/>
        </p:nvSpPr>
        <p:spPr>
          <a:xfrm rot="5400000" flipV="1">
            <a:off x="7591425" y="3780634"/>
            <a:ext cx="947739" cy="1895476"/>
          </a:xfrm>
          <a:custGeom>
            <a:avLst/>
            <a:gdLst>
              <a:gd name="connsiteX0" fmla="*/ 1 w 947739"/>
              <a:gd name="connsiteY0" fmla="*/ 0 h 1895476"/>
              <a:gd name="connsiteX1" fmla="*/ 947739 w 947739"/>
              <a:gd name="connsiteY1" fmla="*/ 947738 h 1895476"/>
              <a:gd name="connsiteX2" fmla="*/ 1 w 947739"/>
              <a:gd name="connsiteY2" fmla="*/ 1895476 h 1895476"/>
              <a:gd name="connsiteX3" fmla="*/ 0 w 947739"/>
              <a:gd name="connsiteY3" fmla="*/ 1895476 h 1895476"/>
              <a:gd name="connsiteX4" fmla="*/ 0 w 947739"/>
              <a:gd name="connsiteY4" fmla="*/ 0 h 1895476"/>
              <a:gd name="connsiteX5" fmla="*/ 1 w 947739"/>
              <a:gd name="connsiteY5" fmla="*/ 0 h 189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7739" h="1895476">
                <a:moveTo>
                  <a:pt x="1" y="0"/>
                </a:moveTo>
                <a:cubicBezTo>
                  <a:pt x="523422" y="0"/>
                  <a:pt x="947739" y="424317"/>
                  <a:pt x="947739" y="947738"/>
                </a:cubicBezTo>
                <a:cubicBezTo>
                  <a:pt x="947739" y="1471159"/>
                  <a:pt x="523422" y="1895476"/>
                  <a:pt x="1" y="1895476"/>
                </a:cubicBezTo>
                <a:lnTo>
                  <a:pt x="0" y="1895476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2" name="Isosceles Triangle 5"/>
          <p:cNvSpPr/>
          <p:nvPr/>
        </p:nvSpPr>
        <p:spPr>
          <a:xfrm flipV="1">
            <a:off x="7693819" y="4254500"/>
            <a:ext cx="742950" cy="354989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sosceles Triangle 6"/>
          <p:cNvSpPr/>
          <p:nvPr/>
        </p:nvSpPr>
        <p:spPr>
          <a:xfrm flipV="1">
            <a:off x="3755231" y="4254500"/>
            <a:ext cx="742950" cy="354989"/>
          </a:xfrm>
          <a:prstGeom prst="triangl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Freeform: Shape 29"/>
          <p:cNvSpPr>
            <a:spLocks/>
          </p:cNvSpPr>
          <p:nvPr/>
        </p:nvSpPr>
        <p:spPr bwMode="auto">
          <a:xfrm>
            <a:off x="1956447" y="3716587"/>
            <a:ext cx="456434" cy="385719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25" name="Freeform: Shape 34"/>
          <p:cNvSpPr>
            <a:spLocks/>
          </p:cNvSpPr>
          <p:nvPr/>
        </p:nvSpPr>
        <p:spPr bwMode="auto">
          <a:xfrm>
            <a:off x="3912640" y="3750565"/>
            <a:ext cx="456434" cy="385719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26" name="Freeform: Shape 35"/>
          <p:cNvSpPr>
            <a:spLocks/>
          </p:cNvSpPr>
          <p:nvPr/>
        </p:nvSpPr>
        <p:spPr bwMode="auto">
          <a:xfrm>
            <a:off x="9806370" y="3640231"/>
            <a:ext cx="456434" cy="385719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27" name="Freeform: Shape 36"/>
          <p:cNvSpPr>
            <a:spLocks/>
          </p:cNvSpPr>
          <p:nvPr/>
        </p:nvSpPr>
        <p:spPr bwMode="auto">
          <a:xfrm>
            <a:off x="7778043" y="3660043"/>
            <a:ext cx="456434" cy="385719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28" name="Freeform: Shape 37"/>
          <p:cNvSpPr>
            <a:spLocks/>
          </p:cNvSpPr>
          <p:nvPr/>
        </p:nvSpPr>
        <p:spPr bwMode="auto">
          <a:xfrm>
            <a:off x="5839113" y="3683218"/>
            <a:ext cx="456434" cy="385719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32894" y="4431994"/>
            <a:ext cx="2449035" cy="699183"/>
            <a:chOff x="2850228" y="1996460"/>
            <a:chExt cx="2449035" cy="699183"/>
          </a:xfrm>
        </p:grpSpPr>
        <p:sp>
          <p:nvSpPr>
            <p:cNvPr id="35" name="TextBox 11"/>
            <p:cNvSpPr txBox="1"/>
            <p:nvPr/>
          </p:nvSpPr>
          <p:spPr>
            <a:xfrm>
              <a:off x="3004222" y="2336570"/>
              <a:ext cx="2141048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Click here to add content, content to match the title. </a:t>
              </a:r>
            </a:p>
          </p:txBody>
        </p:sp>
        <p:sp>
          <p:nvSpPr>
            <p:cNvPr id="36" name="TextBox 11"/>
            <p:cNvSpPr txBox="1"/>
            <p:nvPr/>
          </p:nvSpPr>
          <p:spPr>
            <a:xfrm>
              <a:off x="2850228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871482" y="4431994"/>
            <a:ext cx="2449035" cy="699183"/>
            <a:chOff x="2850228" y="1996460"/>
            <a:chExt cx="2449035" cy="699183"/>
          </a:xfrm>
        </p:grpSpPr>
        <p:sp>
          <p:nvSpPr>
            <p:cNvPr id="38" name="TextBox 11"/>
            <p:cNvSpPr txBox="1"/>
            <p:nvPr/>
          </p:nvSpPr>
          <p:spPr>
            <a:xfrm>
              <a:off x="3004222" y="2336570"/>
              <a:ext cx="2141048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Click here to add content, content to match the title. </a:t>
              </a:r>
            </a:p>
          </p:txBody>
        </p:sp>
        <p:sp>
          <p:nvSpPr>
            <p:cNvPr id="39" name="TextBox 11"/>
            <p:cNvSpPr txBox="1"/>
            <p:nvPr/>
          </p:nvSpPr>
          <p:spPr>
            <a:xfrm>
              <a:off x="2850228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810069" y="4431994"/>
            <a:ext cx="2449035" cy="699183"/>
            <a:chOff x="2850228" y="1996460"/>
            <a:chExt cx="2449035" cy="699183"/>
          </a:xfrm>
        </p:grpSpPr>
        <p:sp>
          <p:nvSpPr>
            <p:cNvPr id="41" name="TextBox 11"/>
            <p:cNvSpPr txBox="1"/>
            <p:nvPr/>
          </p:nvSpPr>
          <p:spPr>
            <a:xfrm>
              <a:off x="3004222" y="2336570"/>
              <a:ext cx="2141048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Click here to add content, content to match the title. </a:t>
              </a:r>
            </a:p>
          </p:txBody>
        </p:sp>
        <p:sp>
          <p:nvSpPr>
            <p:cNvPr id="42" name="TextBox 11"/>
            <p:cNvSpPr txBox="1"/>
            <p:nvPr/>
          </p:nvSpPr>
          <p:spPr>
            <a:xfrm>
              <a:off x="2850228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840776" y="2197870"/>
            <a:ext cx="2449035" cy="699183"/>
            <a:chOff x="2850228" y="1996460"/>
            <a:chExt cx="2449035" cy="699183"/>
          </a:xfrm>
        </p:grpSpPr>
        <p:sp>
          <p:nvSpPr>
            <p:cNvPr id="44" name="TextBox 11"/>
            <p:cNvSpPr txBox="1"/>
            <p:nvPr/>
          </p:nvSpPr>
          <p:spPr>
            <a:xfrm>
              <a:off x="3004222" y="2336570"/>
              <a:ext cx="2141048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Click here to add content, content to match the title. </a:t>
              </a:r>
            </a:p>
          </p:txBody>
        </p:sp>
        <p:sp>
          <p:nvSpPr>
            <p:cNvPr id="45" name="TextBox 11"/>
            <p:cNvSpPr txBox="1"/>
            <p:nvPr/>
          </p:nvSpPr>
          <p:spPr>
            <a:xfrm>
              <a:off x="2850228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916339" y="2197870"/>
            <a:ext cx="2449035" cy="699183"/>
            <a:chOff x="2850228" y="1996460"/>
            <a:chExt cx="2449035" cy="699183"/>
          </a:xfrm>
        </p:grpSpPr>
        <p:sp>
          <p:nvSpPr>
            <p:cNvPr id="47" name="TextBox 11"/>
            <p:cNvSpPr txBox="1"/>
            <p:nvPr/>
          </p:nvSpPr>
          <p:spPr>
            <a:xfrm>
              <a:off x="3004222" y="2336570"/>
              <a:ext cx="2141048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Click here to add content, content to match the title. </a:t>
              </a:r>
            </a:p>
          </p:txBody>
        </p:sp>
        <p:sp>
          <p:nvSpPr>
            <p:cNvPr id="48" name="TextBox 11"/>
            <p:cNvSpPr txBox="1"/>
            <p:nvPr/>
          </p:nvSpPr>
          <p:spPr>
            <a:xfrm>
              <a:off x="2850228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52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579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36839" y="2459039"/>
            <a:ext cx="213042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 anchor="ctr">
            <a:scene3d>
              <a:camera prst="orthographicFront"/>
              <a:lightRig rig="threePt" dir="t"/>
            </a:scene3d>
            <a:sp3d contourW="127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083" name="MH_SubTitle_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2400" y="3592514"/>
            <a:ext cx="16462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 anchor="ctr">
            <a:scene3d>
              <a:camera prst="orthographicFront"/>
              <a:lightRig rig="threePt" dir="t"/>
            </a:scene3d>
            <a:sp3d contourW="127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084" name="MH_SubTitle_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36838" y="4830764"/>
            <a:ext cx="21320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 anchor="ctr">
            <a:scene3d>
              <a:camera prst="orthographicFront"/>
              <a:lightRig rig="threePt" dir="t"/>
            </a:scene3d>
            <a:sp3d contourW="127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085" name="MH_SubTitle_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1238" y="5500689"/>
            <a:ext cx="25828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 anchor="ctr">
            <a:scene3d>
              <a:camera prst="orthographicFront"/>
              <a:lightRig rig="threePt" dir="t"/>
            </a:scene3d>
            <a:sp3d contourW="127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086" name="MH_SubTitle_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93000" y="4830764"/>
            <a:ext cx="2082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 anchor="ctr">
            <a:scene3d>
              <a:camera prst="orthographicFront"/>
              <a:lightRig rig="threePt" dir="t"/>
            </a:scene3d>
            <a:sp3d contourW="127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087" name="MH_SubTitle_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51788" y="3587751"/>
            <a:ext cx="16240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 anchor="ctr">
            <a:scene3d>
              <a:camera prst="orthographicFront"/>
              <a:lightRig rig="threePt" dir="t"/>
            </a:scene3d>
            <a:sp3d contourW="127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088" name="MH_SubTitle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2420939"/>
            <a:ext cx="21082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 anchor="ctr">
            <a:scene3d>
              <a:camera prst="orthographicFront"/>
              <a:lightRig rig="threePt" dir="t"/>
            </a:scene3d>
            <a:sp3d contourW="127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089" name="MH_SubTitle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05388" y="1682751"/>
            <a:ext cx="2197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 anchor="ctr">
            <a:scene3d>
              <a:camera prst="orthographicFront"/>
              <a:lightRig rig="threePt" dir="t"/>
            </a:scene3d>
            <a:sp3d contourW="127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Add 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16425" y="2228850"/>
            <a:ext cx="3382963" cy="3271839"/>
            <a:chOff x="4416425" y="2228850"/>
            <a:chExt cx="3382963" cy="3271839"/>
          </a:xfrm>
        </p:grpSpPr>
        <p:sp>
          <p:nvSpPr>
            <p:cNvPr id="276482" name="MH_Other_1"/>
            <p:cNvSpPr>
              <a:spLocks/>
            </p:cNvSpPr>
            <p:nvPr>
              <p:custDataLst>
                <p:tags r:id="rId10"/>
              </p:custDataLst>
            </p:nvPr>
          </p:nvSpPr>
          <p:spPr bwMode="blackWhite">
            <a:xfrm>
              <a:off x="5707063" y="4606926"/>
              <a:ext cx="825500" cy="893763"/>
            </a:xfrm>
            <a:custGeom>
              <a:avLst/>
              <a:gdLst>
                <a:gd name="T0" fmla="*/ 304 w 553"/>
                <a:gd name="T1" fmla="*/ 615 h 616"/>
                <a:gd name="T2" fmla="*/ 240 w 553"/>
                <a:gd name="T3" fmla="*/ 615 h 616"/>
                <a:gd name="T4" fmla="*/ 240 w 553"/>
                <a:gd name="T5" fmla="*/ 119 h 616"/>
                <a:gd name="T6" fmla="*/ 40 w 553"/>
                <a:gd name="T7" fmla="*/ 311 h 616"/>
                <a:gd name="T8" fmla="*/ 0 w 553"/>
                <a:gd name="T9" fmla="*/ 279 h 616"/>
                <a:gd name="T10" fmla="*/ 288 w 553"/>
                <a:gd name="T11" fmla="*/ 0 h 616"/>
                <a:gd name="T12" fmla="*/ 552 w 553"/>
                <a:gd name="T13" fmla="*/ 271 h 616"/>
                <a:gd name="T14" fmla="*/ 512 w 553"/>
                <a:gd name="T15" fmla="*/ 311 h 616"/>
                <a:gd name="T16" fmla="*/ 304 w 553"/>
                <a:gd name="T17" fmla="*/ 119 h 616"/>
                <a:gd name="T18" fmla="*/ 304 w 553"/>
                <a:gd name="T19" fmla="*/ 61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616">
                  <a:moveTo>
                    <a:pt x="304" y="615"/>
                  </a:moveTo>
                  <a:lnTo>
                    <a:pt x="240" y="615"/>
                  </a:lnTo>
                  <a:lnTo>
                    <a:pt x="240" y="119"/>
                  </a:lnTo>
                  <a:lnTo>
                    <a:pt x="40" y="311"/>
                  </a:lnTo>
                  <a:lnTo>
                    <a:pt x="0" y="279"/>
                  </a:lnTo>
                  <a:lnTo>
                    <a:pt x="288" y="0"/>
                  </a:lnTo>
                  <a:lnTo>
                    <a:pt x="552" y="271"/>
                  </a:lnTo>
                  <a:lnTo>
                    <a:pt x="512" y="311"/>
                  </a:lnTo>
                  <a:lnTo>
                    <a:pt x="304" y="119"/>
                  </a:lnTo>
                  <a:lnTo>
                    <a:pt x="304" y="615"/>
                  </a:lnTo>
                </a:path>
              </a:pathLst>
            </a:custGeom>
            <a:solidFill>
              <a:srgbClr val="E2E2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972" tIns="34986" rIns="69972" bIns="3498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484" name="MH_Other_2"/>
            <p:cNvSpPr>
              <a:spLocks/>
            </p:cNvSpPr>
            <p:nvPr>
              <p:custDataLst>
                <p:tags r:id="rId11"/>
              </p:custDataLst>
            </p:nvPr>
          </p:nvSpPr>
          <p:spPr bwMode="blackWhite">
            <a:xfrm>
              <a:off x="6675438" y="4410075"/>
              <a:ext cx="715962" cy="673100"/>
            </a:xfrm>
            <a:custGeom>
              <a:avLst/>
              <a:gdLst>
                <a:gd name="T0" fmla="*/ 351 w 480"/>
                <a:gd name="T1" fmla="*/ 48 h 464"/>
                <a:gd name="T2" fmla="*/ 351 w 480"/>
                <a:gd name="T3" fmla="*/ 0 h 464"/>
                <a:gd name="T4" fmla="*/ 0 w 480"/>
                <a:gd name="T5" fmla="*/ 0 h 464"/>
                <a:gd name="T6" fmla="*/ 0 w 480"/>
                <a:gd name="T7" fmla="*/ 343 h 464"/>
                <a:gd name="T8" fmla="*/ 64 w 480"/>
                <a:gd name="T9" fmla="*/ 343 h 464"/>
                <a:gd name="T10" fmla="*/ 64 w 480"/>
                <a:gd name="T11" fmla="*/ 104 h 464"/>
                <a:gd name="T12" fmla="*/ 423 w 480"/>
                <a:gd name="T13" fmla="*/ 463 h 464"/>
                <a:gd name="T14" fmla="*/ 479 w 480"/>
                <a:gd name="T15" fmla="*/ 407 h 464"/>
                <a:gd name="T16" fmla="*/ 120 w 480"/>
                <a:gd name="T17" fmla="*/ 64 h 464"/>
                <a:gd name="T18" fmla="*/ 351 w 480"/>
                <a:gd name="T19" fmla="*/ 64 h 464"/>
                <a:gd name="T20" fmla="*/ 351 w 480"/>
                <a:gd name="T21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0" h="464">
                  <a:moveTo>
                    <a:pt x="351" y="48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0" y="343"/>
                  </a:lnTo>
                  <a:lnTo>
                    <a:pt x="64" y="343"/>
                  </a:lnTo>
                  <a:lnTo>
                    <a:pt x="64" y="104"/>
                  </a:lnTo>
                  <a:lnTo>
                    <a:pt x="423" y="463"/>
                  </a:lnTo>
                  <a:lnTo>
                    <a:pt x="479" y="407"/>
                  </a:lnTo>
                  <a:lnTo>
                    <a:pt x="120" y="64"/>
                  </a:lnTo>
                  <a:lnTo>
                    <a:pt x="351" y="64"/>
                  </a:lnTo>
                  <a:lnTo>
                    <a:pt x="351" y="0"/>
                  </a:lnTo>
                </a:path>
              </a:pathLst>
            </a:custGeom>
            <a:solidFill>
              <a:srgbClr val="E2E2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972" tIns="34986" rIns="69972" bIns="3498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485" name="MH_Other_3"/>
            <p:cNvSpPr>
              <a:spLocks/>
            </p:cNvSpPr>
            <p:nvPr>
              <p:custDataLst>
                <p:tags r:id="rId12"/>
              </p:custDataLst>
            </p:nvPr>
          </p:nvSpPr>
          <p:spPr bwMode="blackWhite">
            <a:xfrm>
              <a:off x="6664326" y="2668589"/>
              <a:ext cx="703263" cy="661987"/>
            </a:xfrm>
            <a:custGeom>
              <a:avLst/>
              <a:gdLst>
                <a:gd name="T0" fmla="*/ 343 w 472"/>
                <a:gd name="T1" fmla="*/ 407 h 456"/>
                <a:gd name="T2" fmla="*/ 343 w 472"/>
                <a:gd name="T3" fmla="*/ 455 h 456"/>
                <a:gd name="T4" fmla="*/ 0 w 472"/>
                <a:gd name="T5" fmla="*/ 455 h 456"/>
                <a:gd name="T6" fmla="*/ 0 w 472"/>
                <a:gd name="T7" fmla="*/ 112 h 456"/>
                <a:gd name="T8" fmla="*/ 64 w 472"/>
                <a:gd name="T9" fmla="*/ 112 h 456"/>
                <a:gd name="T10" fmla="*/ 64 w 472"/>
                <a:gd name="T11" fmla="*/ 351 h 456"/>
                <a:gd name="T12" fmla="*/ 423 w 472"/>
                <a:gd name="T13" fmla="*/ 0 h 456"/>
                <a:gd name="T14" fmla="*/ 471 w 472"/>
                <a:gd name="T15" fmla="*/ 48 h 456"/>
                <a:gd name="T16" fmla="*/ 112 w 472"/>
                <a:gd name="T17" fmla="*/ 391 h 456"/>
                <a:gd name="T18" fmla="*/ 343 w 472"/>
                <a:gd name="T19" fmla="*/ 391 h 456"/>
                <a:gd name="T20" fmla="*/ 343 w 472"/>
                <a:gd name="T21" fmla="*/ 45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456">
                  <a:moveTo>
                    <a:pt x="343" y="407"/>
                  </a:moveTo>
                  <a:lnTo>
                    <a:pt x="343" y="455"/>
                  </a:lnTo>
                  <a:lnTo>
                    <a:pt x="0" y="455"/>
                  </a:lnTo>
                  <a:lnTo>
                    <a:pt x="0" y="112"/>
                  </a:lnTo>
                  <a:lnTo>
                    <a:pt x="64" y="112"/>
                  </a:lnTo>
                  <a:lnTo>
                    <a:pt x="64" y="351"/>
                  </a:lnTo>
                  <a:lnTo>
                    <a:pt x="423" y="0"/>
                  </a:lnTo>
                  <a:lnTo>
                    <a:pt x="471" y="48"/>
                  </a:lnTo>
                  <a:lnTo>
                    <a:pt x="112" y="391"/>
                  </a:lnTo>
                  <a:lnTo>
                    <a:pt x="343" y="391"/>
                  </a:lnTo>
                  <a:lnTo>
                    <a:pt x="343" y="455"/>
                  </a:lnTo>
                </a:path>
              </a:pathLst>
            </a:custGeom>
            <a:solidFill>
              <a:srgbClr val="E2E2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972" tIns="34986" rIns="69972" bIns="3498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486" name="MH_Other_4"/>
            <p:cNvSpPr>
              <a:spLocks/>
            </p:cNvSpPr>
            <p:nvPr>
              <p:custDataLst>
                <p:tags r:id="rId13"/>
              </p:custDataLst>
            </p:nvPr>
          </p:nvSpPr>
          <p:spPr bwMode="blackWhite">
            <a:xfrm>
              <a:off x="4848226" y="4386263"/>
              <a:ext cx="703263" cy="673100"/>
            </a:xfrm>
            <a:custGeom>
              <a:avLst/>
              <a:gdLst>
                <a:gd name="T0" fmla="*/ 128 w 472"/>
                <a:gd name="T1" fmla="*/ 56 h 464"/>
                <a:gd name="T2" fmla="*/ 128 w 472"/>
                <a:gd name="T3" fmla="*/ 0 h 464"/>
                <a:gd name="T4" fmla="*/ 471 w 472"/>
                <a:gd name="T5" fmla="*/ 0 h 464"/>
                <a:gd name="T6" fmla="*/ 471 w 472"/>
                <a:gd name="T7" fmla="*/ 343 h 464"/>
                <a:gd name="T8" fmla="*/ 407 w 472"/>
                <a:gd name="T9" fmla="*/ 343 h 464"/>
                <a:gd name="T10" fmla="*/ 407 w 472"/>
                <a:gd name="T11" fmla="*/ 104 h 464"/>
                <a:gd name="T12" fmla="*/ 48 w 472"/>
                <a:gd name="T13" fmla="*/ 463 h 464"/>
                <a:gd name="T14" fmla="*/ 0 w 472"/>
                <a:gd name="T15" fmla="*/ 407 h 464"/>
                <a:gd name="T16" fmla="*/ 351 w 472"/>
                <a:gd name="T17" fmla="*/ 64 h 464"/>
                <a:gd name="T18" fmla="*/ 128 w 472"/>
                <a:gd name="T19" fmla="*/ 64 h 464"/>
                <a:gd name="T20" fmla="*/ 128 w 472"/>
                <a:gd name="T21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464">
                  <a:moveTo>
                    <a:pt x="128" y="56"/>
                  </a:moveTo>
                  <a:lnTo>
                    <a:pt x="128" y="0"/>
                  </a:lnTo>
                  <a:lnTo>
                    <a:pt x="471" y="0"/>
                  </a:lnTo>
                  <a:lnTo>
                    <a:pt x="471" y="343"/>
                  </a:lnTo>
                  <a:lnTo>
                    <a:pt x="407" y="343"/>
                  </a:lnTo>
                  <a:lnTo>
                    <a:pt x="407" y="104"/>
                  </a:lnTo>
                  <a:lnTo>
                    <a:pt x="48" y="463"/>
                  </a:lnTo>
                  <a:lnTo>
                    <a:pt x="0" y="407"/>
                  </a:lnTo>
                  <a:lnTo>
                    <a:pt x="351" y="64"/>
                  </a:lnTo>
                  <a:lnTo>
                    <a:pt x="128" y="64"/>
                  </a:lnTo>
                  <a:lnTo>
                    <a:pt x="128" y="0"/>
                  </a:lnTo>
                </a:path>
              </a:pathLst>
            </a:custGeom>
            <a:solidFill>
              <a:srgbClr val="E2E2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972" tIns="34986" rIns="69972" bIns="3498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487" name="MH_Other_5"/>
            <p:cNvSpPr>
              <a:spLocks/>
            </p:cNvSpPr>
            <p:nvPr>
              <p:custDataLst>
                <p:tags r:id="rId14"/>
              </p:custDataLst>
            </p:nvPr>
          </p:nvSpPr>
          <p:spPr bwMode="blackWhite">
            <a:xfrm>
              <a:off x="4859338" y="2646363"/>
              <a:ext cx="703262" cy="673100"/>
            </a:xfrm>
            <a:custGeom>
              <a:avLst/>
              <a:gdLst>
                <a:gd name="T0" fmla="*/ 128 w 472"/>
                <a:gd name="T1" fmla="*/ 407 h 464"/>
                <a:gd name="T2" fmla="*/ 128 w 472"/>
                <a:gd name="T3" fmla="*/ 463 h 464"/>
                <a:gd name="T4" fmla="*/ 471 w 472"/>
                <a:gd name="T5" fmla="*/ 463 h 464"/>
                <a:gd name="T6" fmla="*/ 471 w 472"/>
                <a:gd name="T7" fmla="*/ 120 h 464"/>
                <a:gd name="T8" fmla="*/ 407 w 472"/>
                <a:gd name="T9" fmla="*/ 120 h 464"/>
                <a:gd name="T10" fmla="*/ 407 w 472"/>
                <a:gd name="T11" fmla="*/ 359 h 464"/>
                <a:gd name="T12" fmla="*/ 56 w 472"/>
                <a:gd name="T13" fmla="*/ 0 h 464"/>
                <a:gd name="T14" fmla="*/ 0 w 472"/>
                <a:gd name="T15" fmla="*/ 56 h 464"/>
                <a:gd name="T16" fmla="*/ 359 w 472"/>
                <a:gd name="T17" fmla="*/ 399 h 464"/>
                <a:gd name="T18" fmla="*/ 128 w 472"/>
                <a:gd name="T19" fmla="*/ 399 h 464"/>
                <a:gd name="T20" fmla="*/ 128 w 472"/>
                <a:gd name="T21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464">
                  <a:moveTo>
                    <a:pt x="128" y="407"/>
                  </a:moveTo>
                  <a:lnTo>
                    <a:pt x="128" y="463"/>
                  </a:lnTo>
                  <a:lnTo>
                    <a:pt x="471" y="463"/>
                  </a:lnTo>
                  <a:lnTo>
                    <a:pt x="471" y="120"/>
                  </a:lnTo>
                  <a:lnTo>
                    <a:pt x="407" y="120"/>
                  </a:lnTo>
                  <a:lnTo>
                    <a:pt x="407" y="359"/>
                  </a:lnTo>
                  <a:lnTo>
                    <a:pt x="56" y="0"/>
                  </a:lnTo>
                  <a:lnTo>
                    <a:pt x="0" y="56"/>
                  </a:lnTo>
                  <a:lnTo>
                    <a:pt x="359" y="399"/>
                  </a:lnTo>
                  <a:lnTo>
                    <a:pt x="128" y="399"/>
                  </a:lnTo>
                  <a:lnTo>
                    <a:pt x="128" y="463"/>
                  </a:lnTo>
                </a:path>
              </a:pathLst>
            </a:custGeom>
            <a:solidFill>
              <a:srgbClr val="E2E2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972" tIns="34986" rIns="69972" bIns="3498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488" name="MH_Other_6"/>
            <p:cNvSpPr>
              <a:spLocks/>
            </p:cNvSpPr>
            <p:nvPr>
              <p:custDataLst>
                <p:tags r:id="rId15"/>
              </p:custDataLst>
            </p:nvPr>
          </p:nvSpPr>
          <p:spPr bwMode="blackWhite">
            <a:xfrm>
              <a:off x="5681664" y="2228850"/>
              <a:ext cx="827087" cy="882650"/>
            </a:xfrm>
            <a:custGeom>
              <a:avLst/>
              <a:gdLst>
                <a:gd name="T0" fmla="*/ 320 w 553"/>
                <a:gd name="T1" fmla="*/ 0 h 608"/>
                <a:gd name="T2" fmla="*/ 248 w 553"/>
                <a:gd name="T3" fmla="*/ 0 h 608"/>
                <a:gd name="T4" fmla="*/ 248 w 553"/>
                <a:gd name="T5" fmla="*/ 496 h 608"/>
                <a:gd name="T6" fmla="*/ 40 w 553"/>
                <a:gd name="T7" fmla="*/ 304 h 608"/>
                <a:gd name="T8" fmla="*/ 0 w 553"/>
                <a:gd name="T9" fmla="*/ 328 h 608"/>
                <a:gd name="T10" fmla="*/ 296 w 553"/>
                <a:gd name="T11" fmla="*/ 607 h 608"/>
                <a:gd name="T12" fmla="*/ 552 w 553"/>
                <a:gd name="T13" fmla="*/ 344 h 608"/>
                <a:gd name="T14" fmla="*/ 512 w 553"/>
                <a:gd name="T15" fmla="*/ 304 h 608"/>
                <a:gd name="T16" fmla="*/ 320 w 553"/>
                <a:gd name="T17" fmla="*/ 496 h 608"/>
                <a:gd name="T18" fmla="*/ 320 w 553"/>
                <a:gd name="T19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608">
                  <a:moveTo>
                    <a:pt x="320" y="0"/>
                  </a:moveTo>
                  <a:lnTo>
                    <a:pt x="248" y="0"/>
                  </a:lnTo>
                  <a:lnTo>
                    <a:pt x="248" y="496"/>
                  </a:lnTo>
                  <a:lnTo>
                    <a:pt x="40" y="304"/>
                  </a:lnTo>
                  <a:lnTo>
                    <a:pt x="0" y="328"/>
                  </a:lnTo>
                  <a:lnTo>
                    <a:pt x="296" y="607"/>
                  </a:lnTo>
                  <a:lnTo>
                    <a:pt x="552" y="344"/>
                  </a:lnTo>
                  <a:lnTo>
                    <a:pt x="512" y="304"/>
                  </a:lnTo>
                  <a:lnTo>
                    <a:pt x="320" y="496"/>
                  </a:lnTo>
                  <a:lnTo>
                    <a:pt x="320" y="0"/>
                  </a:lnTo>
                </a:path>
              </a:pathLst>
            </a:custGeom>
            <a:solidFill>
              <a:srgbClr val="E2E2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972" tIns="34986" rIns="69972" bIns="3498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489" name="MH_Other_7"/>
            <p:cNvSpPr>
              <a:spLocks/>
            </p:cNvSpPr>
            <p:nvPr>
              <p:custDataLst>
                <p:tags r:id="rId16"/>
              </p:custDataLst>
            </p:nvPr>
          </p:nvSpPr>
          <p:spPr bwMode="blackWhite">
            <a:xfrm>
              <a:off x="4416425" y="3468689"/>
              <a:ext cx="920750" cy="803275"/>
            </a:xfrm>
            <a:custGeom>
              <a:avLst/>
              <a:gdLst>
                <a:gd name="T0" fmla="*/ 0 w 616"/>
                <a:gd name="T1" fmla="*/ 232 h 553"/>
                <a:gd name="T2" fmla="*/ 0 w 616"/>
                <a:gd name="T3" fmla="*/ 304 h 553"/>
                <a:gd name="T4" fmla="*/ 496 w 616"/>
                <a:gd name="T5" fmla="*/ 304 h 553"/>
                <a:gd name="T6" fmla="*/ 304 w 616"/>
                <a:gd name="T7" fmla="*/ 512 h 553"/>
                <a:gd name="T8" fmla="*/ 328 w 616"/>
                <a:gd name="T9" fmla="*/ 552 h 553"/>
                <a:gd name="T10" fmla="*/ 615 w 616"/>
                <a:gd name="T11" fmla="*/ 256 h 553"/>
                <a:gd name="T12" fmla="*/ 344 w 616"/>
                <a:gd name="T13" fmla="*/ 0 h 553"/>
                <a:gd name="T14" fmla="*/ 304 w 616"/>
                <a:gd name="T15" fmla="*/ 40 h 553"/>
                <a:gd name="T16" fmla="*/ 496 w 616"/>
                <a:gd name="T17" fmla="*/ 232 h 553"/>
                <a:gd name="T18" fmla="*/ 0 w 616"/>
                <a:gd name="T19" fmla="*/ 232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6" h="553">
                  <a:moveTo>
                    <a:pt x="0" y="232"/>
                  </a:moveTo>
                  <a:lnTo>
                    <a:pt x="0" y="304"/>
                  </a:lnTo>
                  <a:lnTo>
                    <a:pt x="496" y="304"/>
                  </a:lnTo>
                  <a:lnTo>
                    <a:pt x="304" y="512"/>
                  </a:lnTo>
                  <a:lnTo>
                    <a:pt x="328" y="552"/>
                  </a:lnTo>
                  <a:lnTo>
                    <a:pt x="615" y="256"/>
                  </a:lnTo>
                  <a:lnTo>
                    <a:pt x="344" y="0"/>
                  </a:lnTo>
                  <a:lnTo>
                    <a:pt x="304" y="40"/>
                  </a:lnTo>
                  <a:lnTo>
                    <a:pt x="496" y="232"/>
                  </a:lnTo>
                  <a:lnTo>
                    <a:pt x="0" y="232"/>
                  </a:lnTo>
                </a:path>
              </a:pathLst>
            </a:custGeom>
            <a:solidFill>
              <a:srgbClr val="E2E2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972" tIns="34986" rIns="69972" bIns="3498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490" name="MH_Other_8"/>
            <p:cNvSpPr>
              <a:spLocks/>
            </p:cNvSpPr>
            <p:nvPr>
              <p:custDataLst>
                <p:tags r:id="rId17"/>
              </p:custDataLst>
            </p:nvPr>
          </p:nvSpPr>
          <p:spPr bwMode="blackWhite">
            <a:xfrm>
              <a:off x="6877050" y="3455988"/>
              <a:ext cx="922338" cy="793750"/>
            </a:xfrm>
            <a:custGeom>
              <a:avLst/>
              <a:gdLst>
                <a:gd name="T0" fmla="*/ 615 w 616"/>
                <a:gd name="T1" fmla="*/ 240 h 545"/>
                <a:gd name="T2" fmla="*/ 615 w 616"/>
                <a:gd name="T3" fmla="*/ 304 h 545"/>
                <a:gd name="T4" fmla="*/ 119 w 616"/>
                <a:gd name="T5" fmla="*/ 304 h 545"/>
                <a:gd name="T6" fmla="*/ 311 w 616"/>
                <a:gd name="T7" fmla="*/ 504 h 545"/>
                <a:gd name="T8" fmla="*/ 279 w 616"/>
                <a:gd name="T9" fmla="*/ 544 h 545"/>
                <a:gd name="T10" fmla="*/ 0 w 616"/>
                <a:gd name="T11" fmla="*/ 256 h 545"/>
                <a:gd name="T12" fmla="*/ 271 w 616"/>
                <a:gd name="T13" fmla="*/ 0 h 545"/>
                <a:gd name="T14" fmla="*/ 311 w 616"/>
                <a:gd name="T15" fmla="*/ 40 h 545"/>
                <a:gd name="T16" fmla="*/ 119 w 616"/>
                <a:gd name="T17" fmla="*/ 240 h 545"/>
                <a:gd name="T18" fmla="*/ 615 w 616"/>
                <a:gd name="T19" fmla="*/ 24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6" h="545">
                  <a:moveTo>
                    <a:pt x="615" y="240"/>
                  </a:moveTo>
                  <a:lnTo>
                    <a:pt x="615" y="304"/>
                  </a:lnTo>
                  <a:lnTo>
                    <a:pt x="119" y="304"/>
                  </a:lnTo>
                  <a:lnTo>
                    <a:pt x="311" y="504"/>
                  </a:lnTo>
                  <a:lnTo>
                    <a:pt x="279" y="544"/>
                  </a:lnTo>
                  <a:lnTo>
                    <a:pt x="0" y="256"/>
                  </a:lnTo>
                  <a:lnTo>
                    <a:pt x="271" y="0"/>
                  </a:lnTo>
                  <a:lnTo>
                    <a:pt x="311" y="40"/>
                  </a:lnTo>
                  <a:lnTo>
                    <a:pt x="119" y="240"/>
                  </a:lnTo>
                  <a:lnTo>
                    <a:pt x="615" y="240"/>
                  </a:lnTo>
                </a:path>
              </a:pathLst>
            </a:custGeom>
            <a:solidFill>
              <a:srgbClr val="E2E2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972" tIns="34986" rIns="69972" bIns="3498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MH_Title_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blackWhite">
            <a:xfrm>
              <a:off x="5503864" y="3248025"/>
              <a:ext cx="1220787" cy="1220788"/>
            </a:xfrm>
            <a:prstGeom prst="ellipse">
              <a:avLst/>
            </a:prstGeom>
            <a:solidFill>
              <a:schemeClr val="accent1"/>
            </a:solidFill>
            <a:ln w="282575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1"/>
            <p:cNvSpPr/>
            <p:nvPr/>
          </p:nvSpPr>
          <p:spPr>
            <a:xfrm>
              <a:off x="5899152" y="3648077"/>
              <a:ext cx="409572" cy="409572"/>
            </a:xfrm>
            <a:custGeom>
              <a:avLst/>
              <a:gdLst>
                <a:gd name="connsiteX0" fmla="*/ 261232 w 338138"/>
                <a:gd name="connsiteY0" fmla="*/ 168275 h 338138"/>
                <a:gd name="connsiteX1" fmla="*/ 287337 w 338138"/>
                <a:gd name="connsiteY1" fmla="*/ 168275 h 338138"/>
                <a:gd name="connsiteX2" fmla="*/ 169862 w 338138"/>
                <a:gd name="connsiteY2" fmla="*/ 287338 h 338138"/>
                <a:gd name="connsiteX3" fmla="*/ 169862 w 338138"/>
                <a:gd name="connsiteY3" fmla="*/ 260880 h 338138"/>
                <a:gd name="connsiteX4" fmla="*/ 261232 w 338138"/>
                <a:gd name="connsiteY4" fmla="*/ 168275 h 338138"/>
                <a:gd name="connsiteX5" fmla="*/ 169069 w 338138"/>
                <a:gd name="connsiteY5" fmla="*/ 127000 h 338138"/>
                <a:gd name="connsiteX6" fmla="*/ 127000 w 338138"/>
                <a:gd name="connsiteY6" fmla="*/ 169069 h 338138"/>
                <a:gd name="connsiteX7" fmla="*/ 169069 w 338138"/>
                <a:gd name="connsiteY7" fmla="*/ 211138 h 338138"/>
                <a:gd name="connsiteX8" fmla="*/ 211138 w 338138"/>
                <a:gd name="connsiteY8" fmla="*/ 169069 h 338138"/>
                <a:gd name="connsiteX9" fmla="*/ 169069 w 338138"/>
                <a:gd name="connsiteY9" fmla="*/ 127000 h 338138"/>
                <a:gd name="connsiteX10" fmla="*/ 169069 w 338138"/>
                <a:gd name="connsiteY10" fmla="*/ 101600 h 338138"/>
                <a:gd name="connsiteX11" fmla="*/ 236538 w 338138"/>
                <a:gd name="connsiteY11" fmla="*/ 169069 h 338138"/>
                <a:gd name="connsiteX12" fmla="*/ 169069 w 338138"/>
                <a:gd name="connsiteY12" fmla="*/ 236538 h 338138"/>
                <a:gd name="connsiteX13" fmla="*/ 101600 w 338138"/>
                <a:gd name="connsiteY13" fmla="*/ 169069 h 338138"/>
                <a:gd name="connsiteX14" fmla="*/ 169069 w 338138"/>
                <a:gd name="connsiteY14" fmla="*/ 101600 h 338138"/>
                <a:gd name="connsiteX15" fmla="*/ 169069 w 338138"/>
                <a:gd name="connsiteY15" fmla="*/ 25400 h 338138"/>
                <a:gd name="connsiteX16" fmla="*/ 25400 w 338138"/>
                <a:gd name="connsiteY16" fmla="*/ 169069 h 338138"/>
                <a:gd name="connsiteX17" fmla="*/ 169069 w 338138"/>
                <a:gd name="connsiteY17" fmla="*/ 312738 h 338138"/>
                <a:gd name="connsiteX18" fmla="*/ 312738 w 338138"/>
                <a:gd name="connsiteY18" fmla="*/ 169069 h 338138"/>
                <a:gd name="connsiteX19" fmla="*/ 169069 w 338138"/>
                <a:gd name="connsiteY19" fmla="*/ 25400 h 338138"/>
                <a:gd name="connsiteX20" fmla="*/ 169069 w 338138"/>
                <a:gd name="connsiteY20" fmla="*/ 0 h 338138"/>
                <a:gd name="connsiteX21" fmla="*/ 235112 w 338138"/>
                <a:gd name="connsiteY21" fmla="*/ 13208 h 338138"/>
                <a:gd name="connsiteX22" fmla="*/ 289267 w 338138"/>
                <a:gd name="connsiteY22" fmla="*/ 48871 h 338138"/>
                <a:gd name="connsiteX23" fmla="*/ 324930 w 338138"/>
                <a:gd name="connsiteY23" fmla="*/ 103026 h 338138"/>
                <a:gd name="connsiteX24" fmla="*/ 338138 w 338138"/>
                <a:gd name="connsiteY24" fmla="*/ 169069 h 338138"/>
                <a:gd name="connsiteX25" fmla="*/ 324930 w 338138"/>
                <a:gd name="connsiteY25" fmla="*/ 235112 h 338138"/>
                <a:gd name="connsiteX26" fmla="*/ 289267 w 338138"/>
                <a:gd name="connsiteY26" fmla="*/ 289267 h 338138"/>
                <a:gd name="connsiteX27" fmla="*/ 235112 w 338138"/>
                <a:gd name="connsiteY27" fmla="*/ 324930 h 338138"/>
                <a:gd name="connsiteX28" fmla="*/ 169069 w 338138"/>
                <a:gd name="connsiteY28" fmla="*/ 338138 h 338138"/>
                <a:gd name="connsiteX29" fmla="*/ 103026 w 338138"/>
                <a:gd name="connsiteY29" fmla="*/ 324930 h 338138"/>
                <a:gd name="connsiteX30" fmla="*/ 48871 w 338138"/>
                <a:gd name="connsiteY30" fmla="*/ 289267 h 338138"/>
                <a:gd name="connsiteX31" fmla="*/ 13208 w 338138"/>
                <a:gd name="connsiteY31" fmla="*/ 235112 h 338138"/>
                <a:gd name="connsiteX32" fmla="*/ 0 w 338138"/>
                <a:gd name="connsiteY32" fmla="*/ 169069 h 338138"/>
                <a:gd name="connsiteX33" fmla="*/ 13208 w 338138"/>
                <a:gd name="connsiteY33" fmla="*/ 103026 h 338138"/>
                <a:gd name="connsiteX34" fmla="*/ 48871 w 338138"/>
                <a:gd name="connsiteY34" fmla="*/ 48871 h 338138"/>
                <a:gd name="connsiteX35" fmla="*/ 103026 w 338138"/>
                <a:gd name="connsiteY35" fmla="*/ 13208 h 338138"/>
                <a:gd name="connsiteX36" fmla="*/ 169069 w 338138"/>
                <a:gd name="connsiteY36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8138" h="338138">
                  <a:moveTo>
                    <a:pt x="261232" y="168275"/>
                  </a:moveTo>
                  <a:lnTo>
                    <a:pt x="287337" y="168275"/>
                  </a:lnTo>
                  <a:cubicBezTo>
                    <a:pt x="287337" y="233098"/>
                    <a:pt x="233821" y="287338"/>
                    <a:pt x="169862" y="287338"/>
                  </a:cubicBezTo>
                  <a:cubicBezTo>
                    <a:pt x="169862" y="287338"/>
                    <a:pt x="169862" y="287338"/>
                    <a:pt x="169862" y="260880"/>
                  </a:cubicBezTo>
                  <a:cubicBezTo>
                    <a:pt x="220768" y="260880"/>
                    <a:pt x="261232" y="219869"/>
                    <a:pt x="261232" y="168275"/>
                  </a:cubicBezTo>
                  <a:close/>
                  <a:moveTo>
                    <a:pt x="169069" y="127000"/>
                  </a:moveTo>
                  <a:cubicBezTo>
                    <a:pt x="145835" y="127000"/>
                    <a:pt x="127000" y="145835"/>
                    <a:pt x="127000" y="169069"/>
                  </a:cubicBezTo>
                  <a:cubicBezTo>
                    <a:pt x="127000" y="192303"/>
                    <a:pt x="145835" y="211138"/>
                    <a:pt x="169069" y="211138"/>
                  </a:cubicBezTo>
                  <a:cubicBezTo>
                    <a:pt x="192303" y="211138"/>
                    <a:pt x="211138" y="192303"/>
                    <a:pt x="211138" y="169069"/>
                  </a:cubicBezTo>
                  <a:cubicBezTo>
                    <a:pt x="211138" y="145835"/>
                    <a:pt x="192303" y="127000"/>
                    <a:pt x="169069" y="127000"/>
                  </a:cubicBezTo>
                  <a:close/>
                  <a:moveTo>
                    <a:pt x="169069" y="101600"/>
                  </a:moveTo>
                  <a:cubicBezTo>
                    <a:pt x="206331" y="101600"/>
                    <a:pt x="236538" y="131807"/>
                    <a:pt x="236538" y="169069"/>
                  </a:cubicBezTo>
                  <a:cubicBezTo>
                    <a:pt x="236538" y="206331"/>
                    <a:pt x="206331" y="236538"/>
                    <a:pt x="169069" y="236538"/>
                  </a:cubicBezTo>
                  <a:cubicBezTo>
                    <a:pt x="131807" y="236538"/>
                    <a:pt x="101600" y="206331"/>
                    <a:pt x="101600" y="169069"/>
                  </a:cubicBezTo>
                  <a:cubicBezTo>
                    <a:pt x="101600" y="131807"/>
                    <a:pt x="131807" y="101600"/>
                    <a:pt x="169069" y="101600"/>
                  </a:cubicBezTo>
                  <a:close/>
                  <a:moveTo>
                    <a:pt x="169069" y="25400"/>
                  </a:moveTo>
                  <a:cubicBezTo>
                    <a:pt x="89723" y="25400"/>
                    <a:pt x="25400" y="89723"/>
                    <a:pt x="25400" y="169069"/>
                  </a:cubicBezTo>
                  <a:cubicBezTo>
                    <a:pt x="25400" y="248415"/>
                    <a:pt x="89723" y="312738"/>
                    <a:pt x="169069" y="312738"/>
                  </a:cubicBezTo>
                  <a:cubicBezTo>
                    <a:pt x="248415" y="312738"/>
                    <a:pt x="312738" y="248415"/>
                    <a:pt x="312738" y="169069"/>
                  </a:cubicBezTo>
                  <a:cubicBezTo>
                    <a:pt x="312738" y="89723"/>
                    <a:pt x="248415" y="25400"/>
                    <a:pt x="169069" y="25400"/>
                  </a:cubicBezTo>
                  <a:close/>
                  <a:moveTo>
                    <a:pt x="169069" y="0"/>
                  </a:moveTo>
                  <a:cubicBezTo>
                    <a:pt x="191524" y="0"/>
                    <a:pt x="213978" y="3962"/>
                    <a:pt x="235112" y="13208"/>
                  </a:cubicBezTo>
                  <a:cubicBezTo>
                    <a:pt x="254925" y="22454"/>
                    <a:pt x="273417" y="34342"/>
                    <a:pt x="289267" y="48871"/>
                  </a:cubicBezTo>
                  <a:cubicBezTo>
                    <a:pt x="303796" y="64721"/>
                    <a:pt x="315684" y="83213"/>
                    <a:pt x="324930" y="103026"/>
                  </a:cubicBezTo>
                  <a:cubicBezTo>
                    <a:pt x="334176" y="124160"/>
                    <a:pt x="338138" y="146615"/>
                    <a:pt x="338138" y="169069"/>
                  </a:cubicBezTo>
                  <a:cubicBezTo>
                    <a:pt x="338138" y="191524"/>
                    <a:pt x="334176" y="213978"/>
                    <a:pt x="324930" y="235112"/>
                  </a:cubicBezTo>
                  <a:cubicBezTo>
                    <a:pt x="315684" y="254925"/>
                    <a:pt x="303796" y="273417"/>
                    <a:pt x="289267" y="289267"/>
                  </a:cubicBezTo>
                  <a:cubicBezTo>
                    <a:pt x="273417" y="303796"/>
                    <a:pt x="254925" y="315684"/>
                    <a:pt x="235112" y="324930"/>
                  </a:cubicBezTo>
                  <a:cubicBezTo>
                    <a:pt x="213978" y="334176"/>
                    <a:pt x="191524" y="338138"/>
                    <a:pt x="169069" y="338138"/>
                  </a:cubicBezTo>
                  <a:cubicBezTo>
                    <a:pt x="146615" y="338138"/>
                    <a:pt x="124160" y="334176"/>
                    <a:pt x="103026" y="324930"/>
                  </a:cubicBezTo>
                  <a:cubicBezTo>
                    <a:pt x="83213" y="315684"/>
                    <a:pt x="64721" y="303796"/>
                    <a:pt x="48871" y="289267"/>
                  </a:cubicBezTo>
                  <a:cubicBezTo>
                    <a:pt x="34342" y="273417"/>
                    <a:pt x="22454" y="254925"/>
                    <a:pt x="13208" y="235112"/>
                  </a:cubicBezTo>
                  <a:cubicBezTo>
                    <a:pt x="3962" y="213978"/>
                    <a:pt x="0" y="191524"/>
                    <a:pt x="0" y="169069"/>
                  </a:cubicBezTo>
                  <a:cubicBezTo>
                    <a:pt x="0" y="146615"/>
                    <a:pt x="3962" y="124160"/>
                    <a:pt x="13208" y="103026"/>
                  </a:cubicBezTo>
                  <a:cubicBezTo>
                    <a:pt x="22454" y="83213"/>
                    <a:pt x="34342" y="64721"/>
                    <a:pt x="48871" y="48871"/>
                  </a:cubicBezTo>
                  <a:cubicBezTo>
                    <a:pt x="64721" y="34342"/>
                    <a:pt x="83213" y="22454"/>
                    <a:pt x="103026" y="13208"/>
                  </a:cubicBezTo>
                  <a:cubicBezTo>
                    <a:pt x="124160" y="3962"/>
                    <a:pt x="14661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23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3" grpId="0"/>
      <p:bldP spid="3084" grpId="0"/>
      <p:bldP spid="3085" grpId="0"/>
      <p:bldP spid="3086" grpId="0"/>
      <p:bldP spid="3087" grpId="0"/>
      <p:bldP spid="3088" grpId="0"/>
      <p:bldP spid="30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5737" y="2010568"/>
            <a:ext cx="9383713" cy="4085431"/>
            <a:chOff x="3341688" y="1870076"/>
            <a:chExt cx="5657850" cy="3557588"/>
          </a:xfrm>
        </p:grpSpPr>
        <p:sp>
          <p:nvSpPr>
            <p:cNvPr id="3" name="MH_SubTitle_1"/>
            <p:cNvSpPr/>
            <p:nvPr>
              <p:custDataLst>
                <p:tags r:id="rId2"/>
              </p:custDataLst>
            </p:nvPr>
          </p:nvSpPr>
          <p:spPr>
            <a:xfrm>
              <a:off x="3341689" y="3051175"/>
              <a:ext cx="1620837" cy="376238"/>
            </a:xfrm>
            <a:prstGeom prst="homePlat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MH_Other_1"/>
            <p:cNvCxnSpPr/>
            <p:nvPr>
              <p:custDataLst>
                <p:tags r:id="rId3"/>
              </p:custDataLst>
            </p:nvPr>
          </p:nvCxnSpPr>
          <p:spPr>
            <a:xfrm>
              <a:off x="3341688" y="2889251"/>
              <a:ext cx="0" cy="253841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diamond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H_SubTitle_2"/>
            <p:cNvSpPr/>
            <p:nvPr>
              <p:custDataLst>
                <p:tags r:id="rId4"/>
              </p:custDataLst>
            </p:nvPr>
          </p:nvSpPr>
          <p:spPr>
            <a:xfrm>
              <a:off x="5340350" y="2501900"/>
              <a:ext cx="1619250" cy="374650"/>
            </a:xfrm>
            <a:prstGeom prst="homePlat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MH_Other_2"/>
            <p:cNvCxnSpPr/>
            <p:nvPr>
              <p:custDataLst>
                <p:tags r:id="rId5"/>
              </p:custDataLst>
            </p:nvPr>
          </p:nvCxnSpPr>
          <p:spPr>
            <a:xfrm>
              <a:off x="5340350" y="2339976"/>
              <a:ext cx="0" cy="253841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diamond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SubTitle_3"/>
            <p:cNvSpPr/>
            <p:nvPr>
              <p:custDataLst>
                <p:tags r:id="rId6"/>
              </p:custDataLst>
            </p:nvPr>
          </p:nvSpPr>
          <p:spPr>
            <a:xfrm>
              <a:off x="7378700" y="2032000"/>
              <a:ext cx="1620838" cy="374650"/>
            </a:xfrm>
            <a:prstGeom prst="homePlat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MH_Other_3"/>
            <p:cNvCxnSpPr/>
            <p:nvPr>
              <p:custDataLst>
                <p:tags r:id="rId7"/>
              </p:custDataLst>
            </p:nvPr>
          </p:nvCxnSpPr>
          <p:spPr>
            <a:xfrm>
              <a:off x="7378700" y="1870076"/>
              <a:ext cx="0" cy="253841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diamond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1523492" y="3957325"/>
            <a:ext cx="2552700" cy="5874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45864" y="3335173"/>
            <a:ext cx="2552700" cy="5874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08830" y="2810090"/>
            <a:ext cx="2552700" cy="5874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17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47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1550655" y="2210779"/>
            <a:ext cx="4431045" cy="728753"/>
            <a:chOff x="1550655" y="2210779"/>
            <a:chExt cx="4431045" cy="728753"/>
          </a:xfrm>
        </p:grpSpPr>
        <p:grpSp>
          <p:nvGrpSpPr>
            <p:cNvPr id="39" name="组合 38"/>
            <p:cNvGrpSpPr/>
            <p:nvPr/>
          </p:nvGrpSpPr>
          <p:grpSpPr>
            <a:xfrm>
              <a:off x="1550655" y="2210779"/>
              <a:ext cx="4431045" cy="728753"/>
              <a:chOff x="1868155" y="1448779"/>
              <a:chExt cx="6723671" cy="1105810"/>
            </a:xfrm>
          </p:grpSpPr>
          <p:sp>
            <p:nvSpPr>
              <p:cNvPr id="3" name="íṡľíḍè-Arrow: Chevron 31"/>
              <p:cNvSpPr/>
              <p:nvPr/>
            </p:nvSpPr>
            <p:spPr>
              <a:xfrm>
                <a:off x="6095624" y="1448779"/>
                <a:ext cx="2496202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accent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" name="íṡľíḍè-Arrow: Chevron 37"/>
              <p:cNvSpPr/>
              <p:nvPr/>
            </p:nvSpPr>
            <p:spPr>
              <a:xfrm>
                <a:off x="1868155" y="1448779"/>
                <a:ext cx="469281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" name="íṡľíḍè-Freeform: Shape 47"/>
              <p:cNvSpPr>
                <a:spLocks/>
              </p:cNvSpPr>
              <p:nvPr/>
            </p:nvSpPr>
            <p:spPr bwMode="auto">
              <a:xfrm>
                <a:off x="7191455" y="1744376"/>
                <a:ext cx="321337" cy="504618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1" name="矩形 70"/>
            <p:cNvSpPr/>
            <p:nvPr/>
          </p:nvSpPr>
          <p:spPr>
            <a:xfrm>
              <a:off x="1992981" y="2316795"/>
              <a:ext cx="224881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550655" y="3459233"/>
            <a:ext cx="4431045" cy="728753"/>
            <a:chOff x="1550655" y="3459233"/>
            <a:chExt cx="4431045" cy="728753"/>
          </a:xfrm>
        </p:grpSpPr>
        <p:grpSp>
          <p:nvGrpSpPr>
            <p:cNvPr id="46" name="组合 45"/>
            <p:cNvGrpSpPr/>
            <p:nvPr/>
          </p:nvGrpSpPr>
          <p:grpSpPr>
            <a:xfrm>
              <a:off x="1550655" y="3459233"/>
              <a:ext cx="4431045" cy="728753"/>
              <a:chOff x="1868155" y="1448779"/>
              <a:chExt cx="6723671" cy="1105810"/>
            </a:xfrm>
          </p:grpSpPr>
          <p:sp>
            <p:nvSpPr>
              <p:cNvPr id="51" name="íṡľíḍè-Arrow: Chevron 31"/>
              <p:cNvSpPr/>
              <p:nvPr/>
            </p:nvSpPr>
            <p:spPr>
              <a:xfrm>
                <a:off x="6095624" y="1448779"/>
                <a:ext cx="2496202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accent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" name="íṡľíḍè-Arrow: Chevron 37"/>
              <p:cNvSpPr/>
              <p:nvPr/>
            </p:nvSpPr>
            <p:spPr>
              <a:xfrm>
                <a:off x="1868155" y="1448779"/>
                <a:ext cx="469281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íṡľíḍè-Freeform: Shape 47"/>
              <p:cNvSpPr>
                <a:spLocks/>
              </p:cNvSpPr>
              <p:nvPr/>
            </p:nvSpPr>
            <p:spPr bwMode="auto">
              <a:xfrm>
                <a:off x="7191455" y="1744376"/>
                <a:ext cx="321337" cy="504618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1992981" y="3552549"/>
              <a:ext cx="224881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550655" y="4707686"/>
            <a:ext cx="4431045" cy="728753"/>
            <a:chOff x="1550655" y="4707686"/>
            <a:chExt cx="4431045" cy="728753"/>
          </a:xfrm>
        </p:grpSpPr>
        <p:grpSp>
          <p:nvGrpSpPr>
            <p:cNvPr id="55" name="组合 54"/>
            <p:cNvGrpSpPr/>
            <p:nvPr/>
          </p:nvGrpSpPr>
          <p:grpSpPr>
            <a:xfrm>
              <a:off x="1550655" y="4707686"/>
              <a:ext cx="4431045" cy="728753"/>
              <a:chOff x="1868155" y="1448779"/>
              <a:chExt cx="6723671" cy="1105810"/>
            </a:xfrm>
          </p:grpSpPr>
          <p:sp>
            <p:nvSpPr>
              <p:cNvPr id="60" name="íṡľíḍè-Arrow: Chevron 31"/>
              <p:cNvSpPr/>
              <p:nvPr/>
            </p:nvSpPr>
            <p:spPr>
              <a:xfrm>
                <a:off x="6095624" y="1448779"/>
                <a:ext cx="2496202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accent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" name="íṡľíḍè-Arrow: Chevron 37"/>
              <p:cNvSpPr/>
              <p:nvPr/>
            </p:nvSpPr>
            <p:spPr>
              <a:xfrm>
                <a:off x="1868155" y="1448779"/>
                <a:ext cx="469281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" name="íṡľíḍè-Freeform: Shape 47"/>
              <p:cNvSpPr>
                <a:spLocks/>
              </p:cNvSpPr>
              <p:nvPr/>
            </p:nvSpPr>
            <p:spPr bwMode="auto">
              <a:xfrm>
                <a:off x="7191455" y="1744376"/>
                <a:ext cx="321337" cy="504618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1992981" y="4801002"/>
              <a:ext cx="224881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210300" y="2210779"/>
            <a:ext cx="4431045" cy="728753"/>
            <a:chOff x="6210300" y="2210779"/>
            <a:chExt cx="4431045" cy="728753"/>
          </a:xfrm>
        </p:grpSpPr>
        <p:grpSp>
          <p:nvGrpSpPr>
            <p:cNvPr id="40" name="组合 39"/>
            <p:cNvGrpSpPr/>
            <p:nvPr/>
          </p:nvGrpSpPr>
          <p:grpSpPr>
            <a:xfrm>
              <a:off x="6210300" y="2210779"/>
              <a:ext cx="4431045" cy="728753"/>
              <a:chOff x="1868155" y="1448779"/>
              <a:chExt cx="6723671" cy="1105810"/>
            </a:xfrm>
          </p:grpSpPr>
          <p:sp>
            <p:nvSpPr>
              <p:cNvPr id="41" name="íṡľíḍè-Arrow: Chevron 31"/>
              <p:cNvSpPr/>
              <p:nvPr/>
            </p:nvSpPr>
            <p:spPr>
              <a:xfrm>
                <a:off x="6095624" y="1448779"/>
                <a:ext cx="2496202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accent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íṡľíḍè-Arrow: Chevron 37"/>
              <p:cNvSpPr/>
              <p:nvPr/>
            </p:nvSpPr>
            <p:spPr>
              <a:xfrm>
                <a:off x="1868155" y="1448779"/>
                <a:ext cx="469281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íṡľíḍè-Freeform: Shape 47"/>
              <p:cNvSpPr>
                <a:spLocks/>
              </p:cNvSpPr>
              <p:nvPr/>
            </p:nvSpPr>
            <p:spPr bwMode="auto">
              <a:xfrm>
                <a:off x="7191455" y="1744376"/>
                <a:ext cx="321337" cy="504618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4" name="矩形 73"/>
            <p:cNvSpPr/>
            <p:nvPr/>
          </p:nvSpPr>
          <p:spPr>
            <a:xfrm>
              <a:off x="6620475" y="2316795"/>
              <a:ext cx="224881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210300" y="3459233"/>
            <a:ext cx="4431045" cy="728753"/>
            <a:chOff x="6210300" y="3459233"/>
            <a:chExt cx="4431045" cy="728753"/>
          </a:xfrm>
        </p:grpSpPr>
        <p:grpSp>
          <p:nvGrpSpPr>
            <p:cNvPr id="47" name="组合 46"/>
            <p:cNvGrpSpPr/>
            <p:nvPr/>
          </p:nvGrpSpPr>
          <p:grpSpPr>
            <a:xfrm>
              <a:off x="6210300" y="3459233"/>
              <a:ext cx="4431045" cy="728753"/>
              <a:chOff x="1868155" y="1448779"/>
              <a:chExt cx="6723671" cy="1105810"/>
            </a:xfrm>
          </p:grpSpPr>
          <p:sp>
            <p:nvSpPr>
              <p:cNvPr id="48" name="íṡľíḍè-Arrow: Chevron 31"/>
              <p:cNvSpPr/>
              <p:nvPr/>
            </p:nvSpPr>
            <p:spPr>
              <a:xfrm>
                <a:off x="6095624" y="1448779"/>
                <a:ext cx="2496202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accent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íṡľíḍè-Arrow: Chevron 37"/>
              <p:cNvSpPr/>
              <p:nvPr/>
            </p:nvSpPr>
            <p:spPr>
              <a:xfrm>
                <a:off x="1868155" y="1448779"/>
                <a:ext cx="469281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" name="íṡľíḍè-Freeform: Shape 47"/>
              <p:cNvSpPr>
                <a:spLocks/>
              </p:cNvSpPr>
              <p:nvPr/>
            </p:nvSpPr>
            <p:spPr bwMode="auto">
              <a:xfrm>
                <a:off x="7191455" y="1744376"/>
                <a:ext cx="321337" cy="504618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6620475" y="3552549"/>
              <a:ext cx="224881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210300" y="4707686"/>
            <a:ext cx="4431045" cy="728753"/>
            <a:chOff x="6210300" y="4707686"/>
            <a:chExt cx="4431045" cy="728753"/>
          </a:xfrm>
        </p:grpSpPr>
        <p:grpSp>
          <p:nvGrpSpPr>
            <p:cNvPr id="56" name="组合 55"/>
            <p:cNvGrpSpPr/>
            <p:nvPr/>
          </p:nvGrpSpPr>
          <p:grpSpPr>
            <a:xfrm>
              <a:off x="6210300" y="4707686"/>
              <a:ext cx="4431045" cy="728753"/>
              <a:chOff x="1868155" y="1448779"/>
              <a:chExt cx="6723671" cy="1105810"/>
            </a:xfrm>
          </p:grpSpPr>
          <p:sp>
            <p:nvSpPr>
              <p:cNvPr id="57" name="íṡľíḍè-Arrow: Chevron 31"/>
              <p:cNvSpPr/>
              <p:nvPr/>
            </p:nvSpPr>
            <p:spPr>
              <a:xfrm>
                <a:off x="6095624" y="1448779"/>
                <a:ext cx="2496202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accent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" name="íṡľíḍè-Arrow: Chevron 37"/>
              <p:cNvSpPr/>
              <p:nvPr/>
            </p:nvSpPr>
            <p:spPr>
              <a:xfrm>
                <a:off x="1868155" y="1448779"/>
                <a:ext cx="469281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" name="íṡľíḍè-Freeform: Shape 47"/>
              <p:cNvSpPr>
                <a:spLocks/>
              </p:cNvSpPr>
              <p:nvPr/>
            </p:nvSpPr>
            <p:spPr bwMode="auto">
              <a:xfrm>
                <a:off x="7191455" y="1744376"/>
                <a:ext cx="321337" cy="504618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6620475" y="4801002"/>
              <a:ext cx="224881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45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786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8574" y="2000911"/>
            <a:ext cx="6448076" cy="1685265"/>
            <a:chOff x="3304037" y="-125467"/>
            <a:chExt cx="6448076" cy="1685265"/>
          </a:xfrm>
        </p:grpSpPr>
        <p:sp>
          <p:nvSpPr>
            <p:cNvPr id="3" name="文本框 2"/>
            <p:cNvSpPr txBox="1"/>
            <p:nvPr/>
          </p:nvSpPr>
          <p:spPr>
            <a:xfrm>
              <a:off x="3304038" y="582419"/>
              <a:ext cx="45191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</a:rPr>
                <a:t>Add title text here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4037" y="1240543"/>
              <a:ext cx="6448076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presentation and make it into a film to used wider field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04038" y="-125467"/>
              <a:ext cx="22545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</a:rPr>
                <a:t>PART 04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/>
          <a:stretch/>
        </p:blipFill>
        <p:spPr>
          <a:xfrm rot="10800000">
            <a:off x="6096000" y="963662"/>
            <a:ext cx="6096000" cy="58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/>
          <a:stretch/>
        </p:blipFill>
        <p:spPr>
          <a:xfrm>
            <a:off x="0" y="0"/>
            <a:ext cx="6749048" cy="652578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066547" y="2067378"/>
            <a:ext cx="4543424" cy="571642"/>
            <a:chOff x="6238875" y="1685854"/>
            <a:chExt cx="4543424" cy="571642"/>
          </a:xfrm>
        </p:grpSpPr>
        <p:grpSp>
          <p:nvGrpSpPr>
            <p:cNvPr id="4" name="组合 3"/>
            <p:cNvGrpSpPr/>
            <p:nvPr/>
          </p:nvGrpSpPr>
          <p:grpSpPr>
            <a:xfrm>
              <a:off x="6915848" y="1685854"/>
              <a:ext cx="3866451" cy="571642"/>
              <a:chOff x="3304037" y="341972"/>
              <a:chExt cx="3866451" cy="571642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304038" y="341972"/>
                <a:ext cx="2347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Add title text here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304037" y="675407"/>
                <a:ext cx="3866451" cy="23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presentation and make it into a film to used wider field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238875" y="1704975"/>
              <a:ext cx="533400" cy="533400"/>
              <a:chOff x="6238875" y="1704975"/>
              <a:chExt cx="533400" cy="533400"/>
            </a:xfrm>
          </p:grpSpPr>
          <p:sp>
            <p:nvSpPr>
              <p:cNvPr id="6" name="菱形 5"/>
              <p:cNvSpPr/>
              <p:nvPr/>
            </p:nvSpPr>
            <p:spPr>
              <a:xfrm>
                <a:off x="6238875" y="1704975"/>
                <a:ext cx="533400" cy="533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278370" y="1778617"/>
                <a:ext cx="474855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微软雅黑"/>
                    <a:cs typeface="+mn-cs"/>
                  </a:rPr>
                  <a:t>01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066547" y="3032578"/>
            <a:ext cx="4543424" cy="571642"/>
            <a:chOff x="6238875" y="2651054"/>
            <a:chExt cx="4543424" cy="571642"/>
          </a:xfrm>
        </p:grpSpPr>
        <p:grpSp>
          <p:nvGrpSpPr>
            <p:cNvPr id="11" name="组合 10"/>
            <p:cNvGrpSpPr/>
            <p:nvPr/>
          </p:nvGrpSpPr>
          <p:grpSpPr>
            <a:xfrm>
              <a:off x="6915848" y="2651054"/>
              <a:ext cx="3866451" cy="571642"/>
              <a:chOff x="3304037" y="341972"/>
              <a:chExt cx="3866451" cy="571642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3304038" y="341972"/>
                <a:ext cx="2347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Add title text here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304037" y="675407"/>
                <a:ext cx="3866451" cy="23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presentation and make it into a film to used wider field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238875" y="2670175"/>
              <a:ext cx="533400" cy="533400"/>
              <a:chOff x="6238875" y="2670175"/>
              <a:chExt cx="533400" cy="533400"/>
            </a:xfrm>
          </p:grpSpPr>
          <p:sp>
            <p:nvSpPr>
              <p:cNvPr id="13" name="菱形 12"/>
              <p:cNvSpPr/>
              <p:nvPr/>
            </p:nvSpPr>
            <p:spPr>
              <a:xfrm>
                <a:off x="6238875" y="2670175"/>
                <a:ext cx="533400" cy="5334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278370" y="2750349"/>
                <a:ext cx="474855" cy="349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微软雅黑"/>
                    <a:cs typeface="+mn-cs"/>
                  </a:rPr>
                  <a:t>02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7066547" y="3997778"/>
            <a:ext cx="4543424" cy="571642"/>
            <a:chOff x="6238875" y="3616254"/>
            <a:chExt cx="4543424" cy="571642"/>
          </a:xfrm>
        </p:grpSpPr>
        <p:grpSp>
          <p:nvGrpSpPr>
            <p:cNvPr id="18" name="组合 17"/>
            <p:cNvGrpSpPr/>
            <p:nvPr/>
          </p:nvGrpSpPr>
          <p:grpSpPr>
            <a:xfrm>
              <a:off x="6915848" y="3616254"/>
              <a:ext cx="3866451" cy="571642"/>
              <a:chOff x="3304037" y="341972"/>
              <a:chExt cx="3866451" cy="571642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304038" y="341972"/>
                <a:ext cx="2347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Add title text here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304037" y="675407"/>
                <a:ext cx="3866451" cy="23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presentation and make it into a film to used wider field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238875" y="3635375"/>
              <a:ext cx="533400" cy="533400"/>
              <a:chOff x="6238875" y="3635375"/>
              <a:chExt cx="533400" cy="533400"/>
            </a:xfrm>
          </p:grpSpPr>
          <p:sp>
            <p:nvSpPr>
              <p:cNvPr id="20" name="菱形 19"/>
              <p:cNvSpPr/>
              <p:nvPr/>
            </p:nvSpPr>
            <p:spPr>
              <a:xfrm>
                <a:off x="6238875" y="3635375"/>
                <a:ext cx="533400" cy="533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278370" y="3715549"/>
                <a:ext cx="474855" cy="349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微软雅黑"/>
                    <a:cs typeface="+mn-cs"/>
                  </a:rPr>
                  <a:t>03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066547" y="4962931"/>
            <a:ext cx="4543424" cy="571642"/>
            <a:chOff x="6238875" y="4581407"/>
            <a:chExt cx="4543424" cy="571642"/>
          </a:xfrm>
        </p:grpSpPr>
        <p:grpSp>
          <p:nvGrpSpPr>
            <p:cNvPr id="25" name="组合 24"/>
            <p:cNvGrpSpPr/>
            <p:nvPr/>
          </p:nvGrpSpPr>
          <p:grpSpPr>
            <a:xfrm>
              <a:off x="6915848" y="4581407"/>
              <a:ext cx="3866451" cy="571642"/>
              <a:chOff x="3304037" y="341972"/>
              <a:chExt cx="3866451" cy="571642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3304038" y="341972"/>
                <a:ext cx="2347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Add title text here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304037" y="675407"/>
                <a:ext cx="3866451" cy="23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presentation and make it into a film to used wider field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238875" y="4600575"/>
              <a:ext cx="533400" cy="533400"/>
              <a:chOff x="6238875" y="4600575"/>
              <a:chExt cx="533400" cy="533400"/>
            </a:xfrm>
          </p:grpSpPr>
          <p:sp>
            <p:nvSpPr>
              <p:cNvPr id="27" name="菱形 26"/>
              <p:cNvSpPr/>
              <p:nvPr/>
            </p:nvSpPr>
            <p:spPr>
              <a:xfrm>
                <a:off x="6238875" y="4600575"/>
                <a:ext cx="533400" cy="5334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278370" y="4680749"/>
                <a:ext cx="474855" cy="349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微软雅黑"/>
                    <a:cs typeface="+mn-cs"/>
                  </a:rPr>
                  <a:t>04</a:t>
                </a:r>
              </a:p>
            </p:txBody>
          </p:sp>
        </p:grp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CBCE2F27-1948-4AAF-B7D2-B7B4F23C2784}"/>
              </a:ext>
            </a:extLst>
          </p:cNvPr>
          <p:cNvSpPr/>
          <p:nvPr/>
        </p:nvSpPr>
        <p:spPr>
          <a:xfrm>
            <a:off x="2459306" y="4195054"/>
            <a:ext cx="2866178" cy="7630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b="1" dirty="0">
                <a:solidFill>
                  <a:schemeClr val="accent2"/>
                </a:solidFill>
              </a:rPr>
              <a:t>CONTENT</a:t>
            </a:r>
            <a:endParaRPr lang="zh-CN" alt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1599799" y="1560849"/>
            <a:ext cx="8992402" cy="3557251"/>
            <a:chOff x="3503712" y="1649749"/>
            <a:chExt cx="4853575" cy="3116643"/>
          </a:xfrm>
        </p:grpSpPr>
        <p:sp>
          <p:nvSpPr>
            <p:cNvPr id="24" name="Freeform: Shape 81"/>
            <p:cNvSpPr>
              <a:spLocks/>
            </p:cNvSpPr>
            <p:nvPr/>
          </p:nvSpPr>
          <p:spPr bwMode="auto">
            <a:xfrm>
              <a:off x="3608821" y="2736969"/>
              <a:ext cx="1169907" cy="20294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82"/>
            <p:cNvSpPr>
              <a:spLocks/>
            </p:cNvSpPr>
            <p:nvPr/>
          </p:nvSpPr>
          <p:spPr bwMode="auto">
            <a:xfrm>
              <a:off x="4303511" y="3015353"/>
              <a:ext cx="1169907" cy="1751039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83"/>
            <p:cNvSpPr>
              <a:spLocks/>
            </p:cNvSpPr>
            <p:nvPr/>
          </p:nvSpPr>
          <p:spPr bwMode="auto">
            <a:xfrm>
              <a:off x="4998202" y="2047639"/>
              <a:ext cx="1169907" cy="271875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84"/>
            <p:cNvSpPr>
              <a:spLocks/>
            </p:cNvSpPr>
            <p:nvPr/>
          </p:nvSpPr>
          <p:spPr bwMode="auto">
            <a:xfrm>
              <a:off x="5692892" y="3572119"/>
              <a:ext cx="1169907" cy="119427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85"/>
            <p:cNvSpPr>
              <a:spLocks/>
            </p:cNvSpPr>
            <p:nvPr/>
          </p:nvSpPr>
          <p:spPr bwMode="auto">
            <a:xfrm>
              <a:off x="6387583" y="2458585"/>
              <a:ext cx="1169907" cy="2307806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86"/>
            <p:cNvSpPr>
              <a:spLocks/>
            </p:cNvSpPr>
            <p:nvPr/>
          </p:nvSpPr>
          <p:spPr bwMode="auto">
            <a:xfrm>
              <a:off x="7082274" y="3214197"/>
              <a:ext cx="1169907" cy="1552194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0" name="Straight Connector 87"/>
            <p:cNvCxnSpPr/>
            <p:nvPr/>
          </p:nvCxnSpPr>
          <p:spPr>
            <a:xfrm>
              <a:off x="3503712" y="4755515"/>
              <a:ext cx="4853575" cy="17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00"/>
            <p:cNvSpPr txBox="1"/>
            <p:nvPr/>
          </p:nvSpPr>
          <p:spPr>
            <a:xfrm>
              <a:off x="3921906" y="2308005"/>
              <a:ext cx="543739" cy="415498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70%</a:t>
              </a:r>
            </a:p>
          </p:txBody>
        </p:sp>
        <p:sp>
          <p:nvSpPr>
            <p:cNvPr id="44" name="TextBox 101"/>
            <p:cNvSpPr txBox="1"/>
            <p:nvPr/>
          </p:nvSpPr>
          <p:spPr>
            <a:xfrm>
              <a:off x="4616662" y="2606710"/>
              <a:ext cx="543739" cy="415498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60%</a:t>
              </a:r>
            </a:p>
          </p:txBody>
        </p:sp>
        <p:sp>
          <p:nvSpPr>
            <p:cNvPr id="45" name="TextBox 102"/>
            <p:cNvSpPr txBox="1"/>
            <p:nvPr/>
          </p:nvSpPr>
          <p:spPr>
            <a:xfrm>
              <a:off x="5309316" y="1649749"/>
              <a:ext cx="543739" cy="415498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90%</a:t>
              </a:r>
            </a:p>
          </p:txBody>
        </p:sp>
        <p:sp>
          <p:nvSpPr>
            <p:cNvPr id="46" name="TextBox 103"/>
            <p:cNvSpPr txBox="1"/>
            <p:nvPr/>
          </p:nvSpPr>
          <p:spPr>
            <a:xfrm>
              <a:off x="6007200" y="3171858"/>
              <a:ext cx="543739" cy="415498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45%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7" name="TextBox 104"/>
            <p:cNvSpPr txBox="1"/>
            <p:nvPr/>
          </p:nvSpPr>
          <p:spPr>
            <a:xfrm>
              <a:off x="6702744" y="2098729"/>
              <a:ext cx="543739" cy="415498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80%</a:t>
              </a:r>
            </a:p>
          </p:txBody>
        </p:sp>
        <p:sp>
          <p:nvSpPr>
            <p:cNvPr id="48" name="TextBox 105"/>
            <p:cNvSpPr txBox="1"/>
            <p:nvPr/>
          </p:nvSpPr>
          <p:spPr>
            <a:xfrm>
              <a:off x="7399847" y="2799398"/>
              <a:ext cx="543739" cy="415498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50%</a:t>
              </a:r>
            </a:p>
          </p:txBody>
        </p:sp>
      </p:grpSp>
      <p:sp>
        <p:nvSpPr>
          <p:cNvPr id="76" name="TextBox 11"/>
          <p:cNvSpPr txBox="1"/>
          <p:nvPr/>
        </p:nvSpPr>
        <p:spPr>
          <a:xfrm>
            <a:off x="1490628" y="5478052"/>
            <a:ext cx="9210744" cy="693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Click here to add content, content to match the title.  Click here to add content, content to match the title.  Click here to add content, content to match the title. 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19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88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61395" y="2254478"/>
            <a:ext cx="6470800" cy="3492272"/>
            <a:chOff x="3527426" y="2803526"/>
            <a:chExt cx="5138738" cy="2773362"/>
          </a:xfrm>
        </p:grpSpPr>
        <p:sp>
          <p:nvSpPr>
            <p:cNvPr id="19" name="MH_Other_1"/>
            <p:cNvSpPr/>
            <p:nvPr>
              <p:custDataLst>
                <p:tags r:id="rId2"/>
              </p:custDataLst>
            </p:nvPr>
          </p:nvSpPr>
          <p:spPr>
            <a:xfrm>
              <a:off x="4149726" y="3327400"/>
              <a:ext cx="3890963" cy="2249488"/>
            </a:xfrm>
            <a:custGeom>
              <a:avLst/>
              <a:gdLst/>
              <a:ahLst/>
              <a:cxnLst/>
              <a:rect l="l" t="t" r="r" b="b"/>
              <a:pathLst>
                <a:path w="6552728" h="3789040">
                  <a:moveTo>
                    <a:pt x="3276364" y="0"/>
                  </a:moveTo>
                  <a:cubicBezTo>
                    <a:pt x="5085850" y="0"/>
                    <a:pt x="6552728" y="1466878"/>
                    <a:pt x="6552728" y="3276364"/>
                  </a:cubicBezTo>
                  <a:cubicBezTo>
                    <a:pt x="6552728" y="3450792"/>
                    <a:pt x="6539098" y="3622036"/>
                    <a:pt x="6512527" y="3789040"/>
                  </a:cubicBezTo>
                  <a:lnTo>
                    <a:pt x="5535623" y="3789040"/>
                  </a:lnTo>
                  <a:cubicBezTo>
                    <a:pt x="5553690" y="3674839"/>
                    <a:pt x="5562811" y="3557773"/>
                    <a:pt x="5562811" y="3438575"/>
                  </a:cubicBezTo>
                  <a:cubicBezTo>
                    <a:pt x="5562811" y="2175805"/>
                    <a:pt x="4539134" y="1152128"/>
                    <a:pt x="3276364" y="1152128"/>
                  </a:cubicBezTo>
                  <a:cubicBezTo>
                    <a:pt x="2013594" y="1152128"/>
                    <a:pt x="989917" y="2175805"/>
                    <a:pt x="989917" y="3438575"/>
                  </a:cubicBezTo>
                  <a:cubicBezTo>
                    <a:pt x="989917" y="3557773"/>
                    <a:pt x="999038" y="3674839"/>
                    <a:pt x="1017105" y="3789040"/>
                  </a:cubicBezTo>
                  <a:lnTo>
                    <a:pt x="40201" y="3789040"/>
                  </a:lnTo>
                  <a:cubicBezTo>
                    <a:pt x="13631" y="3622036"/>
                    <a:pt x="0" y="3450792"/>
                    <a:pt x="0" y="3276364"/>
                  </a:cubicBezTo>
                  <a:cubicBezTo>
                    <a:pt x="0" y="1466878"/>
                    <a:pt x="1466878" y="0"/>
                    <a:pt x="3276364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/>
            </a:p>
          </p:txBody>
        </p:sp>
        <p:sp>
          <p:nvSpPr>
            <p:cNvPr id="21" name="MH_Other_2"/>
            <p:cNvSpPr/>
            <p:nvPr>
              <p:custDataLst>
                <p:tags r:id="rId3"/>
              </p:custDataLst>
            </p:nvPr>
          </p:nvSpPr>
          <p:spPr>
            <a:xfrm>
              <a:off x="4278314" y="3468688"/>
              <a:ext cx="3635375" cy="2100262"/>
            </a:xfrm>
            <a:custGeom>
              <a:avLst/>
              <a:gdLst/>
              <a:ahLst/>
              <a:cxnLst/>
              <a:rect l="l" t="t" r="r" b="b"/>
              <a:pathLst>
                <a:path w="6120680" h="3539213">
                  <a:moveTo>
                    <a:pt x="3060340" y="0"/>
                  </a:moveTo>
                  <a:cubicBezTo>
                    <a:pt x="4750520" y="0"/>
                    <a:pt x="6120680" y="1370161"/>
                    <a:pt x="6120680" y="3060340"/>
                  </a:cubicBezTo>
                  <a:cubicBezTo>
                    <a:pt x="6120680" y="3223267"/>
                    <a:pt x="6107949" y="3383220"/>
                    <a:pt x="6083130" y="3539213"/>
                  </a:cubicBezTo>
                  <a:lnTo>
                    <a:pt x="5462282" y="3539213"/>
                  </a:lnTo>
                  <a:cubicBezTo>
                    <a:pt x="5481168" y="3419369"/>
                    <a:pt x="5490610" y="3296541"/>
                    <a:pt x="5490610" y="3171507"/>
                  </a:cubicBezTo>
                  <a:cubicBezTo>
                    <a:pt x="5490610" y="1829306"/>
                    <a:pt x="4402541" y="741237"/>
                    <a:pt x="3060340" y="741237"/>
                  </a:cubicBezTo>
                  <a:cubicBezTo>
                    <a:pt x="1718139" y="741237"/>
                    <a:pt x="630070" y="1829306"/>
                    <a:pt x="630070" y="3171507"/>
                  </a:cubicBezTo>
                  <a:cubicBezTo>
                    <a:pt x="630070" y="3296541"/>
                    <a:pt x="639513" y="3419369"/>
                    <a:pt x="658398" y="3539213"/>
                  </a:cubicBezTo>
                  <a:lnTo>
                    <a:pt x="37550" y="3539213"/>
                  </a:lnTo>
                  <a:cubicBezTo>
                    <a:pt x="12732" y="3383220"/>
                    <a:pt x="0" y="3223267"/>
                    <a:pt x="0" y="3060340"/>
                  </a:cubicBezTo>
                  <a:cubicBezTo>
                    <a:pt x="0" y="1370161"/>
                    <a:pt x="1370161" y="0"/>
                    <a:pt x="306034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/>
            </a:p>
          </p:txBody>
        </p:sp>
        <p:sp>
          <p:nvSpPr>
            <p:cNvPr id="32" name="MH_Other_3"/>
            <p:cNvSpPr/>
            <p:nvPr>
              <p:custDataLst>
                <p:tags r:id="rId4"/>
              </p:custDataLst>
            </p:nvPr>
          </p:nvSpPr>
          <p:spPr>
            <a:xfrm rot="1080000">
              <a:off x="6657976" y="2803526"/>
              <a:ext cx="269875" cy="638175"/>
            </a:xfrm>
            <a:custGeom>
              <a:avLst/>
              <a:gdLst>
                <a:gd name="connsiteX0" fmla="*/ 135004 w 270008"/>
                <a:gd name="connsiteY0" fmla="*/ 0 h 637236"/>
                <a:gd name="connsiteX1" fmla="*/ 270008 w 270008"/>
                <a:gd name="connsiteY1" fmla="*/ 135004 h 637236"/>
                <a:gd name="connsiteX2" fmla="*/ 230467 w 270008"/>
                <a:gd name="connsiteY2" fmla="*/ 230466 h 637236"/>
                <a:gd name="connsiteX3" fmla="*/ 196340 w 270008"/>
                <a:gd name="connsiteY3" fmla="*/ 253475 h 637236"/>
                <a:gd name="connsiteX4" fmla="*/ 196340 w 270008"/>
                <a:gd name="connsiteY4" fmla="*/ 637236 h 637236"/>
                <a:gd name="connsiteX5" fmla="*/ 73669 w 270008"/>
                <a:gd name="connsiteY5" fmla="*/ 637236 h 637236"/>
                <a:gd name="connsiteX6" fmla="*/ 73669 w 270008"/>
                <a:gd name="connsiteY6" fmla="*/ 253476 h 637236"/>
                <a:gd name="connsiteX7" fmla="*/ 39541 w 270008"/>
                <a:gd name="connsiteY7" fmla="*/ 230466 h 637236"/>
                <a:gd name="connsiteX8" fmla="*/ 0 w 270008"/>
                <a:gd name="connsiteY8" fmla="*/ 135004 h 637236"/>
                <a:gd name="connsiteX9" fmla="*/ 135004 w 270008"/>
                <a:gd name="connsiteY9" fmla="*/ 0 h 63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008" h="637236">
                  <a:moveTo>
                    <a:pt x="135004" y="0"/>
                  </a:moveTo>
                  <a:cubicBezTo>
                    <a:pt x="209565" y="0"/>
                    <a:pt x="270008" y="60443"/>
                    <a:pt x="270008" y="135004"/>
                  </a:cubicBezTo>
                  <a:cubicBezTo>
                    <a:pt x="270008" y="172284"/>
                    <a:pt x="254898" y="206035"/>
                    <a:pt x="230467" y="230466"/>
                  </a:cubicBezTo>
                  <a:lnTo>
                    <a:pt x="196340" y="253475"/>
                  </a:lnTo>
                  <a:lnTo>
                    <a:pt x="196340" y="637236"/>
                  </a:lnTo>
                  <a:lnTo>
                    <a:pt x="73669" y="637236"/>
                  </a:lnTo>
                  <a:lnTo>
                    <a:pt x="73669" y="253476"/>
                  </a:lnTo>
                  <a:lnTo>
                    <a:pt x="39541" y="230466"/>
                  </a:lnTo>
                  <a:cubicBezTo>
                    <a:pt x="15111" y="206035"/>
                    <a:pt x="0" y="172284"/>
                    <a:pt x="0" y="135004"/>
                  </a:cubicBezTo>
                  <a:cubicBezTo>
                    <a:pt x="0" y="60443"/>
                    <a:pt x="60443" y="0"/>
                    <a:pt x="135004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/>
            </a:p>
          </p:txBody>
        </p:sp>
        <p:sp>
          <p:nvSpPr>
            <p:cNvPr id="33" name="MH_Other_4"/>
            <p:cNvSpPr/>
            <p:nvPr>
              <p:custDataLst>
                <p:tags r:id="rId5"/>
              </p:custDataLst>
            </p:nvPr>
          </p:nvSpPr>
          <p:spPr>
            <a:xfrm rot="20520000">
              <a:off x="5238751" y="2813050"/>
              <a:ext cx="269875" cy="636588"/>
            </a:xfrm>
            <a:custGeom>
              <a:avLst/>
              <a:gdLst>
                <a:gd name="connsiteX0" fmla="*/ 135004 w 270008"/>
                <a:gd name="connsiteY0" fmla="*/ 0 h 637236"/>
                <a:gd name="connsiteX1" fmla="*/ 270008 w 270008"/>
                <a:gd name="connsiteY1" fmla="*/ 135004 h 637236"/>
                <a:gd name="connsiteX2" fmla="*/ 230467 w 270008"/>
                <a:gd name="connsiteY2" fmla="*/ 230466 h 637236"/>
                <a:gd name="connsiteX3" fmla="*/ 196340 w 270008"/>
                <a:gd name="connsiteY3" fmla="*/ 253475 h 637236"/>
                <a:gd name="connsiteX4" fmla="*/ 196340 w 270008"/>
                <a:gd name="connsiteY4" fmla="*/ 637236 h 637236"/>
                <a:gd name="connsiteX5" fmla="*/ 73669 w 270008"/>
                <a:gd name="connsiteY5" fmla="*/ 637236 h 637236"/>
                <a:gd name="connsiteX6" fmla="*/ 73669 w 270008"/>
                <a:gd name="connsiteY6" fmla="*/ 253476 h 637236"/>
                <a:gd name="connsiteX7" fmla="*/ 39541 w 270008"/>
                <a:gd name="connsiteY7" fmla="*/ 230466 h 637236"/>
                <a:gd name="connsiteX8" fmla="*/ 0 w 270008"/>
                <a:gd name="connsiteY8" fmla="*/ 135004 h 637236"/>
                <a:gd name="connsiteX9" fmla="*/ 135004 w 270008"/>
                <a:gd name="connsiteY9" fmla="*/ 0 h 63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008" h="637236">
                  <a:moveTo>
                    <a:pt x="135004" y="0"/>
                  </a:moveTo>
                  <a:cubicBezTo>
                    <a:pt x="209565" y="0"/>
                    <a:pt x="270008" y="60443"/>
                    <a:pt x="270008" y="135004"/>
                  </a:cubicBezTo>
                  <a:cubicBezTo>
                    <a:pt x="270008" y="172284"/>
                    <a:pt x="254898" y="206035"/>
                    <a:pt x="230467" y="230466"/>
                  </a:cubicBezTo>
                  <a:lnTo>
                    <a:pt x="196340" y="253475"/>
                  </a:lnTo>
                  <a:lnTo>
                    <a:pt x="196340" y="637236"/>
                  </a:lnTo>
                  <a:lnTo>
                    <a:pt x="73669" y="637236"/>
                  </a:lnTo>
                  <a:lnTo>
                    <a:pt x="73669" y="253476"/>
                  </a:lnTo>
                  <a:lnTo>
                    <a:pt x="39541" y="230466"/>
                  </a:lnTo>
                  <a:cubicBezTo>
                    <a:pt x="15111" y="206035"/>
                    <a:pt x="0" y="172284"/>
                    <a:pt x="0" y="135004"/>
                  </a:cubicBezTo>
                  <a:cubicBezTo>
                    <a:pt x="0" y="60443"/>
                    <a:pt x="60443" y="0"/>
                    <a:pt x="135004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/>
            </a:p>
          </p:txBody>
        </p:sp>
        <p:sp>
          <p:nvSpPr>
            <p:cNvPr id="34" name="MH_Other_5"/>
            <p:cNvSpPr/>
            <p:nvPr>
              <p:custDataLst>
                <p:tags r:id="rId6"/>
              </p:custDataLst>
            </p:nvPr>
          </p:nvSpPr>
          <p:spPr>
            <a:xfrm rot="18360000">
              <a:off x="4106070" y="3664745"/>
              <a:ext cx="269875" cy="636587"/>
            </a:xfrm>
            <a:custGeom>
              <a:avLst/>
              <a:gdLst>
                <a:gd name="connsiteX0" fmla="*/ 135004 w 270008"/>
                <a:gd name="connsiteY0" fmla="*/ 0 h 637236"/>
                <a:gd name="connsiteX1" fmla="*/ 270008 w 270008"/>
                <a:gd name="connsiteY1" fmla="*/ 135004 h 637236"/>
                <a:gd name="connsiteX2" fmla="*/ 230467 w 270008"/>
                <a:gd name="connsiteY2" fmla="*/ 230466 h 637236"/>
                <a:gd name="connsiteX3" fmla="*/ 196340 w 270008"/>
                <a:gd name="connsiteY3" fmla="*/ 253475 h 637236"/>
                <a:gd name="connsiteX4" fmla="*/ 196340 w 270008"/>
                <a:gd name="connsiteY4" fmla="*/ 637236 h 637236"/>
                <a:gd name="connsiteX5" fmla="*/ 73669 w 270008"/>
                <a:gd name="connsiteY5" fmla="*/ 637236 h 637236"/>
                <a:gd name="connsiteX6" fmla="*/ 73669 w 270008"/>
                <a:gd name="connsiteY6" fmla="*/ 253476 h 637236"/>
                <a:gd name="connsiteX7" fmla="*/ 39541 w 270008"/>
                <a:gd name="connsiteY7" fmla="*/ 230466 h 637236"/>
                <a:gd name="connsiteX8" fmla="*/ 0 w 270008"/>
                <a:gd name="connsiteY8" fmla="*/ 135004 h 637236"/>
                <a:gd name="connsiteX9" fmla="*/ 135004 w 270008"/>
                <a:gd name="connsiteY9" fmla="*/ 0 h 63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008" h="637236">
                  <a:moveTo>
                    <a:pt x="135004" y="0"/>
                  </a:moveTo>
                  <a:cubicBezTo>
                    <a:pt x="209565" y="0"/>
                    <a:pt x="270008" y="60443"/>
                    <a:pt x="270008" y="135004"/>
                  </a:cubicBezTo>
                  <a:cubicBezTo>
                    <a:pt x="270008" y="172284"/>
                    <a:pt x="254898" y="206035"/>
                    <a:pt x="230467" y="230466"/>
                  </a:cubicBezTo>
                  <a:lnTo>
                    <a:pt x="196340" y="253475"/>
                  </a:lnTo>
                  <a:lnTo>
                    <a:pt x="196340" y="637236"/>
                  </a:lnTo>
                  <a:lnTo>
                    <a:pt x="73669" y="637236"/>
                  </a:lnTo>
                  <a:lnTo>
                    <a:pt x="73669" y="253476"/>
                  </a:lnTo>
                  <a:lnTo>
                    <a:pt x="39541" y="230466"/>
                  </a:lnTo>
                  <a:cubicBezTo>
                    <a:pt x="15111" y="206035"/>
                    <a:pt x="0" y="172284"/>
                    <a:pt x="0" y="135004"/>
                  </a:cubicBezTo>
                  <a:cubicBezTo>
                    <a:pt x="0" y="60443"/>
                    <a:pt x="60443" y="0"/>
                    <a:pt x="135004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/>
            </a:p>
          </p:txBody>
        </p:sp>
        <p:sp>
          <p:nvSpPr>
            <p:cNvPr id="35" name="MH_Other_6"/>
            <p:cNvSpPr/>
            <p:nvPr>
              <p:custDataLst>
                <p:tags r:id="rId7"/>
              </p:custDataLst>
            </p:nvPr>
          </p:nvSpPr>
          <p:spPr>
            <a:xfrm rot="3240000">
              <a:off x="7799389" y="3646489"/>
              <a:ext cx="269875" cy="638175"/>
            </a:xfrm>
            <a:custGeom>
              <a:avLst/>
              <a:gdLst>
                <a:gd name="connsiteX0" fmla="*/ 135004 w 270008"/>
                <a:gd name="connsiteY0" fmla="*/ 0 h 637236"/>
                <a:gd name="connsiteX1" fmla="*/ 270008 w 270008"/>
                <a:gd name="connsiteY1" fmla="*/ 135004 h 637236"/>
                <a:gd name="connsiteX2" fmla="*/ 230467 w 270008"/>
                <a:gd name="connsiteY2" fmla="*/ 230466 h 637236"/>
                <a:gd name="connsiteX3" fmla="*/ 196340 w 270008"/>
                <a:gd name="connsiteY3" fmla="*/ 253475 h 637236"/>
                <a:gd name="connsiteX4" fmla="*/ 196340 w 270008"/>
                <a:gd name="connsiteY4" fmla="*/ 637236 h 637236"/>
                <a:gd name="connsiteX5" fmla="*/ 73669 w 270008"/>
                <a:gd name="connsiteY5" fmla="*/ 637236 h 637236"/>
                <a:gd name="connsiteX6" fmla="*/ 73669 w 270008"/>
                <a:gd name="connsiteY6" fmla="*/ 253476 h 637236"/>
                <a:gd name="connsiteX7" fmla="*/ 39541 w 270008"/>
                <a:gd name="connsiteY7" fmla="*/ 230466 h 637236"/>
                <a:gd name="connsiteX8" fmla="*/ 0 w 270008"/>
                <a:gd name="connsiteY8" fmla="*/ 135004 h 637236"/>
                <a:gd name="connsiteX9" fmla="*/ 135004 w 270008"/>
                <a:gd name="connsiteY9" fmla="*/ 0 h 63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008" h="637236">
                  <a:moveTo>
                    <a:pt x="135004" y="0"/>
                  </a:moveTo>
                  <a:cubicBezTo>
                    <a:pt x="209565" y="0"/>
                    <a:pt x="270008" y="60443"/>
                    <a:pt x="270008" y="135004"/>
                  </a:cubicBezTo>
                  <a:cubicBezTo>
                    <a:pt x="270008" y="172284"/>
                    <a:pt x="254898" y="206035"/>
                    <a:pt x="230467" y="230466"/>
                  </a:cubicBezTo>
                  <a:lnTo>
                    <a:pt x="196340" y="253475"/>
                  </a:lnTo>
                  <a:lnTo>
                    <a:pt x="196340" y="637236"/>
                  </a:lnTo>
                  <a:lnTo>
                    <a:pt x="73669" y="637236"/>
                  </a:lnTo>
                  <a:lnTo>
                    <a:pt x="73669" y="253476"/>
                  </a:lnTo>
                  <a:lnTo>
                    <a:pt x="39541" y="230466"/>
                  </a:lnTo>
                  <a:cubicBezTo>
                    <a:pt x="15111" y="206035"/>
                    <a:pt x="0" y="172284"/>
                    <a:pt x="0" y="135004"/>
                  </a:cubicBezTo>
                  <a:cubicBezTo>
                    <a:pt x="0" y="60443"/>
                    <a:pt x="60443" y="0"/>
                    <a:pt x="135004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/>
            </a:p>
          </p:txBody>
        </p:sp>
        <p:sp>
          <p:nvSpPr>
            <p:cNvPr id="36" name="MH_Other_7"/>
            <p:cNvSpPr/>
            <p:nvPr>
              <p:custDataLst>
                <p:tags r:id="rId8"/>
              </p:custDataLst>
            </p:nvPr>
          </p:nvSpPr>
          <p:spPr>
            <a:xfrm rot="5400000">
              <a:off x="8212139" y="4989514"/>
              <a:ext cx="269875" cy="638175"/>
            </a:xfrm>
            <a:custGeom>
              <a:avLst/>
              <a:gdLst>
                <a:gd name="connsiteX0" fmla="*/ 135004 w 270008"/>
                <a:gd name="connsiteY0" fmla="*/ 0 h 637236"/>
                <a:gd name="connsiteX1" fmla="*/ 270008 w 270008"/>
                <a:gd name="connsiteY1" fmla="*/ 135004 h 637236"/>
                <a:gd name="connsiteX2" fmla="*/ 230467 w 270008"/>
                <a:gd name="connsiteY2" fmla="*/ 230466 h 637236"/>
                <a:gd name="connsiteX3" fmla="*/ 196340 w 270008"/>
                <a:gd name="connsiteY3" fmla="*/ 253475 h 637236"/>
                <a:gd name="connsiteX4" fmla="*/ 196340 w 270008"/>
                <a:gd name="connsiteY4" fmla="*/ 637236 h 637236"/>
                <a:gd name="connsiteX5" fmla="*/ 73669 w 270008"/>
                <a:gd name="connsiteY5" fmla="*/ 637236 h 637236"/>
                <a:gd name="connsiteX6" fmla="*/ 73669 w 270008"/>
                <a:gd name="connsiteY6" fmla="*/ 253476 h 637236"/>
                <a:gd name="connsiteX7" fmla="*/ 39541 w 270008"/>
                <a:gd name="connsiteY7" fmla="*/ 230466 h 637236"/>
                <a:gd name="connsiteX8" fmla="*/ 0 w 270008"/>
                <a:gd name="connsiteY8" fmla="*/ 135004 h 637236"/>
                <a:gd name="connsiteX9" fmla="*/ 135004 w 270008"/>
                <a:gd name="connsiteY9" fmla="*/ 0 h 63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008" h="637236">
                  <a:moveTo>
                    <a:pt x="135004" y="0"/>
                  </a:moveTo>
                  <a:cubicBezTo>
                    <a:pt x="209565" y="0"/>
                    <a:pt x="270008" y="60443"/>
                    <a:pt x="270008" y="135004"/>
                  </a:cubicBezTo>
                  <a:cubicBezTo>
                    <a:pt x="270008" y="172284"/>
                    <a:pt x="254898" y="206035"/>
                    <a:pt x="230467" y="230466"/>
                  </a:cubicBezTo>
                  <a:lnTo>
                    <a:pt x="196340" y="253475"/>
                  </a:lnTo>
                  <a:lnTo>
                    <a:pt x="196340" y="637236"/>
                  </a:lnTo>
                  <a:lnTo>
                    <a:pt x="73669" y="637236"/>
                  </a:lnTo>
                  <a:lnTo>
                    <a:pt x="73669" y="253476"/>
                  </a:lnTo>
                  <a:lnTo>
                    <a:pt x="39541" y="230466"/>
                  </a:lnTo>
                  <a:cubicBezTo>
                    <a:pt x="15111" y="206035"/>
                    <a:pt x="0" y="172284"/>
                    <a:pt x="0" y="135004"/>
                  </a:cubicBezTo>
                  <a:cubicBezTo>
                    <a:pt x="0" y="60443"/>
                    <a:pt x="60443" y="0"/>
                    <a:pt x="135004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/>
            </a:p>
          </p:txBody>
        </p:sp>
        <p:sp>
          <p:nvSpPr>
            <p:cNvPr id="22" name="MH_Other_8"/>
            <p:cNvSpPr/>
            <p:nvPr>
              <p:custDataLst>
                <p:tags r:id="rId9"/>
              </p:custDataLst>
            </p:nvPr>
          </p:nvSpPr>
          <p:spPr>
            <a:xfrm rot="16200000">
              <a:off x="3710782" y="4990307"/>
              <a:ext cx="269875" cy="636588"/>
            </a:xfrm>
            <a:custGeom>
              <a:avLst/>
              <a:gdLst>
                <a:gd name="connsiteX0" fmla="*/ 135004 w 270008"/>
                <a:gd name="connsiteY0" fmla="*/ 0 h 637236"/>
                <a:gd name="connsiteX1" fmla="*/ 270008 w 270008"/>
                <a:gd name="connsiteY1" fmla="*/ 135004 h 637236"/>
                <a:gd name="connsiteX2" fmla="*/ 230467 w 270008"/>
                <a:gd name="connsiteY2" fmla="*/ 230466 h 637236"/>
                <a:gd name="connsiteX3" fmla="*/ 196340 w 270008"/>
                <a:gd name="connsiteY3" fmla="*/ 253475 h 637236"/>
                <a:gd name="connsiteX4" fmla="*/ 196340 w 270008"/>
                <a:gd name="connsiteY4" fmla="*/ 637236 h 637236"/>
                <a:gd name="connsiteX5" fmla="*/ 73669 w 270008"/>
                <a:gd name="connsiteY5" fmla="*/ 637236 h 637236"/>
                <a:gd name="connsiteX6" fmla="*/ 73669 w 270008"/>
                <a:gd name="connsiteY6" fmla="*/ 253476 h 637236"/>
                <a:gd name="connsiteX7" fmla="*/ 39541 w 270008"/>
                <a:gd name="connsiteY7" fmla="*/ 230466 h 637236"/>
                <a:gd name="connsiteX8" fmla="*/ 0 w 270008"/>
                <a:gd name="connsiteY8" fmla="*/ 135004 h 637236"/>
                <a:gd name="connsiteX9" fmla="*/ 135004 w 270008"/>
                <a:gd name="connsiteY9" fmla="*/ 0 h 63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008" h="637236">
                  <a:moveTo>
                    <a:pt x="135004" y="0"/>
                  </a:moveTo>
                  <a:cubicBezTo>
                    <a:pt x="209565" y="0"/>
                    <a:pt x="270008" y="60443"/>
                    <a:pt x="270008" y="135004"/>
                  </a:cubicBezTo>
                  <a:cubicBezTo>
                    <a:pt x="270008" y="172284"/>
                    <a:pt x="254898" y="206035"/>
                    <a:pt x="230467" y="230466"/>
                  </a:cubicBezTo>
                  <a:lnTo>
                    <a:pt x="196340" y="253475"/>
                  </a:lnTo>
                  <a:lnTo>
                    <a:pt x="196340" y="637236"/>
                  </a:lnTo>
                  <a:lnTo>
                    <a:pt x="73669" y="637236"/>
                  </a:lnTo>
                  <a:lnTo>
                    <a:pt x="73669" y="253476"/>
                  </a:lnTo>
                  <a:lnTo>
                    <a:pt x="39541" y="230466"/>
                  </a:lnTo>
                  <a:cubicBezTo>
                    <a:pt x="15111" y="206035"/>
                    <a:pt x="0" y="172284"/>
                    <a:pt x="0" y="135004"/>
                  </a:cubicBezTo>
                  <a:cubicBezTo>
                    <a:pt x="0" y="60443"/>
                    <a:pt x="60443" y="0"/>
                    <a:pt x="135004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835217" y="5141151"/>
            <a:ext cx="1954212" cy="8460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63076" y="5141151"/>
            <a:ext cx="1954212" cy="8460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53770" y="3227388"/>
            <a:ext cx="1954212" cy="8460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21689" y="3227388"/>
            <a:ext cx="1954212" cy="8460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59125" y="2039360"/>
            <a:ext cx="1954212" cy="8460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942715" y="2039360"/>
            <a:ext cx="1954212" cy="8460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"/>
          <p:cNvSpPr/>
          <p:nvPr/>
        </p:nvSpPr>
        <p:spPr>
          <a:xfrm>
            <a:off x="5679716" y="4504851"/>
            <a:ext cx="832568" cy="828658"/>
          </a:xfrm>
          <a:custGeom>
            <a:avLst/>
            <a:gdLst>
              <a:gd name="connsiteX0" fmla="*/ 284163 w 338138"/>
              <a:gd name="connsiteY0" fmla="*/ 0 h 336550"/>
              <a:gd name="connsiteX1" fmla="*/ 338138 w 338138"/>
              <a:gd name="connsiteY1" fmla="*/ 0 h 336550"/>
              <a:gd name="connsiteX2" fmla="*/ 338138 w 338138"/>
              <a:gd name="connsiteY2" fmla="*/ 336550 h 336550"/>
              <a:gd name="connsiteX3" fmla="*/ 263525 w 338138"/>
              <a:gd name="connsiteY3" fmla="*/ 336550 h 336550"/>
              <a:gd name="connsiteX4" fmla="*/ 263525 w 338138"/>
              <a:gd name="connsiteY4" fmla="*/ 168275 h 336550"/>
              <a:gd name="connsiteX5" fmla="*/ 284163 w 338138"/>
              <a:gd name="connsiteY5" fmla="*/ 168275 h 336550"/>
              <a:gd name="connsiteX6" fmla="*/ 194282 w 338138"/>
              <a:gd name="connsiteY6" fmla="*/ 0 h 336550"/>
              <a:gd name="connsiteX7" fmla="*/ 224819 w 338138"/>
              <a:gd name="connsiteY7" fmla="*/ 0 h 336550"/>
              <a:gd name="connsiteX8" fmla="*/ 224819 w 338138"/>
              <a:gd name="connsiteY8" fmla="*/ 168275 h 336550"/>
              <a:gd name="connsiteX9" fmla="*/ 246063 w 338138"/>
              <a:gd name="connsiteY9" fmla="*/ 168275 h 336550"/>
              <a:gd name="connsiteX10" fmla="*/ 246063 w 338138"/>
              <a:gd name="connsiteY10" fmla="*/ 336550 h 336550"/>
              <a:gd name="connsiteX11" fmla="*/ 173038 w 338138"/>
              <a:gd name="connsiteY11" fmla="*/ 336550 h 336550"/>
              <a:gd name="connsiteX12" fmla="*/ 173038 w 338138"/>
              <a:gd name="connsiteY12" fmla="*/ 335236 h 336550"/>
              <a:gd name="connsiteX13" fmla="*/ 173038 w 338138"/>
              <a:gd name="connsiteY13" fmla="*/ 168275 h 336550"/>
              <a:gd name="connsiteX14" fmla="*/ 194282 w 338138"/>
              <a:gd name="connsiteY14" fmla="*/ 168275 h 336550"/>
              <a:gd name="connsiteX15" fmla="*/ 194282 w 338138"/>
              <a:gd name="connsiteY15" fmla="*/ 0 h 336550"/>
              <a:gd name="connsiteX16" fmla="*/ 105305 w 338138"/>
              <a:gd name="connsiteY16" fmla="*/ 0 h 336550"/>
              <a:gd name="connsiteX17" fmla="*/ 134409 w 338138"/>
              <a:gd name="connsiteY17" fmla="*/ 0 h 336550"/>
              <a:gd name="connsiteX18" fmla="*/ 134409 w 338138"/>
              <a:gd name="connsiteY18" fmla="*/ 168275 h 336550"/>
              <a:gd name="connsiteX19" fmla="*/ 155576 w 338138"/>
              <a:gd name="connsiteY19" fmla="*/ 168275 h 336550"/>
              <a:gd name="connsiteX20" fmla="*/ 155576 w 338138"/>
              <a:gd name="connsiteY20" fmla="*/ 335236 h 336550"/>
              <a:gd name="connsiteX21" fmla="*/ 155576 w 338138"/>
              <a:gd name="connsiteY21" fmla="*/ 336550 h 336550"/>
              <a:gd name="connsiteX22" fmla="*/ 84138 w 338138"/>
              <a:gd name="connsiteY22" fmla="*/ 336550 h 336550"/>
              <a:gd name="connsiteX23" fmla="*/ 84138 w 338138"/>
              <a:gd name="connsiteY23" fmla="*/ 335236 h 336550"/>
              <a:gd name="connsiteX24" fmla="*/ 84138 w 338138"/>
              <a:gd name="connsiteY24" fmla="*/ 168275 h 336550"/>
              <a:gd name="connsiteX25" fmla="*/ 105305 w 338138"/>
              <a:gd name="connsiteY25" fmla="*/ 168275 h 336550"/>
              <a:gd name="connsiteX26" fmla="*/ 105305 w 338138"/>
              <a:gd name="connsiteY26" fmla="*/ 0 h 336550"/>
              <a:gd name="connsiteX27" fmla="*/ 0 w 338138"/>
              <a:gd name="connsiteY27" fmla="*/ 0 h 336550"/>
              <a:gd name="connsiteX28" fmla="*/ 46847 w 338138"/>
              <a:gd name="connsiteY28" fmla="*/ 0 h 336550"/>
              <a:gd name="connsiteX29" fmla="*/ 46847 w 338138"/>
              <a:gd name="connsiteY29" fmla="*/ 168275 h 336550"/>
              <a:gd name="connsiteX30" fmla="*/ 68263 w 338138"/>
              <a:gd name="connsiteY30" fmla="*/ 168275 h 336550"/>
              <a:gd name="connsiteX31" fmla="*/ 68263 w 338138"/>
              <a:gd name="connsiteY31" fmla="*/ 335236 h 336550"/>
              <a:gd name="connsiteX32" fmla="*/ 68263 w 338138"/>
              <a:gd name="connsiteY32" fmla="*/ 336550 h 336550"/>
              <a:gd name="connsiteX33" fmla="*/ 0 w 338138"/>
              <a:gd name="connsiteY33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8138" h="336550">
                <a:moveTo>
                  <a:pt x="284163" y="0"/>
                </a:moveTo>
                <a:lnTo>
                  <a:pt x="338138" y="0"/>
                </a:lnTo>
                <a:lnTo>
                  <a:pt x="338138" y="336550"/>
                </a:lnTo>
                <a:lnTo>
                  <a:pt x="263525" y="336550"/>
                </a:lnTo>
                <a:lnTo>
                  <a:pt x="263525" y="168275"/>
                </a:lnTo>
                <a:lnTo>
                  <a:pt x="284163" y="168275"/>
                </a:lnTo>
                <a:close/>
                <a:moveTo>
                  <a:pt x="194282" y="0"/>
                </a:moveTo>
                <a:cubicBezTo>
                  <a:pt x="224819" y="0"/>
                  <a:pt x="224819" y="0"/>
                  <a:pt x="224819" y="0"/>
                </a:cubicBezTo>
                <a:cubicBezTo>
                  <a:pt x="224819" y="168275"/>
                  <a:pt x="224819" y="168275"/>
                  <a:pt x="224819" y="168275"/>
                </a:cubicBezTo>
                <a:lnTo>
                  <a:pt x="246063" y="168275"/>
                </a:lnTo>
                <a:cubicBezTo>
                  <a:pt x="246063" y="336550"/>
                  <a:pt x="246063" y="336550"/>
                  <a:pt x="246063" y="336550"/>
                </a:cubicBezTo>
                <a:cubicBezTo>
                  <a:pt x="173038" y="336550"/>
                  <a:pt x="173038" y="336550"/>
                  <a:pt x="173038" y="336550"/>
                </a:cubicBezTo>
                <a:cubicBezTo>
                  <a:pt x="173038" y="336550"/>
                  <a:pt x="173038" y="336550"/>
                  <a:pt x="173038" y="335236"/>
                </a:cubicBezTo>
                <a:cubicBezTo>
                  <a:pt x="173038" y="168275"/>
                  <a:pt x="173038" y="168275"/>
                  <a:pt x="173038" y="168275"/>
                </a:cubicBezTo>
                <a:cubicBezTo>
                  <a:pt x="194282" y="168275"/>
                  <a:pt x="194282" y="168275"/>
                  <a:pt x="194282" y="168275"/>
                </a:cubicBezTo>
                <a:cubicBezTo>
                  <a:pt x="194282" y="0"/>
                  <a:pt x="194282" y="0"/>
                  <a:pt x="194282" y="0"/>
                </a:cubicBezTo>
                <a:close/>
                <a:moveTo>
                  <a:pt x="105305" y="0"/>
                </a:moveTo>
                <a:cubicBezTo>
                  <a:pt x="134409" y="0"/>
                  <a:pt x="134409" y="0"/>
                  <a:pt x="134409" y="0"/>
                </a:cubicBezTo>
                <a:cubicBezTo>
                  <a:pt x="134409" y="168275"/>
                  <a:pt x="134409" y="168275"/>
                  <a:pt x="134409" y="168275"/>
                </a:cubicBezTo>
                <a:cubicBezTo>
                  <a:pt x="155576" y="168275"/>
                  <a:pt x="155576" y="168275"/>
                  <a:pt x="155576" y="168275"/>
                </a:cubicBezTo>
                <a:cubicBezTo>
                  <a:pt x="155576" y="335236"/>
                  <a:pt x="155576" y="335236"/>
                  <a:pt x="155576" y="335236"/>
                </a:cubicBezTo>
                <a:cubicBezTo>
                  <a:pt x="155576" y="336550"/>
                  <a:pt x="155576" y="336550"/>
                  <a:pt x="155576" y="336550"/>
                </a:cubicBezTo>
                <a:cubicBezTo>
                  <a:pt x="84138" y="336550"/>
                  <a:pt x="84138" y="336550"/>
                  <a:pt x="84138" y="336550"/>
                </a:cubicBezTo>
                <a:cubicBezTo>
                  <a:pt x="84138" y="336550"/>
                  <a:pt x="84138" y="336550"/>
                  <a:pt x="84138" y="335236"/>
                </a:cubicBezTo>
                <a:lnTo>
                  <a:pt x="84138" y="168275"/>
                </a:lnTo>
                <a:cubicBezTo>
                  <a:pt x="105305" y="168275"/>
                  <a:pt x="105305" y="168275"/>
                  <a:pt x="105305" y="168275"/>
                </a:cubicBezTo>
                <a:cubicBezTo>
                  <a:pt x="105305" y="0"/>
                  <a:pt x="105305" y="0"/>
                  <a:pt x="105305" y="0"/>
                </a:cubicBezTo>
                <a:close/>
                <a:moveTo>
                  <a:pt x="0" y="0"/>
                </a:moveTo>
                <a:cubicBezTo>
                  <a:pt x="46847" y="0"/>
                  <a:pt x="46847" y="0"/>
                  <a:pt x="46847" y="0"/>
                </a:cubicBezTo>
                <a:cubicBezTo>
                  <a:pt x="46847" y="168275"/>
                  <a:pt x="46847" y="168275"/>
                  <a:pt x="46847" y="168275"/>
                </a:cubicBezTo>
                <a:cubicBezTo>
                  <a:pt x="68263" y="168275"/>
                  <a:pt x="68263" y="168275"/>
                  <a:pt x="68263" y="168275"/>
                </a:cubicBezTo>
                <a:cubicBezTo>
                  <a:pt x="68263" y="335236"/>
                  <a:pt x="68263" y="335236"/>
                  <a:pt x="68263" y="335236"/>
                </a:cubicBezTo>
                <a:cubicBezTo>
                  <a:pt x="68263" y="336550"/>
                  <a:pt x="68263" y="336550"/>
                  <a:pt x="68263" y="336550"/>
                </a:cubicBezTo>
                <a:cubicBezTo>
                  <a:pt x="0" y="336550"/>
                  <a:pt x="0" y="336550"/>
                  <a:pt x="0" y="336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25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59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  <p:bldP spid="27" grpId="0"/>
      <p:bldP spid="28" grpId="0"/>
      <p:bldP spid="29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492930" y="1901371"/>
            <a:ext cx="4527754" cy="4407354"/>
            <a:chOff x="5479461" y="3211795"/>
            <a:chExt cx="4734503" cy="3303250"/>
          </a:xfrm>
        </p:grpSpPr>
        <p:sp>
          <p:nvSpPr>
            <p:cNvPr id="2" name="等腰三角形 1"/>
            <p:cNvSpPr/>
            <p:nvPr/>
          </p:nvSpPr>
          <p:spPr>
            <a:xfrm>
              <a:off x="5479461" y="4752444"/>
              <a:ext cx="2117775" cy="176260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等腰三角形 2"/>
            <p:cNvSpPr/>
            <p:nvPr/>
          </p:nvSpPr>
          <p:spPr>
            <a:xfrm>
              <a:off x="6140339" y="3762337"/>
              <a:ext cx="2713831" cy="2752708"/>
            </a:xfrm>
            <a:prstGeom prst="triangle">
              <a:avLst/>
            </a:prstGeom>
            <a:solidFill>
              <a:schemeClr val="accent2"/>
            </a:solidFill>
            <a:ln w="28575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>
              <a:off x="6957365" y="3211795"/>
              <a:ext cx="3256599" cy="3303250"/>
            </a:xfrm>
            <a:prstGeom prst="triangle">
              <a:avLst/>
            </a:prstGeom>
            <a:ln w="28575"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4308103" y="2031999"/>
            <a:ext cx="5007429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308103" y="3360056"/>
            <a:ext cx="370114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308103" y="4688112"/>
            <a:ext cx="2816845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213222" y="1853871"/>
            <a:ext cx="3708116" cy="979935"/>
            <a:chOff x="7483989" y="3361982"/>
            <a:chExt cx="3708116" cy="979935"/>
          </a:xfrm>
        </p:grpSpPr>
        <p:sp>
          <p:nvSpPr>
            <p:cNvPr id="18" name="矩形 17"/>
            <p:cNvSpPr/>
            <p:nvPr/>
          </p:nvSpPr>
          <p:spPr>
            <a:xfrm>
              <a:off x="7483989" y="3732519"/>
              <a:ext cx="370811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13222" y="3156894"/>
            <a:ext cx="3708116" cy="979935"/>
            <a:chOff x="7483989" y="3361982"/>
            <a:chExt cx="3708116" cy="979935"/>
          </a:xfrm>
        </p:grpSpPr>
        <p:sp>
          <p:nvSpPr>
            <p:cNvPr id="21" name="矩形 20"/>
            <p:cNvSpPr/>
            <p:nvPr/>
          </p:nvSpPr>
          <p:spPr>
            <a:xfrm>
              <a:off x="7483989" y="3732519"/>
              <a:ext cx="370811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13222" y="4472327"/>
            <a:ext cx="3708116" cy="979935"/>
            <a:chOff x="7483989" y="3361982"/>
            <a:chExt cx="3708116" cy="979935"/>
          </a:xfrm>
        </p:grpSpPr>
        <p:sp>
          <p:nvSpPr>
            <p:cNvPr id="24" name="矩形 23"/>
            <p:cNvSpPr/>
            <p:nvPr/>
          </p:nvSpPr>
          <p:spPr>
            <a:xfrm>
              <a:off x="7483989" y="3732519"/>
              <a:ext cx="370811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28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36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6563" y="2108694"/>
            <a:ext cx="9837037" cy="2325044"/>
            <a:chOff x="246762" y="1928926"/>
            <a:chExt cx="11716638" cy="2517152"/>
          </a:xfrm>
        </p:grpSpPr>
        <p:cxnSp>
          <p:nvCxnSpPr>
            <p:cNvPr id="9" name="iS1ide-Straight Connector 8"/>
            <p:cNvCxnSpPr>
              <a:stCxn id="18" idx="6"/>
              <a:endCxn id="19" idx="2"/>
            </p:cNvCxnSpPr>
            <p:nvPr/>
          </p:nvCxnSpPr>
          <p:spPr>
            <a:xfrm>
              <a:off x="375398" y="3340725"/>
              <a:ext cx="11387601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1ide-箭头: 五边形 3"/>
            <p:cNvSpPr/>
            <p:nvPr/>
          </p:nvSpPr>
          <p:spPr>
            <a:xfrm>
              <a:off x="8766798" y="3811079"/>
              <a:ext cx="3196602" cy="634999"/>
            </a:xfrm>
            <a:prstGeom prst="homePlate">
              <a:avLst/>
            </a:prstGeom>
            <a:solidFill>
              <a:schemeClr val="accent5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400" dirty="0"/>
            </a:p>
          </p:txBody>
        </p:sp>
        <p:sp>
          <p:nvSpPr>
            <p:cNvPr id="11" name="iS1ide-箭头: 五边形 4"/>
            <p:cNvSpPr/>
            <p:nvPr/>
          </p:nvSpPr>
          <p:spPr>
            <a:xfrm>
              <a:off x="5985236" y="3811079"/>
              <a:ext cx="3112111" cy="634999"/>
            </a:xfrm>
            <a:prstGeom prst="homePlate">
              <a:avLst/>
            </a:prstGeom>
            <a:solidFill>
              <a:schemeClr val="accent4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400" dirty="0"/>
            </a:p>
          </p:txBody>
        </p:sp>
        <p:sp>
          <p:nvSpPr>
            <p:cNvPr id="12" name="iS1ide-箭头: 五边形 5"/>
            <p:cNvSpPr/>
            <p:nvPr/>
          </p:nvSpPr>
          <p:spPr>
            <a:xfrm>
              <a:off x="3108338" y="3811077"/>
              <a:ext cx="3196602" cy="634999"/>
            </a:xfrm>
            <a:prstGeom prst="homePlate">
              <a:avLst/>
            </a:prstGeom>
            <a:solidFill>
              <a:schemeClr val="accent3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400" dirty="0"/>
            </a:p>
          </p:txBody>
        </p:sp>
        <p:sp>
          <p:nvSpPr>
            <p:cNvPr id="13" name="iS1ide-箭头: 五边形 6"/>
            <p:cNvSpPr/>
            <p:nvPr/>
          </p:nvSpPr>
          <p:spPr>
            <a:xfrm>
              <a:off x="315932" y="3811075"/>
              <a:ext cx="3112111" cy="634999"/>
            </a:xfrm>
            <a:prstGeom prst="homePlate">
              <a:avLst/>
            </a:prstGeom>
            <a:solidFill>
              <a:schemeClr val="accent2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400" dirty="0"/>
            </a:p>
          </p:txBody>
        </p:sp>
        <p:sp>
          <p:nvSpPr>
            <p:cNvPr id="14" name="iS1ide-Oval 13"/>
            <p:cNvSpPr/>
            <p:nvPr/>
          </p:nvSpPr>
          <p:spPr>
            <a:xfrm>
              <a:off x="1703162" y="3282267"/>
              <a:ext cx="128636" cy="1169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1ide-Oval 14"/>
            <p:cNvSpPr/>
            <p:nvPr/>
          </p:nvSpPr>
          <p:spPr>
            <a:xfrm>
              <a:off x="4637469" y="3282266"/>
              <a:ext cx="128636" cy="1169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S1ide-Oval 15"/>
            <p:cNvSpPr/>
            <p:nvPr/>
          </p:nvSpPr>
          <p:spPr>
            <a:xfrm>
              <a:off x="7372293" y="3282266"/>
              <a:ext cx="128636" cy="1169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S1ide-Oval 16"/>
            <p:cNvSpPr/>
            <p:nvPr/>
          </p:nvSpPr>
          <p:spPr>
            <a:xfrm>
              <a:off x="10306600" y="3282265"/>
              <a:ext cx="128636" cy="1169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S1ide-Oval 17"/>
            <p:cNvSpPr/>
            <p:nvPr/>
          </p:nvSpPr>
          <p:spPr>
            <a:xfrm>
              <a:off x="246762" y="3282264"/>
              <a:ext cx="128636" cy="1169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S1ide-Oval 18"/>
            <p:cNvSpPr/>
            <p:nvPr/>
          </p:nvSpPr>
          <p:spPr>
            <a:xfrm>
              <a:off x="11762999" y="3282264"/>
              <a:ext cx="128636" cy="1169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S1ide-任意多边形: 形状 14"/>
            <p:cNvSpPr>
              <a:spLocks/>
            </p:cNvSpPr>
            <p:nvPr/>
          </p:nvSpPr>
          <p:spPr bwMode="auto">
            <a:xfrm>
              <a:off x="1372960" y="2026692"/>
              <a:ext cx="881659" cy="719794"/>
            </a:xfrm>
            <a:custGeom>
              <a:avLst/>
              <a:gdLst>
                <a:gd name="T0" fmla="*/ 15282 w 16126"/>
                <a:gd name="T1" fmla="*/ 195 h 13163"/>
                <a:gd name="T2" fmla="*/ 12797 w 16126"/>
                <a:gd name="T3" fmla="*/ 1052 h 13163"/>
                <a:gd name="T4" fmla="*/ 9349 w 16126"/>
                <a:gd name="T5" fmla="*/ 2340 h 13163"/>
                <a:gd name="T6" fmla="*/ 5653 w 16126"/>
                <a:gd name="T7" fmla="*/ 3784 h 13163"/>
                <a:gd name="T8" fmla="*/ 2421 w 16126"/>
                <a:gd name="T9" fmla="*/ 5114 h 13163"/>
                <a:gd name="T10" fmla="*/ 369 w 16126"/>
                <a:gd name="T11" fmla="*/ 6058 h 13163"/>
                <a:gd name="T12" fmla="*/ 25 w 16126"/>
                <a:gd name="T13" fmla="*/ 6365 h 13163"/>
                <a:gd name="T14" fmla="*/ 240 w 16126"/>
                <a:gd name="T15" fmla="*/ 6528 h 13163"/>
                <a:gd name="T16" fmla="*/ 653 w 16126"/>
                <a:gd name="T17" fmla="*/ 6773 h 13163"/>
                <a:gd name="T18" fmla="*/ 1239 w 16126"/>
                <a:gd name="T19" fmla="*/ 7087 h 13163"/>
                <a:gd name="T20" fmla="*/ 2293 w 16126"/>
                <a:gd name="T21" fmla="*/ 7620 h 13163"/>
                <a:gd name="T22" fmla="*/ 3868 w 16126"/>
                <a:gd name="T23" fmla="*/ 8244 h 13163"/>
                <a:gd name="T24" fmla="*/ 7143 w 16126"/>
                <a:gd name="T25" fmla="*/ 6096 h 13163"/>
                <a:gd name="T26" fmla="*/ 9630 w 16126"/>
                <a:gd name="T27" fmla="*/ 4485 h 13163"/>
                <a:gd name="T28" fmla="*/ 12044 w 16126"/>
                <a:gd name="T29" fmla="*/ 2951 h 13163"/>
                <a:gd name="T30" fmla="*/ 13900 w 16126"/>
                <a:gd name="T31" fmla="*/ 1822 h 13163"/>
                <a:gd name="T32" fmla="*/ 14718 w 16126"/>
                <a:gd name="T33" fmla="*/ 1424 h 13163"/>
                <a:gd name="T34" fmla="*/ 14283 w 16126"/>
                <a:gd name="T35" fmla="*/ 2000 h 13163"/>
                <a:gd name="T36" fmla="*/ 12966 w 16126"/>
                <a:gd name="T37" fmla="*/ 3344 h 13163"/>
                <a:gd name="T38" fmla="*/ 11154 w 16126"/>
                <a:gd name="T39" fmla="*/ 5108 h 13163"/>
                <a:gd name="T40" fmla="*/ 7883 w 16126"/>
                <a:gd name="T41" fmla="*/ 8242 h 13163"/>
                <a:gd name="T42" fmla="*/ 6749 w 16126"/>
                <a:gd name="T43" fmla="*/ 9347 h 13163"/>
                <a:gd name="T44" fmla="*/ 6454 w 16126"/>
                <a:gd name="T45" fmla="*/ 9766 h 13163"/>
                <a:gd name="T46" fmla="*/ 6186 w 16126"/>
                <a:gd name="T47" fmla="*/ 10525 h 13163"/>
                <a:gd name="T48" fmla="*/ 5994 w 16126"/>
                <a:gd name="T49" fmla="*/ 11036 h 13163"/>
                <a:gd name="T50" fmla="*/ 5843 w 16126"/>
                <a:gd name="T51" fmla="*/ 11384 h 13163"/>
                <a:gd name="T52" fmla="*/ 5722 w 16126"/>
                <a:gd name="T53" fmla="*/ 11579 h 13163"/>
                <a:gd name="T54" fmla="*/ 5612 w 16126"/>
                <a:gd name="T55" fmla="*/ 11545 h 13163"/>
                <a:gd name="T56" fmla="*/ 5383 w 16126"/>
                <a:gd name="T57" fmla="*/ 11261 h 13163"/>
                <a:gd name="T58" fmla="*/ 5005 w 16126"/>
                <a:gd name="T59" fmla="*/ 10720 h 13163"/>
                <a:gd name="T60" fmla="*/ 4472 w 16126"/>
                <a:gd name="T61" fmla="*/ 9948 h 13163"/>
                <a:gd name="T62" fmla="*/ 4211 w 16126"/>
                <a:gd name="T63" fmla="*/ 9601 h 13163"/>
                <a:gd name="T64" fmla="*/ 4069 w 16126"/>
                <a:gd name="T65" fmla="*/ 9479 h 13163"/>
                <a:gd name="T66" fmla="*/ 4103 w 16126"/>
                <a:gd name="T67" fmla="*/ 9732 h 13163"/>
                <a:gd name="T68" fmla="*/ 4294 w 16126"/>
                <a:gd name="T69" fmla="*/ 10343 h 13163"/>
                <a:gd name="T70" fmla="*/ 4583 w 16126"/>
                <a:gd name="T71" fmla="*/ 11148 h 13163"/>
                <a:gd name="T72" fmla="*/ 4914 w 16126"/>
                <a:gd name="T73" fmla="*/ 11987 h 13163"/>
                <a:gd name="T74" fmla="*/ 5225 w 16126"/>
                <a:gd name="T75" fmla="*/ 12696 h 13163"/>
                <a:gd name="T76" fmla="*/ 5460 w 16126"/>
                <a:gd name="T77" fmla="*/ 13114 h 13163"/>
                <a:gd name="T78" fmla="*/ 5767 w 16126"/>
                <a:gd name="T79" fmla="*/ 12916 h 13163"/>
                <a:gd name="T80" fmla="*/ 6878 w 16126"/>
                <a:gd name="T81" fmla="*/ 11818 h 13163"/>
                <a:gd name="T82" fmla="*/ 7946 w 16126"/>
                <a:gd name="T83" fmla="*/ 10787 h 13163"/>
                <a:gd name="T84" fmla="*/ 8303 w 16126"/>
                <a:gd name="T85" fmla="*/ 10468 h 13163"/>
                <a:gd name="T86" fmla="*/ 8494 w 16126"/>
                <a:gd name="T87" fmla="*/ 10451 h 13163"/>
                <a:gd name="T88" fmla="*/ 9028 w 16126"/>
                <a:gd name="T89" fmla="*/ 10642 h 13163"/>
                <a:gd name="T90" fmla="*/ 9979 w 16126"/>
                <a:gd name="T91" fmla="*/ 11030 h 13163"/>
                <a:gd name="T92" fmla="*/ 11596 w 16126"/>
                <a:gd name="T93" fmla="*/ 11726 h 13163"/>
                <a:gd name="T94" fmla="*/ 12216 w 16126"/>
                <a:gd name="T95" fmla="*/ 11936 h 13163"/>
                <a:gd name="T96" fmla="*/ 12721 w 16126"/>
                <a:gd name="T97" fmla="*/ 10858 h 13163"/>
                <a:gd name="T98" fmla="*/ 13523 w 16126"/>
                <a:gd name="T99" fmla="*/ 8716 h 13163"/>
                <a:gd name="T100" fmla="*/ 14446 w 16126"/>
                <a:gd name="T101" fmla="*/ 6037 h 13163"/>
                <a:gd name="T102" fmla="*/ 15305 w 16126"/>
                <a:gd name="T103" fmla="*/ 3348 h 13163"/>
                <a:gd name="T104" fmla="*/ 15925 w 16126"/>
                <a:gd name="T105" fmla="*/ 1178 h 13163"/>
                <a:gd name="T106" fmla="*/ 16124 w 16126"/>
                <a:gd name="T107" fmla="*/ 55 h 13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126" h="13163">
                  <a:moveTo>
                    <a:pt x="16097" y="1"/>
                  </a:moveTo>
                  <a:lnTo>
                    <a:pt x="16014" y="0"/>
                  </a:lnTo>
                  <a:lnTo>
                    <a:pt x="15847" y="33"/>
                  </a:lnTo>
                  <a:lnTo>
                    <a:pt x="15601" y="99"/>
                  </a:lnTo>
                  <a:lnTo>
                    <a:pt x="15282" y="195"/>
                  </a:lnTo>
                  <a:lnTo>
                    <a:pt x="14896" y="319"/>
                  </a:lnTo>
                  <a:lnTo>
                    <a:pt x="14449" y="468"/>
                  </a:lnTo>
                  <a:lnTo>
                    <a:pt x="13947" y="642"/>
                  </a:lnTo>
                  <a:lnTo>
                    <a:pt x="13394" y="838"/>
                  </a:lnTo>
                  <a:lnTo>
                    <a:pt x="12797" y="1052"/>
                  </a:lnTo>
                  <a:lnTo>
                    <a:pt x="12162" y="1284"/>
                  </a:lnTo>
                  <a:lnTo>
                    <a:pt x="11493" y="1530"/>
                  </a:lnTo>
                  <a:lnTo>
                    <a:pt x="10799" y="1790"/>
                  </a:lnTo>
                  <a:lnTo>
                    <a:pt x="10082" y="2060"/>
                  </a:lnTo>
                  <a:lnTo>
                    <a:pt x="9349" y="2340"/>
                  </a:lnTo>
                  <a:lnTo>
                    <a:pt x="8607" y="2624"/>
                  </a:lnTo>
                  <a:lnTo>
                    <a:pt x="7860" y="2913"/>
                  </a:lnTo>
                  <a:lnTo>
                    <a:pt x="7115" y="3204"/>
                  </a:lnTo>
                  <a:lnTo>
                    <a:pt x="6378" y="3495"/>
                  </a:lnTo>
                  <a:lnTo>
                    <a:pt x="5653" y="3784"/>
                  </a:lnTo>
                  <a:lnTo>
                    <a:pt x="4946" y="4067"/>
                  </a:lnTo>
                  <a:lnTo>
                    <a:pt x="4265" y="4345"/>
                  </a:lnTo>
                  <a:lnTo>
                    <a:pt x="3613" y="4613"/>
                  </a:lnTo>
                  <a:lnTo>
                    <a:pt x="2997" y="4870"/>
                  </a:lnTo>
                  <a:lnTo>
                    <a:pt x="2421" y="5114"/>
                  </a:lnTo>
                  <a:lnTo>
                    <a:pt x="1894" y="5342"/>
                  </a:lnTo>
                  <a:lnTo>
                    <a:pt x="1419" y="5553"/>
                  </a:lnTo>
                  <a:lnTo>
                    <a:pt x="1003" y="5744"/>
                  </a:lnTo>
                  <a:lnTo>
                    <a:pt x="651" y="5912"/>
                  </a:lnTo>
                  <a:lnTo>
                    <a:pt x="369" y="6058"/>
                  </a:lnTo>
                  <a:lnTo>
                    <a:pt x="163" y="6176"/>
                  </a:lnTo>
                  <a:lnTo>
                    <a:pt x="38" y="6266"/>
                  </a:lnTo>
                  <a:lnTo>
                    <a:pt x="0" y="6325"/>
                  </a:lnTo>
                  <a:lnTo>
                    <a:pt x="8" y="6342"/>
                  </a:lnTo>
                  <a:lnTo>
                    <a:pt x="25" y="6365"/>
                  </a:lnTo>
                  <a:lnTo>
                    <a:pt x="50" y="6391"/>
                  </a:lnTo>
                  <a:lnTo>
                    <a:pt x="86" y="6419"/>
                  </a:lnTo>
                  <a:lnTo>
                    <a:pt x="129" y="6452"/>
                  </a:lnTo>
                  <a:lnTo>
                    <a:pt x="180" y="6489"/>
                  </a:lnTo>
                  <a:lnTo>
                    <a:pt x="240" y="6528"/>
                  </a:lnTo>
                  <a:lnTo>
                    <a:pt x="307" y="6571"/>
                  </a:lnTo>
                  <a:lnTo>
                    <a:pt x="383" y="6617"/>
                  </a:lnTo>
                  <a:lnTo>
                    <a:pt x="466" y="6666"/>
                  </a:lnTo>
                  <a:lnTo>
                    <a:pt x="556" y="6718"/>
                  </a:lnTo>
                  <a:lnTo>
                    <a:pt x="653" y="6773"/>
                  </a:lnTo>
                  <a:lnTo>
                    <a:pt x="758" y="6831"/>
                  </a:lnTo>
                  <a:lnTo>
                    <a:pt x="869" y="6891"/>
                  </a:lnTo>
                  <a:lnTo>
                    <a:pt x="986" y="6954"/>
                  </a:lnTo>
                  <a:lnTo>
                    <a:pt x="1109" y="7020"/>
                  </a:lnTo>
                  <a:lnTo>
                    <a:pt x="1239" y="7087"/>
                  </a:lnTo>
                  <a:lnTo>
                    <a:pt x="1374" y="7157"/>
                  </a:lnTo>
                  <a:lnTo>
                    <a:pt x="1514" y="7229"/>
                  </a:lnTo>
                  <a:lnTo>
                    <a:pt x="1660" y="7304"/>
                  </a:lnTo>
                  <a:lnTo>
                    <a:pt x="1968" y="7459"/>
                  </a:lnTo>
                  <a:lnTo>
                    <a:pt x="2293" y="7620"/>
                  </a:lnTo>
                  <a:lnTo>
                    <a:pt x="2636" y="7788"/>
                  </a:lnTo>
                  <a:lnTo>
                    <a:pt x="2994" y="7962"/>
                  </a:lnTo>
                  <a:lnTo>
                    <a:pt x="3365" y="8141"/>
                  </a:lnTo>
                  <a:lnTo>
                    <a:pt x="3748" y="8324"/>
                  </a:lnTo>
                  <a:lnTo>
                    <a:pt x="3868" y="8244"/>
                  </a:lnTo>
                  <a:lnTo>
                    <a:pt x="4207" y="8020"/>
                  </a:lnTo>
                  <a:lnTo>
                    <a:pt x="4736" y="7673"/>
                  </a:lnTo>
                  <a:lnTo>
                    <a:pt x="5421" y="7221"/>
                  </a:lnTo>
                  <a:lnTo>
                    <a:pt x="6233" y="6690"/>
                  </a:lnTo>
                  <a:lnTo>
                    <a:pt x="7143" y="6096"/>
                  </a:lnTo>
                  <a:lnTo>
                    <a:pt x="7622" y="5783"/>
                  </a:lnTo>
                  <a:lnTo>
                    <a:pt x="8115" y="5463"/>
                  </a:lnTo>
                  <a:lnTo>
                    <a:pt x="8617" y="5138"/>
                  </a:lnTo>
                  <a:lnTo>
                    <a:pt x="9123" y="4811"/>
                  </a:lnTo>
                  <a:lnTo>
                    <a:pt x="9630" y="4485"/>
                  </a:lnTo>
                  <a:lnTo>
                    <a:pt x="10134" y="4161"/>
                  </a:lnTo>
                  <a:lnTo>
                    <a:pt x="10632" y="3843"/>
                  </a:lnTo>
                  <a:lnTo>
                    <a:pt x="11118" y="3535"/>
                  </a:lnTo>
                  <a:lnTo>
                    <a:pt x="11590" y="3236"/>
                  </a:lnTo>
                  <a:lnTo>
                    <a:pt x="12044" y="2951"/>
                  </a:lnTo>
                  <a:lnTo>
                    <a:pt x="12475" y="2682"/>
                  </a:lnTo>
                  <a:lnTo>
                    <a:pt x="12880" y="2432"/>
                  </a:lnTo>
                  <a:lnTo>
                    <a:pt x="13255" y="2203"/>
                  </a:lnTo>
                  <a:lnTo>
                    <a:pt x="13596" y="1999"/>
                  </a:lnTo>
                  <a:lnTo>
                    <a:pt x="13900" y="1822"/>
                  </a:lnTo>
                  <a:lnTo>
                    <a:pt x="14162" y="1673"/>
                  </a:lnTo>
                  <a:lnTo>
                    <a:pt x="14378" y="1556"/>
                  </a:lnTo>
                  <a:lnTo>
                    <a:pt x="14545" y="1475"/>
                  </a:lnTo>
                  <a:lnTo>
                    <a:pt x="14660" y="1429"/>
                  </a:lnTo>
                  <a:lnTo>
                    <a:pt x="14718" y="1424"/>
                  </a:lnTo>
                  <a:lnTo>
                    <a:pt x="14720" y="1461"/>
                  </a:lnTo>
                  <a:lnTo>
                    <a:pt x="14674" y="1541"/>
                  </a:lnTo>
                  <a:lnTo>
                    <a:pt x="14585" y="1659"/>
                  </a:lnTo>
                  <a:lnTo>
                    <a:pt x="14454" y="1814"/>
                  </a:lnTo>
                  <a:lnTo>
                    <a:pt x="14283" y="2000"/>
                  </a:lnTo>
                  <a:lnTo>
                    <a:pt x="14079" y="2219"/>
                  </a:lnTo>
                  <a:lnTo>
                    <a:pt x="13841" y="2466"/>
                  </a:lnTo>
                  <a:lnTo>
                    <a:pt x="13575" y="2737"/>
                  </a:lnTo>
                  <a:lnTo>
                    <a:pt x="13281" y="3031"/>
                  </a:lnTo>
                  <a:lnTo>
                    <a:pt x="12966" y="3344"/>
                  </a:lnTo>
                  <a:lnTo>
                    <a:pt x="12631" y="3674"/>
                  </a:lnTo>
                  <a:lnTo>
                    <a:pt x="12279" y="4018"/>
                  </a:lnTo>
                  <a:lnTo>
                    <a:pt x="11914" y="4373"/>
                  </a:lnTo>
                  <a:lnTo>
                    <a:pt x="11538" y="4738"/>
                  </a:lnTo>
                  <a:lnTo>
                    <a:pt x="11154" y="5108"/>
                  </a:lnTo>
                  <a:lnTo>
                    <a:pt x="10766" y="5480"/>
                  </a:lnTo>
                  <a:lnTo>
                    <a:pt x="9990" y="6224"/>
                  </a:lnTo>
                  <a:lnTo>
                    <a:pt x="9234" y="6948"/>
                  </a:lnTo>
                  <a:lnTo>
                    <a:pt x="8524" y="7627"/>
                  </a:lnTo>
                  <a:lnTo>
                    <a:pt x="7883" y="8242"/>
                  </a:lnTo>
                  <a:lnTo>
                    <a:pt x="7596" y="8517"/>
                  </a:lnTo>
                  <a:lnTo>
                    <a:pt x="7336" y="8769"/>
                  </a:lnTo>
                  <a:lnTo>
                    <a:pt x="7106" y="8993"/>
                  </a:lnTo>
                  <a:lnTo>
                    <a:pt x="6910" y="9186"/>
                  </a:lnTo>
                  <a:lnTo>
                    <a:pt x="6749" y="9347"/>
                  </a:lnTo>
                  <a:lnTo>
                    <a:pt x="6627" y="9472"/>
                  </a:lnTo>
                  <a:lnTo>
                    <a:pt x="6548" y="9559"/>
                  </a:lnTo>
                  <a:lnTo>
                    <a:pt x="6514" y="9605"/>
                  </a:lnTo>
                  <a:lnTo>
                    <a:pt x="6488" y="9671"/>
                  </a:lnTo>
                  <a:lnTo>
                    <a:pt x="6454" y="9766"/>
                  </a:lnTo>
                  <a:lnTo>
                    <a:pt x="6412" y="9886"/>
                  </a:lnTo>
                  <a:lnTo>
                    <a:pt x="6362" y="10027"/>
                  </a:lnTo>
                  <a:lnTo>
                    <a:pt x="6308" y="10184"/>
                  </a:lnTo>
                  <a:lnTo>
                    <a:pt x="6249" y="10351"/>
                  </a:lnTo>
                  <a:lnTo>
                    <a:pt x="6186" y="10525"/>
                  </a:lnTo>
                  <a:lnTo>
                    <a:pt x="6123" y="10700"/>
                  </a:lnTo>
                  <a:lnTo>
                    <a:pt x="6090" y="10787"/>
                  </a:lnTo>
                  <a:lnTo>
                    <a:pt x="6057" y="10872"/>
                  </a:lnTo>
                  <a:lnTo>
                    <a:pt x="6025" y="10956"/>
                  </a:lnTo>
                  <a:lnTo>
                    <a:pt x="5994" y="11036"/>
                  </a:lnTo>
                  <a:lnTo>
                    <a:pt x="5961" y="11115"/>
                  </a:lnTo>
                  <a:lnTo>
                    <a:pt x="5931" y="11189"/>
                  </a:lnTo>
                  <a:lnTo>
                    <a:pt x="5901" y="11258"/>
                  </a:lnTo>
                  <a:lnTo>
                    <a:pt x="5872" y="11324"/>
                  </a:lnTo>
                  <a:lnTo>
                    <a:pt x="5843" y="11384"/>
                  </a:lnTo>
                  <a:lnTo>
                    <a:pt x="5816" y="11437"/>
                  </a:lnTo>
                  <a:lnTo>
                    <a:pt x="5790" y="11484"/>
                  </a:lnTo>
                  <a:lnTo>
                    <a:pt x="5766" y="11524"/>
                  </a:lnTo>
                  <a:lnTo>
                    <a:pt x="5744" y="11555"/>
                  </a:lnTo>
                  <a:lnTo>
                    <a:pt x="5722" y="11579"/>
                  </a:lnTo>
                  <a:lnTo>
                    <a:pt x="5703" y="11594"/>
                  </a:lnTo>
                  <a:lnTo>
                    <a:pt x="5687" y="11599"/>
                  </a:lnTo>
                  <a:lnTo>
                    <a:pt x="5668" y="11593"/>
                  </a:lnTo>
                  <a:lnTo>
                    <a:pt x="5643" y="11574"/>
                  </a:lnTo>
                  <a:lnTo>
                    <a:pt x="5612" y="11545"/>
                  </a:lnTo>
                  <a:lnTo>
                    <a:pt x="5575" y="11506"/>
                  </a:lnTo>
                  <a:lnTo>
                    <a:pt x="5533" y="11456"/>
                  </a:lnTo>
                  <a:lnTo>
                    <a:pt x="5488" y="11399"/>
                  </a:lnTo>
                  <a:lnTo>
                    <a:pt x="5437" y="11333"/>
                  </a:lnTo>
                  <a:lnTo>
                    <a:pt x="5383" y="11261"/>
                  </a:lnTo>
                  <a:lnTo>
                    <a:pt x="5325" y="11181"/>
                  </a:lnTo>
                  <a:lnTo>
                    <a:pt x="5266" y="11097"/>
                  </a:lnTo>
                  <a:lnTo>
                    <a:pt x="5203" y="11007"/>
                  </a:lnTo>
                  <a:lnTo>
                    <a:pt x="5138" y="10914"/>
                  </a:lnTo>
                  <a:lnTo>
                    <a:pt x="5005" y="10720"/>
                  </a:lnTo>
                  <a:lnTo>
                    <a:pt x="4868" y="10520"/>
                  </a:lnTo>
                  <a:lnTo>
                    <a:pt x="4732" y="10320"/>
                  </a:lnTo>
                  <a:lnTo>
                    <a:pt x="4598" y="10127"/>
                  </a:lnTo>
                  <a:lnTo>
                    <a:pt x="4534" y="10035"/>
                  </a:lnTo>
                  <a:lnTo>
                    <a:pt x="4472" y="9948"/>
                  </a:lnTo>
                  <a:lnTo>
                    <a:pt x="4414" y="9866"/>
                  </a:lnTo>
                  <a:lnTo>
                    <a:pt x="4358" y="9789"/>
                  </a:lnTo>
                  <a:lnTo>
                    <a:pt x="4305" y="9718"/>
                  </a:lnTo>
                  <a:lnTo>
                    <a:pt x="4257" y="9656"/>
                  </a:lnTo>
                  <a:lnTo>
                    <a:pt x="4211" y="9601"/>
                  </a:lnTo>
                  <a:lnTo>
                    <a:pt x="4172" y="9556"/>
                  </a:lnTo>
                  <a:lnTo>
                    <a:pt x="4138" y="9520"/>
                  </a:lnTo>
                  <a:lnTo>
                    <a:pt x="4109" y="9494"/>
                  </a:lnTo>
                  <a:lnTo>
                    <a:pt x="4086" y="9480"/>
                  </a:lnTo>
                  <a:lnTo>
                    <a:pt x="4069" y="9479"/>
                  </a:lnTo>
                  <a:lnTo>
                    <a:pt x="4061" y="9493"/>
                  </a:lnTo>
                  <a:lnTo>
                    <a:pt x="4060" y="9528"/>
                  </a:lnTo>
                  <a:lnTo>
                    <a:pt x="4067" y="9579"/>
                  </a:lnTo>
                  <a:lnTo>
                    <a:pt x="4081" y="9648"/>
                  </a:lnTo>
                  <a:lnTo>
                    <a:pt x="4103" y="9732"/>
                  </a:lnTo>
                  <a:lnTo>
                    <a:pt x="4131" y="9831"/>
                  </a:lnTo>
                  <a:lnTo>
                    <a:pt x="4164" y="9943"/>
                  </a:lnTo>
                  <a:lnTo>
                    <a:pt x="4202" y="10067"/>
                  </a:lnTo>
                  <a:lnTo>
                    <a:pt x="4246" y="10201"/>
                  </a:lnTo>
                  <a:lnTo>
                    <a:pt x="4294" y="10343"/>
                  </a:lnTo>
                  <a:lnTo>
                    <a:pt x="4345" y="10494"/>
                  </a:lnTo>
                  <a:lnTo>
                    <a:pt x="4401" y="10651"/>
                  </a:lnTo>
                  <a:lnTo>
                    <a:pt x="4459" y="10813"/>
                  </a:lnTo>
                  <a:lnTo>
                    <a:pt x="4521" y="10980"/>
                  </a:lnTo>
                  <a:lnTo>
                    <a:pt x="4583" y="11148"/>
                  </a:lnTo>
                  <a:lnTo>
                    <a:pt x="4649" y="11319"/>
                  </a:lnTo>
                  <a:lnTo>
                    <a:pt x="4714" y="11490"/>
                  </a:lnTo>
                  <a:lnTo>
                    <a:pt x="4781" y="11658"/>
                  </a:lnTo>
                  <a:lnTo>
                    <a:pt x="4847" y="11825"/>
                  </a:lnTo>
                  <a:lnTo>
                    <a:pt x="4914" y="11987"/>
                  </a:lnTo>
                  <a:lnTo>
                    <a:pt x="4980" y="12145"/>
                  </a:lnTo>
                  <a:lnTo>
                    <a:pt x="5044" y="12295"/>
                  </a:lnTo>
                  <a:lnTo>
                    <a:pt x="5107" y="12438"/>
                  </a:lnTo>
                  <a:lnTo>
                    <a:pt x="5167" y="12573"/>
                  </a:lnTo>
                  <a:lnTo>
                    <a:pt x="5225" y="12696"/>
                  </a:lnTo>
                  <a:lnTo>
                    <a:pt x="5281" y="12808"/>
                  </a:lnTo>
                  <a:lnTo>
                    <a:pt x="5332" y="12908"/>
                  </a:lnTo>
                  <a:lnTo>
                    <a:pt x="5380" y="12992"/>
                  </a:lnTo>
                  <a:lnTo>
                    <a:pt x="5422" y="13061"/>
                  </a:lnTo>
                  <a:lnTo>
                    <a:pt x="5460" y="13114"/>
                  </a:lnTo>
                  <a:lnTo>
                    <a:pt x="5493" y="13148"/>
                  </a:lnTo>
                  <a:lnTo>
                    <a:pt x="5519" y="13163"/>
                  </a:lnTo>
                  <a:lnTo>
                    <a:pt x="5549" y="13133"/>
                  </a:lnTo>
                  <a:lnTo>
                    <a:pt x="5635" y="13048"/>
                  </a:lnTo>
                  <a:lnTo>
                    <a:pt x="5767" y="12916"/>
                  </a:lnTo>
                  <a:lnTo>
                    <a:pt x="5940" y="12744"/>
                  </a:lnTo>
                  <a:lnTo>
                    <a:pt x="6145" y="12540"/>
                  </a:lnTo>
                  <a:lnTo>
                    <a:pt x="6375" y="12313"/>
                  </a:lnTo>
                  <a:lnTo>
                    <a:pt x="6622" y="12070"/>
                  </a:lnTo>
                  <a:lnTo>
                    <a:pt x="6878" y="11818"/>
                  </a:lnTo>
                  <a:lnTo>
                    <a:pt x="7137" y="11565"/>
                  </a:lnTo>
                  <a:lnTo>
                    <a:pt x="7389" y="11320"/>
                  </a:lnTo>
                  <a:lnTo>
                    <a:pt x="7629" y="11089"/>
                  </a:lnTo>
                  <a:lnTo>
                    <a:pt x="7847" y="10881"/>
                  </a:lnTo>
                  <a:lnTo>
                    <a:pt x="7946" y="10787"/>
                  </a:lnTo>
                  <a:lnTo>
                    <a:pt x="8038" y="10702"/>
                  </a:lnTo>
                  <a:lnTo>
                    <a:pt x="8119" y="10628"/>
                  </a:lnTo>
                  <a:lnTo>
                    <a:pt x="8192" y="10562"/>
                  </a:lnTo>
                  <a:lnTo>
                    <a:pt x="8254" y="10510"/>
                  </a:lnTo>
                  <a:lnTo>
                    <a:pt x="8303" y="10468"/>
                  </a:lnTo>
                  <a:lnTo>
                    <a:pt x="8339" y="10441"/>
                  </a:lnTo>
                  <a:lnTo>
                    <a:pt x="8362" y="10428"/>
                  </a:lnTo>
                  <a:lnTo>
                    <a:pt x="8388" y="10427"/>
                  </a:lnTo>
                  <a:lnTo>
                    <a:pt x="8432" y="10434"/>
                  </a:lnTo>
                  <a:lnTo>
                    <a:pt x="8494" y="10451"/>
                  </a:lnTo>
                  <a:lnTo>
                    <a:pt x="8574" y="10475"/>
                  </a:lnTo>
                  <a:lnTo>
                    <a:pt x="8668" y="10508"/>
                  </a:lnTo>
                  <a:lnTo>
                    <a:pt x="8776" y="10546"/>
                  </a:lnTo>
                  <a:lnTo>
                    <a:pt x="8896" y="10591"/>
                  </a:lnTo>
                  <a:lnTo>
                    <a:pt x="9028" y="10642"/>
                  </a:lnTo>
                  <a:lnTo>
                    <a:pt x="9169" y="10697"/>
                  </a:lnTo>
                  <a:lnTo>
                    <a:pt x="9319" y="10758"/>
                  </a:lnTo>
                  <a:lnTo>
                    <a:pt x="9476" y="10821"/>
                  </a:lnTo>
                  <a:lnTo>
                    <a:pt x="9640" y="10889"/>
                  </a:lnTo>
                  <a:lnTo>
                    <a:pt x="9979" y="11030"/>
                  </a:lnTo>
                  <a:lnTo>
                    <a:pt x="10327" y="11178"/>
                  </a:lnTo>
                  <a:lnTo>
                    <a:pt x="10674" y="11326"/>
                  </a:lnTo>
                  <a:lnTo>
                    <a:pt x="11007" y="11469"/>
                  </a:lnTo>
                  <a:lnTo>
                    <a:pt x="11318" y="11605"/>
                  </a:lnTo>
                  <a:lnTo>
                    <a:pt x="11596" y="11726"/>
                  </a:lnTo>
                  <a:lnTo>
                    <a:pt x="11830" y="11829"/>
                  </a:lnTo>
                  <a:lnTo>
                    <a:pt x="12010" y="11907"/>
                  </a:lnTo>
                  <a:lnTo>
                    <a:pt x="12125" y="11959"/>
                  </a:lnTo>
                  <a:lnTo>
                    <a:pt x="12167" y="11977"/>
                  </a:lnTo>
                  <a:lnTo>
                    <a:pt x="12216" y="11936"/>
                  </a:lnTo>
                  <a:lnTo>
                    <a:pt x="12284" y="11831"/>
                  </a:lnTo>
                  <a:lnTo>
                    <a:pt x="12370" y="11666"/>
                  </a:lnTo>
                  <a:lnTo>
                    <a:pt x="12473" y="11446"/>
                  </a:lnTo>
                  <a:lnTo>
                    <a:pt x="12590" y="11176"/>
                  </a:lnTo>
                  <a:lnTo>
                    <a:pt x="12721" y="10858"/>
                  </a:lnTo>
                  <a:lnTo>
                    <a:pt x="12863" y="10498"/>
                  </a:lnTo>
                  <a:lnTo>
                    <a:pt x="13016" y="10100"/>
                  </a:lnTo>
                  <a:lnTo>
                    <a:pt x="13178" y="9667"/>
                  </a:lnTo>
                  <a:lnTo>
                    <a:pt x="13348" y="9204"/>
                  </a:lnTo>
                  <a:lnTo>
                    <a:pt x="13523" y="8716"/>
                  </a:lnTo>
                  <a:lnTo>
                    <a:pt x="13704" y="8205"/>
                  </a:lnTo>
                  <a:lnTo>
                    <a:pt x="13888" y="7679"/>
                  </a:lnTo>
                  <a:lnTo>
                    <a:pt x="14074" y="7139"/>
                  </a:lnTo>
                  <a:lnTo>
                    <a:pt x="14260" y="6590"/>
                  </a:lnTo>
                  <a:lnTo>
                    <a:pt x="14446" y="6037"/>
                  </a:lnTo>
                  <a:lnTo>
                    <a:pt x="14628" y="5482"/>
                  </a:lnTo>
                  <a:lnTo>
                    <a:pt x="14807" y="4932"/>
                  </a:lnTo>
                  <a:lnTo>
                    <a:pt x="14981" y="4390"/>
                  </a:lnTo>
                  <a:lnTo>
                    <a:pt x="15147" y="3861"/>
                  </a:lnTo>
                  <a:lnTo>
                    <a:pt x="15305" y="3348"/>
                  </a:lnTo>
                  <a:lnTo>
                    <a:pt x="15455" y="2855"/>
                  </a:lnTo>
                  <a:lnTo>
                    <a:pt x="15593" y="2388"/>
                  </a:lnTo>
                  <a:lnTo>
                    <a:pt x="15718" y="1950"/>
                  </a:lnTo>
                  <a:lnTo>
                    <a:pt x="15829" y="1545"/>
                  </a:lnTo>
                  <a:lnTo>
                    <a:pt x="15925" y="1178"/>
                  </a:lnTo>
                  <a:lnTo>
                    <a:pt x="16004" y="853"/>
                  </a:lnTo>
                  <a:lnTo>
                    <a:pt x="16066" y="573"/>
                  </a:lnTo>
                  <a:lnTo>
                    <a:pt x="16106" y="344"/>
                  </a:lnTo>
                  <a:lnTo>
                    <a:pt x="16126" y="170"/>
                  </a:lnTo>
                  <a:lnTo>
                    <a:pt x="16124" y="55"/>
                  </a:lnTo>
                  <a:lnTo>
                    <a:pt x="16097" y="1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S1ide-任意多边形: 形状 18"/>
            <p:cNvSpPr>
              <a:spLocks/>
            </p:cNvSpPr>
            <p:nvPr/>
          </p:nvSpPr>
          <p:spPr bwMode="auto">
            <a:xfrm>
              <a:off x="4302750" y="2008180"/>
              <a:ext cx="800601" cy="756818"/>
            </a:xfrm>
            <a:custGeom>
              <a:avLst/>
              <a:gdLst>
                <a:gd name="T0" fmla="*/ 11497 w 16128"/>
                <a:gd name="T1" fmla="*/ 8550 h 15246"/>
                <a:gd name="T2" fmla="*/ 5994 w 16128"/>
                <a:gd name="T3" fmla="*/ 8949 h 15246"/>
                <a:gd name="T4" fmla="*/ 1812 w 16128"/>
                <a:gd name="T5" fmla="*/ 9020 h 15246"/>
                <a:gd name="T6" fmla="*/ 1275 w 16128"/>
                <a:gd name="T7" fmla="*/ 8159 h 15246"/>
                <a:gd name="T8" fmla="*/ 1299 w 16128"/>
                <a:gd name="T9" fmla="*/ 5817 h 15246"/>
                <a:gd name="T10" fmla="*/ 1513 w 16128"/>
                <a:gd name="T11" fmla="*/ 3592 h 15246"/>
                <a:gd name="T12" fmla="*/ 2585 w 16128"/>
                <a:gd name="T13" fmla="*/ 2764 h 15246"/>
                <a:gd name="T14" fmla="*/ 7482 w 16128"/>
                <a:gd name="T15" fmla="*/ 2029 h 15246"/>
                <a:gd name="T16" fmla="*/ 12828 w 16128"/>
                <a:gd name="T17" fmla="*/ 1560 h 15246"/>
                <a:gd name="T18" fmla="*/ 14607 w 16128"/>
                <a:gd name="T19" fmla="*/ 1965 h 15246"/>
                <a:gd name="T20" fmla="*/ 14756 w 16128"/>
                <a:gd name="T21" fmla="*/ 4047 h 15246"/>
                <a:gd name="T22" fmla="*/ 14617 w 16128"/>
                <a:gd name="T23" fmla="*/ 6637 h 15246"/>
                <a:gd name="T24" fmla="*/ 8577 w 16128"/>
                <a:gd name="T25" fmla="*/ 11015 h 15246"/>
                <a:gd name="T26" fmla="*/ 8293 w 16128"/>
                <a:gd name="T27" fmla="*/ 11470 h 15246"/>
                <a:gd name="T28" fmla="*/ 7868 w 16128"/>
                <a:gd name="T29" fmla="*/ 11731 h 15246"/>
                <a:gd name="T30" fmla="*/ 7386 w 16128"/>
                <a:gd name="T31" fmla="*/ 11754 h 15246"/>
                <a:gd name="T32" fmla="*/ 6957 w 16128"/>
                <a:gd name="T33" fmla="*/ 11517 h 15246"/>
                <a:gd name="T34" fmla="*/ 6708 w 16128"/>
                <a:gd name="T35" fmla="*/ 11097 h 15246"/>
                <a:gd name="T36" fmla="*/ 6673 w 16128"/>
                <a:gd name="T37" fmla="*/ 10580 h 15246"/>
                <a:gd name="T38" fmla="*/ 6878 w 16128"/>
                <a:gd name="T39" fmla="*/ 10070 h 15246"/>
                <a:gd name="T40" fmla="*/ 7256 w 16128"/>
                <a:gd name="T41" fmla="*/ 9727 h 15246"/>
                <a:gd name="T42" fmla="*/ 7725 w 16128"/>
                <a:gd name="T43" fmla="*/ 9604 h 15246"/>
                <a:gd name="T44" fmla="*/ 8195 w 16128"/>
                <a:gd name="T45" fmla="*/ 9741 h 15246"/>
                <a:gd name="T46" fmla="*/ 8522 w 16128"/>
                <a:gd name="T47" fmla="*/ 10098 h 15246"/>
                <a:gd name="T48" fmla="*/ 8646 w 16128"/>
                <a:gd name="T49" fmla="*/ 10587 h 15246"/>
                <a:gd name="T50" fmla="*/ 15587 w 16128"/>
                <a:gd name="T51" fmla="*/ 263 h 15246"/>
                <a:gd name="T52" fmla="*/ 11450 w 16128"/>
                <a:gd name="T53" fmla="*/ 83 h 15246"/>
                <a:gd name="T54" fmla="*/ 5025 w 16128"/>
                <a:gd name="T55" fmla="*/ 834 h 15246"/>
                <a:gd name="T56" fmla="*/ 862 w 16128"/>
                <a:gd name="T57" fmla="*/ 1752 h 15246"/>
                <a:gd name="T58" fmla="*/ 191 w 16128"/>
                <a:gd name="T59" fmla="*/ 4056 h 15246"/>
                <a:gd name="T60" fmla="*/ 2 w 16128"/>
                <a:gd name="T61" fmla="*/ 8442 h 15246"/>
                <a:gd name="T62" fmla="*/ 289 w 16128"/>
                <a:gd name="T63" fmla="*/ 11809 h 15246"/>
                <a:gd name="T64" fmla="*/ 850 w 16128"/>
                <a:gd name="T65" fmla="*/ 12247 h 15246"/>
                <a:gd name="T66" fmla="*/ 2021 w 16128"/>
                <a:gd name="T67" fmla="*/ 12339 h 15246"/>
                <a:gd name="T68" fmla="*/ 3756 w 16128"/>
                <a:gd name="T69" fmla="*/ 12381 h 15246"/>
                <a:gd name="T70" fmla="*/ 4642 w 16128"/>
                <a:gd name="T71" fmla="*/ 12763 h 15246"/>
                <a:gd name="T72" fmla="*/ 4388 w 16128"/>
                <a:gd name="T73" fmla="*/ 13225 h 15246"/>
                <a:gd name="T74" fmla="*/ 3968 w 16128"/>
                <a:gd name="T75" fmla="*/ 13637 h 15246"/>
                <a:gd name="T76" fmla="*/ 3376 w 16128"/>
                <a:gd name="T77" fmla="*/ 14007 h 15246"/>
                <a:gd name="T78" fmla="*/ 3155 w 16128"/>
                <a:gd name="T79" fmla="*/ 14189 h 15246"/>
                <a:gd name="T80" fmla="*/ 3148 w 16128"/>
                <a:gd name="T81" fmla="*/ 14537 h 15246"/>
                <a:gd name="T82" fmla="*/ 3225 w 16128"/>
                <a:gd name="T83" fmla="*/ 14936 h 15246"/>
                <a:gd name="T84" fmla="*/ 3371 w 16128"/>
                <a:gd name="T85" fmla="*/ 15204 h 15246"/>
                <a:gd name="T86" fmla="*/ 4970 w 16128"/>
                <a:gd name="T87" fmla="*/ 15239 h 15246"/>
                <a:gd name="T88" fmla="*/ 8432 w 16128"/>
                <a:gd name="T89" fmla="*/ 15133 h 15246"/>
                <a:gd name="T90" fmla="*/ 11086 w 16128"/>
                <a:gd name="T91" fmla="*/ 14953 h 15246"/>
                <a:gd name="T92" fmla="*/ 11445 w 16128"/>
                <a:gd name="T93" fmla="*/ 14699 h 15246"/>
                <a:gd name="T94" fmla="*/ 11572 w 16128"/>
                <a:gd name="T95" fmla="*/ 14303 h 15246"/>
                <a:gd name="T96" fmla="*/ 11574 w 16128"/>
                <a:gd name="T97" fmla="*/ 13947 h 15246"/>
                <a:gd name="T98" fmla="*/ 11288 w 16128"/>
                <a:gd name="T99" fmla="*/ 13752 h 15246"/>
                <a:gd name="T100" fmla="*/ 10586 w 16128"/>
                <a:gd name="T101" fmla="*/ 13510 h 15246"/>
                <a:gd name="T102" fmla="*/ 9817 w 16128"/>
                <a:gd name="T103" fmla="*/ 12971 h 15246"/>
                <a:gd name="T104" fmla="*/ 10214 w 16128"/>
                <a:gd name="T105" fmla="*/ 12234 h 15246"/>
                <a:gd name="T106" fmla="*/ 12601 w 16128"/>
                <a:gd name="T107" fmla="*/ 12061 h 15246"/>
                <a:gd name="T108" fmla="*/ 14366 w 16128"/>
                <a:gd name="T109" fmla="*/ 11825 h 15246"/>
                <a:gd name="T110" fmla="*/ 15236 w 16128"/>
                <a:gd name="T111" fmla="*/ 11458 h 15246"/>
                <a:gd name="T112" fmla="*/ 15898 w 16128"/>
                <a:gd name="T113" fmla="*/ 8399 h 15246"/>
                <a:gd name="T114" fmla="*/ 16127 w 16128"/>
                <a:gd name="T115" fmla="*/ 3737 h 15246"/>
                <a:gd name="T116" fmla="*/ 15773 w 16128"/>
                <a:gd name="T117" fmla="*/ 491 h 15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28" h="15246">
                  <a:moveTo>
                    <a:pt x="14196" y="8039"/>
                  </a:moveTo>
                  <a:lnTo>
                    <a:pt x="14100" y="8099"/>
                  </a:lnTo>
                  <a:lnTo>
                    <a:pt x="13944" y="8159"/>
                  </a:lnTo>
                  <a:lnTo>
                    <a:pt x="13730" y="8217"/>
                  </a:lnTo>
                  <a:lnTo>
                    <a:pt x="13465" y="8276"/>
                  </a:lnTo>
                  <a:lnTo>
                    <a:pt x="13151" y="8332"/>
                  </a:lnTo>
                  <a:lnTo>
                    <a:pt x="12795" y="8389"/>
                  </a:lnTo>
                  <a:lnTo>
                    <a:pt x="12396" y="8444"/>
                  </a:lnTo>
                  <a:lnTo>
                    <a:pt x="11963" y="8497"/>
                  </a:lnTo>
                  <a:lnTo>
                    <a:pt x="11497" y="8550"/>
                  </a:lnTo>
                  <a:lnTo>
                    <a:pt x="11004" y="8599"/>
                  </a:lnTo>
                  <a:lnTo>
                    <a:pt x="10487" y="8648"/>
                  </a:lnTo>
                  <a:lnTo>
                    <a:pt x="9951" y="8694"/>
                  </a:lnTo>
                  <a:lnTo>
                    <a:pt x="9400" y="8739"/>
                  </a:lnTo>
                  <a:lnTo>
                    <a:pt x="8836" y="8780"/>
                  </a:lnTo>
                  <a:lnTo>
                    <a:pt x="8266" y="8819"/>
                  </a:lnTo>
                  <a:lnTo>
                    <a:pt x="7692" y="8857"/>
                  </a:lnTo>
                  <a:lnTo>
                    <a:pt x="7120" y="8890"/>
                  </a:lnTo>
                  <a:lnTo>
                    <a:pt x="6552" y="8921"/>
                  </a:lnTo>
                  <a:lnTo>
                    <a:pt x="5994" y="8949"/>
                  </a:lnTo>
                  <a:lnTo>
                    <a:pt x="5448" y="8974"/>
                  </a:lnTo>
                  <a:lnTo>
                    <a:pt x="4920" y="8994"/>
                  </a:lnTo>
                  <a:lnTo>
                    <a:pt x="4413" y="9012"/>
                  </a:lnTo>
                  <a:lnTo>
                    <a:pt x="3932" y="9026"/>
                  </a:lnTo>
                  <a:lnTo>
                    <a:pt x="3481" y="9036"/>
                  </a:lnTo>
                  <a:lnTo>
                    <a:pt x="3063" y="9042"/>
                  </a:lnTo>
                  <a:lnTo>
                    <a:pt x="2683" y="9043"/>
                  </a:lnTo>
                  <a:lnTo>
                    <a:pt x="2346" y="9040"/>
                  </a:lnTo>
                  <a:lnTo>
                    <a:pt x="2054" y="9033"/>
                  </a:lnTo>
                  <a:lnTo>
                    <a:pt x="1812" y="9020"/>
                  </a:lnTo>
                  <a:lnTo>
                    <a:pt x="1625" y="9003"/>
                  </a:lnTo>
                  <a:lnTo>
                    <a:pt x="1495" y="8981"/>
                  </a:lnTo>
                  <a:lnTo>
                    <a:pt x="1428" y="8954"/>
                  </a:lnTo>
                  <a:lnTo>
                    <a:pt x="1396" y="8910"/>
                  </a:lnTo>
                  <a:lnTo>
                    <a:pt x="1368" y="8841"/>
                  </a:lnTo>
                  <a:lnTo>
                    <a:pt x="1343" y="8747"/>
                  </a:lnTo>
                  <a:lnTo>
                    <a:pt x="1320" y="8629"/>
                  </a:lnTo>
                  <a:lnTo>
                    <a:pt x="1302" y="8491"/>
                  </a:lnTo>
                  <a:lnTo>
                    <a:pt x="1287" y="8333"/>
                  </a:lnTo>
                  <a:lnTo>
                    <a:pt x="1275" y="8159"/>
                  </a:lnTo>
                  <a:lnTo>
                    <a:pt x="1266" y="7969"/>
                  </a:lnTo>
                  <a:lnTo>
                    <a:pt x="1259" y="7763"/>
                  </a:lnTo>
                  <a:lnTo>
                    <a:pt x="1256" y="7545"/>
                  </a:lnTo>
                  <a:lnTo>
                    <a:pt x="1255" y="7318"/>
                  </a:lnTo>
                  <a:lnTo>
                    <a:pt x="1257" y="7080"/>
                  </a:lnTo>
                  <a:lnTo>
                    <a:pt x="1261" y="6836"/>
                  </a:lnTo>
                  <a:lnTo>
                    <a:pt x="1267" y="6585"/>
                  </a:lnTo>
                  <a:lnTo>
                    <a:pt x="1276" y="6331"/>
                  </a:lnTo>
                  <a:lnTo>
                    <a:pt x="1286" y="6074"/>
                  </a:lnTo>
                  <a:lnTo>
                    <a:pt x="1299" y="5817"/>
                  </a:lnTo>
                  <a:lnTo>
                    <a:pt x="1313" y="5562"/>
                  </a:lnTo>
                  <a:lnTo>
                    <a:pt x="1331" y="5308"/>
                  </a:lnTo>
                  <a:lnTo>
                    <a:pt x="1349" y="5059"/>
                  </a:lnTo>
                  <a:lnTo>
                    <a:pt x="1368" y="4818"/>
                  </a:lnTo>
                  <a:lnTo>
                    <a:pt x="1389" y="4584"/>
                  </a:lnTo>
                  <a:lnTo>
                    <a:pt x="1411" y="4359"/>
                  </a:lnTo>
                  <a:lnTo>
                    <a:pt x="1435" y="4146"/>
                  </a:lnTo>
                  <a:lnTo>
                    <a:pt x="1461" y="3946"/>
                  </a:lnTo>
                  <a:lnTo>
                    <a:pt x="1486" y="3761"/>
                  </a:lnTo>
                  <a:lnTo>
                    <a:pt x="1513" y="3592"/>
                  </a:lnTo>
                  <a:lnTo>
                    <a:pt x="1540" y="3443"/>
                  </a:lnTo>
                  <a:lnTo>
                    <a:pt x="1568" y="3312"/>
                  </a:lnTo>
                  <a:lnTo>
                    <a:pt x="1598" y="3203"/>
                  </a:lnTo>
                  <a:lnTo>
                    <a:pt x="1627" y="3118"/>
                  </a:lnTo>
                  <a:lnTo>
                    <a:pt x="1657" y="3058"/>
                  </a:lnTo>
                  <a:lnTo>
                    <a:pt x="1721" y="3008"/>
                  </a:lnTo>
                  <a:lnTo>
                    <a:pt x="1850" y="2953"/>
                  </a:lnTo>
                  <a:lnTo>
                    <a:pt x="2039" y="2894"/>
                  </a:lnTo>
                  <a:lnTo>
                    <a:pt x="2286" y="2830"/>
                  </a:lnTo>
                  <a:lnTo>
                    <a:pt x="2585" y="2764"/>
                  </a:lnTo>
                  <a:lnTo>
                    <a:pt x="2930" y="2694"/>
                  </a:lnTo>
                  <a:lnTo>
                    <a:pt x="3320" y="2621"/>
                  </a:lnTo>
                  <a:lnTo>
                    <a:pt x="3749" y="2547"/>
                  </a:lnTo>
                  <a:lnTo>
                    <a:pt x="4212" y="2473"/>
                  </a:lnTo>
                  <a:lnTo>
                    <a:pt x="4706" y="2397"/>
                  </a:lnTo>
                  <a:lnTo>
                    <a:pt x="5227" y="2322"/>
                  </a:lnTo>
                  <a:lnTo>
                    <a:pt x="5769" y="2246"/>
                  </a:lnTo>
                  <a:lnTo>
                    <a:pt x="6328" y="2173"/>
                  </a:lnTo>
                  <a:lnTo>
                    <a:pt x="6901" y="2100"/>
                  </a:lnTo>
                  <a:lnTo>
                    <a:pt x="7482" y="2029"/>
                  </a:lnTo>
                  <a:lnTo>
                    <a:pt x="8069" y="1960"/>
                  </a:lnTo>
                  <a:lnTo>
                    <a:pt x="8655" y="1896"/>
                  </a:lnTo>
                  <a:lnTo>
                    <a:pt x="9236" y="1835"/>
                  </a:lnTo>
                  <a:lnTo>
                    <a:pt x="9810" y="1778"/>
                  </a:lnTo>
                  <a:lnTo>
                    <a:pt x="10370" y="1727"/>
                  </a:lnTo>
                  <a:lnTo>
                    <a:pt x="10914" y="1680"/>
                  </a:lnTo>
                  <a:lnTo>
                    <a:pt x="11435" y="1640"/>
                  </a:lnTo>
                  <a:lnTo>
                    <a:pt x="11931" y="1607"/>
                  </a:lnTo>
                  <a:lnTo>
                    <a:pt x="12396" y="1579"/>
                  </a:lnTo>
                  <a:lnTo>
                    <a:pt x="12828" y="1560"/>
                  </a:lnTo>
                  <a:lnTo>
                    <a:pt x="13220" y="1549"/>
                  </a:lnTo>
                  <a:lnTo>
                    <a:pt x="13569" y="1547"/>
                  </a:lnTo>
                  <a:lnTo>
                    <a:pt x="13870" y="1554"/>
                  </a:lnTo>
                  <a:lnTo>
                    <a:pt x="14120" y="1571"/>
                  </a:lnTo>
                  <a:lnTo>
                    <a:pt x="14314" y="1599"/>
                  </a:lnTo>
                  <a:lnTo>
                    <a:pt x="14447" y="1637"/>
                  </a:lnTo>
                  <a:lnTo>
                    <a:pt x="14514" y="1686"/>
                  </a:lnTo>
                  <a:lnTo>
                    <a:pt x="14547" y="1755"/>
                  </a:lnTo>
                  <a:lnTo>
                    <a:pt x="14579" y="1849"/>
                  </a:lnTo>
                  <a:lnTo>
                    <a:pt x="14607" y="1965"/>
                  </a:lnTo>
                  <a:lnTo>
                    <a:pt x="14633" y="2104"/>
                  </a:lnTo>
                  <a:lnTo>
                    <a:pt x="14657" y="2262"/>
                  </a:lnTo>
                  <a:lnTo>
                    <a:pt x="14678" y="2438"/>
                  </a:lnTo>
                  <a:lnTo>
                    <a:pt x="14698" y="2631"/>
                  </a:lnTo>
                  <a:lnTo>
                    <a:pt x="14714" y="2839"/>
                  </a:lnTo>
                  <a:lnTo>
                    <a:pt x="14728" y="3061"/>
                  </a:lnTo>
                  <a:lnTo>
                    <a:pt x="14739" y="3294"/>
                  </a:lnTo>
                  <a:lnTo>
                    <a:pt x="14748" y="3538"/>
                  </a:lnTo>
                  <a:lnTo>
                    <a:pt x="14754" y="3789"/>
                  </a:lnTo>
                  <a:lnTo>
                    <a:pt x="14756" y="4047"/>
                  </a:lnTo>
                  <a:lnTo>
                    <a:pt x="14756" y="4311"/>
                  </a:lnTo>
                  <a:lnTo>
                    <a:pt x="14754" y="4577"/>
                  </a:lnTo>
                  <a:lnTo>
                    <a:pt x="14748" y="4845"/>
                  </a:lnTo>
                  <a:lnTo>
                    <a:pt x="14739" y="5114"/>
                  </a:lnTo>
                  <a:lnTo>
                    <a:pt x="14727" y="5382"/>
                  </a:lnTo>
                  <a:lnTo>
                    <a:pt x="14711" y="5646"/>
                  </a:lnTo>
                  <a:lnTo>
                    <a:pt x="14693" y="5904"/>
                  </a:lnTo>
                  <a:lnTo>
                    <a:pt x="14670" y="6157"/>
                  </a:lnTo>
                  <a:lnTo>
                    <a:pt x="14645" y="6402"/>
                  </a:lnTo>
                  <a:lnTo>
                    <a:pt x="14617" y="6637"/>
                  </a:lnTo>
                  <a:lnTo>
                    <a:pt x="14585" y="6860"/>
                  </a:lnTo>
                  <a:lnTo>
                    <a:pt x="14549" y="7070"/>
                  </a:lnTo>
                  <a:lnTo>
                    <a:pt x="14510" y="7266"/>
                  </a:lnTo>
                  <a:lnTo>
                    <a:pt x="14467" y="7445"/>
                  </a:lnTo>
                  <a:lnTo>
                    <a:pt x="14420" y="7607"/>
                  </a:lnTo>
                  <a:lnTo>
                    <a:pt x="14370" y="7748"/>
                  </a:lnTo>
                  <a:lnTo>
                    <a:pt x="14316" y="7869"/>
                  </a:lnTo>
                  <a:lnTo>
                    <a:pt x="14257" y="7967"/>
                  </a:lnTo>
                  <a:lnTo>
                    <a:pt x="14196" y="8039"/>
                  </a:lnTo>
                  <a:close/>
                  <a:moveTo>
                    <a:pt x="8577" y="11015"/>
                  </a:moveTo>
                  <a:lnTo>
                    <a:pt x="8557" y="11069"/>
                  </a:lnTo>
                  <a:lnTo>
                    <a:pt x="8536" y="11120"/>
                  </a:lnTo>
                  <a:lnTo>
                    <a:pt x="8512" y="11170"/>
                  </a:lnTo>
                  <a:lnTo>
                    <a:pt x="8485" y="11217"/>
                  </a:lnTo>
                  <a:lnTo>
                    <a:pt x="8457" y="11264"/>
                  </a:lnTo>
                  <a:lnTo>
                    <a:pt x="8428" y="11309"/>
                  </a:lnTo>
                  <a:lnTo>
                    <a:pt x="8397" y="11352"/>
                  </a:lnTo>
                  <a:lnTo>
                    <a:pt x="8363" y="11393"/>
                  </a:lnTo>
                  <a:lnTo>
                    <a:pt x="8329" y="11432"/>
                  </a:lnTo>
                  <a:lnTo>
                    <a:pt x="8293" y="11470"/>
                  </a:lnTo>
                  <a:lnTo>
                    <a:pt x="8256" y="11505"/>
                  </a:lnTo>
                  <a:lnTo>
                    <a:pt x="8216" y="11540"/>
                  </a:lnTo>
                  <a:lnTo>
                    <a:pt x="8177" y="11571"/>
                  </a:lnTo>
                  <a:lnTo>
                    <a:pt x="8136" y="11600"/>
                  </a:lnTo>
                  <a:lnTo>
                    <a:pt x="8093" y="11628"/>
                  </a:lnTo>
                  <a:lnTo>
                    <a:pt x="8050" y="11653"/>
                  </a:lnTo>
                  <a:lnTo>
                    <a:pt x="8006" y="11676"/>
                  </a:lnTo>
                  <a:lnTo>
                    <a:pt x="7960" y="11696"/>
                  </a:lnTo>
                  <a:lnTo>
                    <a:pt x="7915" y="11714"/>
                  </a:lnTo>
                  <a:lnTo>
                    <a:pt x="7868" y="11731"/>
                  </a:lnTo>
                  <a:lnTo>
                    <a:pt x="7821" y="11745"/>
                  </a:lnTo>
                  <a:lnTo>
                    <a:pt x="7774" y="11756"/>
                  </a:lnTo>
                  <a:lnTo>
                    <a:pt x="7726" y="11765"/>
                  </a:lnTo>
                  <a:lnTo>
                    <a:pt x="7678" y="11771"/>
                  </a:lnTo>
                  <a:lnTo>
                    <a:pt x="7630" y="11775"/>
                  </a:lnTo>
                  <a:lnTo>
                    <a:pt x="7580" y="11776"/>
                  </a:lnTo>
                  <a:lnTo>
                    <a:pt x="7532" y="11775"/>
                  </a:lnTo>
                  <a:lnTo>
                    <a:pt x="7482" y="11770"/>
                  </a:lnTo>
                  <a:lnTo>
                    <a:pt x="7434" y="11763"/>
                  </a:lnTo>
                  <a:lnTo>
                    <a:pt x="7386" y="11754"/>
                  </a:lnTo>
                  <a:lnTo>
                    <a:pt x="7337" y="11741"/>
                  </a:lnTo>
                  <a:lnTo>
                    <a:pt x="7289" y="11726"/>
                  </a:lnTo>
                  <a:lnTo>
                    <a:pt x="7241" y="11707"/>
                  </a:lnTo>
                  <a:lnTo>
                    <a:pt x="7196" y="11687"/>
                  </a:lnTo>
                  <a:lnTo>
                    <a:pt x="7153" y="11664"/>
                  </a:lnTo>
                  <a:lnTo>
                    <a:pt x="7110" y="11639"/>
                  </a:lnTo>
                  <a:lnTo>
                    <a:pt x="7069" y="11611"/>
                  </a:lnTo>
                  <a:lnTo>
                    <a:pt x="7031" y="11582"/>
                  </a:lnTo>
                  <a:lnTo>
                    <a:pt x="6994" y="11551"/>
                  </a:lnTo>
                  <a:lnTo>
                    <a:pt x="6957" y="11517"/>
                  </a:lnTo>
                  <a:lnTo>
                    <a:pt x="6924" y="11482"/>
                  </a:lnTo>
                  <a:lnTo>
                    <a:pt x="6893" y="11446"/>
                  </a:lnTo>
                  <a:lnTo>
                    <a:pt x="6862" y="11407"/>
                  </a:lnTo>
                  <a:lnTo>
                    <a:pt x="6834" y="11367"/>
                  </a:lnTo>
                  <a:lnTo>
                    <a:pt x="6808" y="11324"/>
                  </a:lnTo>
                  <a:lnTo>
                    <a:pt x="6784" y="11282"/>
                  </a:lnTo>
                  <a:lnTo>
                    <a:pt x="6762" y="11237"/>
                  </a:lnTo>
                  <a:lnTo>
                    <a:pt x="6742" y="11192"/>
                  </a:lnTo>
                  <a:lnTo>
                    <a:pt x="6723" y="11144"/>
                  </a:lnTo>
                  <a:lnTo>
                    <a:pt x="6708" y="11097"/>
                  </a:lnTo>
                  <a:lnTo>
                    <a:pt x="6694" y="11048"/>
                  </a:lnTo>
                  <a:lnTo>
                    <a:pt x="6682" y="10999"/>
                  </a:lnTo>
                  <a:lnTo>
                    <a:pt x="6673" y="10948"/>
                  </a:lnTo>
                  <a:lnTo>
                    <a:pt x="6666" y="10897"/>
                  </a:lnTo>
                  <a:lnTo>
                    <a:pt x="6661" y="10845"/>
                  </a:lnTo>
                  <a:lnTo>
                    <a:pt x="6659" y="10793"/>
                  </a:lnTo>
                  <a:lnTo>
                    <a:pt x="6659" y="10739"/>
                  </a:lnTo>
                  <a:lnTo>
                    <a:pt x="6661" y="10687"/>
                  </a:lnTo>
                  <a:lnTo>
                    <a:pt x="6666" y="10633"/>
                  </a:lnTo>
                  <a:lnTo>
                    <a:pt x="6673" y="10580"/>
                  </a:lnTo>
                  <a:lnTo>
                    <a:pt x="6683" y="10525"/>
                  </a:lnTo>
                  <a:lnTo>
                    <a:pt x="6695" y="10472"/>
                  </a:lnTo>
                  <a:lnTo>
                    <a:pt x="6710" y="10418"/>
                  </a:lnTo>
                  <a:lnTo>
                    <a:pt x="6727" y="10364"/>
                  </a:lnTo>
                  <a:lnTo>
                    <a:pt x="6748" y="10311"/>
                  </a:lnTo>
                  <a:lnTo>
                    <a:pt x="6770" y="10260"/>
                  </a:lnTo>
                  <a:lnTo>
                    <a:pt x="6794" y="10210"/>
                  </a:lnTo>
                  <a:lnTo>
                    <a:pt x="6820" y="10162"/>
                  </a:lnTo>
                  <a:lnTo>
                    <a:pt x="6847" y="10116"/>
                  </a:lnTo>
                  <a:lnTo>
                    <a:pt x="6878" y="10070"/>
                  </a:lnTo>
                  <a:lnTo>
                    <a:pt x="6909" y="10028"/>
                  </a:lnTo>
                  <a:lnTo>
                    <a:pt x="6942" y="9986"/>
                  </a:lnTo>
                  <a:lnTo>
                    <a:pt x="6976" y="9947"/>
                  </a:lnTo>
                  <a:lnTo>
                    <a:pt x="7013" y="9910"/>
                  </a:lnTo>
                  <a:lnTo>
                    <a:pt x="7050" y="9874"/>
                  </a:lnTo>
                  <a:lnTo>
                    <a:pt x="7089" y="9840"/>
                  </a:lnTo>
                  <a:lnTo>
                    <a:pt x="7129" y="9809"/>
                  </a:lnTo>
                  <a:lnTo>
                    <a:pt x="7170" y="9779"/>
                  </a:lnTo>
                  <a:lnTo>
                    <a:pt x="7212" y="9752"/>
                  </a:lnTo>
                  <a:lnTo>
                    <a:pt x="7256" y="9727"/>
                  </a:lnTo>
                  <a:lnTo>
                    <a:pt x="7300" y="9704"/>
                  </a:lnTo>
                  <a:lnTo>
                    <a:pt x="7345" y="9683"/>
                  </a:lnTo>
                  <a:lnTo>
                    <a:pt x="7391" y="9664"/>
                  </a:lnTo>
                  <a:lnTo>
                    <a:pt x="7437" y="9649"/>
                  </a:lnTo>
                  <a:lnTo>
                    <a:pt x="7483" y="9635"/>
                  </a:lnTo>
                  <a:lnTo>
                    <a:pt x="7532" y="9624"/>
                  </a:lnTo>
                  <a:lnTo>
                    <a:pt x="7579" y="9615"/>
                  </a:lnTo>
                  <a:lnTo>
                    <a:pt x="7628" y="9609"/>
                  </a:lnTo>
                  <a:lnTo>
                    <a:pt x="7676" y="9605"/>
                  </a:lnTo>
                  <a:lnTo>
                    <a:pt x="7725" y="9604"/>
                  </a:lnTo>
                  <a:lnTo>
                    <a:pt x="7774" y="9605"/>
                  </a:lnTo>
                  <a:lnTo>
                    <a:pt x="7822" y="9610"/>
                  </a:lnTo>
                  <a:lnTo>
                    <a:pt x="7871" y="9616"/>
                  </a:lnTo>
                  <a:lnTo>
                    <a:pt x="7920" y="9626"/>
                  </a:lnTo>
                  <a:lnTo>
                    <a:pt x="7968" y="9638"/>
                  </a:lnTo>
                  <a:lnTo>
                    <a:pt x="8017" y="9654"/>
                  </a:lnTo>
                  <a:lnTo>
                    <a:pt x="8063" y="9672"/>
                  </a:lnTo>
                  <a:lnTo>
                    <a:pt x="8109" y="9692"/>
                  </a:lnTo>
                  <a:lnTo>
                    <a:pt x="8153" y="9716"/>
                  </a:lnTo>
                  <a:lnTo>
                    <a:pt x="8195" y="9741"/>
                  </a:lnTo>
                  <a:lnTo>
                    <a:pt x="8235" y="9768"/>
                  </a:lnTo>
                  <a:lnTo>
                    <a:pt x="8275" y="9798"/>
                  </a:lnTo>
                  <a:lnTo>
                    <a:pt x="8312" y="9829"/>
                  </a:lnTo>
                  <a:lnTo>
                    <a:pt x="8347" y="9862"/>
                  </a:lnTo>
                  <a:lnTo>
                    <a:pt x="8382" y="9898"/>
                  </a:lnTo>
                  <a:lnTo>
                    <a:pt x="8413" y="9934"/>
                  </a:lnTo>
                  <a:lnTo>
                    <a:pt x="8443" y="9972"/>
                  </a:lnTo>
                  <a:lnTo>
                    <a:pt x="8471" y="10013"/>
                  </a:lnTo>
                  <a:lnTo>
                    <a:pt x="8497" y="10055"/>
                  </a:lnTo>
                  <a:lnTo>
                    <a:pt x="8522" y="10098"/>
                  </a:lnTo>
                  <a:lnTo>
                    <a:pt x="8544" y="10142"/>
                  </a:lnTo>
                  <a:lnTo>
                    <a:pt x="8563" y="10188"/>
                  </a:lnTo>
                  <a:lnTo>
                    <a:pt x="8581" y="10235"/>
                  </a:lnTo>
                  <a:lnTo>
                    <a:pt x="8597" y="10283"/>
                  </a:lnTo>
                  <a:lnTo>
                    <a:pt x="8611" y="10331"/>
                  </a:lnTo>
                  <a:lnTo>
                    <a:pt x="8622" y="10381"/>
                  </a:lnTo>
                  <a:lnTo>
                    <a:pt x="8632" y="10431"/>
                  </a:lnTo>
                  <a:lnTo>
                    <a:pt x="8639" y="10483"/>
                  </a:lnTo>
                  <a:lnTo>
                    <a:pt x="8644" y="10534"/>
                  </a:lnTo>
                  <a:lnTo>
                    <a:pt x="8646" y="10587"/>
                  </a:lnTo>
                  <a:lnTo>
                    <a:pt x="8647" y="10640"/>
                  </a:lnTo>
                  <a:lnTo>
                    <a:pt x="8644" y="10693"/>
                  </a:lnTo>
                  <a:lnTo>
                    <a:pt x="8639" y="10746"/>
                  </a:lnTo>
                  <a:lnTo>
                    <a:pt x="8632" y="10800"/>
                  </a:lnTo>
                  <a:lnTo>
                    <a:pt x="8621" y="10854"/>
                  </a:lnTo>
                  <a:lnTo>
                    <a:pt x="8609" y="10908"/>
                  </a:lnTo>
                  <a:lnTo>
                    <a:pt x="8595" y="10962"/>
                  </a:lnTo>
                  <a:lnTo>
                    <a:pt x="8577" y="11015"/>
                  </a:lnTo>
                  <a:close/>
                  <a:moveTo>
                    <a:pt x="15700" y="361"/>
                  </a:moveTo>
                  <a:lnTo>
                    <a:pt x="15587" y="263"/>
                  </a:lnTo>
                  <a:lnTo>
                    <a:pt x="15406" y="181"/>
                  </a:lnTo>
                  <a:lnTo>
                    <a:pt x="15161" y="115"/>
                  </a:lnTo>
                  <a:lnTo>
                    <a:pt x="14857" y="66"/>
                  </a:lnTo>
                  <a:lnTo>
                    <a:pt x="14498" y="30"/>
                  </a:lnTo>
                  <a:lnTo>
                    <a:pt x="14089" y="9"/>
                  </a:lnTo>
                  <a:lnTo>
                    <a:pt x="13634" y="0"/>
                  </a:lnTo>
                  <a:lnTo>
                    <a:pt x="13138" y="4"/>
                  </a:lnTo>
                  <a:lnTo>
                    <a:pt x="12606" y="20"/>
                  </a:lnTo>
                  <a:lnTo>
                    <a:pt x="12042" y="46"/>
                  </a:lnTo>
                  <a:lnTo>
                    <a:pt x="11450" y="83"/>
                  </a:lnTo>
                  <a:lnTo>
                    <a:pt x="10836" y="128"/>
                  </a:lnTo>
                  <a:lnTo>
                    <a:pt x="10203" y="183"/>
                  </a:lnTo>
                  <a:lnTo>
                    <a:pt x="9556" y="245"/>
                  </a:lnTo>
                  <a:lnTo>
                    <a:pt x="8900" y="314"/>
                  </a:lnTo>
                  <a:lnTo>
                    <a:pt x="8239" y="389"/>
                  </a:lnTo>
                  <a:lnTo>
                    <a:pt x="7579" y="470"/>
                  </a:lnTo>
                  <a:lnTo>
                    <a:pt x="6922" y="556"/>
                  </a:lnTo>
                  <a:lnTo>
                    <a:pt x="6275" y="646"/>
                  </a:lnTo>
                  <a:lnTo>
                    <a:pt x="5641" y="738"/>
                  </a:lnTo>
                  <a:lnTo>
                    <a:pt x="5025" y="834"/>
                  </a:lnTo>
                  <a:lnTo>
                    <a:pt x="4432" y="930"/>
                  </a:lnTo>
                  <a:lnTo>
                    <a:pt x="3866" y="1028"/>
                  </a:lnTo>
                  <a:lnTo>
                    <a:pt x="3331" y="1126"/>
                  </a:lnTo>
                  <a:lnTo>
                    <a:pt x="2833" y="1224"/>
                  </a:lnTo>
                  <a:lnTo>
                    <a:pt x="2377" y="1320"/>
                  </a:lnTo>
                  <a:lnTo>
                    <a:pt x="1965" y="1413"/>
                  </a:lnTo>
                  <a:lnTo>
                    <a:pt x="1603" y="1504"/>
                  </a:lnTo>
                  <a:lnTo>
                    <a:pt x="1295" y="1591"/>
                  </a:lnTo>
                  <a:lnTo>
                    <a:pt x="1046" y="1674"/>
                  </a:lnTo>
                  <a:lnTo>
                    <a:pt x="862" y="1752"/>
                  </a:lnTo>
                  <a:lnTo>
                    <a:pt x="745" y="1824"/>
                  </a:lnTo>
                  <a:lnTo>
                    <a:pt x="666" y="1916"/>
                  </a:lnTo>
                  <a:lnTo>
                    <a:pt x="591" y="2055"/>
                  </a:lnTo>
                  <a:lnTo>
                    <a:pt x="521" y="2237"/>
                  </a:lnTo>
                  <a:lnTo>
                    <a:pt x="455" y="2458"/>
                  </a:lnTo>
                  <a:lnTo>
                    <a:pt x="393" y="2717"/>
                  </a:lnTo>
                  <a:lnTo>
                    <a:pt x="336" y="3009"/>
                  </a:lnTo>
                  <a:lnTo>
                    <a:pt x="282" y="3332"/>
                  </a:lnTo>
                  <a:lnTo>
                    <a:pt x="234" y="3682"/>
                  </a:lnTo>
                  <a:lnTo>
                    <a:pt x="191" y="4056"/>
                  </a:lnTo>
                  <a:lnTo>
                    <a:pt x="151" y="4451"/>
                  </a:lnTo>
                  <a:lnTo>
                    <a:pt x="116" y="4864"/>
                  </a:lnTo>
                  <a:lnTo>
                    <a:pt x="86" y="5293"/>
                  </a:lnTo>
                  <a:lnTo>
                    <a:pt x="59" y="5732"/>
                  </a:lnTo>
                  <a:lnTo>
                    <a:pt x="38" y="6181"/>
                  </a:lnTo>
                  <a:lnTo>
                    <a:pt x="22" y="6635"/>
                  </a:lnTo>
                  <a:lnTo>
                    <a:pt x="10" y="7091"/>
                  </a:lnTo>
                  <a:lnTo>
                    <a:pt x="3" y="7546"/>
                  </a:lnTo>
                  <a:lnTo>
                    <a:pt x="0" y="7998"/>
                  </a:lnTo>
                  <a:lnTo>
                    <a:pt x="2" y="8442"/>
                  </a:lnTo>
                  <a:lnTo>
                    <a:pt x="9" y="8877"/>
                  </a:lnTo>
                  <a:lnTo>
                    <a:pt x="21" y="9297"/>
                  </a:lnTo>
                  <a:lnTo>
                    <a:pt x="37" y="9702"/>
                  </a:lnTo>
                  <a:lnTo>
                    <a:pt x="58" y="10087"/>
                  </a:lnTo>
                  <a:lnTo>
                    <a:pt x="85" y="10449"/>
                  </a:lnTo>
                  <a:lnTo>
                    <a:pt x="116" y="10786"/>
                  </a:lnTo>
                  <a:lnTo>
                    <a:pt x="151" y="11093"/>
                  </a:lnTo>
                  <a:lnTo>
                    <a:pt x="193" y="11368"/>
                  </a:lnTo>
                  <a:lnTo>
                    <a:pt x="238" y="11608"/>
                  </a:lnTo>
                  <a:lnTo>
                    <a:pt x="289" y="11809"/>
                  </a:lnTo>
                  <a:lnTo>
                    <a:pt x="345" y="11970"/>
                  </a:lnTo>
                  <a:lnTo>
                    <a:pt x="405" y="12085"/>
                  </a:lnTo>
                  <a:lnTo>
                    <a:pt x="472" y="12153"/>
                  </a:lnTo>
                  <a:lnTo>
                    <a:pt x="500" y="12168"/>
                  </a:lnTo>
                  <a:lnTo>
                    <a:pt x="537" y="12182"/>
                  </a:lnTo>
                  <a:lnTo>
                    <a:pt x="584" y="12196"/>
                  </a:lnTo>
                  <a:lnTo>
                    <a:pt x="638" y="12210"/>
                  </a:lnTo>
                  <a:lnTo>
                    <a:pt x="701" y="12223"/>
                  </a:lnTo>
                  <a:lnTo>
                    <a:pt x="771" y="12235"/>
                  </a:lnTo>
                  <a:lnTo>
                    <a:pt x="850" y="12247"/>
                  </a:lnTo>
                  <a:lnTo>
                    <a:pt x="935" y="12258"/>
                  </a:lnTo>
                  <a:lnTo>
                    <a:pt x="1029" y="12269"/>
                  </a:lnTo>
                  <a:lnTo>
                    <a:pt x="1130" y="12279"/>
                  </a:lnTo>
                  <a:lnTo>
                    <a:pt x="1238" y="12289"/>
                  </a:lnTo>
                  <a:lnTo>
                    <a:pt x="1352" y="12298"/>
                  </a:lnTo>
                  <a:lnTo>
                    <a:pt x="1474" y="12308"/>
                  </a:lnTo>
                  <a:lnTo>
                    <a:pt x="1601" y="12317"/>
                  </a:lnTo>
                  <a:lnTo>
                    <a:pt x="1735" y="12324"/>
                  </a:lnTo>
                  <a:lnTo>
                    <a:pt x="1875" y="12332"/>
                  </a:lnTo>
                  <a:lnTo>
                    <a:pt x="2021" y="12339"/>
                  </a:lnTo>
                  <a:lnTo>
                    <a:pt x="2172" y="12345"/>
                  </a:lnTo>
                  <a:lnTo>
                    <a:pt x="2328" y="12351"/>
                  </a:lnTo>
                  <a:lnTo>
                    <a:pt x="2491" y="12357"/>
                  </a:lnTo>
                  <a:lnTo>
                    <a:pt x="2658" y="12361"/>
                  </a:lnTo>
                  <a:lnTo>
                    <a:pt x="2830" y="12366"/>
                  </a:lnTo>
                  <a:lnTo>
                    <a:pt x="3007" y="12370"/>
                  </a:lnTo>
                  <a:lnTo>
                    <a:pt x="3188" y="12373"/>
                  </a:lnTo>
                  <a:lnTo>
                    <a:pt x="3374" y="12377"/>
                  </a:lnTo>
                  <a:lnTo>
                    <a:pt x="3562" y="12379"/>
                  </a:lnTo>
                  <a:lnTo>
                    <a:pt x="3756" y="12381"/>
                  </a:lnTo>
                  <a:lnTo>
                    <a:pt x="3953" y="12383"/>
                  </a:lnTo>
                  <a:lnTo>
                    <a:pt x="4358" y="12385"/>
                  </a:lnTo>
                  <a:lnTo>
                    <a:pt x="4774" y="12385"/>
                  </a:lnTo>
                  <a:lnTo>
                    <a:pt x="4759" y="12437"/>
                  </a:lnTo>
                  <a:lnTo>
                    <a:pt x="4743" y="12489"/>
                  </a:lnTo>
                  <a:lnTo>
                    <a:pt x="4724" y="12544"/>
                  </a:lnTo>
                  <a:lnTo>
                    <a:pt x="4706" y="12598"/>
                  </a:lnTo>
                  <a:lnTo>
                    <a:pt x="4686" y="12653"/>
                  </a:lnTo>
                  <a:lnTo>
                    <a:pt x="4665" y="12708"/>
                  </a:lnTo>
                  <a:lnTo>
                    <a:pt x="4642" y="12763"/>
                  </a:lnTo>
                  <a:lnTo>
                    <a:pt x="4618" y="12819"/>
                  </a:lnTo>
                  <a:lnTo>
                    <a:pt x="4592" y="12874"/>
                  </a:lnTo>
                  <a:lnTo>
                    <a:pt x="4565" y="12930"/>
                  </a:lnTo>
                  <a:lnTo>
                    <a:pt x="4537" y="12986"/>
                  </a:lnTo>
                  <a:lnTo>
                    <a:pt x="4507" y="13040"/>
                  </a:lnTo>
                  <a:lnTo>
                    <a:pt x="4475" y="13094"/>
                  </a:lnTo>
                  <a:lnTo>
                    <a:pt x="4441" y="13146"/>
                  </a:lnTo>
                  <a:lnTo>
                    <a:pt x="4424" y="13173"/>
                  </a:lnTo>
                  <a:lnTo>
                    <a:pt x="4406" y="13199"/>
                  </a:lnTo>
                  <a:lnTo>
                    <a:pt x="4388" y="13225"/>
                  </a:lnTo>
                  <a:lnTo>
                    <a:pt x="4370" y="13250"/>
                  </a:lnTo>
                  <a:lnTo>
                    <a:pt x="4331" y="13299"/>
                  </a:lnTo>
                  <a:lnTo>
                    <a:pt x="4291" y="13346"/>
                  </a:lnTo>
                  <a:lnTo>
                    <a:pt x="4249" y="13393"/>
                  </a:lnTo>
                  <a:lnTo>
                    <a:pt x="4204" y="13437"/>
                  </a:lnTo>
                  <a:lnTo>
                    <a:pt x="4159" y="13480"/>
                  </a:lnTo>
                  <a:lnTo>
                    <a:pt x="4113" y="13521"/>
                  </a:lnTo>
                  <a:lnTo>
                    <a:pt x="4065" y="13562"/>
                  </a:lnTo>
                  <a:lnTo>
                    <a:pt x="4018" y="13600"/>
                  </a:lnTo>
                  <a:lnTo>
                    <a:pt x="3968" y="13637"/>
                  </a:lnTo>
                  <a:lnTo>
                    <a:pt x="3920" y="13674"/>
                  </a:lnTo>
                  <a:lnTo>
                    <a:pt x="3871" y="13708"/>
                  </a:lnTo>
                  <a:lnTo>
                    <a:pt x="3821" y="13741"/>
                  </a:lnTo>
                  <a:lnTo>
                    <a:pt x="3772" y="13774"/>
                  </a:lnTo>
                  <a:lnTo>
                    <a:pt x="3724" y="13804"/>
                  </a:lnTo>
                  <a:lnTo>
                    <a:pt x="3675" y="13834"/>
                  </a:lnTo>
                  <a:lnTo>
                    <a:pt x="3629" y="13862"/>
                  </a:lnTo>
                  <a:lnTo>
                    <a:pt x="3538" y="13915"/>
                  </a:lnTo>
                  <a:lnTo>
                    <a:pt x="3452" y="13963"/>
                  </a:lnTo>
                  <a:lnTo>
                    <a:pt x="3376" y="14007"/>
                  </a:lnTo>
                  <a:lnTo>
                    <a:pt x="3307" y="14047"/>
                  </a:lnTo>
                  <a:lnTo>
                    <a:pt x="3278" y="14065"/>
                  </a:lnTo>
                  <a:lnTo>
                    <a:pt x="3251" y="14082"/>
                  </a:lnTo>
                  <a:lnTo>
                    <a:pt x="3227" y="14098"/>
                  </a:lnTo>
                  <a:lnTo>
                    <a:pt x="3206" y="14113"/>
                  </a:lnTo>
                  <a:lnTo>
                    <a:pt x="3189" y="14127"/>
                  </a:lnTo>
                  <a:lnTo>
                    <a:pt x="3176" y="14141"/>
                  </a:lnTo>
                  <a:lnTo>
                    <a:pt x="3166" y="14153"/>
                  </a:lnTo>
                  <a:lnTo>
                    <a:pt x="3161" y="14164"/>
                  </a:lnTo>
                  <a:lnTo>
                    <a:pt x="3155" y="14189"/>
                  </a:lnTo>
                  <a:lnTo>
                    <a:pt x="3150" y="14216"/>
                  </a:lnTo>
                  <a:lnTo>
                    <a:pt x="3146" y="14246"/>
                  </a:lnTo>
                  <a:lnTo>
                    <a:pt x="3143" y="14277"/>
                  </a:lnTo>
                  <a:lnTo>
                    <a:pt x="3141" y="14310"/>
                  </a:lnTo>
                  <a:lnTo>
                    <a:pt x="3140" y="14345"/>
                  </a:lnTo>
                  <a:lnTo>
                    <a:pt x="3140" y="14381"/>
                  </a:lnTo>
                  <a:lnTo>
                    <a:pt x="3141" y="14418"/>
                  </a:lnTo>
                  <a:lnTo>
                    <a:pt x="3142" y="14457"/>
                  </a:lnTo>
                  <a:lnTo>
                    <a:pt x="3145" y="14496"/>
                  </a:lnTo>
                  <a:lnTo>
                    <a:pt x="3148" y="14537"/>
                  </a:lnTo>
                  <a:lnTo>
                    <a:pt x="3152" y="14577"/>
                  </a:lnTo>
                  <a:lnTo>
                    <a:pt x="3157" y="14618"/>
                  </a:lnTo>
                  <a:lnTo>
                    <a:pt x="3163" y="14659"/>
                  </a:lnTo>
                  <a:lnTo>
                    <a:pt x="3169" y="14700"/>
                  </a:lnTo>
                  <a:lnTo>
                    <a:pt x="3177" y="14742"/>
                  </a:lnTo>
                  <a:lnTo>
                    <a:pt x="3185" y="14781"/>
                  </a:lnTo>
                  <a:lnTo>
                    <a:pt x="3194" y="14822"/>
                  </a:lnTo>
                  <a:lnTo>
                    <a:pt x="3203" y="14861"/>
                  </a:lnTo>
                  <a:lnTo>
                    <a:pt x="3214" y="14899"/>
                  </a:lnTo>
                  <a:lnTo>
                    <a:pt x="3225" y="14936"/>
                  </a:lnTo>
                  <a:lnTo>
                    <a:pt x="3237" y="14971"/>
                  </a:lnTo>
                  <a:lnTo>
                    <a:pt x="3249" y="15006"/>
                  </a:lnTo>
                  <a:lnTo>
                    <a:pt x="3262" y="15038"/>
                  </a:lnTo>
                  <a:lnTo>
                    <a:pt x="3276" y="15069"/>
                  </a:lnTo>
                  <a:lnTo>
                    <a:pt x="3290" y="15097"/>
                  </a:lnTo>
                  <a:lnTo>
                    <a:pt x="3305" y="15124"/>
                  </a:lnTo>
                  <a:lnTo>
                    <a:pt x="3321" y="15148"/>
                  </a:lnTo>
                  <a:lnTo>
                    <a:pt x="3337" y="15169"/>
                  </a:lnTo>
                  <a:lnTo>
                    <a:pt x="3354" y="15187"/>
                  </a:lnTo>
                  <a:lnTo>
                    <a:pt x="3371" y="15204"/>
                  </a:lnTo>
                  <a:lnTo>
                    <a:pt x="3389" y="15216"/>
                  </a:lnTo>
                  <a:lnTo>
                    <a:pt x="3428" y="15225"/>
                  </a:lnTo>
                  <a:lnTo>
                    <a:pt x="3508" y="15233"/>
                  </a:lnTo>
                  <a:lnTo>
                    <a:pt x="3626" y="15239"/>
                  </a:lnTo>
                  <a:lnTo>
                    <a:pt x="3778" y="15243"/>
                  </a:lnTo>
                  <a:lnTo>
                    <a:pt x="3962" y="15245"/>
                  </a:lnTo>
                  <a:lnTo>
                    <a:pt x="4177" y="15246"/>
                  </a:lnTo>
                  <a:lnTo>
                    <a:pt x="4418" y="15245"/>
                  </a:lnTo>
                  <a:lnTo>
                    <a:pt x="4683" y="15243"/>
                  </a:lnTo>
                  <a:lnTo>
                    <a:pt x="4970" y="15239"/>
                  </a:lnTo>
                  <a:lnTo>
                    <a:pt x="5276" y="15233"/>
                  </a:lnTo>
                  <a:lnTo>
                    <a:pt x="5598" y="15227"/>
                  </a:lnTo>
                  <a:lnTo>
                    <a:pt x="5933" y="15219"/>
                  </a:lnTo>
                  <a:lnTo>
                    <a:pt x="6280" y="15210"/>
                  </a:lnTo>
                  <a:lnTo>
                    <a:pt x="6634" y="15200"/>
                  </a:lnTo>
                  <a:lnTo>
                    <a:pt x="6994" y="15187"/>
                  </a:lnTo>
                  <a:lnTo>
                    <a:pt x="7356" y="15175"/>
                  </a:lnTo>
                  <a:lnTo>
                    <a:pt x="7718" y="15162"/>
                  </a:lnTo>
                  <a:lnTo>
                    <a:pt x="8078" y="15148"/>
                  </a:lnTo>
                  <a:lnTo>
                    <a:pt x="8432" y="15133"/>
                  </a:lnTo>
                  <a:lnTo>
                    <a:pt x="8779" y="15117"/>
                  </a:lnTo>
                  <a:lnTo>
                    <a:pt x="9113" y="15100"/>
                  </a:lnTo>
                  <a:lnTo>
                    <a:pt x="9436" y="15083"/>
                  </a:lnTo>
                  <a:lnTo>
                    <a:pt x="9741" y="15066"/>
                  </a:lnTo>
                  <a:lnTo>
                    <a:pt x="10029" y="15048"/>
                  </a:lnTo>
                  <a:lnTo>
                    <a:pt x="10294" y="15030"/>
                  </a:lnTo>
                  <a:lnTo>
                    <a:pt x="10536" y="15011"/>
                  </a:lnTo>
                  <a:lnTo>
                    <a:pt x="10749" y="14992"/>
                  </a:lnTo>
                  <a:lnTo>
                    <a:pt x="10934" y="14973"/>
                  </a:lnTo>
                  <a:lnTo>
                    <a:pt x="11086" y="14953"/>
                  </a:lnTo>
                  <a:lnTo>
                    <a:pt x="11204" y="14934"/>
                  </a:lnTo>
                  <a:lnTo>
                    <a:pt x="11284" y="14915"/>
                  </a:lnTo>
                  <a:lnTo>
                    <a:pt x="11323" y="14895"/>
                  </a:lnTo>
                  <a:lnTo>
                    <a:pt x="11341" y="14874"/>
                  </a:lnTo>
                  <a:lnTo>
                    <a:pt x="11358" y="14851"/>
                  </a:lnTo>
                  <a:lnTo>
                    <a:pt x="11376" y="14825"/>
                  </a:lnTo>
                  <a:lnTo>
                    <a:pt x="11394" y="14796"/>
                  </a:lnTo>
                  <a:lnTo>
                    <a:pt x="11412" y="14766"/>
                  </a:lnTo>
                  <a:lnTo>
                    <a:pt x="11429" y="14734"/>
                  </a:lnTo>
                  <a:lnTo>
                    <a:pt x="11445" y="14699"/>
                  </a:lnTo>
                  <a:lnTo>
                    <a:pt x="11462" y="14663"/>
                  </a:lnTo>
                  <a:lnTo>
                    <a:pt x="11477" y="14627"/>
                  </a:lnTo>
                  <a:lnTo>
                    <a:pt x="11492" y="14588"/>
                  </a:lnTo>
                  <a:lnTo>
                    <a:pt x="11506" y="14549"/>
                  </a:lnTo>
                  <a:lnTo>
                    <a:pt x="11519" y="14508"/>
                  </a:lnTo>
                  <a:lnTo>
                    <a:pt x="11532" y="14468"/>
                  </a:lnTo>
                  <a:lnTo>
                    <a:pt x="11544" y="14427"/>
                  </a:lnTo>
                  <a:lnTo>
                    <a:pt x="11554" y="14385"/>
                  </a:lnTo>
                  <a:lnTo>
                    <a:pt x="11563" y="14344"/>
                  </a:lnTo>
                  <a:lnTo>
                    <a:pt x="11572" y="14303"/>
                  </a:lnTo>
                  <a:lnTo>
                    <a:pt x="11579" y="14262"/>
                  </a:lnTo>
                  <a:lnTo>
                    <a:pt x="11584" y="14222"/>
                  </a:lnTo>
                  <a:lnTo>
                    <a:pt x="11589" y="14183"/>
                  </a:lnTo>
                  <a:lnTo>
                    <a:pt x="11591" y="14145"/>
                  </a:lnTo>
                  <a:lnTo>
                    <a:pt x="11593" y="14107"/>
                  </a:lnTo>
                  <a:lnTo>
                    <a:pt x="11592" y="14072"/>
                  </a:lnTo>
                  <a:lnTo>
                    <a:pt x="11590" y="14037"/>
                  </a:lnTo>
                  <a:lnTo>
                    <a:pt x="11587" y="14005"/>
                  </a:lnTo>
                  <a:lnTo>
                    <a:pt x="11581" y="13975"/>
                  </a:lnTo>
                  <a:lnTo>
                    <a:pt x="11574" y="13947"/>
                  </a:lnTo>
                  <a:lnTo>
                    <a:pt x="11564" y="13920"/>
                  </a:lnTo>
                  <a:lnTo>
                    <a:pt x="11553" y="13897"/>
                  </a:lnTo>
                  <a:lnTo>
                    <a:pt x="11540" y="13877"/>
                  </a:lnTo>
                  <a:lnTo>
                    <a:pt x="11523" y="13859"/>
                  </a:lnTo>
                  <a:lnTo>
                    <a:pt x="11505" y="13844"/>
                  </a:lnTo>
                  <a:lnTo>
                    <a:pt x="11472" y="13824"/>
                  </a:lnTo>
                  <a:lnTo>
                    <a:pt x="11434" y="13806"/>
                  </a:lnTo>
                  <a:lnTo>
                    <a:pt x="11389" y="13787"/>
                  </a:lnTo>
                  <a:lnTo>
                    <a:pt x="11341" y="13769"/>
                  </a:lnTo>
                  <a:lnTo>
                    <a:pt x="11288" y="13752"/>
                  </a:lnTo>
                  <a:lnTo>
                    <a:pt x="11230" y="13732"/>
                  </a:lnTo>
                  <a:lnTo>
                    <a:pt x="11170" y="13714"/>
                  </a:lnTo>
                  <a:lnTo>
                    <a:pt x="11105" y="13694"/>
                  </a:lnTo>
                  <a:lnTo>
                    <a:pt x="11038" y="13673"/>
                  </a:lnTo>
                  <a:lnTo>
                    <a:pt x="10967" y="13651"/>
                  </a:lnTo>
                  <a:lnTo>
                    <a:pt x="10894" y="13627"/>
                  </a:lnTo>
                  <a:lnTo>
                    <a:pt x="10819" y="13601"/>
                  </a:lnTo>
                  <a:lnTo>
                    <a:pt x="10742" y="13574"/>
                  </a:lnTo>
                  <a:lnTo>
                    <a:pt x="10665" y="13543"/>
                  </a:lnTo>
                  <a:lnTo>
                    <a:pt x="10586" y="13510"/>
                  </a:lnTo>
                  <a:lnTo>
                    <a:pt x="10506" y="13475"/>
                  </a:lnTo>
                  <a:lnTo>
                    <a:pt x="10427" y="13435"/>
                  </a:lnTo>
                  <a:lnTo>
                    <a:pt x="10346" y="13392"/>
                  </a:lnTo>
                  <a:lnTo>
                    <a:pt x="10266" y="13345"/>
                  </a:lnTo>
                  <a:lnTo>
                    <a:pt x="10188" y="13295"/>
                  </a:lnTo>
                  <a:lnTo>
                    <a:pt x="10110" y="13240"/>
                  </a:lnTo>
                  <a:lnTo>
                    <a:pt x="10034" y="13181"/>
                  </a:lnTo>
                  <a:lnTo>
                    <a:pt x="9959" y="13116"/>
                  </a:lnTo>
                  <a:lnTo>
                    <a:pt x="9887" y="13046"/>
                  </a:lnTo>
                  <a:lnTo>
                    <a:pt x="9817" y="12971"/>
                  </a:lnTo>
                  <a:lnTo>
                    <a:pt x="9750" y="12891"/>
                  </a:lnTo>
                  <a:lnTo>
                    <a:pt x="9686" y="12805"/>
                  </a:lnTo>
                  <a:lnTo>
                    <a:pt x="9625" y="12712"/>
                  </a:lnTo>
                  <a:lnTo>
                    <a:pt x="9569" y="12613"/>
                  </a:lnTo>
                  <a:lnTo>
                    <a:pt x="9517" y="12507"/>
                  </a:lnTo>
                  <a:lnTo>
                    <a:pt x="9469" y="12393"/>
                  </a:lnTo>
                  <a:lnTo>
                    <a:pt x="9426" y="12273"/>
                  </a:lnTo>
                  <a:lnTo>
                    <a:pt x="9691" y="12260"/>
                  </a:lnTo>
                  <a:lnTo>
                    <a:pt x="9954" y="12247"/>
                  </a:lnTo>
                  <a:lnTo>
                    <a:pt x="10214" y="12234"/>
                  </a:lnTo>
                  <a:lnTo>
                    <a:pt x="10471" y="12219"/>
                  </a:lnTo>
                  <a:lnTo>
                    <a:pt x="10725" y="12203"/>
                  </a:lnTo>
                  <a:lnTo>
                    <a:pt x="10976" y="12188"/>
                  </a:lnTo>
                  <a:lnTo>
                    <a:pt x="11222" y="12172"/>
                  </a:lnTo>
                  <a:lnTo>
                    <a:pt x="11465" y="12155"/>
                  </a:lnTo>
                  <a:lnTo>
                    <a:pt x="11702" y="12138"/>
                  </a:lnTo>
                  <a:lnTo>
                    <a:pt x="11935" y="12119"/>
                  </a:lnTo>
                  <a:lnTo>
                    <a:pt x="12163" y="12100"/>
                  </a:lnTo>
                  <a:lnTo>
                    <a:pt x="12384" y="12080"/>
                  </a:lnTo>
                  <a:lnTo>
                    <a:pt x="12601" y="12061"/>
                  </a:lnTo>
                  <a:lnTo>
                    <a:pt x="12811" y="12040"/>
                  </a:lnTo>
                  <a:lnTo>
                    <a:pt x="13014" y="12019"/>
                  </a:lnTo>
                  <a:lnTo>
                    <a:pt x="13211" y="11996"/>
                  </a:lnTo>
                  <a:lnTo>
                    <a:pt x="13400" y="11974"/>
                  </a:lnTo>
                  <a:lnTo>
                    <a:pt x="13582" y="11951"/>
                  </a:lnTo>
                  <a:lnTo>
                    <a:pt x="13755" y="11927"/>
                  </a:lnTo>
                  <a:lnTo>
                    <a:pt x="13921" y="11902"/>
                  </a:lnTo>
                  <a:lnTo>
                    <a:pt x="14079" y="11877"/>
                  </a:lnTo>
                  <a:lnTo>
                    <a:pt x="14227" y="11851"/>
                  </a:lnTo>
                  <a:lnTo>
                    <a:pt x="14366" y="11825"/>
                  </a:lnTo>
                  <a:lnTo>
                    <a:pt x="14496" y="11797"/>
                  </a:lnTo>
                  <a:lnTo>
                    <a:pt x="14616" y="11770"/>
                  </a:lnTo>
                  <a:lnTo>
                    <a:pt x="14725" y="11742"/>
                  </a:lnTo>
                  <a:lnTo>
                    <a:pt x="14825" y="11712"/>
                  </a:lnTo>
                  <a:lnTo>
                    <a:pt x="14913" y="11683"/>
                  </a:lnTo>
                  <a:lnTo>
                    <a:pt x="14990" y="11653"/>
                  </a:lnTo>
                  <a:lnTo>
                    <a:pt x="15056" y="11622"/>
                  </a:lnTo>
                  <a:lnTo>
                    <a:pt x="15110" y="11591"/>
                  </a:lnTo>
                  <a:lnTo>
                    <a:pt x="15152" y="11559"/>
                  </a:lnTo>
                  <a:lnTo>
                    <a:pt x="15236" y="11458"/>
                  </a:lnTo>
                  <a:lnTo>
                    <a:pt x="15318" y="11310"/>
                  </a:lnTo>
                  <a:lnTo>
                    <a:pt x="15396" y="11119"/>
                  </a:lnTo>
                  <a:lnTo>
                    <a:pt x="15472" y="10888"/>
                  </a:lnTo>
                  <a:lnTo>
                    <a:pt x="15543" y="10620"/>
                  </a:lnTo>
                  <a:lnTo>
                    <a:pt x="15612" y="10318"/>
                  </a:lnTo>
                  <a:lnTo>
                    <a:pt x="15676" y="9984"/>
                  </a:lnTo>
                  <a:lnTo>
                    <a:pt x="15738" y="9623"/>
                  </a:lnTo>
                  <a:lnTo>
                    <a:pt x="15795" y="9236"/>
                  </a:lnTo>
                  <a:lnTo>
                    <a:pt x="15849" y="8827"/>
                  </a:lnTo>
                  <a:lnTo>
                    <a:pt x="15898" y="8399"/>
                  </a:lnTo>
                  <a:lnTo>
                    <a:pt x="15943" y="7955"/>
                  </a:lnTo>
                  <a:lnTo>
                    <a:pt x="15983" y="7499"/>
                  </a:lnTo>
                  <a:lnTo>
                    <a:pt x="16019" y="7032"/>
                  </a:lnTo>
                  <a:lnTo>
                    <a:pt x="16049" y="6558"/>
                  </a:lnTo>
                  <a:lnTo>
                    <a:pt x="16076" y="6080"/>
                  </a:lnTo>
                  <a:lnTo>
                    <a:pt x="16097" y="5601"/>
                  </a:lnTo>
                  <a:lnTo>
                    <a:pt x="16113" y="5124"/>
                  </a:lnTo>
                  <a:lnTo>
                    <a:pt x="16123" y="4652"/>
                  </a:lnTo>
                  <a:lnTo>
                    <a:pt x="16128" y="4189"/>
                  </a:lnTo>
                  <a:lnTo>
                    <a:pt x="16127" y="3737"/>
                  </a:lnTo>
                  <a:lnTo>
                    <a:pt x="16120" y="3298"/>
                  </a:lnTo>
                  <a:lnTo>
                    <a:pt x="16108" y="2878"/>
                  </a:lnTo>
                  <a:lnTo>
                    <a:pt x="16089" y="2477"/>
                  </a:lnTo>
                  <a:lnTo>
                    <a:pt x="16063" y="2100"/>
                  </a:lnTo>
                  <a:lnTo>
                    <a:pt x="16032" y="1748"/>
                  </a:lnTo>
                  <a:lnTo>
                    <a:pt x="15994" y="1426"/>
                  </a:lnTo>
                  <a:lnTo>
                    <a:pt x="15950" y="1137"/>
                  </a:lnTo>
                  <a:lnTo>
                    <a:pt x="15897" y="882"/>
                  </a:lnTo>
                  <a:lnTo>
                    <a:pt x="15839" y="666"/>
                  </a:lnTo>
                  <a:lnTo>
                    <a:pt x="15773" y="491"/>
                  </a:lnTo>
                  <a:lnTo>
                    <a:pt x="15700" y="361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S1ide-任意多边形: 形状 19"/>
            <p:cNvSpPr>
              <a:spLocks/>
            </p:cNvSpPr>
            <p:nvPr/>
          </p:nvSpPr>
          <p:spPr bwMode="auto">
            <a:xfrm rot="1771258">
              <a:off x="10012221" y="1928926"/>
              <a:ext cx="741164" cy="915325"/>
            </a:xfrm>
            <a:custGeom>
              <a:avLst/>
              <a:gdLst>
                <a:gd name="T0" fmla="*/ 7458 w 13481"/>
                <a:gd name="T1" fmla="*/ 5717 h 16128"/>
                <a:gd name="T2" fmla="*/ 6677 w 13481"/>
                <a:gd name="T3" fmla="*/ 6089 h 16128"/>
                <a:gd name="T4" fmla="*/ 5884 w 13481"/>
                <a:gd name="T5" fmla="*/ 5855 h 16128"/>
                <a:gd name="T6" fmla="*/ 5440 w 13481"/>
                <a:gd name="T7" fmla="*/ 5123 h 16128"/>
                <a:gd name="T8" fmla="*/ 5489 w 13481"/>
                <a:gd name="T9" fmla="*/ 4152 h 16128"/>
                <a:gd name="T10" fmla="*/ 6025 w 13481"/>
                <a:gd name="T11" fmla="*/ 3337 h 16128"/>
                <a:gd name="T12" fmla="*/ 6818 w 13481"/>
                <a:gd name="T13" fmla="*/ 3007 h 16128"/>
                <a:gd name="T14" fmla="*/ 7596 w 13481"/>
                <a:gd name="T15" fmla="*/ 3287 h 16128"/>
                <a:gd name="T16" fmla="*/ 8005 w 13481"/>
                <a:gd name="T17" fmla="*/ 4049 h 16128"/>
                <a:gd name="T18" fmla="*/ 7814 w 13481"/>
                <a:gd name="T19" fmla="*/ 9534 h 16128"/>
                <a:gd name="T20" fmla="*/ 7184 w 13481"/>
                <a:gd name="T21" fmla="*/ 10502 h 16128"/>
                <a:gd name="T22" fmla="*/ 6263 w 13481"/>
                <a:gd name="T23" fmla="*/ 10903 h 16128"/>
                <a:gd name="T24" fmla="*/ 5365 w 13481"/>
                <a:gd name="T25" fmla="*/ 10579 h 16128"/>
                <a:gd name="T26" fmla="*/ 4900 w 13481"/>
                <a:gd name="T27" fmla="*/ 9682 h 16128"/>
                <a:gd name="T28" fmla="*/ 5016 w 13481"/>
                <a:gd name="T29" fmla="*/ 8521 h 16128"/>
                <a:gd name="T30" fmla="*/ 5678 w 13481"/>
                <a:gd name="T31" fmla="*/ 7586 h 16128"/>
                <a:gd name="T32" fmla="*/ 6611 w 13481"/>
                <a:gd name="T33" fmla="*/ 7236 h 16128"/>
                <a:gd name="T34" fmla="*/ 7487 w 13481"/>
                <a:gd name="T35" fmla="*/ 7614 h 16128"/>
                <a:gd name="T36" fmla="*/ 7912 w 13481"/>
                <a:gd name="T37" fmla="*/ 8545 h 16128"/>
                <a:gd name="T38" fmla="*/ 7133 w 13481"/>
                <a:gd name="T39" fmla="*/ 13577 h 16128"/>
                <a:gd name="T40" fmla="*/ 6660 w 13481"/>
                <a:gd name="T41" fmla="*/ 14210 h 16128"/>
                <a:gd name="T42" fmla="*/ 5977 w 13481"/>
                <a:gd name="T43" fmla="*/ 14435 h 16128"/>
                <a:gd name="T44" fmla="*/ 5319 w 13481"/>
                <a:gd name="T45" fmla="*/ 14156 h 16128"/>
                <a:gd name="T46" fmla="*/ 4987 w 13481"/>
                <a:gd name="T47" fmla="*/ 13508 h 16128"/>
                <a:gd name="T48" fmla="*/ 5087 w 13481"/>
                <a:gd name="T49" fmla="*/ 12707 h 16128"/>
                <a:gd name="T50" fmla="*/ 5583 w 13481"/>
                <a:gd name="T51" fmla="*/ 12101 h 16128"/>
                <a:gd name="T52" fmla="*/ 6275 w 13481"/>
                <a:gd name="T53" fmla="*/ 11913 h 16128"/>
                <a:gd name="T54" fmla="*/ 6915 w 13481"/>
                <a:gd name="T55" fmla="*/ 12227 h 16128"/>
                <a:gd name="T56" fmla="*/ 7217 w 13481"/>
                <a:gd name="T57" fmla="*/ 12895 h 16128"/>
                <a:gd name="T58" fmla="*/ 10677 w 13481"/>
                <a:gd name="T59" fmla="*/ 8424 h 16128"/>
                <a:gd name="T60" fmla="*/ 10759 w 13481"/>
                <a:gd name="T61" fmla="*/ 7474 h 16128"/>
                <a:gd name="T62" fmla="*/ 10075 w 13481"/>
                <a:gd name="T63" fmla="*/ 3513 h 16128"/>
                <a:gd name="T64" fmla="*/ 8247 w 13481"/>
                <a:gd name="T65" fmla="*/ 513 h 16128"/>
                <a:gd name="T66" fmla="*/ 5844 w 13481"/>
                <a:gd name="T67" fmla="*/ 408 h 16128"/>
                <a:gd name="T68" fmla="*/ 3622 w 13481"/>
                <a:gd name="T69" fmla="*/ 3372 h 16128"/>
                <a:gd name="T70" fmla="*/ 2677 w 13481"/>
                <a:gd name="T71" fmla="*/ 7524 h 16128"/>
                <a:gd name="T72" fmla="*/ 2724 w 13481"/>
                <a:gd name="T73" fmla="*/ 8852 h 16128"/>
                <a:gd name="T74" fmla="*/ 253 w 13481"/>
                <a:gd name="T75" fmla="*/ 11570 h 16128"/>
                <a:gd name="T76" fmla="*/ 312 w 13481"/>
                <a:gd name="T77" fmla="*/ 14903 h 16128"/>
                <a:gd name="T78" fmla="*/ 931 w 13481"/>
                <a:gd name="T79" fmla="*/ 15942 h 16128"/>
                <a:gd name="T80" fmla="*/ 1802 w 13481"/>
                <a:gd name="T81" fmla="*/ 15953 h 16128"/>
                <a:gd name="T82" fmla="*/ 2524 w 13481"/>
                <a:gd name="T83" fmla="*/ 15825 h 16128"/>
                <a:gd name="T84" fmla="*/ 2313 w 13481"/>
                <a:gd name="T85" fmla="*/ 14796 h 16128"/>
                <a:gd name="T86" fmla="*/ 2531 w 13481"/>
                <a:gd name="T87" fmla="*/ 12936 h 16128"/>
                <a:gd name="T88" fmla="*/ 3679 w 13481"/>
                <a:gd name="T89" fmla="*/ 13497 h 16128"/>
                <a:gd name="T90" fmla="*/ 4480 w 13481"/>
                <a:gd name="T91" fmla="*/ 15281 h 16128"/>
                <a:gd name="T92" fmla="*/ 4986 w 13481"/>
                <a:gd name="T93" fmla="*/ 15958 h 16128"/>
                <a:gd name="T94" fmla="*/ 5816 w 13481"/>
                <a:gd name="T95" fmla="*/ 16088 h 16128"/>
                <a:gd name="T96" fmla="*/ 6801 w 13481"/>
                <a:gd name="T97" fmla="*/ 15971 h 16128"/>
                <a:gd name="T98" fmla="*/ 7380 w 13481"/>
                <a:gd name="T99" fmla="*/ 15472 h 16128"/>
                <a:gd name="T100" fmla="*/ 8410 w 13481"/>
                <a:gd name="T101" fmla="*/ 13964 h 16128"/>
                <a:gd name="T102" fmla="*/ 9604 w 13481"/>
                <a:gd name="T103" fmla="*/ 12337 h 16128"/>
                <a:gd name="T104" fmla="*/ 9805 w 13481"/>
                <a:gd name="T105" fmla="*/ 14217 h 16128"/>
                <a:gd name="T106" fmla="*/ 9488 w 13481"/>
                <a:gd name="T107" fmla="*/ 15736 h 16128"/>
                <a:gd name="T108" fmla="*/ 10026 w 13481"/>
                <a:gd name="T109" fmla="*/ 16013 h 16128"/>
                <a:gd name="T110" fmla="*/ 10968 w 13481"/>
                <a:gd name="T111" fmla="*/ 16128 h 16128"/>
                <a:gd name="T112" fmla="*/ 11800 w 13481"/>
                <a:gd name="T113" fmla="*/ 15643 h 16128"/>
                <a:gd name="T114" fmla="*/ 13428 w 13481"/>
                <a:gd name="T115" fmla="*/ 12169 h 16128"/>
                <a:gd name="T116" fmla="*/ 11159 w 13481"/>
                <a:gd name="T117" fmla="*/ 8714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81" h="16128">
                  <a:moveTo>
                    <a:pt x="7941" y="4953"/>
                  </a:moveTo>
                  <a:lnTo>
                    <a:pt x="7914" y="5030"/>
                  </a:lnTo>
                  <a:lnTo>
                    <a:pt x="7885" y="5104"/>
                  </a:lnTo>
                  <a:lnTo>
                    <a:pt x="7852" y="5175"/>
                  </a:lnTo>
                  <a:lnTo>
                    <a:pt x="7818" y="5246"/>
                  </a:lnTo>
                  <a:lnTo>
                    <a:pt x="7780" y="5313"/>
                  </a:lnTo>
                  <a:lnTo>
                    <a:pt x="7740" y="5378"/>
                  </a:lnTo>
                  <a:lnTo>
                    <a:pt x="7699" y="5441"/>
                  </a:lnTo>
                  <a:lnTo>
                    <a:pt x="7654" y="5502"/>
                  </a:lnTo>
                  <a:lnTo>
                    <a:pt x="7608" y="5559"/>
                  </a:lnTo>
                  <a:lnTo>
                    <a:pt x="7560" y="5615"/>
                  </a:lnTo>
                  <a:lnTo>
                    <a:pt x="7509" y="5667"/>
                  </a:lnTo>
                  <a:lnTo>
                    <a:pt x="7458" y="5717"/>
                  </a:lnTo>
                  <a:lnTo>
                    <a:pt x="7404" y="5765"/>
                  </a:lnTo>
                  <a:lnTo>
                    <a:pt x="7350" y="5809"/>
                  </a:lnTo>
                  <a:lnTo>
                    <a:pt x="7293" y="5850"/>
                  </a:lnTo>
                  <a:lnTo>
                    <a:pt x="7235" y="5889"/>
                  </a:lnTo>
                  <a:lnTo>
                    <a:pt x="7177" y="5924"/>
                  </a:lnTo>
                  <a:lnTo>
                    <a:pt x="7117" y="5956"/>
                  </a:lnTo>
                  <a:lnTo>
                    <a:pt x="7056" y="5986"/>
                  </a:lnTo>
                  <a:lnTo>
                    <a:pt x="6995" y="6012"/>
                  </a:lnTo>
                  <a:lnTo>
                    <a:pt x="6932" y="6034"/>
                  </a:lnTo>
                  <a:lnTo>
                    <a:pt x="6869" y="6053"/>
                  </a:lnTo>
                  <a:lnTo>
                    <a:pt x="6806" y="6069"/>
                  </a:lnTo>
                  <a:lnTo>
                    <a:pt x="6741" y="6081"/>
                  </a:lnTo>
                  <a:lnTo>
                    <a:pt x="6677" y="6089"/>
                  </a:lnTo>
                  <a:lnTo>
                    <a:pt x="6613" y="6094"/>
                  </a:lnTo>
                  <a:lnTo>
                    <a:pt x="6548" y="6095"/>
                  </a:lnTo>
                  <a:lnTo>
                    <a:pt x="6482" y="6092"/>
                  </a:lnTo>
                  <a:lnTo>
                    <a:pt x="6418" y="6086"/>
                  </a:lnTo>
                  <a:lnTo>
                    <a:pt x="6354" y="6075"/>
                  </a:lnTo>
                  <a:lnTo>
                    <a:pt x="6289" y="6061"/>
                  </a:lnTo>
                  <a:lnTo>
                    <a:pt x="6225" y="6042"/>
                  </a:lnTo>
                  <a:lnTo>
                    <a:pt x="6164" y="6020"/>
                  </a:lnTo>
                  <a:lnTo>
                    <a:pt x="6103" y="5994"/>
                  </a:lnTo>
                  <a:lnTo>
                    <a:pt x="6044" y="5963"/>
                  </a:lnTo>
                  <a:lnTo>
                    <a:pt x="5989" y="5931"/>
                  </a:lnTo>
                  <a:lnTo>
                    <a:pt x="5935" y="5895"/>
                  </a:lnTo>
                  <a:lnTo>
                    <a:pt x="5884" y="5855"/>
                  </a:lnTo>
                  <a:lnTo>
                    <a:pt x="5834" y="5814"/>
                  </a:lnTo>
                  <a:lnTo>
                    <a:pt x="5787" y="5769"/>
                  </a:lnTo>
                  <a:lnTo>
                    <a:pt x="5742" y="5721"/>
                  </a:lnTo>
                  <a:lnTo>
                    <a:pt x="5701" y="5671"/>
                  </a:lnTo>
                  <a:lnTo>
                    <a:pt x="5661" y="5619"/>
                  </a:lnTo>
                  <a:lnTo>
                    <a:pt x="5624" y="5563"/>
                  </a:lnTo>
                  <a:lnTo>
                    <a:pt x="5589" y="5506"/>
                  </a:lnTo>
                  <a:lnTo>
                    <a:pt x="5557" y="5447"/>
                  </a:lnTo>
                  <a:lnTo>
                    <a:pt x="5529" y="5386"/>
                  </a:lnTo>
                  <a:lnTo>
                    <a:pt x="5502" y="5322"/>
                  </a:lnTo>
                  <a:lnTo>
                    <a:pt x="5478" y="5257"/>
                  </a:lnTo>
                  <a:lnTo>
                    <a:pt x="5458" y="5190"/>
                  </a:lnTo>
                  <a:lnTo>
                    <a:pt x="5440" y="5123"/>
                  </a:lnTo>
                  <a:lnTo>
                    <a:pt x="5425" y="5053"/>
                  </a:lnTo>
                  <a:lnTo>
                    <a:pt x="5412" y="4982"/>
                  </a:lnTo>
                  <a:lnTo>
                    <a:pt x="5403" y="4910"/>
                  </a:lnTo>
                  <a:lnTo>
                    <a:pt x="5397" y="4837"/>
                  </a:lnTo>
                  <a:lnTo>
                    <a:pt x="5394" y="4763"/>
                  </a:lnTo>
                  <a:lnTo>
                    <a:pt x="5395" y="4688"/>
                  </a:lnTo>
                  <a:lnTo>
                    <a:pt x="5398" y="4613"/>
                  </a:lnTo>
                  <a:lnTo>
                    <a:pt x="5405" y="4537"/>
                  </a:lnTo>
                  <a:lnTo>
                    <a:pt x="5415" y="4460"/>
                  </a:lnTo>
                  <a:lnTo>
                    <a:pt x="5429" y="4384"/>
                  </a:lnTo>
                  <a:lnTo>
                    <a:pt x="5445" y="4306"/>
                  </a:lnTo>
                  <a:lnTo>
                    <a:pt x="5465" y="4230"/>
                  </a:lnTo>
                  <a:lnTo>
                    <a:pt x="5489" y="4152"/>
                  </a:lnTo>
                  <a:lnTo>
                    <a:pt x="5516" y="4075"/>
                  </a:lnTo>
                  <a:lnTo>
                    <a:pt x="5545" y="4002"/>
                  </a:lnTo>
                  <a:lnTo>
                    <a:pt x="5577" y="3929"/>
                  </a:lnTo>
                  <a:lnTo>
                    <a:pt x="5613" y="3859"/>
                  </a:lnTo>
                  <a:lnTo>
                    <a:pt x="5650" y="3791"/>
                  </a:lnTo>
                  <a:lnTo>
                    <a:pt x="5689" y="3726"/>
                  </a:lnTo>
                  <a:lnTo>
                    <a:pt x="5732" y="3662"/>
                  </a:lnTo>
                  <a:lnTo>
                    <a:pt x="5775" y="3602"/>
                  </a:lnTo>
                  <a:lnTo>
                    <a:pt x="5822" y="3543"/>
                  </a:lnTo>
                  <a:lnTo>
                    <a:pt x="5870" y="3488"/>
                  </a:lnTo>
                  <a:lnTo>
                    <a:pt x="5920" y="3435"/>
                  </a:lnTo>
                  <a:lnTo>
                    <a:pt x="5972" y="3385"/>
                  </a:lnTo>
                  <a:lnTo>
                    <a:pt x="6025" y="3337"/>
                  </a:lnTo>
                  <a:lnTo>
                    <a:pt x="6081" y="3293"/>
                  </a:lnTo>
                  <a:lnTo>
                    <a:pt x="6136" y="3251"/>
                  </a:lnTo>
                  <a:lnTo>
                    <a:pt x="6194" y="3212"/>
                  </a:lnTo>
                  <a:lnTo>
                    <a:pt x="6253" y="3177"/>
                  </a:lnTo>
                  <a:lnTo>
                    <a:pt x="6312" y="3145"/>
                  </a:lnTo>
                  <a:lnTo>
                    <a:pt x="6374" y="3116"/>
                  </a:lnTo>
                  <a:lnTo>
                    <a:pt x="6436" y="3090"/>
                  </a:lnTo>
                  <a:lnTo>
                    <a:pt x="6497" y="3067"/>
                  </a:lnTo>
                  <a:lnTo>
                    <a:pt x="6561" y="3048"/>
                  </a:lnTo>
                  <a:lnTo>
                    <a:pt x="6625" y="3032"/>
                  </a:lnTo>
                  <a:lnTo>
                    <a:pt x="6688" y="3020"/>
                  </a:lnTo>
                  <a:lnTo>
                    <a:pt x="6753" y="3012"/>
                  </a:lnTo>
                  <a:lnTo>
                    <a:pt x="6818" y="3007"/>
                  </a:lnTo>
                  <a:lnTo>
                    <a:pt x="6883" y="3006"/>
                  </a:lnTo>
                  <a:lnTo>
                    <a:pt x="6947" y="3008"/>
                  </a:lnTo>
                  <a:lnTo>
                    <a:pt x="7012" y="3015"/>
                  </a:lnTo>
                  <a:lnTo>
                    <a:pt x="7077" y="3026"/>
                  </a:lnTo>
                  <a:lnTo>
                    <a:pt x="7140" y="3040"/>
                  </a:lnTo>
                  <a:lnTo>
                    <a:pt x="7204" y="3059"/>
                  </a:lnTo>
                  <a:lnTo>
                    <a:pt x="7267" y="3081"/>
                  </a:lnTo>
                  <a:lnTo>
                    <a:pt x="7327" y="3108"/>
                  </a:lnTo>
                  <a:lnTo>
                    <a:pt x="7385" y="3137"/>
                  </a:lnTo>
                  <a:lnTo>
                    <a:pt x="7442" y="3170"/>
                  </a:lnTo>
                  <a:lnTo>
                    <a:pt x="7495" y="3206"/>
                  </a:lnTo>
                  <a:lnTo>
                    <a:pt x="7547" y="3245"/>
                  </a:lnTo>
                  <a:lnTo>
                    <a:pt x="7596" y="3287"/>
                  </a:lnTo>
                  <a:lnTo>
                    <a:pt x="7643" y="3332"/>
                  </a:lnTo>
                  <a:lnTo>
                    <a:pt x="7687" y="3380"/>
                  </a:lnTo>
                  <a:lnTo>
                    <a:pt x="7730" y="3430"/>
                  </a:lnTo>
                  <a:lnTo>
                    <a:pt x="7769" y="3483"/>
                  </a:lnTo>
                  <a:lnTo>
                    <a:pt x="7807" y="3538"/>
                  </a:lnTo>
                  <a:lnTo>
                    <a:pt x="7841" y="3596"/>
                  </a:lnTo>
                  <a:lnTo>
                    <a:pt x="7872" y="3655"/>
                  </a:lnTo>
                  <a:lnTo>
                    <a:pt x="7902" y="3716"/>
                  </a:lnTo>
                  <a:lnTo>
                    <a:pt x="7928" y="3779"/>
                  </a:lnTo>
                  <a:lnTo>
                    <a:pt x="7951" y="3845"/>
                  </a:lnTo>
                  <a:lnTo>
                    <a:pt x="7973" y="3911"/>
                  </a:lnTo>
                  <a:lnTo>
                    <a:pt x="7991" y="3980"/>
                  </a:lnTo>
                  <a:lnTo>
                    <a:pt x="8005" y="4049"/>
                  </a:lnTo>
                  <a:lnTo>
                    <a:pt x="8017" y="4121"/>
                  </a:lnTo>
                  <a:lnTo>
                    <a:pt x="8026" y="4192"/>
                  </a:lnTo>
                  <a:lnTo>
                    <a:pt x="8032" y="4266"/>
                  </a:lnTo>
                  <a:lnTo>
                    <a:pt x="8035" y="4340"/>
                  </a:lnTo>
                  <a:lnTo>
                    <a:pt x="8035" y="4415"/>
                  </a:lnTo>
                  <a:lnTo>
                    <a:pt x="8031" y="4491"/>
                  </a:lnTo>
                  <a:lnTo>
                    <a:pt x="8025" y="4567"/>
                  </a:lnTo>
                  <a:lnTo>
                    <a:pt x="8015" y="4644"/>
                  </a:lnTo>
                  <a:lnTo>
                    <a:pt x="8001" y="4721"/>
                  </a:lnTo>
                  <a:lnTo>
                    <a:pt x="7985" y="4798"/>
                  </a:lnTo>
                  <a:lnTo>
                    <a:pt x="7964" y="4876"/>
                  </a:lnTo>
                  <a:lnTo>
                    <a:pt x="7941" y="4953"/>
                  </a:lnTo>
                  <a:close/>
                  <a:moveTo>
                    <a:pt x="7814" y="9534"/>
                  </a:moveTo>
                  <a:lnTo>
                    <a:pt x="7782" y="9624"/>
                  </a:lnTo>
                  <a:lnTo>
                    <a:pt x="7747" y="9713"/>
                  </a:lnTo>
                  <a:lnTo>
                    <a:pt x="7709" y="9799"/>
                  </a:lnTo>
                  <a:lnTo>
                    <a:pt x="7668" y="9881"/>
                  </a:lnTo>
                  <a:lnTo>
                    <a:pt x="7624" y="9962"/>
                  </a:lnTo>
                  <a:lnTo>
                    <a:pt x="7577" y="10040"/>
                  </a:lnTo>
                  <a:lnTo>
                    <a:pt x="7528" y="10115"/>
                  </a:lnTo>
                  <a:lnTo>
                    <a:pt x="7476" y="10187"/>
                  </a:lnTo>
                  <a:lnTo>
                    <a:pt x="7421" y="10256"/>
                  </a:lnTo>
                  <a:lnTo>
                    <a:pt x="7366" y="10323"/>
                  </a:lnTo>
                  <a:lnTo>
                    <a:pt x="7307" y="10386"/>
                  </a:lnTo>
                  <a:lnTo>
                    <a:pt x="7247" y="10446"/>
                  </a:lnTo>
                  <a:lnTo>
                    <a:pt x="7184" y="10502"/>
                  </a:lnTo>
                  <a:lnTo>
                    <a:pt x="7120" y="10556"/>
                  </a:lnTo>
                  <a:lnTo>
                    <a:pt x="7054" y="10606"/>
                  </a:lnTo>
                  <a:lnTo>
                    <a:pt x="6988" y="10653"/>
                  </a:lnTo>
                  <a:lnTo>
                    <a:pt x="6919" y="10695"/>
                  </a:lnTo>
                  <a:lnTo>
                    <a:pt x="6849" y="10734"/>
                  </a:lnTo>
                  <a:lnTo>
                    <a:pt x="6778" y="10769"/>
                  </a:lnTo>
                  <a:lnTo>
                    <a:pt x="6707" y="10801"/>
                  </a:lnTo>
                  <a:lnTo>
                    <a:pt x="6634" y="10828"/>
                  </a:lnTo>
                  <a:lnTo>
                    <a:pt x="6561" y="10851"/>
                  </a:lnTo>
                  <a:lnTo>
                    <a:pt x="6487" y="10870"/>
                  </a:lnTo>
                  <a:lnTo>
                    <a:pt x="6412" y="10885"/>
                  </a:lnTo>
                  <a:lnTo>
                    <a:pt x="6339" y="10896"/>
                  </a:lnTo>
                  <a:lnTo>
                    <a:pt x="6263" y="10903"/>
                  </a:lnTo>
                  <a:lnTo>
                    <a:pt x="6188" y="10905"/>
                  </a:lnTo>
                  <a:lnTo>
                    <a:pt x="6113" y="10902"/>
                  </a:lnTo>
                  <a:lnTo>
                    <a:pt x="6038" y="10894"/>
                  </a:lnTo>
                  <a:lnTo>
                    <a:pt x="5964" y="10882"/>
                  </a:lnTo>
                  <a:lnTo>
                    <a:pt x="5890" y="10866"/>
                  </a:lnTo>
                  <a:lnTo>
                    <a:pt x="5817" y="10844"/>
                  </a:lnTo>
                  <a:lnTo>
                    <a:pt x="5744" y="10819"/>
                  </a:lnTo>
                  <a:lnTo>
                    <a:pt x="5674" y="10789"/>
                  </a:lnTo>
                  <a:lnTo>
                    <a:pt x="5608" y="10754"/>
                  </a:lnTo>
                  <a:lnTo>
                    <a:pt x="5543" y="10716"/>
                  </a:lnTo>
                  <a:lnTo>
                    <a:pt x="5481" y="10674"/>
                  </a:lnTo>
                  <a:lnTo>
                    <a:pt x="5422" y="10628"/>
                  </a:lnTo>
                  <a:lnTo>
                    <a:pt x="5365" y="10579"/>
                  </a:lnTo>
                  <a:lnTo>
                    <a:pt x="5311" y="10527"/>
                  </a:lnTo>
                  <a:lnTo>
                    <a:pt x="5260" y="10471"/>
                  </a:lnTo>
                  <a:lnTo>
                    <a:pt x="5212" y="10412"/>
                  </a:lnTo>
                  <a:lnTo>
                    <a:pt x="5167" y="10350"/>
                  </a:lnTo>
                  <a:lnTo>
                    <a:pt x="5124" y="10285"/>
                  </a:lnTo>
                  <a:lnTo>
                    <a:pt x="5085" y="10217"/>
                  </a:lnTo>
                  <a:lnTo>
                    <a:pt x="5049" y="10148"/>
                  </a:lnTo>
                  <a:lnTo>
                    <a:pt x="5016" y="10075"/>
                  </a:lnTo>
                  <a:lnTo>
                    <a:pt x="4986" y="10000"/>
                  </a:lnTo>
                  <a:lnTo>
                    <a:pt x="4959" y="9924"/>
                  </a:lnTo>
                  <a:lnTo>
                    <a:pt x="4936" y="9844"/>
                  </a:lnTo>
                  <a:lnTo>
                    <a:pt x="4916" y="9763"/>
                  </a:lnTo>
                  <a:lnTo>
                    <a:pt x="4900" y="9682"/>
                  </a:lnTo>
                  <a:lnTo>
                    <a:pt x="4887" y="9597"/>
                  </a:lnTo>
                  <a:lnTo>
                    <a:pt x="4877" y="9512"/>
                  </a:lnTo>
                  <a:lnTo>
                    <a:pt x="4870" y="9426"/>
                  </a:lnTo>
                  <a:lnTo>
                    <a:pt x="4868" y="9338"/>
                  </a:lnTo>
                  <a:lnTo>
                    <a:pt x="4869" y="9249"/>
                  </a:lnTo>
                  <a:lnTo>
                    <a:pt x="4875" y="9160"/>
                  </a:lnTo>
                  <a:lnTo>
                    <a:pt x="4883" y="9069"/>
                  </a:lnTo>
                  <a:lnTo>
                    <a:pt x="4896" y="8978"/>
                  </a:lnTo>
                  <a:lnTo>
                    <a:pt x="4912" y="8887"/>
                  </a:lnTo>
                  <a:lnTo>
                    <a:pt x="4932" y="8796"/>
                  </a:lnTo>
                  <a:lnTo>
                    <a:pt x="4956" y="8704"/>
                  </a:lnTo>
                  <a:lnTo>
                    <a:pt x="4985" y="8612"/>
                  </a:lnTo>
                  <a:lnTo>
                    <a:pt x="5016" y="8521"/>
                  </a:lnTo>
                  <a:lnTo>
                    <a:pt x="5051" y="8432"/>
                  </a:lnTo>
                  <a:lnTo>
                    <a:pt x="5090" y="8346"/>
                  </a:lnTo>
                  <a:lnTo>
                    <a:pt x="5130" y="8263"/>
                  </a:lnTo>
                  <a:lnTo>
                    <a:pt x="5175" y="8182"/>
                  </a:lnTo>
                  <a:lnTo>
                    <a:pt x="5221" y="8103"/>
                  </a:lnTo>
                  <a:lnTo>
                    <a:pt x="5271" y="8029"/>
                  </a:lnTo>
                  <a:lnTo>
                    <a:pt x="5322" y="7956"/>
                  </a:lnTo>
                  <a:lnTo>
                    <a:pt x="5377" y="7887"/>
                  </a:lnTo>
                  <a:lnTo>
                    <a:pt x="5433" y="7820"/>
                  </a:lnTo>
                  <a:lnTo>
                    <a:pt x="5491" y="7757"/>
                  </a:lnTo>
                  <a:lnTo>
                    <a:pt x="5552" y="7696"/>
                  </a:lnTo>
                  <a:lnTo>
                    <a:pt x="5615" y="7640"/>
                  </a:lnTo>
                  <a:lnTo>
                    <a:pt x="5678" y="7586"/>
                  </a:lnTo>
                  <a:lnTo>
                    <a:pt x="5744" y="7536"/>
                  </a:lnTo>
                  <a:lnTo>
                    <a:pt x="5811" y="7489"/>
                  </a:lnTo>
                  <a:lnTo>
                    <a:pt x="5880" y="7447"/>
                  </a:lnTo>
                  <a:lnTo>
                    <a:pt x="5949" y="7408"/>
                  </a:lnTo>
                  <a:lnTo>
                    <a:pt x="6020" y="7373"/>
                  </a:lnTo>
                  <a:lnTo>
                    <a:pt x="6092" y="7341"/>
                  </a:lnTo>
                  <a:lnTo>
                    <a:pt x="6165" y="7313"/>
                  </a:lnTo>
                  <a:lnTo>
                    <a:pt x="6237" y="7290"/>
                  </a:lnTo>
                  <a:lnTo>
                    <a:pt x="6311" y="7271"/>
                  </a:lnTo>
                  <a:lnTo>
                    <a:pt x="6386" y="7256"/>
                  </a:lnTo>
                  <a:lnTo>
                    <a:pt x="6461" y="7244"/>
                  </a:lnTo>
                  <a:lnTo>
                    <a:pt x="6536" y="7238"/>
                  </a:lnTo>
                  <a:lnTo>
                    <a:pt x="6611" y="7236"/>
                  </a:lnTo>
                  <a:lnTo>
                    <a:pt x="6685" y="7239"/>
                  </a:lnTo>
                  <a:lnTo>
                    <a:pt x="6760" y="7247"/>
                  </a:lnTo>
                  <a:lnTo>
                    <a:pt x="6835" y="7259"/>
                  </a:lnTo>
                  <a:lnTo>
                    <a:pt x="6909" y="7276"/>
                  </a:lnTo>
                  <a:lnTo>
                    <a:pt x="6983" y="7297"/>
                  </a:lnTo>
                  <a:lnTo>
                    <a:pt x="7054" y="7322"/>
                  </a:lnTo>
                  <a:lnTo>
                    <a:pt x="7124" y="7352"/>
                  </a:lnTo>
                  <a:lnTo>
                    <a:pt x="7191" y="7387"/>
                  </a:lnTo>
                  <a:lnTo>
                    <a:pt x="7256" y="7425"/>
                  </a:lnTo>
                  <a:lnTo>
                    <a:pt x="7317" y="7467"/>
                  </a:lnTo>
                  <a:lnTo>
                    <a:pt x="7377" y="7513"/>
                  </a:lnTo>
                  <a:lnTo>
                    <a:pt x="7434" y="7562"/>
                  </a:lnTo>
                  <a:lnTo>
                    <a:pt x="7487" y="7614"/>
                  </a:lnTo>
                  <a:lnTo>
                    <a:pt x="7538" y="7670"/>
                  </a:lnTo>
                  <a:lnTo>
                    <a:pt x="7586" y="7729"/>
                  </a:lnTo>
                  <a:lnTo>
                    <a:pt x="7632" y="7791"/>
                  </a:lnTo>
                  <a:lnTo>
                    <a:pt x="7674" y="7856"/>
                  </a:lnTo>
                  <a:lnTo>
                    <a:pt x="7713" y="7924"/>
                  </a:lnTo>
                  <a:lnTo>
                    <a:pt x="7749" y="7994"/>
                  </a:lnTo>
                  <a:lnTo>
                    <a:pt x="7782" y="8067"/>
                  </a:lnTo>
                  <a:lnTo>
                    <a:pt x="7812" y="8142"/>
                  </a:lnTo>
                  <a:lnTo>
                    <a:pt x="7838" y="8218"/>
                  </a:lnTo>
                  <a:lnTo>
                    <a:pt x="7861" y="8298"/>
                  </a:lnTo>
                  <a:lnTo>
                    <a:pt x="7882" y="8378"/>
                  </a:lnTo>
                  <a:lnTo>
                    <a:pt x="7899" y="8461"/>
                  </a:lnTo>
                  <a:lnTo>
                    <a:pt x="7912" y="8545"/>
                  </a:lnTo>
                  <a:lnTo>
                    <a:pt x="7921" y="8630"/>
                  </a:lnTo>
                  <a:lnTo>
                    <a:pt x="7927" y="8717"/>
                  </a:lnTo>
                  <a:lnTo>
                    <a:pt x="7930" y="8805"/>
                  </a:lnTo>
                  <a:lnTo>
                    <a:pt x="7929" y="8895"/>
                  </a:lnTo>
                  <a:lnTo>
                    <a:pt x="7924" y="8984"/>
                  </a:lnTo>
                  <a:lnTo>
                    <a:pt x="7915" y="9075"/>
                  </a:lnTo>
                  <a:lnTo>
                    <a:pt x="7903" y="9166"/>
                  </a:lnTo>
                  <a:lnTo>
                    <a:pt x="7887" y="9257"/>
                  </a:lnTo>
                  <a:lnTo>
                    <a:pt x="7866" y="9350"/>
                  </a:lnTo>
                  <a:lnTo>
                    <a:pt x="7842" y="9442"/>
                  </a:lnTo>
                  <a:lnTo>
                    <a:pt x="7814" y="9534"/>
                  </a:lnTo>
                  <a:close/>
                  <a:moveTo>
                    <a:pt x="7156" y="13514"/>
                  </a:moveTo>
                  <a:lnTo>
                    <a:pt x="7133" y="13577"/>
                  </a:lnTo>
                  <a:lnTo>
                    <a:pt x="7109" y="13637"/>
                  </a:lnTo>
                  <a:lnTo>
                    <a:pt x="7082" y="13696"/>
                  </a:lnTo>
                  <a:lnTo>
                    <a:pt x="7053" y="13752"/>
                  </a:lnTo>
                  <a:lnTo>
                    <a:pt x="7022" y="13808"/>
                  </a:lnTo>
                  <a:lnTo>
                    <a:pt x="6989" y="13861"/>
                  </a:lnTo>
                  <a:lnTo>
                    <a:pt x="6953" y="13911"/>
                  </a:lnTo>
                  <a:lnTo>
                    <a:pt x="6917" y="13961"/>
                  </a:lnTo>
                  <a:lnTo>
                    <a:pt x="6878" y="14008"/>
                  </a:lnTo>
                  <a:lnTo>
                    <a:pt x="6837" y="14053"/>
                  </a:lnTo>
                  <a:lnTo>
                    <a:pt x="6796" y="14095"/>
                  </a:lnTo>
                  <a:lnTo>
                    <a:pt x="6751" y="14135"/>
                  </a:lnTo>
                  <a:lnTo>
                    <a:pt x="6707" y="14173"/>
                  </a:lnTo>
                  <a:lnTo>
                    <a:pt x="6660" y="14210"/>
                  </a:lnTo>
                  <a:lnTo>
                    <a:pt x="6613" y="14243"/>
                  </a:lnTo>
                  <a:lnTo>
                    <a:pt x="6563" y="14274"/>
                  </a:lnTo>
                  <a:lnTo>
                    <a:pt x="6514" y="14303"/>
                  </a:lnTo>
                  <a:lnTo>
                    <a:pt x="6463" y="14328"/>
                  </a:lnTo>
                  <a:lnTo>
                    <a:pt x="6410" y="14351"/>
                  </a:lnTo>
                  <a:lnTo>
                    <a:pt x="6359" y="14372"/>
                  </a:lnTo>
                  <a:lnTo>
                    <a:pt x="6305" y="14389"/>
                  </a:lnTo>
                  <a:lnTo>
                    <a:pt x="6252" y="14404"/>
                  </a:lnTo>
                  <a:lnTo>
                    <a:pt x="6197" y="14416"/>
                  </a:lnTo>
                  <a:lnTo>
                    <a:pt x="6142" y="14425"/>
                  </a:lnTo>
                  <a:lnTo>
                    <a:pt x="6087" y="14432"/>
                  </a:lnTo>
                  <a:lnTo>
                    <a:pt x="6031" y="14435"/>
                  </a:lnTo>
                  <a:lnTo>
                    <a:pt x="5977" y="14435"/>
                  </a:lnTo>
                  <a:lnTo>
                    <a:pt x="5921" y="14432"/>
                  </a:lnTo>
                  <a:lnTo>
                    <a:pt x="5865" y="14425"/>
                  </a:lnTo>
                  <a:lnTo>
                    <a:pt x="5810" y="14416"/>
                  </a:lnTo>
                  <a:lnTo>
                    <a:pt x="5754" y="14403"/>
                  </a:lnTo>
                  <a:lnTo>
                    <a:pt x="5700" y="14387"/>
                  </a:lnTo>
                  <a:lnTo>
                    <a:pt x="5646" y="14367"/>
                  </a:lnTo>
                  <a:lnTo>
                    <a:pt x="5593" y="14345"/>
                  </a:lnTo>
                  <a:lnTo>
                    <a:pt x="5543" y="14320"/>
                  </a:lnTo>
                  <a:lnTo>
                    <a:pt x="5494" y="14292"/>
                  </a:lnTo>
                  <a:lnTo>
                    <a:pt x="5448" y="14262"/>
                  </a:lnTo>
                  <a:lnTo>
                    <a:pt x="5403" y="14229"/>
                  </a:lnTo>
                  <a:lnTo>
                    <a:pt x="5360" y="14195"/>
                  </a:lnTo>
                  <a:lnTo>
                    <a:pt x="5319" y="14156"/>
                  </a:lnTo>
                  <a:lnTo>
                    <a:pt x="5281" y="14117"/>
                  </a:lnTo>
                  <a:lnTo>
                    <a:pt x="5244" y="14076"/>
                  </a:lnTo>
                  <a:lnTo>
                    <a:pt x="5209" y="14032"/>
                  </a:lnTo>
                  <a:lnTo>
                    <a:pt x="5177" y="13987"/>
                  </a:lnTo>
                  <a:lnTo>
                    <a:pt x="5147" y="13940"/>
                  </a:lnTo>
                  <a:lnTo>
                    <a:pt x="5118" y="13890"/>
                  </a:lnTo>
                  <a:lnTo>
                    <a:pt x="5092" y="13840"/>
                  </a:lnTo>
                  <a:lnTo>
                    <a:pt x="5069" y="13787"/>
                  </a:lnTo>
                  <a:lnTo>
                    <a:pt x="5047" y="13734"/>
                  </a:lnTo>
                  <a:lnTo>
                    <a:pt x="5029" y="13680"/>
                  </a:lnTo>
                  <a:lnTo>
                    <a:pt x="5012" y="13623"/>
                  </a:lnTo>
                  <a:lnTo>
                    <a:pt x="4999" y="13567"/>
                  </a:lnTo>
                  <a:lnTo>
                    <a:pt x="4987" y="13508"/>
                  </a:lnTo>
                  <a:lnTo>
                    <a:pt x="4979" y="13449"/>
                  </a:lnTo>
                  <a:lnTo>
                    <a:pt x="4973" y="13389"/>
                  </a:lnTo>
                  <a:lnTo>
                    <a:pt x="4969" y="13329"/>
                  </a:lnTo>
                  <a:lnTo>
                    <a:pt x="4968" y="13267"/>
                  </a:lnTo>
                  <a:lnTo>
                    <a:pt x="4970" y="13206"/>
                  </a:lnTo>
                  <a:lnTo>
                    <a:pt x="4975" y="13143"/>
                  </a:lnTo>
                  <a:lnTo>
                    <a:pt x="4982" y="13081"/>
                  </a:lnTo>
                  <a:lnTo>
                    <a:pt x="4993" y="13018"/>
                  </a:lnTo>
                  <a:lnTo>
                    <a:pt x="5006" y="12956"/>
                  </a:lnTo>
                  <a:lnTo>
                    <a:pt x="5022" y="12892"/>
                  </a:lnTo>
                  <a:lnTo>
                    <a:pt x="5041" y="12830"/>
                  </a:lnTo>
                  <a:lnTo>
                    <a:pt x="5063" y="12767"/>
                  </a:lnTo>
                  <a:lnTo>
                    <a:pt x="5087" y="12707"/>
                  </a:lnTo>
                  <a:lnTo>
                    <a:pt x="5114" y="12648"/>
                  </a:lnTo>
                  <a:lnTo>
                    <a:pt x="5142" y="12592"/>
                  </a:lnTo>
                  <a:lnTo>
                    <a:pt x="5174" y="12538"/>
                  </a:lnTo>
                  <a:lnTo>
                    <a:pt x="5207" y="12484"/>
                  </a:lnTo>
                  <a:lnTo>
                    <a:pt x="5243" y="12433"/>
                  </a:lnTo>
                  <a:lnTo>
                    <a:pt x="5279" y="12383"/>
                  </a:lnTo>
                  <a:lnTo>
                    <a:pt x="5318" y="12337"/>
                  </a:lnTo>
                  <a:lnTo>
                    <a:pt x="5359" y="12292"/>
                  </a:lnTo>
                  <a:lnTo>
                    <a:pt x="5400" y="12249"/>
                  </a:lnTo>
                  <a:lnTo>
                    <a:pt x="5445" y="12209"/>
                  </a:lnTo>
                  <a:lnTo>
                    <a:pt x="5489" y="12171"/>
                  </a:lnTo>
                  <a:lnTo>
                    <a:pt x="5536" y="12135"/>
                  </a:lnTo>
                  <a:lnTo>
                    <a:pt x="5583" y="12101"/>
                  </a:lnTo>
                  <a:lnTo>
                    <a:pt x="5633" y="12071"/>
                  </a:lnTo>
                  <a:lnTo>
                    <a:pt x="5682" y="12043"/>
                  </a:lnTo>
                  <a:lnTo>
                    <a:pt x="5733" y="12016"/>
                  </a:lnTo>
                  <a:lnTo>
                    <a:pt x="5786" y="11993"/>
                  </a:lnTo>
                  <a:lnTo>
                    <a:pt x="5838" y="11973"/>
                  </a:lnTo>
                  <a:lnTo>
                    <a:pt x="5891" y="11955"/>
                  </a:lnTo>
                  <a:lnTo>
                    <a:pt x="5944" y="11940"/>
                  </a:lnTo>
                  <a:lnTo>
                    <a:pt x="5999" y="11929"/>
                  </a:lnTo>
                  <a:lnTo>
                    <a:pt x="6053" y="11919"/>
                  </a:lnTo>
                  <a:lnTo>
                    <a:pt x="6109" y="11913"/>
                  </a:lnTo>
                  <a:lnTo>
                    <a:pt x="6165" y="11910"/>
                  </a:lnTo>
                  <a:lnTo>
                    <a:pt x="6219" y="11910"/>
                  </a:lnTo>
                  <a:lnTo>
                    <a:pt x="6275" y="11913"/>
                  </a:lnTo>
                  <a:lnTo>
                    <a:pt x="6331" y="11920"/>
                  </a:lnTo>
                  <a:lnTo>
                    <a:pt x="6386" y="11929"/>
                  </a:lnTo>
                  <a:lnTo>
                    <a:pt x="6442" y="11942"/>
                  </a:lnTo>
                  <a:lnTo>
                    <a:pt x="6496" y="11958"/>
                  </a:lnTo>
                  <a:lnTo>
                    <a:pt x="6550" y="11977"/>
                  </a:lnTo>
                  <a:lnTo>
                    <a:pt x="6602" y="11999"/>
                  </a:lnTo>
                  <a:lnTo>
                    <a:pt x="6653" y="12024"/>
                  </a:lnTo>
                  <a:lnTo>
                    <a:pt x="6702" y="12053"/>
                  </a:lnTo>
                  <a:lnTo>
                    <a:pt x="6748" y="12083"/>
                  </a:lnTo>
                  <a:lnTo>
                    <a:pt x="6793" y="12115"/>
                  </a:lnTo>
                  <a:lnTo>
                    <a:pt x="6835" y="12150"/>
                  </a:lnTo>
                  <a:lnTo>
                    <a:pt x="6876" y="12188"/>
                  </a:lnTo>
                  <a:lnTo>
                    <a:pt x="6915" y="12227"/>
                  </a:lnTo>
                  <a:lnTo>
                    <a:pt x="6952" y="12269"/>
                  </a:lnTo>
                  <a:lnTo>
                    <a:pt x="6987" y="12313"/>
                  </a:lnTo>
                  <a:lnTo>
                    <a:pt x="7019" y="12358"/>
                  </a:lnTo>
                  <a:lnTo>
                    <a:pt x="7049" y="12405"/>
                  </a:lnTo>
                  <a:lnTo>
                    <a:pt x="7078" y="12454"/>
                  </a:lnTo>
                  <a:lnTo>
                    <a:pt x="7103" y="12504"/>
                  </a:lnTo>
                  <a:lnTo>
                    <a:pt x="7127" y="12557"/>
                  </a:lnTo>
                  <a:lnTo>
                    <a:pt x="7148" y="12610"/>
                  </a:lnTo>
                  <a:lnTo>
                    <a:pt x="7167" y="12666"/>
                  </a:lnTo>
                  <a:lnTo>
                    <a:pt x="7183" y="12721"/>
                  </a:lnTo>
                  <a:lnTo>
                    <a:pt x="7197" y="12778"/>
                  </a:lnTo>
                  <a:lnTo>
                    <a:pt x="7208" y="12836"/>
                  </a:lnTo>
                  <a:lnTo>
                    <a:pt x="7217" y="12895"/>
                  </a:lnTo>
                  <a:lnTo>
                    <a:pt x="7223" y="12955"/>
                  </a:lnTo>
                  <a:lnTo>
                    <a:pt x="7227" y="13016"/>
                  </a:lnTo>
                  <a:lnTo>
                    <a:pt x="7227" y="13077"/>
                  </a:lnTo>
                  <a:lnTo>
                    <a:pt x="7226" y="13138"/>
                  </a:lnTo>
                  <a:lnTo>
                    <a:pt x="7221" y="13201"/>
                  </a:lnTo>
                  <a:lnTo>
                    <a:pt x="7214" y="13263"/>
                  </a:lnTo>
                  <a:lnTo>
                    <a:pt x="7203" y="13326"/>
                  </a:lnTo>
                  <a:lnTo>
                    <a:pt x="7190" y="13389"/>
                  </a:lnTo>
                  <a:lnTo>
                    <a:pt x="7174" y="13452"/>
                  </a:lnTo>
                  <a:lnTo>
                    <a:pt x="7156" y="13514"/>
                  </a:lnTo>
                  <a:close/>
                  <a:moveTo>
                    <a:pt x="10653" y="8571"/>
                  </a:moveTo>
                  <a:lnTo>
                    <a:pt x="10665" y="8497"/>
                  </a:lnTo>
                  <a:lnTo>
                    <a:pt x="10677" y="8424"/>
                  </a:lnTo>
                  <a:lnTo>
                    <a:pt x="10688" y="8350"/>
                  </a:lnTo>
                  <a:lnTo>
                    <a:pt x="10698" y="8277"/>
                  </a:lnTo>
                  <a:lnTo>
                    <a:pt x="10708" y="8203"/>
                  </a:lnTo>
                  <a:lnTo>
                    <a:pt x="10717" y="8130"/>
                  </a:lnTo>
                  <a:lnTo>
                    <a:pt x="10725" y="8057"/>
                  </a:lnTo>
                  <a:lnTo>
                    <a:pt x="10732" y="7983"/>
                  </a:lnTo>
                  <a:lnTo>
                    <a:pt x="10738" y="7910"/>
                  </a:lnTo>
                  <a:lnTo>
                    <a:pt x="10744" y="7837"/>
                  </a:lnTo>
                  <a:lnTo>
                    <a:pt x="10749" y="7765"/>
                  </a:lnTo>
                  <a:lnTo>
                    <a:pt x="10753" y="7692"/>
                  </a:lnTo>
                  <a:lnTo>
                    <a:pt x="10756" y="7619"/>
                  </a:lnTo>
                  <a:lnTo>
                    <a:pt x="10758" y="7547"/>
                  </a:lnTo>
                  <a:lnTo>
                    <a:pt x="10759" y="7474"/>
                  </a:lnTo>
                  <a:lnTo>
                    <a:pt x="10760" y="7403"/>
                  </a:lnTo>
                  <a:lnTo>
                    <a:pt x="10754" y="7071"/>
                  </a:lnTo>
                  <a:lnTo>
                    <a:pt x="10739" y="6739"/>
                  </a:lnTo>
                  <a:lnTo>
                    <a:pt x="10713" y="6406"/>
                  </a:lnTo>
                  <a:lnTo>
                    <a:pt x="10676" y="6073"/>
                  </a:lnTo>
                  <a:lnTo>
                    <a:pt x="10631" y="5742"/>
                  </a:lnTo>
                  <a:lnTo>
                    <a:pt x="10576" y="5412"/>
                  </a:lnTo>
                  <a:lnTo>
                    <a:pt x="10512" y="5084"/>
                  </a:lnTo>
                  <a:lnTo>
                    <a:pt x="10441" y="4760"/>
                  </a:lnTo>
                  <a:lnTo>
                    <a:pt x="10361" y="4440"/>
                  </a:lnTo>
                  <a:lnTo>
                    <a:pt x="10273" y="4125"/>
                  </a:lnTo>
                  <a:lnTo>
                    <a:pt x="10178" y="3815"/>
                  </a:lnTo>
                  <a:lnTo>
                    <a:pt x="10075" y="3513"/>
                  </a:lnTo>
                  <a:lnTo>
                    <a:pt x="9965" y="3217"/>
                  </a:lnTo>
                  <a:lnTo>
                    <a:pt x="9849" y="2929"/>
                  </a:lnTo>
                  <a:lnTo>
                    <a:pt x="9728" y="2650"/>
                  </a:lnTo>
                  <a:lnTo>
                    <a:pt x="9600" y="2381"/>
                  </a:lnTo>
                  <a:lnTo>
                    <a:pt x="9467" y="2121"/>
                  </a:lnTo>
                  <a:lnTo>
                    <a:pt x="9328" y="1873"/>
                  </a:lnTo>
                  <a:lnTo>
                    <a:pt x="9186" y="1637"/>
                  </a:lnTo>
                  <a:lnTo>
                    <a:pt x="9038" y="1413"/>
                  </a:lnTo>
                  <a:lnTo>
                    <a:pt x="8887" y="1204"/>
                  </a:lnTo>
                  <a:lnTo>
                    <a:pt x="8731" y="1008"/>
                  </a:lnTo>
                  <a:lnTo>
                    <a:pt x="8572" y="827"/>
                  </a:lnTo>
                  <a:lnTo>
                    <a:pt x="8410" y="661"/>
                  </a:lnTo>
                  <a:lnTo>
                    <a:pt x="8247" y="513"/>
                  </a:lnTo>
                  <a:lnTo>
                    <a:pt x="8080" y="381"/>
                  </a:lnTo>
                  <a:lnTo>
                    <a:pt x="7911" y="268"/>
                  </a:lnTo>
                  <a:lnTo>
                    <a:pt x="7740" y="173"/>
                  </a:lnTo>
                  <a:lnTo>
                    <a:pt x="7568" y="99"/>
                  </a:lnTo>
                  <a:lnTo>
                    <a:pt x="7395" y="44"/>
                  </a:lnTo>
                  <a:lnTo>
                    <a:pt x="7221" y="11"/>
                  </a:lnTo>
                  <a:lnTo>
                    <a:pt x="7047" y="0"/>
                  </a:lnTo>
                  <a:lnTo>
                    <a:pt x="6845" y="12"/>
                  </a:lnTo>
                  <a:lnTo>
                    <a:pt x="6644" y="47"/>
                  </a:lnTo>
                  <a:lnTo>
                    <a:pt x="6442" y="106"/>
                  </a:lnTo>
                  <a:lnTo>
                    <a:pt x="6242" y="186"/>
                  </a:lnTo>
                  <a:lnTo>
                    <a:pt x="6041" y="287"/>
                  </a:lnTo>
                  <a:lnTo>
                    <a:pt x="5844" y="408"/>
                  </a:lnTo>
                  <a:lnTo>
                    <a:pt x="5649" y="548"/>
                  </a:lnTo>
                  <a:lnTo>
                    <a:pt x="5456" y="706"/>
                  </a:lnTo>
                  <a:lnTo>
                    <a:pt x="5266" y="881"/>
                  </a:lnTo>
                  <a:lnTo>
                    <a:pt x="5079" y="1073"/>
                  </a:lnTo>
                  <a:lnTo>
                    <a:pt x="4896" y="1279"/>
                  </a:lnTo>
                  <a:lnTo>
                    <a:pt x="4718" y="1500"/>
                  </a:lnTo>
                  <a:lnTo>
                    <a:pt x="4544" y="1734"/>
                  </a:lnTo>
                  <a:lnTo>
                    <a:pt x="4375" y="1981"/>
                  </a:lnTo>
                  <a:lnTo>
                    <a:pt x="4211" y="2240"/>
                  </a:lnTo>
                  <a:lnTo>
                    <a:pt x="4055" y="2509"/>
                  </a:lnTo>
                  <a:lnTo>
                    <a:pt x="3903" y="2788"/>
                  </a:lnTo>
                  <a:lnTo>
                    <a:pt x="3758" y="3076"/>
                  </a:lnTo>
                  <a:lnTo>
                    <a:pt x="3622" y="3372"/>
                  </a:lnTo>
                  <a:lnTo>
                    <a:pt x="3491" y="3675"/>
                  </a:lnTo>
                  <a:lnTo>
                    <a:pt x="3370" y="3984"/>
                  </a:lnTo>
                  <a:lnTo>
                    <a:pt x="3257" y="4298"/>
                  </a:lnTo>
                  <a:lnTo>
                    <a:pt x="3152" y="4617"/>
                  </a:lnTo>
                  <a:lnTo>
                    <a:pt x="3057" y="4938"/>
                  </a:lnTo>
                  <a:lnTo>
                    <a:pt x="2972" y="5263"/>
                  </a:lnTo>
                  <a:lnTo>
                    <a:pt x="2896" y="5588"/>
                  </a:lnTo>
                  <a:lnTo>
                    <a:pt x="2830" y="5915"/>
                  </a:lnTo>
                  <a:lnTo>
                    <a:pt x="2776" y="6242"/>
                  </a:lnTo>
                  <a:lnTo>
                    <a:pt x="2734" y="6566"/>
                  </a:lnTo>
                  <a:lnTo>
                    <a:pt x="2703" y="6889"/>
                  </a:lnTo>
                  <a:lnTo>
                    <a:pt x="2683" y="7208"/>
                  </a:lnTo>
                  <a:lnTo>
                    <a:pt x="2677" y="7524"/>
                  </a:lnTo>
                  <a:lnTo>
                    <a:pt x="2677" y="7630"/>
                  </a:lnTo>
                  <a:lnTo>
                    <a:pt x="2678" y="7734"/>
                  </a:lnTo>
                  <a:lnTo>
                    <a:pt x="2679" y="7838"/>
                  </a:lnTo>
                  <a:lnTo>
                    <a:pt x="2681" y="7942"/>
                  </a:lnTo>
                  <a:lnTo>
                    <a:pt x="2684" y="8046"/>
                  </a:lnTo>
                  <a:lnTo>
                    <a:pt x="2688" y="8148"/>
                  </a:lnTo>
                  <a:lnTo>
                    <a:pt x="2692" y="8250"/>
                  </a:lnTo>
                  <a:lnTo>
                    <a:pt x="2696" y="8352"/>
                  </a:lnTo>
                  <a:lnTo>
                    <a:pt x="2701" y="8453"/>
                  </a:lnTo>
                  <a:lnTo>
                    <a:pt x="2706" y="8554"/>
                  </a:lnTo>
                  <a:lnTo>
                    <a:pt x="2711" y="8654"/>
                  </a:lnTo>
                  <a:lnTo>
                    <a:pt x="2718" y="8753"/>
                  </a:lnTo>
                  <a:lnTo>
                    <a:pt x="2724" y="8852"/>
                  </a:lnTo>
                  <a:lnTo>
                    <a:pt x="2731" y="8951"/>
                  </a:lnTo>
                  <a:lnTo>
                    <a:pt x="2739" y="9049"/>
                  </a:lnTo>
                  <a:lnTo>
                    <a:pt x="2747" y="9147"/>
                  </a:lnTo>
                  <a:lnTo>
                    <a:pt x="2344" y="9339"/>
                  </a:lnTo>
                  <a:lnTo>
                    <a:pt x="1979" y="9546"/>
                  </a:lnTo>
                  <a:lnTo>
                    <a:pt x="1651" y="9767"/>
                  </a:lnTo>
                  <a:lnTo>
                    <a:pt x="1358" y="9999"/>
                  </a:lnTo>
                  <a:lnTo>
                    <a:pt x="1099" y="10242"/>
                  </a:lnTo>
                  <a:lnTo>
                    <a:pt x="873" y="10494"/>
                  </a:lnTo>
                  <a:lnTo>
                    <a:pt x="676" y="10755"/>
                  </a:lnTo>
                  <a:lnTo>
                    <a:pt x="509" y="11021"/>
                  </a:lnTo>
                  <a:lnTo>
                    <a:pt x="368" y="11295"/>
                  </a:lnTo>
                  <a:lnTo>
                    <a:pt x="253" y="11570"/>
                  </a:lnTo>
                  <a:lnTo>
                    <a:pt x="162" y="11849"/>
                  </a:lnTo>
                  <a:lnTo>
                    <a:pt x="92" y="12129"/>
                  </a:lnTo>
                  <a:lnTo>
                    <a:pt x="43" y="12408"/>
                  </a:lnTo>
                  <a:lnTo>
                    <a:pt x="13" y="12687"/>
                  </a:lnTo>
                  <a:lnTo>
                    <a:pt x="0" y="12963"/>
                  </a:lnTo>
                  <a:lnTo>
                    <a:pt x="2" y="13234"/>
                  </a:lnTo>
                  <a:lnTo>
                    <a:pt x="18" y="13500"/>
                  </a:lnTo>
                  <a:lnTo>
                    <a:pt x="47" y="13759"/>
                  </a:lnTo>
                  <a:lnTo>
                    <a:pt x="86" y="14009"/>
                  </a:lnTo>
                  <a:lnTo>
                    <a:pt x="133" y="14251"/>
                  </a:lnTo>
                  <a:lnTo>
                    <a:pt x="188" y="14481"/>
                  </a:lnTo>
                  <a:lnTo>
                    <a:pt x="249" y="14699"/>
                  </a:lnTo>
                  <a:lnTo>
                    <a:pt x="312" y="14903"/>
                  </a:lnTo>
                  <a:lnTo>
                    <a:pt x="379" y="15093"/>
                  </a:lnTo>
                  <a:lnTo>
                    <a:pt x="447" y="15266"/>
                  </a:lnTo>
                  <a:lnTo>
                    <a:pt x="513" y="15421"/>
                  </a:lnTo>
                  <a:lnTo>
                    <a:pt x="575" y="15558"/>
                  </a:lnTo>
                  <a:lnTo>
                    <a:pt x="634" y="15674"/>
                  </a:lnTo>
                  <a:lnTo>
                    <a:pt x="687" y="15769"/>
                  </a:lnTo>
                  <a:lnTo>
                    <a:pt x="731" y="15840"/>
                  </a:lnTo>
                  <a:lnTo>
                    <a:pt x="766" y="15887"/>
                  </a:lnTo>
                  <a:lnTo>
                    <a:pt x="791" y="15908"/>
                  </a:lnTo>
                  <a:lnTo>
                    <a:pt x="817" y="15918"/>
                  </a:lnTo>
                  <a:lnTo>
                    <a:pt x="849" y="15926"/>
                  </a:lnTo>
                  <a:lnTo>
                    <a:pt x="888" y="15934"/>
                  </a:lnTo>
                  <a:lnTo>
                    <a:pt x="931" y="15942"/>
                  </a:lnTo>
                  <a:lnTo>
                    <a:pt x="981" y="15948"/>
                  </a:lnTo>
                  <a:lnTo>
                    <a:pt x="1034" y="15953"/>
                  </a:lnTo>
                  <a:lnTo>
                    <a:pt x="1093" y="15957"/>
                  </a:lnTo>
                  <a:lnTo>
                    <a:pt x="1155" y="15960"/>
                  </a:lnTo>
                  <a:lnTo>
                    <a:pt x="1219" y="15963"/>
                  </a:lnTo>
                  <a:lnTo>
                    <a:pt x="1287" y="15964"/>
                  </a:lnTo>
                  <a:lnTo>
                    <a:pt x="1357" y="15965"/>
                  </a:lnTo>
                  <a:lnTo>
                    <a:pt x="1430" y="15965"/>
                  </a:lnTo>
                  <a:lnTo>
                    <a:pt x="1503" y="15964"/>
                  </a:lnTo>
                  <a:lnTo>
                    <a:pt x="1577" y="15963"/>
                  </a:lnTo>
                  <a:lnTo>
                    <a:pt x="1652" y="15960"/>
                  </a:lnTo>
                  <a:lnTo>
                    <a:pt x="1727" y="15957"/>
                  </a:lnTo>
                  <a:lnTo>
                    <a:pt x="1802" y="15953"/>
                  </a:lnTo>
                  <a:lnTo>
                    <a:pt x="1876" y="15948"/>
                  </a:lnTo>
                  <a:lnTo>
                    <a:pt x="1948" y="15942"/>
                  </a:lnTo>
                  <a:lnTo>
                    <a:pt x="2018" y="15934"/>
                  </a:lnTo>
                  <a:lnTo>
                    <a:pt x="2087" y="15927"/>
                  </a:lnTo>
                  <a:lnTo>
                    <a:pt x="2153" y="15919"/>
                  </a:lnTo>
                  <a:lnTo>
                    <a:pt x="2215" y="15910"/>
                  </a:lnTo>
                  <a:lnTo>
                    <a:pt x="2274" y="15900"/>
                  </a:lnTo>
                  <a:lnTo>
                    <a:pt x="2329" y="15889"/>
                  </a:lnTo>
                  <a:lnTo>
                    <a:pt x="2378" y="15878"/>
                  </a:lnTo>
                  <a:lnTo>
                    <a:pt x="2424" y="15866"/>
                  </a:lnTo>
                  <a:lnTo>
                    <a:pt x="2463" y="15853"/>
                  </a:lnTo>
                  <a:lnTo>
                    <a:pt x="2496" y="15839"/>
                  </a:lnTo>
                  <a:lnTo>
                    <a:pt x="2524" y="15825"/>
                  </a:lnTo>
                  <a:lnTo>
                    <a:pt x="2544" y="15808"/>
                  </a:lnTo>
                  <a:lnTo>
                    <a:pt x="2557" y="15792"/>
                  </a:lnTo>
                  <a:lnTo>
                    <a:pt x="2560" y="15774"/>
                  </a:lnTo>
                  <a:lnTo>
                    <a:pt x="2557" y="15744"/>
                  </a:lnTo>
                  <a:lnTo>
                    <a:pt x="2548" y="15703"/>
                  </a:lnTo>
                  <a:lnTo>
                    <a:pt x="2534" y="15651"/>
                  </a:lnTo>
                  <a:lnTo>
                    <a:pt x="2494" y="15517"/>
                  </a:lnTo>
                  <a:lnTo>
                    <a:pt x="2445" y="15349"/>
                  </a:lnTo>
                  <a:lnTo>
                    <a:pt x="2418" y="15251"/>
                  </a:lnTo>
                  <a:lnTo>
                    <a:pt x="2390" y="15147"/>
                  </a:lnTo>
                  <a:lnTo>
                    <a:pt x="2363" y="15036"/>
                  </a:lnTo>
                  <a:lnTo>
                    <a:pt x="2338" y="14919"/>
                  </a:lnTo>
                  <a:lnTo>
                    <a:pt x="2313" y="14796"/>
                  </a:lnTo>
                  <a:lnTo>
                    <a:pt x="2292" y="14668"/>
                  </a:lnTo>
                  <a:lnTo>
                    <a:pt x="2275" y="14536"/>
                  </a:lnTo>
                  <a:lnTo>
                    <a:pt x="2261" y="14400"/>
                  </a:lnTo>
                  <a:lnTo>
                    <a:pt x="2253" y="14260"/>
                  </a:lnTo>
                  <a:lnTo>
                    <a:pt x="2251" y="14117"/>
                  </a:lnTo>
                  <a:lnTo>
                    <a:pt x="2255" y="13972"/>
                  </a:lnTo>
                  <a:lnTo>
                    <a:pt x="2266" y="13825"/>
                  </a:lnTo>
                  <a:lnTo>
                    <a:pt x="2285" y="13677"/>
                  </a:lnTo>
                  <a:lnTo>
                    <a:pt x="2313" y="13527"/>
                  </a:lnTo>
                  <a:lnTo>
                    <a:pt x="2352" y="13378"/>
                  </a:lnTo>
                  <a:lnTo>
                    <a:pt x="2400" y="13230"/>
                  </a:lnTo>
                  <a:lnTo>
                    <a:pt x="2460" y="13082"/>
                  </a:lnTo>
                  <a:lnTo>
                    <a:pt x="2531" y="12936"/>
                  </a:lnTo>
                  <a:lnTo>
                    <a:pt x="2616" y="12791"/>
                  </a:lnTo>
                  <a:lnTo>
                    <a:pt x="2713" y="12649"/>
                  </a:lnTo>
                  <a:lnTo>
                    <a:pt x="2825" y="12510"/>
                  </a:lnTo>
                  <a:lnTo>
                    <a:pt x="2951" y="12376"/>
                  </a:lnTo>
                  <a:lnTo>
                    <a:pt x="3094" y="12245"/>
                  </a:lnTo>
                  <a:lnTo>
                    <a:pt x="3254" y="12119"/>
                  </a:lnTo>
                  <a:lnTo>
                    <a:pt x="3310" y="12333"/>
                  </a:lnTo>
                  <a:lnTo>
                    <a:pt x="3370" y="12541"/>
                  </a:lnTo>
                  <a:lnTo>
                    <a:pt x="3430" y="12743"/>
                  </a:lnTo>
                  <a:lnTo>
                    <a:pt x="3490" y="12941"/>
                  </a:lnTo>
                  <a:lnTo>
                    <a:pt x="3553" y="13132"/>
                  </a:lnTo>
                  <a:lnTo>
                    <a:pt x="3616" y="13318"/>
                  </a:lnTo>
                  <a:lnTo>
                    <a:pt x="3679" y="13497"/>
                  </a:lnTo>
                  <a:lnTo>
                    <a:pt x="3743" y="13672"/>
                  </a:lnTo>
                  <a:lnTo>
                    <a:pt x="3807" y="13839"/>
                  </a:lnTo>
                  <a:lnTo>
                    <a:pt x="3872" y="14001"/>
                  </a:lnTo>
                  <a:lnTo>
                    <a:pt x="3935" y="14157"/>
                  </a:lnTo>
                  <a:lnTo>
                    <a:pt x="4000" y="14308"/>
                  </a:lnTo>
                  <a:lnTo>
                    <a:pt x="4063" y="14452"/>
                  </a:lnTo>
                  <a:lnTo>
                    <a:pt x="4125" y="14589"/>
                  </a:lnTo>
                  <a:lnTo>
                    <a:pt x="4188" y="14720"/>
                  </a:lnTo>
                  <a:lnTo>
                    <a:pt x="4249" y="14845"/>
                  </a:lnTo>
                  <a:lnTo>
                    <a:pt x="4308" y="14964"/>
                  </a:lnTo>
                  <a:lnTo>
                    <a:pt x="4367" y="15076"/>
                  </a:lnTo>
                  <a:lnTo>
                    <a:pt x="4425" y="15181"/>
                  </a:lnTo>
                  <a:lnTo>
                    <a:pt x="4480" y="15281"/>
                  </a:lnTo>
                  <a:lnTo>
                    <a:pt x="4534" y="15374"/>
                  </a:lnTo>
                  <a:lnTo>
                    <a:pt x="4585" y="15460"/>
                  </a:lnTo>
                  <a:lnTo>
                    <a:pt x="4635" y="15538"/>
                  </a:lnTo>
                  <a:lnTo>
                    <a:pt x="4681" y="15611"/>
                  </a:lnTo>
                  <a:lnTo>
                    <a:pt x="4726" y="15676"/>
                  </a:lnTo>
                  <a:lnTo>
                    <a:pt x="4768" y="15735"/>
                  </a:lnTo>
                  <a:lnTo>
                    <a:pt x="4807" y="15787"/>
                  </a:lnTo>
                  <a:lnTo>
                    <a:pt x="4842" y="15832"/>
                  </a:lnTo>
                  <a:lnTo>
                    <a:pt x="4876" y="15869"/>
                  </a:lnTo>
                  <a:lnTo>
                    <a:pt x="4905" y="15899"/>
                  </a:lnTo>
                  <a:lnTo>
                    <a:pt x="4930" y="15922"/>
                  </a:lnTo>
                  <a:lnTo>
                    <a:pt x="4952" y="15938"/>
                  </a:lnTo>
                  <a:lnTo>
                    <a:pt x="4986" y="15958"/>
                  </a:lnTo>
                  <a:lnTo>
                    <a:pt x="5025" y="15976"/>
                  </a:lnTo>
                  <a:lnTo>
                    <a:pt x="5071" y="15993"/>
                  </a:lnTo>
                  <a:lnTo>
                    <a:pt x="5121" y="16008"/>
                  </a:lnTo>
                  <a:lnTo>
                    <a:pt x="5176" y="16022"/>
                  </a:lnTo>
                  <a:lnTo>
                    <a:pt x="5234" y="16035"/>
                  </a:lnTo>
                  <a:lnTo>
                    <a:pt x="5297" y="16046"/>
                  </a:lnTo>
                  <a:lnTo>
                    <a:pt x="5364" y="16056"/>
                  </a:lnTo>
                  <a:lnTo>
                    <a:pt x="5434" y="16066"/>
                  </a:lnTo>
                  <a:lnTo>
                    <a:pt x="5505" y="16073"/>
                  </a:lnTo>
                  <a:lnTo>
                    <a:pt x="5580" y="16079"/>
                  </a:lnTo>
                  <a:lnTo>
                    <a:pt x="5657" y="16083"/>
                  </a:lnTo>
                  <a:lnTo>
                    <a:pt x="5736" y="16086"/>
                  </a:lnTo>
                  <a:lnTo>
                    <a:pt x="5816" y="16088"/>
                  </a:lnTo>
                  <a:lnTo>
                    <a:pt x="5897" y="16088"/>
                  </a:lnTo>
                  <a:lnTo>
                    <a:pt x="5978" y="16087"/>
                  </a:lnTo>
                  <a:lnTo>
                    <a:pt x="6059" y="16084"/>
                  </a:lnTo>
                  <a:lnTo>
                    <a:pt x="6140" y="16080"/>
                  </a:lnTo>
                  <a:lnTo>
                    <a:pt x="6220" y="16074"/>
                  </a:lnTo>
                  <a:lnTo>
                    <a:pt x="6300" y="16067"/>
                  </a:lnTo>
                  <a:lnTo>
                    <a:pt x="6379" y="16057"/>
                  </a:lnTo>
                  <a:lnTo>
                    <a:pt x="6456" y="16047"/>
                  </a:lnTo>
                  <a:lnTo>
                    <a:pt x="6531" y="16035"/>
                  </a:lnTo>
                  <a:lnTo>
                    <a:pt x="6602" y="16022"/>
                  </a:lnTo>
                  <a:lnTo>
                    <a:pt x="6672" y="16006"/>
                  </a:lnTo>
                  <a:lnTo>
                    <a:pt x="6738" y="15990"/>
                  </a:lnTo>
                  <a:lnTo>
                    <a:pt x="6801" y="15971"/>
                  </a:lnTo>
                  <a:lnTo>
                    <a:pt x="6859" y="15951"/>
                  </a:lnTo>
                  <a:lnTo>
                    <a:pt x="6914" y="15929"/>
                  </a:lnTo>
                  <a:lnTo>
                    <a:pt x="6963" y="15905"/>
                  </a:lnTo>
                  <a:lnTo>
                    <a:pt x="7009" y="15880"/>
                  </a:lnTo>
                  <a:lnTo>
                    <a:pt x="7047" y="15853"/>
                  </a:lnTo>
                  <a:lnTo>
                    <a:pt x="7072" y="15833"/>
                  </a:lnTo>
                  <a:lnTo>
                    <a:pt x="7101" y="15803"/>
                  </a:lnTo>
                  <a:lnTo>
                    <a:pt x="7135" y="15767"/>
                  </a:lnTo>
                  <a:lnTo>
                    <a:pt x="7176" y="15723"/>
                  </a:lnTo>
                  <a:lnTo>
                    <a:pt x="7219" y="15671"/>
                  </a:lnTo>
                  <a:lnTo>
                    <a:pt x="7269" y="15612"/>
                  </a:lnTo>
                  <a:lnTo>
                    <a:pt x="7322" y="15545"/>
                  </a:lnTo>
                  <a:lnTo>
                    <a:pt x="7380" y="15472"/>
                  </a:lnTo>
                  <a:lnTo>
                    <a:pt x="7442" y="15391"/>
                  </a:lnTo>
                  <a:lnTo>
                    <a:pt x="7507" y="15304"/>
                  </a:lnTo>
                  <a:lnTo>
                    <a:pt x="7576" y="15212"/>
                  </a:lnTo>
                  <a:lnTo>
                    <a:pt x="7648" y="15112"/>
                  </a:lnTo>
                  <a:lnTo>
                    <a:pt x="7724" y="15006"/>
                  </a:lnTo>
                  <a:lnTo>
                    <a:pt x="7802" y="14894"/>
                  </a:lnTo>
                  <a:lnTo>
                    <a:pt x="7883" y="14777"/>
                  </a:lnTo>
                  <a:lnTo>
                    <a:pt x="7965" y="14654"/>
                  </a:lnTo>
                  <a:lnTo>
                    <a:pt x="8050" y="14526"/>
                  </a:lnTo>
                  <a:lnTo>
                    <a:pt x="8138" y="14393"/>
                  </a:lnTo>
                  <a:lnTo>
                    <a:pt x="8227" y="14254"/>
                  </a:lnTo>
                  <a:lnTo>
                    <a:pt x="8318" y="14111"/>
                  </a:lnTo>
                  <a:lnTo>
                    <a:pt x="8410" y="13964"/>
                  </a:lnTo>
                  <a:lnTo>
                    <a:pt x="8503" y="13812"/>
                  </a:lnTo>
                  <a:lnTo>
                    <a:pt x="8597" y="13654"/>
                  </a:lnTo>
                  <a:lnTo>
                    <a:pt x="8691" y="13494"/>
                  </a:lnTo>
                  <a:lnTo>
                    <a:pt x="8786" y="13330"/>
                  </a:lnTo>
                  <a:lnTo>
                    <a:pt x="8883" y="13161"/>
                  </a:lnTo>
                  <a:lnTo>
                    <a:pt x="8978" y="12990"/>
                  </a:lnTo>
                  <a:lnTo>
                    <a:pt x="9073" y="12815"/>
                  </a:lnTo>
                  <a:lnTo>
                    <a:pt x="9168" y="12636"/>
                  </a:lnTo>
                  <a:lnTo>
                    <a:pt x="9262" y="12455"/>
                  </a:lnTo>
                  <a:lnTo>
                    <a:pt x="9355" y="12270"/>
                  </a:lnTo>
                  <a:lnTo>
                    <a:pt x="9447" y="12084"/>
                  </a:lnTo>
                  <a:lnTo>
                    <a:pt x="9532" y="12208"/>
                  </a:lnTo>
                  <a:lnTo>
                    <a:pt x="9604" y="12337"/>
                  </a:lnTo>
                  <a:lnTo>
                    <a:pt x="9667" y="12470"/>
                  </a:lnTo>
                  <a:lnTo>
                    <a:pt x="9720" y="12608"/>
                  </a:lnTo>
                  <a:lnTo>
                    <a:pt x="9763" y="12748"/>
                  </a:lnTo>
                  <a:lnTo>
                    <a:pt x="9798" y="12892"/>
                  </a:lnTo>
                  <a:lnTo>
                    <a:pt x="9824" y="13037"/>
                  </a:lnTo>
                  <a:lnTo>
                    <a:pt x="9842" y="13185"/>
                  </a:lnTo>
                  <a:lnTo>
                    <a:pt x="9853" y="13334"/>
                  </a:lnTo>
                  <a:lnTo>
                    <a:pt x="9858" y="13482"/>
                  </a:lnTo>
                  <a:lnTo>
                    <a:pt x="9857" y="13631"/>
                  </a:lnTo>
                  <a:lnTo>
                    <a:pt x="9850" y="13779"/>
                  </a:lnTo>
                  <a:lnTo>
                    <a:pt x="9839" y="13928"/>
                  </a:lnTo>
                  <a:lnTo>
                    <a:pt x="9824" y="14073"/>
                  </a:lnTo>
                  <a:lnTo>
                    <a:pt x="9805" y="14217"/>
                  </a:lnTo>
                  <a:lnTo>
                    <a:pt x="9782" y="14358"/>
                  </a:lnTo>
                  <a:lnTo>
                    <a:pt x="9758" y="14495"/>
                  </a:lnTo>
                  <a:lnTo>
                    <a:pt x="9732" y="14629"/>
                  </a:lnTo>
                  <a:lnTo>
                    <a:pt x="9705" y="14758"/>
                  </a:lnTo>
                  <a:lnTo>
                    <a:pt x="9676" y="14883"/>
                  </a:lnTo>
                  <a:lnTo>
                    <a:pt x="9620" y="15115"/>
                  </a:lnTo>
                  <a:lnTo>
                    <a:pt x="9569" y="15321"/>
                  </a:lnTo>
                  <a:lnTo>
                    <a:pt x="9546" y="15412"/>
                  </a:lnTo>
                  <a:lnTo>
                    <a:pt x="9527" y="15496"/>
                  </a:lnTo>
                  <a:lnTo>
                    <a:pt x="9510" y="15571"/>
                  </a:lnTo>
                  <a:lnTo>
                    <a:pt x="9498" y="15636"/>
                  </a:lnTo>
                  <a:lnTo>
                    <a:pt x="9491" y="15692"/>
                  </a:lnTo>
                  <a:lnTo>
                    <a:pt x="9488" y="15736"/>
                  </a:lnTo>
                  <a:lnTo>
                    <a:pt x="9492" y="15770"/>
                  </a:lnTo>
                  <a:lnTo>
                    <a:pt x="9502" y="15792"/>
                  </a:lnTo>
                  <a:lnTo>
                    <a:pt x="9526" y="15816"/>
                  </a:lnTo>
                  <a:lnTo>
                    <a:pt x="9554" y="15839"/>
                  </a:lnTo>
                  <a:lnTo>
                    <a:pt x="9588" y="15861"/>
                  </a:lnTo>
                  <a:lnTo>
                    <a:pt x="9629" y="15883"/>
                  </a:lnTo>
                  <a:lnTo>
                    <a:pt x="9673" y="15903"/>
                  </a:lnTo>
                  <a:lnTo>
                    <a:pt x="9723" y="15924"/>
                  </a:lnTo>
                  <a:lnTo>
                    <a:pt x="9776" y="15944"/>
                  </a:lnTo>
                  <a:lnTo>
                    <a:pt x="9834" y="15962"/>
                  </a:lnTo>
                  <a:lnTo>
                    <a:pt x="9895" y="15980"/>
                  </a:lnTo>
                  <a:lnTo>
                    <a:pt x="9959" y="15997"/>
                  </a:lnTo>
                  <a:lnTo>
                    <a:pt x="10026" y="16013"/>
                  </a:lnTo>
                  <a:lnTo>
                    <a:pt x="10095" y="16029"/>
                  </a:lnTo>
                  <a:lnTo>
                    <a:pt x="10166" y="16043"/>
                  </a:lnTo>
                  <a:lnTo>
                    <a:pt x="10238" y="16056"/>
                  </a:lnTo>
                  <a:lnTo>
                    <a:pt x="10312" y="16069"/>
                  </a:lnTo>
                  <a:lnTo>
                    <a:pt x="10387" y="16081"/>
                  </a:lnTo>
                  <a:lnTo>
                    <a:pt x="10462" y="16091"/>
                  </a:lnTo>
                  <a:lnTo>
                    <a:pt x="10537" y="16100"/>
                  </a:lnTo>
                  <a:lnTo>
                    <a:pt x="10611" y="16108"/>
                  </a:lnTo>
                  <a:lnTo>
                    <a:pt x="10686" y="16114"/>
                  </a:lnTo>
                  <a:lnTo>
                    <a:pt x="10759" y="16120"/>
                  </a:lnTo>
                  <a:lnTo>
                    <a:pt x="10831" y="16124"/>
                  </a:lnTo>
                  <a:lnTo>
                    <a:pt x="10901" y="16126"/>
                  </a:lnTo>
                  <a:lnTo>
                    <a:pt x="10968" y="16128"/>
                  </a:lnTo>
                  <a:lnTo>
                    <a:pt x="11034" y="16128"/>
                  </a:lnTo>
                  <a:lnTo>
                    <a:pt x="11097" y="16126"/>
                  </a:lnTo>
                  <a:lnTo>
                    <a:pt x="11155" y="16123"/>
                  </a:lnTo>
                  <a:lnTo>
                    <a:pt x="11211" y="16119"/>
                  </a:lnTo>
                  <a:lnTo>
                    <a:pt x="11263" y="16113"/>
                  </a:lnTo>
                  <a:lnTo>
                    <a:pt x="11309" y="16105"/>
                  </a:lnTo>
                  <a:lnTo>
                    <a:pt x="11352" y="16096"/>
                  </a:lnTo>
                  <a:lnTo>
                    <a:pt x="11389" y="16085"/>
                  </a:lnTo>
                  <a:lnTo>
                    <a:pt x="11430" y="16058"/>
                  </a:lnTo>
                  <a:lnTo>
                    <a:pt x="11495" y="15999"/>
                  </a:lnTo>
                  <a:lnTo>
                    <a:pt x="11580" y="15908"/>
                  </a:lnTo>
                  <a:lnTo>
                    <a:pt x="11682" y="15789"/>
                  </a:lnTo>
                  <a:lnTo>
                    <a:pt x="11800" y="15643"/>
                  </a:lnTo>
                  <a:lnTo>
                    <a:pt x="11928" y="15473"/>
                  </a:lnTo>
                  <a:lnTo>
                    <a:pt x="12066" y="15278"/>
                  </a:lnTo>
                  <a:lnTo>
                    <a:pt x="12211" y="15063"/>
                  </a:lnTo>
                  <a:lnTo>
                    <a:pt x="12360" y="14828"/>
                  </a:lnTo>
                  <a:lnTo>
                    <a:pt x="12509" y="14576"/>
                  </a:lnTo>
                  <a:lnTo>
                    <a:pt x="12658" y="14309"/>
                  </a:lnTo>
                  <a:lnTo>
                    <a:pt x="12803" y="14027"/>
                  </a:lnTo>
                  <a:lnTo>
                    <a:pt x="12939" y="13735"/>
                  </a:lnTo>
                  <a:lnTo>
                    <a:pt x="13067" y="13433"/>
                  </a:lnTo>
                  <a:lnTo>
                    <a:pt x="13183" y="13123"/>
                  </a:lnTo>
                  <a:lnTo>
                    <a:pt x="13283" y="12808"/>
                  </a:lnTo>
                  <a:lnTo>
                    <a:pt x="13366" y="12489"/>
                  </a:lnTo>
                  <a:lnTo>
                    <a:pt x="13428" y="12169"/>
                  </a:lnTo>
                  <a:lnTo>
                    <a:pt x="13468" y="11848"/>
                  </a:lnTo>
                  <a:lnTo>
                    <a:pt x="13481" y="11528"/>
                  </a:lnTo>
                  <a:lnTo>
                    <a:pt x="13466" y="11214"/>
                  </a:lnTo>
                  <a:lnTo>
                    <a:pt x="13420" y="10906"/>
                  </a:lnTo>
                  <a:lnTo>
                    <a:pt x="13340" y="10605"/>
                  </a:lnTo>
                  <a:lnTo>
                    <a:pt x="13223" y="10314"/>
                  </a:lnTo>
                  <a:lnTo>
                    <a:pt x="13067" y="10035"/>
                  </a:lnTo>
                  <a:lnTo>
                    <a:pt x="12870" y="9769"/>
                  </a:lnTo>
                  <a:lnTo>
                    <a:pt x="12628" y="9520"/>
                  </a:lnTo>
                  <a:lnTo>
                    <a:pt x="12338" y="9287"/>
                  </a:lnTo>
                  <a:lnTo>
                    <a:pt x="11999" y="9074"/>
                  </a:lnTo>
                  <a:lnTo>
                    <a:pt x="11606" y="8882"/>
                  </a:lnTo>
                  <a:lnTo>
                    <a:pt x="11159" y="8714"/>
                  </a:lnTo>
                  <a:lnTo>
                    <a:pt x="10653" y="8571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S1ide-任意多边形: 形状 20"/>
            <p:cNvSpPr>
              <a:spLocks/>
            </p:cNvSpPr>
            <p:nvPr/>
          </p:nvSpPr>
          <p:spPr bwMode="auto">
            <a:xfrm>
              <a:off x="7151482" y="1974492"/>
              <a:ext cx="766242" cy="824193"/>
            </a:xfrm>
            <a:custGeom>
              <a:avLst/>
              <a:gdLst>
                <a:gd name="T0" fmla="*/ 10549 w 14994"/>
                <a:gd name="T1" fmla="*/ 4096 h 16128"/>
                <a:gd name="T2" fmla="*/ 9728 w 14994"/>
                <a:gd name="T3" fmla="*/ 4033 h 16128"/>
                <a:gd name="T4" fmla="*/ 8774 w 14994"/>
                <a:gd name="T5" fmla="*/ 4106 h 16128"/>
                <a:gd name="T6" fmla="*/ 7932 w 14994"/>
                <a:gd name="T7" fmla="*/ 4229 h 16128"/>
                <a:gd name="T8" fmla="*/ 7142 w 14994"/>
                <a:gd name="T9" fmla="*/ 2984 h 16128"/>
                <a:gd name="T10" fmla="*/ 6416 w 14994"/>
                <a:gd name="T11" fmla="*/ 1768 h 16128"/>
                <a:gd name="T12" fmla="*/ 5839 w 14994"/>
                <a:gd name="T13" fmla="*/ 903 h 16128"/>
                <a:gd name="T14" fmla="*/ 5475 w 14994"/>
                <a:gd name="T15" fmla="*/ 509 h 16128"/>
                <a:gd name="T16" fmla="*/ 4708 w 14994"/>
                <a:gd name="T17" fmla="*/ 939 h 16128"/>
                <a:gd name="T18" fmla="*/ 3516 w 14994"/>
                <a:gd name="T19" fmla="*/ 2523 h 16128"/>
                <a:gd name="T20" fmla="*/ 2690 w 14994"/>
                <a:gd name="T21" fmla="*/ 4894 h 16128"/>
                <a:gd name="T22" fmla="*/ 2997 w 14994"/>
                <a:gd name="T23" fmla="*/ 7672 h 16128"/>
                <a:gd name="T24" fmla="*/ 2881 w 14994"/>
                <a:gd name="T25" fmla="*/ 7946 h 16128"/>
                <a:gd name="T26" fmla="*/ 2300 w 14994"/>
                <a:gd name="T27" fmla="*/ 7953 h 16128"/>
                <a:gd name="T28" fmla="*/ 1746 w 14994"/>
                <a:gd name="T29" fmla="*/ 8201 h 16128"/>
                <a:gd name="T30" fmla="*/ 1315 w 14994"/>
                <a:gd name="T31" fmla="*/ 8651 h 16128"/>
                <a:gd name="T32" fmla="*/ 1065 w 14994"/>
                <a:gd name="T33" fmla="*/ 9254 h 16128"/>
                <a:gd name="T34" fmla="*/ 1040 w 14994"/>
                <a:gd name="T35" fmla="*/ 9841 h 16128"/>
                <a:gd name="T36" fmla="*/ 1194 w 14994"/>
                <a:gd name="T37" fmla="*/ 10365 h 16128"/>
                <a:gd name="T38" fmla="*/ 1498 w 14994"/>
                <a:gd name="T39" fmla="*/ 10800 h 16128"/>
                <a:gd name="T40" fmla="*/ 1925 w 14994"/>
                <a:gd name="T41" fmla="*/ 11106 h 16128"/>
                <a:gd name="T42" fmla="*/ 1048 w 14994"/>
                <a:gd name="T43" fmla="*/ 12002 h 16128"/>
                <a:gd name="T44" fmla="*/ 398 w 14994"/>
                <a:gd name="T45" fmla="*/ 13651 h 16128"/>
                <a:gd name="T46" fmla="*/ 88 w 14994"/>
                <a:gd name="T47" fmla="*/ 15274 h 16128"/>
                <a:gd name="T48" fmla="*/ 4856 w 14994"/>
                <a:gd name="T49" fmla="*/ 16128 h 16128"/>
                <a:gd name="T50" fmla="*/ 4749 w 14994"/>
                <a:gd name="T51" fmla="*/ 15137 h 16128"/>
                <a:gd name="T52" fmla="*/ 4422 w 14994"/>
                <a:gd name="T53" fmla="*/ 13515 h 16128"/>
                <a:gd name="T54" fmla="*/ 3760 w 14994"/>
                <a:gd name="T55" fmla="*/ 11923 h 16128"/>
                <a:gd name="T56" fmla="*/ 3086 w 14994"/>
                <a:gd name="T57" fmla="*/ 11136 h 16128"/>
                <a:gd name="T58" fmla="*/ 3469 w 14994"/>
                <a:gd name="T59" fmla="*/ 10917 h 16128"/>
                <a:gd name="T60" fmla="*/ 3785 w 14994"/>
                <a:gd name="T61" fmla="*/ 10592 h 16128"/>
                <a:gd name="T62" fmla="*/ 4008 w 14994"/>
                <a:gd name="T63" fmla="*/ 10182 h 16128"/>
                <a:gd name="T64" fmla="*/ 4115 w 14994"/>
                <a:gd name="T65" fmla="*/ 9742 h 16128"/>
                <a:gd name="T66" fmla="*/ 4618 w 14994"/>
                <a:gd name="T67" fmla="*/ 10006 h 16128"/>
                <a:gd name="T68" fmla="*/ 6750 w 14994"/>
                <a:gd name="T69" fmla="*/ 11339 h 16128"/>
                <a:gd name="T70" fmla="*/ 8814 w 14994"/>
                <a:gd name="T71" fmla="*/ 11758 h 16128"/>
                <a:gd name="T72" fmla="*/ 10380 w 14994"/>
                <a:gd name="T73" fmla="*/ 11606 h 16128"/>
                <a:gd name="T74" fmla="*/ 10996 w 14994"/>
                <a:gd name="T75" fmla="*/ 11259 h 16128"/>
                <a:gd name="T76" fmla="*/ 10910 w 14994"/>
                <a:gd name="T77" fmla="*/ 10705 h 16128"/>
                <a:gd name="T78" fmla="*/ 10556 w 14994"/>
                <a:gd name="T79" fmla="*/ 9735 h 16128"/>
                <a:gd name="T80" fmla="*/ 9996 w 14994"/>
                <a:gd name="T81" fmla="*/ 8463 h 16128"/>
                <a:gd name="T82" fmla="*/ 9717 w 14994"/>
                <a:gd name="T83" fmla="*/ 7055 h 16128"/>
                <a:gd name="T84" fmla="*/ 10288 w 14994"/>
                <a:gd name="T85" fmla="*/ 6222 h 16128"/>
                <a:gd name="T86" fmla="*/ 10797 w 14994"/>
                <a:gd name="T87" fmla="*/ 5324 h 16128"/>
                <a:gd name="T88" fmla="*/ 11027 w 14994"/>
                <a:gd name="T89" fmla="*/ 4575 h 16128"/>
                <a:gd name="T90" fmla="*/ 11371 w 14994"/>
                <a:gd name="T91" fmla="*/ 922 h 16128"/>
                <a:gd name="T92" fmla="*/ 12613 w 14994"/>
                <a:gd name="T93" fmla="*/ 1657 h 16128"/>
                <a:gd name="T94" fmla="*/ 13552 w 14994"/>
                <a:gd name="T95" fmla="*/ 2875 h 16128"/>
                <a:gd name="T96" fmla="*/ 14018 w 14994"/>
                <a:gd name="T97" fmla="*/ 4409 h 16128"/>
                <a:gd name="T98" fmla="*/ 13847 w 14994"/>
                <a:gd name="T99" fmla="*/ 6093 h 16128"/>
                <a:gd name="T100" fmla="*/ 14988 w 14994"/>
                <a:gd name="T101" fmla="*/ 5050 h 16128"/>
                <a:gd name="T102" fmla="*/ 14693 w 14994"/>
                <a:gd name="T103" fmla="*/ 3063 h 16128"/>
                <a:gd name="T104" fmla="*/ 13732 w 14994"/>
                <a:gd name="T105" fmla="*/ 1417 h 16128"/>
                <a:gd name="T106" fmla="*/ 12292 w 14994"/>
                <a:gd name="T107" fmla="*/ 280 h 16128"/>
                <a:gd name="T108" fmla="*/ 10729 w 14994"/>
                <a:gd name="T109" fmla="*/ 2610 h 16128"/>
                <a:gd name="T110" fmla="*/ 11591 w 14994"/>
                <a:gd name="T111" fmla="*/ 3154 h 16128"/>
                <a:gd name="T112" fmla="*/ 12164 w 14994"/>
                <a:gd name="T113" fmla="*/ 3963 h 16128"/>
                <a:gd name="T114" fmla="*/ 12391 w 14994"/>
                <a:gd name="T115" fmla="*/ 4932 h 16128"/>
                <a:gd name="T116" fmla="*/ 12254 w 14994"/>
                <a:gd name="T117" fmla="*/ 5856 h 16128"/>
                <a:gd name="T118" fmla="*/ 13117 w 14994"/>
                <a:gd name="T119" fmla="*/ 5068 h 16128"/>
                <a:gd name="T120" fmla="*/ 12887 w 14994"/>
                <a:gd name="T121" fmla="*/ 3812 h 16128"/>
                <a:gd name="T122" fmla="*/ 12205 w 14994"/>
                <a:gd name="T123" fmla="*/ 2743 h 16128"/>
                <a:gd name="T124" fmla="*/ 11144 w 14994"/>
                <a:gd name="T125" fmla="*/ 1996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94" h="16128">
                  <a:moveTo>
                    <a:pt x="10969" y="4324"/>
                  </a:moveTo>
                  <a:lnTo>
                    <a:pt x="10932" y="4279"/>
                  </a:lnTo>
                  <a:lnTo>
                    <a:pt x="10887" y="4239"/>
                  </a:lnTo>
                  <a:lnTo>
                    <a:pt x="10835" y="4202"/>
                  </a:lnTo>
                  <a:lnTo>
                    <a:pt x="10773" y="4170"/>
                  </a:lnTo>
                  <a:lnTo>
                    <a:pt x="10706" y="4141"/>
                  </a:lnTo>
                  <a:lnTo>
                    <a:pt x="10630" y="4117"/>
                  </a:lnTo>
                  <a:lnTo>
                    <a:pt x="10549" y="4096"/>
                  </a:lnTo>
                  <a:lnTo>
                    <a:pt x="10462" y="4077"/>
                  </a:lnTo>
                  <a:lnTo>
                    <a:pt x="10369" y="4062"/>
                  </a:lnTo>
                  <a:lnTo>
                    <a:pt x="10272" y="4051"/>
                  </a:lnTo>
                  <a:lnTo>
                    <a:pt x="10170" y="4042"/>
                  </a:lnTo>
                  <a:lnTo>
                    <a:pt x="10065" y="4036"/>
                  </a:lnTo>
                  <a:lnTo>
                    <a:pt x="9955" y="4033"/>
                  </a:lnTo>
                  <a:lnTo>
                    <a:pt x="9843" y="4032"/>
                  </a:lnTo>
                  <a:lnTo>
                    <a:pt x="9728" y="4033"/>
                  </a:lnTo>
                  <a:lnTo>
                    <a:pt x="9611" y="4036"/>
                  </a:lnTo>
                  <a:lnTo>
                    <a:pt x="9492" y="4042"/>
                  </a:lnTo>
                  <a:lnTo>
                    <a:pt x="9372" y="4049"/>
                  </a:lnTo>
                  <a:lnTo>
                    <a:pt x="9252" y="4057"/>
                  </a:lnTo>
                  <a:lnTo>
                    <a:pt x="9131" y="4067"/>
                  </a:lnTo>
                  <a:lnTo>
                    <a:pt x="9011" y="4079"/>
                  </a:lnTo>
                  <a:lnTo>
                    <a:pt x="8892" y="4091"/>
                  </a:lnTo>
                  <a:lnTo>
                    <a:pt x="8774" y="4106"/>
                  </a:lnTo>
                  <a:lnTo>
                    <a:pt x="8658" y="4120"/>
                  </a:lnTo>
                  <a:lnTo>
                    <a:pt x="8544" y="4135"/>
                  </a:lnTo>
                  <a:lnTo>
                    <a:pt x="8433" y="4150"/>
                  </a:lnTo>
                  <a:lnTo>
                    <a:pt x="8324" y="4166"/>
                  </a:lnTo>
                  <a:lnTo>
                    <a:pt x="8219" y="4181"/>
                  </a:lnTo>
                  <a:lnTo>
                    <a:pt x="8119" y="4197"/>
                  </a:lnTo>
                  <a:lnTo>
                    <a:pt x="8023" y="4213"/>
                  </a:lnTo>
                  <a:lnTo>
                    <a:pt x="7932" y="4229"/>
                  </a:lnTo>
                  <a:lnTo>
                    <a:pt x="7847" y="4244"/>
                  </a:lnTo>
                  <a:lnTo>
                    <a:pt x="7744" y="4056"/>
                  </a:lnTo>
                  <a:lnTo>
                    <a:pt x="7642" y="3870"/>
                  </a:lnTo>
                  <a:lnTo>
                    <a:pt x="7540" y="3687"/>
                  </a:lnTo>
                  <a:lnTo>
                    <a:pt x="7439" y="3507"/>
                  </a:lnTo>
                  <a:lnTo>
                    <a:pt x="7338" y="3329"/>
                  </a:lnTo>
                  <a:lnTo>
                    <a:pt x="7239" y="3155"/>
                  </a:lnTo>
                  <a:lnTo>
                    <a:pt x="7142" y="2984"/>
                  </a:lnTo>
                  <a:lnTo>
                    <a:pt x="7045" y="2816"/>
                  </a:lnTo>
                  <a:lnTo>
                    <a:pt x="6950" y="2653"/>
                  </a:lnTo>
                  <a:lnTo>
                    <a:pt x="6857" y="2494"/>
                  </a:lnTo>
                  <a:lnTo>
                    <a:pt x="6765" y="2340"/>
                  </a:lnTo>
                  <a:lnTo>
                    <a:pt x="6674" y="2189"/>
                  </a:lnTo>
                  <a:lnTo>
                    <a:pt x="6586" y="2043"/>
                  </a:lnTo>
                  <a:lnTo>
                    <a:pt x="6500" y="1903"/>
                  </a:lnTo>
                  <a:lnTo>
                    <a:pt x="6416" y="1768"/>
                  </a:lnTo>
                  <a:lnTo>
                    <a:pt x="6334" y="1638"/>
                  </a:lnTo>
                  <a:lnTo>
                    <a:pt x="6256" y="1514"/>
                  </a:lnTo>
                  <a:lnTo>
                    <a:pt x="6179" y="1396"/>
                  </a:lnTo>
                  <a:lnTo>
                    <a:pt x="6105" y="1284"/>
                  </a:lnTo>
                  <a:lnTo>
                    <a:pt x="6034" y="1179"/>
                  </a:lnTo>
                  <a:lnTo>
                    <a:pt x="5966" y="1081"/>
                  </a:lnTo>
                  <a:lnTo>
                    <a:pt x="5901" y="988"/>
                  </a:lnTo>
                  <a:lnTo>
                    <a:pt x="5839" y="903"/>
                  </a:lnTo>
                  <a:lnTo>
                    <a:pt x="5780" y="827"/>
                  </a:lnTo>
                  <a:lnTo>
                    <a:pt x="5726" y="756"/>
                  </a:lnTo>
                  <a:lnTo>
                    <a:pt x="5674" y="695"/>
                  </a:lnTo>
                  <a:lnTo>
                    <a:pt x="5626" y="640"/>
                  </a:lnTo>
                  <a:lnTo>
                    <a:pt x="5583" y="595"/>
                  </a:lnTo>
                  <a:lnTo>
                    <a:pt x="5542" y="557"/>
                  </a:lnTo>
                  <a:lnTo>
                    <a:pt x="5507" y="529"/>
                  </a:lnTo>
                  <a:lnTo>
                    <a:pt x="5475" y="509"/>
                  </a:lnTo>
                  <a:lnTo>
                    <a:pt x="5448" y="499"/>
                  </a:lnTo>
                  <a:lnTo>
                    <a:pt x="5380" y="498"/>
                  </a:lnTo>
                  <a:lnTo>
                    <a:pt x="5297" y="518"/>
                  </a:lnTo>
                  <a:lnTo>
                    <a:pt x="5202" y="561"/>
                  </a:lnTo>
                  <a:lnTo>
                    <a:pt x="5093" y="626"/>
                  </a:lnTo>
                  <a:lnTo>
                    <a:pt x="4973" y="711"/>
                  </a:lnTo>
                  <a:lnTo>
                    <a:pt x="4845" y="815"/>
                  </a:lnTo>
                  <a:lnTo>
                    <a:pt x="4708" y="939"/>
                  </a:lnTo>
                  <a:lnTo>
                    <a:pt x="4566" y="1081"/>
                  </a:lnTo>
                  <a:lnTo>
                    <a:pt x="4417" y="1241"/>
                  </a:lnTo>
                  <a:lnTo>
                    <a:pt x="4267" y="1416"/>
                  </a:lnTo>
                  <a:lnTo>
                    <a:pt x="4114" y="1609"/>
                  </a:lnTo>
                  <a:lnTo>
                    <a:pt x="3962" y="1816"/>
                  </a:lnTo>
                  <a:lnTo>
                    <a:pt x="3810" y="2038"/>
                  </a:lnTo>
                  <a:lnTo>
                    <a:pt x="3661" y="2274"/>
                  </a:lnTo>
                  <a:lnTo>
                    <a:pt x="3516" y="2523"/>
                  </a:lnTo>
                  <a:lnTo>
                    <a:pt x="3377" y="2784"/>
                  </a:lnTo>
                  <a:lnTo>
                    <a:pt x="3245" y="3057"/>
                  </a:lnTo>
                  <a:lnTo>
                    <a:pt x="3122" y="3341"/>
                  </a:lnTo>
                  <a:lnTo>
                    <a:pt x="3009" y="3634"/>
                  </a:lnTo>
                  <a:lnTo>
                    <a:pt x="2909" y="3937"/>
                  </a:lnTo>
                  <a:lnTo>
                    <a:pt x="2820" y="4249"/>
                  </a:lnTo>
                  <a:lnTo>
                    <a:pt x="2747" y="4568"/>
                  </a:lnTo>
                  <a:lnTo>
                    <a:pt x="2690" y="4894"/>
                  </a:lnTo>
                  <a:lnTo>
                    <a:pt x="2651" y="5227"/>
                  </a:lnTo>
                  <a:lnTo>
                    <a:pt x="2631" y="5565"/>
                  </a:lnTo>
                  <a:lnTo>
                    <a:pt x="2632" y="5909"/>
                  </a:lnTo>
                  <a:lnTo>
                    <a:pt x="2654" y="6257"/>
                  </a:lnTo>
                  <a:lnTo>
                    <a:pt x="2700" y="6606"/>
                  </a:lnTo>
                  <a:lnTo>
                    <a:pt x="2773" y="6960"/>
                  </a:lnTo>
                  <a:lnTo>
                    <a:pt x="2870" y="7315"/>
                  </a:lnTo>
                  <a:lnTo>
                    <a:pt x="2997" y="7672"/>
                  </a:lnTo>
                  <a:lnTo>
                    <a:pt x="3154" y="8029"/>
                  </a:lnTo>
                  <a:lnTo>
                    <a:pt x="3116" y="8014"/>
                  </a:lnTo>
                  <a:lnTo>
                    <a:pt x="3078" y="8000"/>
                  </a:lnTo>
                  <a:lnTo>
                    <a:pt x="3040" y="7987"/>
                  </a:lnTo>
                  <a:lnTo>
                    <a:pt x="3001" y="7975"/>
                  </a:lnTo>
                  <a:lnTo>
                    <a:pt x="2962" y="7965"/>
                  </a:lnTo>
                  <a:lnTo>
                    <a:pt x="2922" y="7955"/>
                  </a:lnTo>
                  <a:lnTo>
                    <a:pt x="2881" y="7946"/>
                  </a:lnTo>
                  <a:lnTo>
                    <a:pt x="2840" y="7938"/>
                  </a:lnTo>
                  <a:lnTo>
                    <a:pt x="2762" y="7928"/>
                  </a:lnTo>
                  <a:lnTo>
                    <a:pt x="2683" y="7922"/>
                  </a:lnTo>
                  <a:lnTo>
                    <a:pt x="2604" y="7920"/>
                  </a:lnTo>
                  <a:lnTo>
                    <a:pt x="2528" y="7922"/>
                  </a:lnTo>
                  <a:lnTo>
                    <a:pt x="2450" y="7929"/>
                  </a:lnTo>
                  <a:lnTo>
                    <a:pt x="2375" y="7939"/>
                  </a:lnTo>
                  <a:lnTo>
                    <a:pt x="2300" y="7953"/>
                  </a:lnTo>
                  <a:lnTo>
                    <a:pt x="2225" y="7972"/>
                  </a:lnTo>
                  <a:lnTo>
                    <a:pt x="2153" y="7994"/>
                  </a:lnTo>
                  <a:lnTo>
                    <a:pt x="2081" y="8020"/>
                  </a:lnTo>
                  <a:lnTo>
                    <a:pt x="2011" y="8050"/>
                  </a:lnTo>
                  <a:lnTo>
                    <a:pt x="1942" y="8082"/>
                  </a:lnTo>
                  <a:lnTo>
                    <a:pt x="1875" y="8118"/>
                  </a:lnTo>
                  <a:lnTo>
                    <a:pt x="1809" y="8159"/>
                  </a:lnTo>
                  <a:lnTo>
                    <a:pt x="1746" y="8201"/>
                  </a:lnTo>
                  <a:lnTo>
                    <a:pt x="1684" y="8247"/>
                  </a:lnTo>
                  <a:lnTo>
                    <a:pt x="1625" y="8297"/>
                  </a:lnTo>
                  <a:lnTo>
                    <a:pt x="1567" y="8348"/>
                  </a:lnTo>
                  <a:lnTo>
                    <a:pt x="1512" y="8404"/>
                  </a:lnTo>
                  <a:lnTo>
                    <a:pt x="1458" y="8461"/>
                  </a:lnTo>
                  <a:lnTo>
                    <a:pt x="1408" y="8522"/>
                  </a:lnTo>
                  <a:lnTo>
                    <a:pt x="1361" y="8585"/>
                  </a:lnTo>
                  <a:lnTo>
                    <a:pt x="1315" y="8651"/>
                  </a:lnTo>
                  <a:lnTo>
                    <a:pt x="1273" y="8718"/>
                  </a:lnTo>
                  <a:lnTo>
                    <a:pt x="1234" y="8789"/>
                  </a:lnTo>
                  <a:lnTo>
                    <a:pt x="1197" y="8861"/>
                  </a:lnTo>
                  <a:lnTo>
                    <a:pt x="1164" y="8936"/>
                  </a:lnTo>
                  <a:lnTo>
                    <a:pt x="1134" y="9013"/>
                  </a:lnTo>
                  <a:lnTo>
                    <a:pt x="1108" y="9091"/>
                  </a:lnTo>
                  <a:lnTo>
                    <a:pt x="1084" y="9173"/>
                  </a:lnTo>
                  <a:lnTo>
                    <a:pt x="1065" y="9254"/>
                  </a:lnTo>
                  <a:lnTo>
                    <a:pt x="1050" y="9339"/>
                  </a:lnTo>
                  <a:lnTo>
                    <a:pt x="1039" y="9413"/>
                  </a:lnTo>
                  <a:lnTo>
                    <a:pt x="1032" y="9485"/>
                  </a:lnTo>
                  <a:lnTo>
                    <a:pt x="1028" y="9557"/>
                  </a:lnTo>
                  <a:lnTo>
                    <a:pt x="1027" y="9629"/>
                  </a:lnTo>
                  <a:lnTo>
                    <a:pt x="1028" y="9700"/>
                  </a:lnTo>
                  <a:lnTo>
                    <a:pt x="1033" y="9771"/>
                  </a:lnTo>
                  <a:lnTo>
                    <a:pt x="1040" y="9841"/>
                  </a:lnTo>
                  <a:lnTo>
                    <a:pt x="1050" y="9910"/>
                  </a:lnTo>
                  <a:lnTo>
                    <a:pt x="1063" y="9978"/>
                  </a:lnTo>
                  <a:lnTo>
                    <a:pt x="1078" y="10046"/>
                  </a:lnTo>
                  <a:lnTo>
                    <a:pt x="1097" y="10112"/>
                  </a:lnTo>
                  <a:lnTo>
                    <a:pt x="1118" y="10177"/>
                  </a:lnTo>
                  <a:lnTo>
                    <a:pt x="1141" y="10241"/>
                  </a:lnTo>
                  <a:lnTo>
                    <a:pt x="1166" y="10304"/>
                  </a:lnTo>
                  <a:lnTo>
                    <a:pt x="1194" y="10365"/>
                  </a:lnTo>
                  <a:lnTo>
                    <a:pt x="1225" y="10426"/>
                  </a:lnTo>
                  <a:lnTo>
                    <a:pt x="1257" y="10483"/>
                  </a:lnTo>
                  <a:lnTo>
                    <a:pt x="1292" y="10541"/>
                  </a:lnTo>
                  <a:lnTo>
                    <a:pt x="1329" y="10596"/>
                  </a:lnTo>
                  <a:lnTo>
                    <a:pt x="1369" y="10650"/>
                  </a:lnTo>
                  <a:lnTo>
                    <a:pt x="1409" y="10702"/>
                  </a:lnTo>
                  <a:lnTo>
                    <a:pt x="1452" y="10751"/>
                  </a:lnTo>
                  <a:lnTo>
                    <a:pt x="1498" y="10800"/>
                  </a:lnTo>
                  <a:lnTo>
                    <a:pt x="1545" y="10846"/>
                  </a:lnTo>
                  <a:lnTo>
                    <a:pt x="1594" y="10889"/>
                  </a:lnTo>
                  <a:lnTo>
                    <a:pt x="1645" y="10932"/>
                  </a:lnTo>
                  <a:lnTo>
                    <a:pt x="1697" y="10971"/>
                  </a:lnTo>
                  <a:lnTo>
                    <a:pt x="1752" y="11008"/>
                  </a:lnTo>
                  <a:lnTo>
                    <a:pt x="1808" y="11044"/>
                  </a:lnTo>
                  <a:lnTo>
                    <a:pt x="1866" y="11076"/>
                  </a:lnTo>
                  <a:lnTo>
                    <a:pt x="1925" y="11106"/>
                  </a:lnTo>
                  <a:lnTo>
                    <a:pt x="1985" y="11133"/>
                  </a:lnTo>
                  <a:lnTo>
                    <a:pt x="1827" y="11204"/>
                  </a:lnTo>
                  <a:lnTo>
                    <a:pt x="1678" y="11295"/>
                  </a:lnTo>
                  <a:lnTo>
                    <a:pt x="1536" y="11405"/>
                  </a:lnTo>
                  <a:lnTo>
                    <a:pt x="1403" y="11532"/>
                  </a:lnTo>
                  <a:lnTo>
                    <a:pt x="1277" y="11675"/>
                  </a:lnTo>
                  <a:lnTo>
                    <a:pt x="1159" y="11832"/>
                  </a:lnTo>
                  <a:lnTo>
                    <a:pt x="1048" y="12002"/>
                  </a:lnTo>
                  <a:lnTo>
                    <a:pt x="944" y="12184"/>
                  </a:lnTo>
                  <a:lnTo>
                    <a:pt x="848" y="12375"/>
                  </a:lnTo>
                  <a:lnTo>
                    <a:pt x="757" y="12576"/>
                  </a:lnTo>
                  <a:lnTo>
                    <a:pt x="673" y="12782"/>
                  </a:lnTo>
                  <a:lnTo>
                    <a:pt x="596" y="12995"/>
                  </a:lnTo>
                  <a:lnTo>
                    <a:pt x="524" y="13212"/>
                  </a:lnTo>
                  <a:lnTo>
                    <a:pt x="459" y="13431"/>
                  </a:lnTo>
                  <a:lnTo>
                    <a:pt x="398" y="13651"/>
                  </a:lnTo>
                  <a:lnTo>
                    <a:pt x="343" y="13871"/>
                  </a:lnTo>
                  <a:lnTo>
                    <a:pt x="293" y="14089"/>
                  </a:lnTo>
                  <a:lnTo>
                    <a:pt x="248" y="14304"/>
                  </a:lnTo>
                  <a:lnTo>
                    <a:pt x="208" y="14513"/>
                  </a:lnTo>
                  <a:lnTo>
                    <a:pt x="171" y="14717"/>
                  </a:lnTo>
                  <a:lnTo>
                    <a:pt x="139" y="14912"/>
                  </a:lnTo>
                  <a:lnTo>
                    <a:pt x="112" y="15099"/>
                  </a:lnTo>
                  <a:lnTo>
                    <a:pt x="88" y="15274"/>
                  </a:lnTo>
                  <a:lnTo>
                    <a:pt x="67" y="15438"/>
                  </a:lnTo>
                  <a:lnTo>
                    <a:pt x="49" y="15588"/>
                  </a:lnTo>
                  <a:lnTo>
                    <a:pt x="34" y="15722"/>
                  </a:lnTo>
                  <a:lnTo>
                    <a:pt x="23" y="15840"/>
                  </a:lnTo>
                  <a:lnTo>
                    <a:pt x="14" y="15940"/>
                  </a:lnTo>
                  <a:lnTo>
                    <a:pt x="3" y="16079"/>
                  </a:lnTo>
                  <a:lnTo>
                    <a:pt x="0" y="16128"/>
                  </a:lnTo>
                  <a:lnTo>
                    <a:pt x="4856" y="16128"/>
                  </a:lnTo>
                  <a:lnTo>
                    <a:pt x="4852" y="16081"/>
                  </a:lnTo>
                  <a:lnTo>
                    <a:pt x="4842" y="15948"/>
                  </a:lnTo>
                  <a:lnTo>
                    <a:pt x="4834" y="15852"/>
                  </a:lnTo>
                  <a:lnTo>
                    <a:pt x="4823" y="15738"/>
                  </a:lnTo>
                  <a:lnTo>
                    <a:pt x="4809" y="15609"/>
                  </a:lnTo>
                  <a:lnTo>
                    <a:pt x="4792" y="15465"/>
                  </a:lnTo>
                  <a:lnTo>
                    <a:pt x="4772" y="15306"/>
                  </a:lnTo>
                  <a:lnTo>
                    <a:pt x="4749" y="15137"/>
                  </a:lnTo>
                  <a:lnTo>
                    <a:pt x="4723" y="14957"/>
                  </a:lnTo>
                  <a:lnTo>
                    <a:pt x="4693" y="14767"/>
                  </a:lnTo>
                  <a:lnTo>
                    <a:pt x="4658" y="14571"/>
                  </a:lnTo>
                  <a:lnTo>
                    <a:pt x="4620" y="14367"/>
                  </a:lnTo>
                  <a:lnTo>
                    <a:pt x="4578" y="14158"/>
                  </a:lnTo>
                  <a:lnTo>
                    <a:pt x="4530" y="13946"/>
                  </a:lnTo>
                  <a:lnTo>
                    <a:pt x="4478" y="13731"/>
                  </a:lnTo>
                  <a:lnTo>
                    <a:pt x="4422" y="13515"/>
                  </a:lnTo>
                  <a:lnTo>
                    <a:pt x="4359" y="13301"/>
                  </a:lnTo>
                  <a:lnTo>
                    <a:pt x="4291" y="13087"/>
                  </a:lnTo>
                  <a:lnTo>
                    <a:pt x="4218" y="12876"/>
                  </a:lnTo>
                  <a:lnTo>
                    <a:pt x="4139" y="12672"/>
                  </a:lnTo>
                  <a:lnTo>
                    <a:pt x="4054" y="12472"/>
                  </a:lnTo>
                  <a:lnTo>
                    <a:pt x="3963" y="12279"/>
                  </a:lnTo>
                  <a:lnTo>
                    <a:pt x="3865" y="12096"/>
                  </a:lnTo>
                  <a:lnTo>
                    <a:pt x="3760" y="11923"/>
                  </a:lnTo>
                  <a:lnTo>
                    <a:pt x="3649" y="11761"/>
                  </a:lnTo>
                  <a:lnTo>
                    <a:pt x="3531" y="11612"/>
                  </a:lnTo>
                  <a:lnTo>
                    <a:pt x="3405" y="11478"/>
                  </a:lnTo>
                  <a:lnTo>
                    <a:pt x="3272" y="11359"/>
                  </a:lnTo>
                  <a:lnTo>
                    <a:pt x="3130" y="11257"/>
                  </a:lnTo>
                  <a:lnTo>
                    <a:pt x="2981" y="11174"/>
                  </a:lnTo>
                  <a:lnTo>
                    <a:pt x="3034" y="11157"/>
                  </a:lnTo>
                  <a:lnTo>
                    <a:pt x="3086" y="11136"/>
                  </a:lnTo>
                  <a:lnTo>
                    <a:pt x="3136" y="11115"/>
                  </a:lnTo>
                  <a:lnTo>
                    <a:pt x="3187" y="11092"/>
                  </a:lnTo>
                  <a:lnTo>
                    <a:pt x="3236" y="11067"/>
                  </a:lnTo>
                  <a:lnTo>
                    <a:pt x="3285" y="11041"/>
                  </a:lnTo>
                  <a:lnTo>
                    <a:pt x="3332" y="11012"/>
                  </a:lnTo>
                  <a:lnTo>
                    <a:pt x="3379" y="10982"/>
                  </a:lnTo>
                  <a:lnTo>
                    <a:pt x="3425" y="10950"/>
                  </a:lnTo>
                  <a:lnTo>
                    <a:pt x="3469" y="10917"/>
                  </a:lnTo>
                  <a:lnTo>
                    <a:pt x="3513" y="10881"/>
                  </a:lnTo>
                  <a:lnTo>
                    <a:pt x="3556" y="10844"/>
                  </a:lnTo>
                  <a:lnTo>
                    <a:pt x="3597" y="10806"/>
                  </a:lnTo>
                  <a:lnTo>
                    <a:pt x="3636" y="10766"/>
                  </a:lnTo>
                  <a:lnTo>
                    <a:pt x="3676" y="10725"/>
                  </a:lnTo>
                  <a:lnTo>
                    <a:pt x="3713" y="10683"/>
                  </a:lnTo>
                  <a:lnTo>
                    <a:pt x="3749" y="10638"/>
                  </a:lnTo>
                  <a:lnTo>
                    <a:pt x="3785" y="10592"/>
                  </a:lnTo>
                  <a:lnTo>
                    <a:pt x="3818" y="10546"/>
                  </a:lnTo>
                  <a:lnTo>
                    <a:pt x="3850" y="10497"/>
                  </a:lnTo>
                  <a:lnTo>
                    <a:pt x="3880" y="10448"/>
                  </a:lnTo>
                  <a:lnTo>
                    <a:pt x="3910" y="10398"/>
                  </a:lnTo>
                  <a:lnTo>
                    <a:pt x="3937" y="10345"/>
                  </a:lnTo>
                  <a:lnTo>
                    <a:pt x="3962" y="10292"/>
                  </a:lnTo>
                  <a:lnTo>
                    <a:pt x="3986" y="10237"/>
                  </a:lnTo>
                  <a:lnTo>
                    <a:pt x="4008" y="10182"/>
                  </a:lnTo>
                  <a:lnTo>
                    <a:pt x="4028" y="10125"/>
                  </a:lnTo>
                  <a:lnTo>
                    <a:pt x="4048" y="10068"/>
                  </a:lnTo>
                  <a:lnTo>
                    <a:pt x="4065" y="10009"/>
                  </a:lnTo>
                  <a:lnTo>
                    <a:pt x="4079" y="9950"/>
                  </a:lnTo>
                  <a:lnTo>
                    <a:pt x="4092" y="9889"/>
                  </a:lnTo>
                  <a:lnTo>
                    <a:pt x="4103" y="9828"/>
                  </a:lnTo>
                  <a:lnTo>
                    <a:pt x="4109" y="9785"/>
                  </a:lnTo>
                  <a:lnTo>
                    <a:pt x="4115" y="9742"/>
                  </a:lnTo>
                  <a:lnTo>
                    <a:pt x="4119" y="9700"/>
                  </a:lnTo>
                  <a:lnTo>
                    <a:pt x="4122" y="9658"/>
                  </a:lnTo>
                  <a:lnTo>
                    <a:pt x="4124" y="9615"/>
                  </a:lnTo>
                  <a:lnTo>
                    <a:pt x="4125" y="9574"/>
                  </a:lnTo>
                  <a:lnTo>
                    <a:pt x="4126" y="9532"/>
                  </a:lnTo>
                  <a:lnTo>
                    <a:pt x="4125" y="9490"/>
                  </a:lnTo>
                  <a:lnTo>
                    <a:pt x="4368" y="9758"/>
                  </a:lnTo>
                  <a:lnTo>
                    <a:pt x="4618" y="10006"/>
                  </a:lnTo>
                  <a:lnTo>
                    <a:pt x="4873" y="10234"/>
                  </a:lnTo>
                  <a:lnTo>
                    <a:pt x="5134" y="10444"/>
                  </a:lnTo>
                  <a:lnTo>
                    <a:pt x="5398" y="10634"/>
                  </a:lnTo>
                  <a:lnTo>
                    <a:pt x="5665" y="10808"/>
                  </a:lnTo>
                  <a:lnTo>
                    <a:pt x="5935" y="10964"/>
                  </a:lnTo>
                  <a:lnTo>
                    <a:pt x="6206" y="11104"/>
                  </a:lnTo>
                  <a:lnTo>
                    <a:pt x="6479" y="11229"/>
                  </a:lnTo>
                  <a:lnTo>
                    <a:pt x="6750" y="11339"/>
                  </a:lnTo>
                  <a:lnTo>
                    <a:pt x="7021" y="11434"/>
                  </a:lnTo>
                  <a:lnTo>
                    <a:pt x="7289" y="11516"/>
                  </a:lnTo>
                  <a:lnTo>
                    <a:pt x="7555" y="11585"/>
                  </a:lnTo>
                  <a:lnTo>
                    <a:pt x="7817" y="11641"/>
                  </a:lnTo>
                  <a:lnTo>
                    <a:pt x="8075" y="11687"/>
                  </a:lnTo>
                  <a:lnTo>
                    <a:pt x="8328" y="11720"/>
                  </a:lnTo>
                  <a:lnTo>
                    <a:pt x="8575" y="11744"/>
                  </a:lnTo>
                  <a:lnTo>
                    <a:pt x="8814" y="11758"/>
                  </a:lnTo>
                  <a:lnTo>
                    <a:pt x="9047" y="11763"/>
                  </a:lnTo>
                  <a:lnTo>
                    <a:pt x="9269" y="11760"/>
                  </a:lnTo>
                  <a:lnTo>
                    <a:pt x="9483" y="11750"/>
                  </a:lnTo>
                  <a:lnTo>
                    <a:pt x="9687" y="11732"/>
                  </a:lnTo>
                  <a:lnTo>
                    <a:pt x="9879" y="11709"/>
                  </a:lnTo>
                  <a:lnTo>
                    <a:pt x="10059" y="11679"/>
                  </a:lnTo>
                  <a:lnTo>
                    <a:pt x="10227" y="11644"/>
                  </a:lnTo>
                  <a:lnTo>
                    <a:pt x="10380" y="11606"/>
                  </a:lnTo>
                  <a:lnTo>
                    <a:pt x="10519" y="11563"/>
                  </a:lnTo>
                  <a:lnTo>
                    <a:pt x="10643" y="11517"/>
                  </a:lnTo>
                  <a:lnTo>
                    <a:pt x="10751" y="11470"/>
                  </a:lnTo>
                  <a:lnTo>
                    <a:pt x="10842" y="11421"/>
                  </a:lnTo>
                  <a:lnTo>
                    <a:pt x="10914" y="11370"/>
                  </a:lnTo>
                  <a:lnTo>
                    <a:pt x="10969" y="11320"/>
                  </a:lnTo>
                  <a:lnTo>
                    <a:pt x="10985" y="11294"/>
                  </a:lnTo>
                  <a:lnTo>
                    <a:pt x="10996" y="11259"/>
                  </a:lnTo>
                  <a:lnTo>
                    <a:pt x="11002" y="11217"/>
                  </a:lnTo>
                  <a:lnTo>
                    <a:pt x="11003" y="11166"/>
                  </a:lnTo>
                  <a:lnTo>
                    <a:pt x="10999" y="11107"/>
                  </a:lnTo>
                  <a:lnTo>
                    <a:pt x="10990" y="11041"/>
                  </a:lnTo>
                  <a:lnTo>
                    <a:pt x="10977" y="10968"/>
                  </a:lnTo>
                  <a:lnTo>
                    <a:pt x="10959" y="10886"/>
                  </a:lnTo>
                  <a:lnTo>
                    <a:pt x="10936" y="10800"/>
                  </a:lnTo>
                  <a:lnTo>
                    <a:pt x="10910" y="10705"/>
                  </a:lnTo>
                  <a:lnTo>
                    <a:pt x="10879" y="10604"/>
                  </a:lnTo>
                  <a:lnTo>
                    <a:pt x="10844" y="10497"/>
                  </a:lnTo>
                  <a:lnTo>
                    <a:pt x="10805" y="10384"/>
                  </a:lnTo>
                  <a:lnTo>
                    <a:pt x="10763" y="10265"/>
                  </a:lnTo>
                  <a:lnTo>
                    <a:pt x="10717" y="10140"/>
                  </a:lnTo>
                  <a:lnTo>
                    <a:pt x="10666" y="10010"/>
                  </a:lnTo>
                  <a:lnTo>
                    <a:pt x="10613" y="9875"/>
                  </a:lnTo>
                  <a:lnTo>
                    <a:pt x="10556" y="9735"/>
                  </a:lnTo>
                  <a:lnTo>
                    <a:pt x="10496" y="9591"/>
                  </a:lnTo>
                  <a:lnTo>
                    <a:pt x="10433" y="9442"/>
                  </a:lnTo>
                  <a:lnTo>
                    <a:pt x="10367" y="9288"/>
                  </a:lnTo>
                  <a:lnTo>
                    <a:pt x="10297" y="9130"/>
                  </a:lnTo>
                  <a:lnTo>
                    <a:pt x="10226" y="8969"/>
                  </a:lnTo>
                  <a:lnTo>
                    <a:pt x="10151" y="8804"/>
                  </a:lnTo>
                  <a:lnTo>
                    <a:pt x="10075" y="8636"/>
                  </a:lnTo>
                  <a:lnTo>
                    <a:pt x="9996" y="8463"/>
                  </a:lnTo>
                  <a:lnTo>
                    <a:pt x="9914" y="8289"/>
                  </a:lnTo>
                  <a:lnTo>
                    <a:pt x="9831" y="8111"/>
                  </a:lnTo>
                  <a:lnTo>
                    <a:pt x="9745" y="7931"/>
                  </a:lnTo>
                  <a:lnTo>
                    <a:pt x="9657" y="7750"/>
                  </a:lnTo>
                  <a:lnTo>
                    <a:pt x="9568" y="7565"/>
                  </a:lnTo>
                  <a:lnTo>
                    <a:pt x="9477" y="7379"/>
                  </a:lnTo>
                  <a:lnTo>
                    <a:pt x="9590" y="7227"/>
                  </a:lnTo>
                  <a:lnTo>
                    <a:pt x="9717" y="7055"/>
                  </a:lnTo>
                  <a:lnTo>
                    <a:pt x="9784" y="6961"/>
                  </a:lnTo>
                  <a:lnTo>
                    <a:pt x="9854" y="6864"/>
                  </a:lnTo>
                  <a:lnTo>
                    <a:pt x="9924" y="6764"/>
                  </a:lnTo>
                  <a:lnTo>
                    <a:pt x="9997" y="6660"/>
                  </a:lnTo>
                  <a:lnTo>
                    <a:pt x="10070" y="6554"/>
                  </a:lnTo>
                  <a:lnTo>
                    <a:pt x="10143" y="6445"/>
                  </a:lnTo>
                  <a:lnTo>
                    <a:pt x="10216" y="6334"/>
                  </a:lnTo>
                  <a:lnTo>
                    <a:pt x="10288" y="6222"/>
                  </a:lnTo>
                  <a:lnTo>
                    <a:pt x="10360" y="6109"/>
                  </a:lnTo>
                  <a:lnTo>
                    <a:pt x="10430" y="5996"/>
                  </a:lnTo>
                  <a:lnTo>
                    <a:pt x="10498" y="5882"/>
                  </a:lnTo>
                  <a:lnTo>
                    <a:pt x="10564" y="5769"/>
                  </a:lnTo>
                  <a:lnTo>
                    <a:pt x="10628" y="5655"/>
                  </a:lnTo>
                  <a:lnTo>
                    <a:pt x="10688" y="5543"/>
                  </a:lnTo>
                  <a:lnTo>
                    <a:pt x="10745" y="5433"/>
                  </a:lnTo>
                  <a:lnTo>
                    <a:pt x="10797" y="5324"/>
                  </a:lnTo>
                  <a:lnTo>
                    <a:pt x="10846" y="5218"/>
                  </a:lnTo>
                  <a:lnTo>
                    <a:pt x="10890" y="5115"/>
                  </a:lnTo>
                  <a:lnTo>
                    <a:pt x="10928" y="5015"/>
                  </a:lnTo>
                  <a:lnTo>
                    <a:pt x="10961" y="4918"/>
                  </a:lnTo>
                  <a:lnTo>
                    <a:pt x="10988" y="4825"/>
                  </a:lnTo>
                  <a:lnTo>
                    <a:pt x="11008" y="4737"/>
                  </a:lnTo>
                  <a:lnTo>
                    <a:pt x="11021" y="4654"/>
                  </a:lnTo>
                  <a:lnTo>
                    <a:pt x="11027" y="4575"/>
                  </a:lnTo>
                  <a:lnTo>
                    <a:pt x="11025" y="4503"/>
                  </a:lnTo>
                  <a:lnTo>
                    <a:pt x="11015" y="4437"/>
                  </a:lnTo>
                  <a:lnTo>
                    <a:pt x="10996" y="4377"/>
                  </a:lnTo>
                  <a:lnTo>
                    <a:pt x="10969" y="4324"/>
                  </a:lnTo>
                  <a:close/>
                  <a:moveTo>
                    <a:pt x="11666" y="20"/>
                  </a:moveTo>
                  <a:lnTo>
                    <a:pt x="11592" y="0"/>
                  </a:lnTo>
                  <a:lnTo>
                    <a:pt x="11297" y="902"/>
                  </a:lnTo>
                  <a:lnTo>
                    <a:pt x="11371" y="922"/>
                  </a:lnTo>
                  <a:lnTo>
                    <a:pt x="11537" y="982"/>
                  </a:lnTo>
                  <a:lnTo>
                    <a:pt x="11701" y="1051"/>
                  </a:lnTo>
                  <a:lnTo>
                    <a:pt x="11863" y="1131"/>
                  </a:lnTo>
                  <a:lnTo>
                    <a:pt x="12020" y="1220"/>
                  </a:lnTo>
                  <a:lnTo>
                    <a:pt x="12174" y="1316"/>
                  </a:lnTo>
                  <a:lnTo>
                    <a:pt x="12325" y="1422"/>
                  </a:lnTo>
                  <a:lnTo>
                    <a:pt x="12471" y="1535"/>
                  </a:lnTo>
                  <a:lnTo>
                    <a:pt x="12613" y="1657"/>
                  </a:lnTo>
                  <a:lnTo>
                    <a:pt x="12752" y="1786"/>
                  </a:lnTo>
                  <a:lnTo>
                    <a:pt x="12884" y="1923"/>
                  </a:lnTo>
                  <a:lnTo>
                    <a:pt x="13011" y="2066"/>
                  </a:lnTo>
                  <a:lnTo>
                    <a:pt x="13131" y="2217"/>
                  </a:lnTo>
                  <a:lnTo>
                    <a:pt x="13246" y="2372"/>
                  </a:lnTo>
                  <a:lnTo>
                    <a:pt x="13355" y="2534"/>
                  </a:lnTo>
                  <a:lnTo>
                    <a:pt x="13457" y="2701"/>
                  </a:lnTo>
                  <a:lnTo>
                    <a:pt x="13552" y="2875"/>
                  </a:lnTo>
                  <a:lnTo>
                    <a:pt x="13639" y="3052"/>
                  </a:lnTo>
                  <a:lnTo>
                    <a:pt x="13719" y="3235"/>
                  </a:lnTo>
                  <a:lnTo>
                    <a:pt x="13792" y="3422"/>
                  </a:lnTo>
                  <a:lnTo>
                    <a:pt x="13855" y="3613"/>
                  </a:lnTo>
                  <a:lnTo>
                    <a:pt x="13910" y="3807"/>
                  </a:lnTo>
                  <a:lnTo>
                    <a:pt x="13956" y="4005"/>
                  </a:lnTo>
                  <a:lnTo>
                    <a:pt x="13992" y="4205"/>
                  </a:lnTo>
                  <a:lnTo>
                    <a:pt x="14018" y="4409"/>
                  </a:lnTo>
                  <a:lnTo>
                    <a:pt x="14036" y="4615"/>
                  </a:lnTo>
                  <a:lnTo>
                    <a:pt x="14043" y="4822"/>
                  </a:lnTo>
                  <a:lnTo>
                    <a:pt x="14039" y="5032"/>
                  </a:lnTo>
                  <a:lnTo>
                    <a:pt x="14023" y="5243"/>
                  </a:lnTo>
                  <a:lnTo>
                    <a:pt x="13997" y="5454"/>
                  </a:lnTo>
                  <a:lnTo>
                    <a:pt x="13959" y="5667"/>
                  </a:lnTo>
                  <a:lnTo>
                    <a:pt x="13910" y="5881"/>
                  </a:lnTo>
                  <a:lnTo>
                    <a:pt x="13847" y="6093"/>
                  </a:lnTo>
                  <a:lnTo>
                    <a:pt x="13834" y="6129"/>
                  </a:lnTo>
                  <a:lnTo>
                    <a:pt x="14739" y="6426"/>
                  </a:lnTo>
                  <a:lnTo>
                    <a:pt x="14752" y="6391"/>
                  </a:lnTo>
                  <a:lnTo>
                    <a:pt x="14828" y="6120"/>
                  </a:lnTo>
                  <a:lnTo>
                    <a:pt x="14889" y="5849"/>
                  </a:lnTo>
                  <a:lnTo>
                    <a:pt x="14936" y="5580"/>
                  </a:lnTo>
                  <a:lnTo>
                    <a:pt x="14969" y="5314"/>
                  </a:lnTo>
                  <a:lnTo>
                    <a:pt x="14988" y="5050"/>
                  </a:lnTo>
                  <a:lnTo>
                    <a:pt x="14994" y="4789"/>
                  </a:lnTo>
                  <a:lnTo>
                    <a:pt x="14987" y="4531"/>
                  </a:lnTo>
                  <a:lnTo>
                    <a:pt x="14967" y="4276"/>
                  </a:lnTo>
                  <a:lnTo>
                    <a:pt x="14936" y="4024"/>
                  </a:lnTo>
                  <a:lnTo>
                    <a:pt x="14891" y="3777"/>
                  </a:lnTo>
                  <a:lnTo>
                    <a:pt x="14837" y="3534"/>
                  </a:lnTo>
                  <a:lnTo>
                    <a:pt x="14770" y="3296"/>
                  </a:lnTo>
                  <a:lnTo>
                    <a:pt x="14693" y="3063"/>
                  </a:lnTo>
                  <a:lnTo>
                    <a:pt x="14605" y="2836"/>
                  </a:lnTo>
                  <a:lnTo>
                    <a:pt x="14507" y="2613"/>
                  </a:lnTo>
                  <a:lnTo>
                    <a:pt x="14400" y="2397"/>
                  </a:lnTo>
                  <a:lnTo>
                    <a:pt x="14283" y="2186"/>
                  </a:lnTo>
                  <a:lnTo>
                    <a:pt x="14158" y="1984"/>
                  </a:lnTo>
                  <a:lnTo>
                    <a:pt x="14024" y="1787"/>
                  </a:lnTo>
                  <a:lnTo>
                    <a:pt x="13882" y="1599"/>
                  </a:lnTo>
                  <a:lnTo>
                    <a:pt x="13732" y="1417"/>
                  </a:lnTo>
                  <a:lnTo>
                    <a:pt x="13574" y="1244"/>
                  </a:lnTo>
                  <a:lnTo>
                    <a:pt x="13410" y="1079"/>
                  </a:lnTo>
                  <a:lnTo>
                    <a:pt x="13238" y="922"/>
                  </a:lnTo>
                  <a:lnTo>
                    <a:pt x="13060" y="774"/>
                  </a:lnTo>
                  <a:lnTo>
                    <a:pt x="12876" y="636"/>
                  </a:lnTo>
                  <a:lnTo>
                    <a:pt x="12686" y="508"/>
                  </a:lnTo>
                  <a:lnTo>
                    <a:pt x="12491" y="389"/>
                  </a:lnTo>
                  <a:lnTo>
                    <a:pt x="12292" y="280"/>
                  </a:lnTo>
                  <a:lnTo>
                    <a:pt x="12087" y="182"/>
                  </a:lnTo>
                  <a:lnTo>
                    <a:pt x="11879" y="96"/>
                  </a:lnTo>
                  <a:lnTo>
                    <a:pt x="11666" y="20"/>
                  </a:lnTo>
                  <a:close/>
                  <a:moveTo>
                    <a:pt x="10826" y="1875"/>
                  </a:moveTo>
                  <a:lnTo>
                    <a:pt x="10771" y="1860"/>
                  </a:lnTo>
                  <a:lnTo>
                    <a:pt x="10547" y="2550"/>
                  </a:lnTo>
                  <a:lnTo>
                    <a:pt x="10603" y="2565"/>
                  </a:lnTo>
                  <a:lnTo>
                    <a:pt x="10729" y="2610"/>
                  </a:lnTo>
                  <a:lnTo>
                    <a:pt x="10851" y="2659"/>
                  </a:lnTo>
                  <a:lnTo>
                    <a:pt x="10969" y="2715"/>
                  </a:lnTo>
                  <a:lnTo>
                    <a:pt x="11083" y="2776"/>
                  </a:lnTo>
                  <a:lnTo>
                    <a:pt x="11193" y="2842"/>
                  </a:lnTo>
                  <a:lnTo>
                    <a:pt x="11299" y="2913"/>
                  </a:lnTo>
                  <a:lnTo>
                    <a:pt x="11401" y="2989"/>
                  </a:lnTo>
                  <a:lnTo>
                    <a:pt x="11499" y="3069"/>
                  </a:lnTo>
                  <a:lnTo>
                    <a:pt x="11591" y="3154"/>
                  </a:lnTo>
                  <a:lnTo>
                    <a:pt x="11680" y="3243"/>
                  </a:lnTo>
                  <a:lnTo>
                    <a:pt x="11764" y="3335"/>
                  </a:lnTo>
                  <a:lnTo>
                    <a:pt x="11843" y="3432"/>
                  </a:lnTo>
                  <a:lnTo>
                    <a:pt x="11917" y="3532"/>
                  </a:lnTo>
                  <a:lnTo>
                    <a:pt x="11987" y="3636"/>
                  </a:lnTo>
                  <a:lnTo>
                    <a:pt x="12051" y="3743"/>
                  </a:lnTo>
                  <a:lnTo>
                    <a:pt x="12109" y="3852"/>
                  </a:lnTo>
                  <a:lnTo>
                    <a:pt x="12164" y="3963"/>
                  </a:lnTo>
                  <a:lnTo>
                    <a:pt x="12212" y="4078"/>
                  </a:lnTo>
                  <a:lnTo>
                    <a:pt x="12255" y="4195"/>
                  </a:lnTo>
                  <a:lnTo>
                    <a:pt x="12292" y="4314"/>
                  </a:lnTo>
                  <a:lnTo>
                    <a:pt x="12323" y="4435"/>
                  </a:lnTo>
                  <a:lnTo>
                    <a:pt x="12349" y="4557"/>
                  </a:lnTo>
                  <a:lnTo>
                    <a:pt x="12370" y="4681"/>
                  </a:lnTo>
                  <a:lnTo>
                    <a:pt x="12383" y="4806"/>
                  </a:lnTo>
                  <a:lnTo>
                    <a:pt x="12391" y="4932"/>
                  </a:lnTo>
                  <a:lnTo>
                    <a:pt x="12392" y="5059"/>
                  </a:lnTo>
                  <a:lnTo>
                    <a:pt x="12387" y="5187"/>
                  </a:lnTo>
                  <a:lnTo>
                    <a:pt x="12376" y="5315"/>
                  </a:lnTo>
                  <a:lnTo>
                    <a:pt x="12358" y="5443"/>
                  </a:lnTo>
                  <a:lnTo>
                    <a:pt x="12333" y="5571"/>
                  </a:lnTo>
                  <a:lnTo>
                    <a:pt x="12302" y="5699"/>
                  </a:lnTo>
                  <a:lnTo>
                    <a:pt x="12264" y="5826"/>
                  </a:lnTo>
                  <a:lnTo>
                    <a:pt x="12254" y="5856"/>
                  </a:lnTo>
                  <a:lnTo>
                    <a:pt x="12943" y="6078"/>
                  </a:lnTo>
                  <a:lnTo>
                    <a:pt x="12953" y="6053"/>
                  </a:lnTo>
                  <a:lnTo>
                    <a:pt x="13002" y="5890"/>
                  </a:lnTo>
                  <a:lnTo>
                    <a:pt x="13042" y="5725"/>
                  </a:lnTo>
                  <a:lnTo>
                    <a:pt x="13073" y="5560"/>
                  </a:lnTo>
                  <a:lnTo>
                    <a:pt x="13096" y="5396"/>
                  </a:lnTo>
                  <a:lnTo>
                    <a:pt x="13110" y="5232"/>
                  </a:lnTo>
                  <a:lnTo>
                    <a:pt x="13117" y="5068"/>
                  </a:lnTo>
                  <a:lnTo>
                    <a:pt x="13115" y="4906"/>
                  </a:lnTo>
                  <a:lnTo>
                    <a:pt x="13105" y="4744"/>
                  </a:lnTo>
                  <a:lnTo>
                    <a:pt x="13087" y="4583"/>
                  </a:lnTo>
                  <a:lnTo>
                    <a:pt x="13062" y="4425"/>
                  </a:lnTo>
                  <a:lnTo>
                    <a:pt x="13029" y="4268"/>
                  </a:lnTo>
                  <a:lnTo>
                    <a:pt x="12988" y="4114"/>
                  </a:lnTo>
                  <a:lnTo>
                    <a:pt x="12941" y="3961"/>
                  </a:lnTo>
                  <a:lnTo>
                    <a:pt x="12887" y="3812"/>
                  </a:lnTo>
                  <a:lnTo>
                    <a:pt x="12824" y="3665"/>
                  </a:lnTo>
                  <a:lnTo>
                    <a:pt x="12756" y="3522"/>
                  </a:lnTo>
                  <a:lnTo>
                    <a:pt x="12680" y="3382"/>
                  </a:lnTo>
                  <a:lnTo>
                    <a:pt x="12598" y="3246"/>
                  </a:lnTo>
                  <a:lnTo>
                    <a:pt x="12510" y="3113"/>
                  </a:lnTo>
                  <a:lnTo>
                    <a:pt x="12414" y="2985"/>
                  </a:lnTo>
                  <a:lnTo>
                    <a:pt x="12313" y="2862"/>
                  </a:lnTo>
                  <a:lnTo>
                    <a:pt x="12205" y="2743"/>
                  </a:lnTo>
                  <a:lnTo>
                    <a:pt x="12092" y="2629"/>
                  </a:lnTo>
                  <a:lnTo>
                    <a:pt x="11973" y="2521"/>
                  </a:lnTo>
                  <a:lnTo>
                    <a:pt x="11848" y="2418"/>
                  </a:lnTo>
                  <a:lnTo>
                    <a:pt x="11718" y="2320"/>
                  </a:lnTo>
                  <a:lnTo>
                    <a:pt x="11582" y="2230"/>
                  </a:lnTo>
                  <a:lnTo>
                    <a:pt x="11441" y="2145"/>
                  </a:lnTo>
                  <a:lnTo>
                    <a:pt x="11295" y="2067"/>
                  </a:lnTo>
                  <a:lnTo>
                    <a:pt x="11144" y="1996"/>
                  </a:lnTo>
                  <a:lnTo>
                    <a:pt x="10988" y="1931"/>
                  </a:lnTo>
                  <a:lnTo>
                    <a:pt x="10826" y="187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7" name="矩形 36"/>
          <p:cNvSpPr/>
          <p:nvPr/>
        </p:nvSpPr>
        <p:spPr>
          <a:xfrm>
            <a:off x="1319493" y="4643197"/>
            <a:ext cx="2338462" cy="951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21131" y="3872172"/>
            <a:ext cx="2084387" cy="4973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Add text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84712" y="3872172"/>
            <a:ext cx="2084387" cy="4973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Add text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63083" y="3872172"/>
            <a:ext cx="2084387" cy="4973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Add text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639507" y="3872172"/>
            <a:ext cx="2084387" cy="4973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Add text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757674" y="4643197"/>
            <a:ext cx="2338462" cy="951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95855" y="4643197"/>
            <a:ext cx="2338462" cy="951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634036" y="4643197"/>
            <a:ext cx="2338462" cy="951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30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00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34200a8-86da-497c-9111-9683dd99d103" descr="kwsAAB+LCAAAAAAABADdVNFu0zAU/RcDbxVKIthQ31KgW4XGJlptD6gPJrltvDl25NxMZVX+HTuJU4emI31A6vbWXp+be8718dmSt/g7AzIm85Qq/MLoWtF0hpCSEZnFZCwKzkdkwkTMxPpCySLLyfjntm1zT+4YJp8ll8r0CoaM8lvKCw3bw1vY3vn1asUiWCSQgsUsmMBQxPOExhrhvfc0H8XWCQrI86Zw/eseInTaxh8NqsgT/c030+mH4PwsDM3HqjFeWRqKMWz0b1skdmDD0WyhV6w5cLU25RuqVwcIqkdvp2UHHBm9OWAYRSCwYV4Lqup7Oi39dqjeSgbf9ecMUzKh0UNV8e1um3/LPZGahB7ZKZaj05MaHJJaqVvABoeKW/bIa21b+/CftrWwKyZYWqQNrKJ7RTdOyffqIotjDi5sJvQyHtsJvqnVF4VKD5hKlVLUA7de+W73Ps50b59jLZ+hjr2ROTIpjrvIpsm9yltQyCLKQ87WItWrNl0SUZrYuJSKPUmB3WOtDzBK9Pk3gKxZ4Jw96YErynNw/Wou2apr7fwDOEX22EF0aj455JW/YIeexm47Hf/US37mcRgXHrdS0+Hus+/yjzJ+Q6GP97O+P9G49rxPXydeb1z7rzGug44ng9cc10PFveS4PvfduPZPMq4XMvs/WR0MyepgWFYffhcvLKuDoVm9LP8A5fdChZMLAAA="/>
          <p:cNvGrpSpPr>
            <a:grpSpLocks noChangeAspect="1"/>
          </p:cNvGrpSpPr>
          <p:nvPr/>
        </p:nvGrpSpPr>
        <p:grpSpPr>
          <a:xfrm>
            <a:off x="1392922" y="1942511"/>
            <a:ext cx="1045927" cy="3693703"/>
            <a:chOff x="2915267" y="1311544"/>
            <a:chExt cx="1045927" cy="3693703"/>
          </a:xfrm>
        </p:grpSpPr>
        <p:sp>
          <p:nvSpPr>
            <p:cNvPr id="3" name="BackShape"/>
            <p:cNvSpPr/>
            <p:nvPr/>
          </p:nvSpPr>
          <p:spPr>
            <a:xfrm rot="5400000" flipV="1">
              <a:off x="2214924" y="2929198"/>
              <a:ext cx="2446613" cy="473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" name="RelativeShape1"/>
            <p:cNvSpPr/>
            <p:nvPr/>
          </p:nvSpPr>
          <p:spPr>
            <a:xfrm>
              <a:off x="3238344" y="2008500"/>
              <a:ext cx="399773" cy="944347"/>
            </a:xfrm>
            <a:prstGeom prst="round2Same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5" name="RelativeShape2"/>
            <p:cNvSpPr/>
            <p:nvPr/>
          </p:nvSpPr>
          <p:spPr>
            <a:xfrm flipV="1">
              <a:off x="3238344" y="2952847"/>
              <a:ext cx="399773" cy="944347"/>
            </a:xfrm>
            <a:prstGeom prst="round2Same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6" name="ValueShape2"/>
            <p:cNvSpPr/>
            <p:nvPr/>
          </p:nvSpPr>
          <p:spPr>
            <a:xfrm flipV="1">
              <a:off x="3238344" y="2952847"/>
              <a:ext cx="399773" cy="188869"/>
            </a:xfrm>
            <a:prstGeom prst="round2SameRect">
              <a:avLst/>
            </a:prstGeom>
            <a:solidFill>
              <a:schemeClr val="accent1">
                <a:lumMod val="10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7" name="ValueShape1"/>
            <p:cNvSpPr/>
            <p:nvPr/>
          </p:nvSpPr>
          <p:spPr>
            <a:xfrm>
              <a:off x="3238344" y="2169039"/>
              <a:ext cx="399773" cy="783808"/>
            </a:xfrm>
            <a:prstGeom prst="round2SameRect">
              <a:avLst/>
            </a:prstGeom>
            <a:solidFill>
              <a:schemeClr val="accent1">
                <a:lumMod val="10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8" name="ValueText1"/>
            <p:cNvSpPr/>
            <p:nvPr/>
          </p:nvSpPr>
          <p:spPr>
            <a:xfrm>
              <a:off x="3133136" y="1311544"/>
              <a:ext cx="610188" cy="300973"/>
            </a:xfrm>
            <a:prstGeom prst="rect">
              <a:avLst/>
            </a:prstGeom>
          </p:spPr>
          <p:txBody>
            <a:bodyPr wrap="none" anchor="ctr">
              <a:prstTxWarp prst="textPlain">
                <a:avLst/>
              </a:prstTxWarp>
              <a:normAutofit fontScale="47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kern="0">
                  <a:solidFill>
                    <a:schemeClr val="accent1">
                      <a:lumMod val="100000"/>
                    </a:schemeClr>
                  </a:solidFill>
                  <a:latin typeface="Century Gothic" panose="020B0502020202020204" pitchFamily="34" charset="0"/>
                </a:rPr>
                <a:t>83%</a:t>
              </a:r>
            </a:p>
          </p:txBody>
        </p:sp>
        <p:sp>
          <p:nvSpPr>
            <p:cNvPr id="9" name="ValueText2"/>
            <p:cNvSpPr/>
            <p:nvPr/>
          </p:nvSpPr>
          <p:spPr>
            <a:xfrm>
              <a:off x="3133136" y="4293177"/>
              <a:ext cx="610188" cy="302449"/>
            </a:xfrm>
            <a:prstGeom prst="rect">
              <a:avLst/>
            </a:prstGeom>
          </p:spPr>
          <p:txBody>
            <a:bodyPr wrap="none" anchor="b">
              <a:prstTxWarp prst="textPlain">
                <a:avLst/>
              </a:prstTxWarp>
              <a:normAutofit fontScale="47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kern="0">
                  <a:solidFill>
                    <a:schemeClr val="accent1">
                      <a:lumMod val="100000"/>
                    </a:schemeClr>
                  </a:solidFill>
                  <a:latin typeface="Century Gothic" panose="020B0502020202020204" pitchFamily="34" charset="0"/>
                </a:rPr>
                <a:t>20%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915267" y="4728248"/>
              <a:ext cx="1045927" cy="276999"/>
            </a:xfrm>
            <a:prstGeom prst="rect">
              <a:avLst/>
            </a:prstGeom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latin typeface="Century Gothic" panose="020B0502020202020204" pitchFamily="34" charset="0"/>
                </a:rPr>
                <a:t>TEXT HERE</a:t>
              </a:r>
            </a:p>
          </p:txBody>
        </p:sp>
        <p:cxnSp>
          <p:nvCxnSpPr>
            <p:cNvPr id="11" name="LineShape"/>
            <p:cNvCxnSpPr>
              <a:cxnSpLocks/>
            </p:cNvCxnSpPr>
            <p:nvPr/>
          </p:nvCxnSpPr>
          <p:spPr>
            <a:xfrm flipH="1">
              <a:off x="2915267" y="4704924"/>
              <a:ext cx="1045927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2" name="a34200a8-86da-497c-9111-9683dd99d103" descr="kwsAAB+LCAAAAAAABADdVMGO0zAQ/RcDtwolASHRW5clUKFlV7TaPaAeTDJtBhw7ciarslX+HTuJ04SmS3pA2u6tHb/JvDd+fjv2kn5nwKZskXJNl8g3mqdzgpRN2DxmU1kIMWEXKGOUm09aFVnOpt93bVv35A4p+aCE0rZXIiEXt1wUBnaAd7CD8+v1GiNYJpCCwyxR0kzGi4THBuG99gwfjZuEJOR5U7j+8RMi6rRN31lUkSfmmy/CMPzoX74J7ceqMV5ZWooxbM1vV2RuYMPRbmFQrD3oam3KN9ysDgj0gN5eyx44sXpzoFkUgaSGeS2oqh/odPTboWYrGXw1n7NM2QWPflUV3+22+bc6EGlImJG9Yjl5elKDY1IrdUvY0lhxqwF5rW1rH/7Ttg52hRLTIm1gFd0rvu2UfK8uYhwL6MLm0izjvp3g21p9UaTNgFDplJMZuPPKV/v38db0DjnW8Rnr2BuVEyp52kU2Td2rvAVNGHExE7iRqVm17VJEysbGZ6XxQUnqHxt9QFFizr8AZM0CF/hgBq65yKHrV3vJTl1r528gOOF9D9Gr+eyYV/6CHXsa++30/FMv+ZHHYV142kptR3efQ5d/kvEbCkO8H/X9+cW1/xzjOuh5MnjOcT1W3DnH9fteXPtPMq6XKvs/WR2MyepgXFYffxdnltXB2KxelX8AiDrhBJMLAAA="/>
          <p:cNvGrpSpPr>
            <a:grpSpLocks noChangeAspect="1"/>
          </p:cNvGrpSpPr>
          <p:nvPr/>
        </p:nvGrpSpPr>
        <p:grpSpPr>
          <a:xfrm>
            <a:off x="2607778" y="1942511"/>
            <a:ext cx="1045927" cy="3693703"/>
            <a:chOff x="2915267" y="1311544"/>
            <a:chExt cx="1045927" cy="3693703"/>
          </a:xfrm>
        </p:grpSpPr>
        <p:sp>
          <p:nvSpPr>
            <p:cNvPr id="13" name="BackShape"/>
            <p:cNvSpPr/>
            <p:nvPr/>
          </p:nvSpPr>
          <p:spPr>
            <a:xfrm rot="5400000" flipV="1">
              <a:off x="2214924" y="2929198"/>
              <a:ext cx="2446613" cy="473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4" name="RelativeShape1"/>
            <p:cNvSpPr/>
            <p:nvPr/>
          </p:nvSpPr>
          <p:spPr>
            <a:xfrm>
              <a:off x="3238344" y="2008500"/>
              <a:ext cx="399773" cy="944347"/>
            </a:xfrm>
            <a:prstGeom prst="round2Same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5" name="RelativeShape2"/>
            <p:cNvSpPr/>
            <p:nvPr/>
          </p:nvSpPr>
          <p:spPr>
            <a:xfrm flipV="1">
              <a:off x="3238344" y="2952847"/>
              <a:ext cx="399773" cy="944347"/>
            </a:xfrm>
            <a:prstGeom prst="round2Same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6" name="ValueShape2"/>
            <p:cNvSpPr/>
            <p:nvPr/>
          </p:nvSpPr>
          <p:spPr>
            <a:xfrm flipV="1">
              <a:off x="3238344" y="2952847"/>
              <a:ext cx="399773" cy="849912"/>
            </a:xfrm>
            <a:prstGeom prst="round2SameRect">
              <a:avLst/>
            </a:prstGeom>
            <a:solidFill>
              <a:schemeClr val="accent2">
                <a:lumMod val="10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7" name="ValueShape1"/>
            <p:cNvSpPr/>
            <p:nvPr/>
          </p:nvSpPr>
          <p:spPr>
            <a:xfrm>
              <a:off x="3238344" y="2575108"/>
              <a:ext cx="399773" cy="377739"/>
            </a:xfrm>
            <a:prstGeom prst="round2SameRect">
              <a:avLst/>
            </a:prstGeom>
            <a:solidFill>
              <a:schemeClr val="accent2">
                <a:lumMod val="10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8" name="ValueText1"/>
            <p:cNvSpPr/>
            <p:nvPr/>
          </p:nvSpPr>
          <p:spPr>
            <a:xfrm>
              <a:off x="3133136" y="1311544"/>
              <a:ext cx="610188" cy="300973"/>
            </a:xfrm>
            <a:prstGeom prst="rect">
              <a:avLst/>
            </a:prstGeom>
          </p:spPr>
          <p:txBody>
            <a:bodyPr wrap="none" anchor="ctr">
              <a:prstTxWarp prst="textPlain">
                <a:avLst/>
              </a:prstTxWarp>
              <a:normAutofit fontScale="47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kern="0">
                  <a:solidFill>
                    <a:schemeClr val="accent2">
                      <a:lumMod val="100000"/>
                    </a:schemeClr>
                  </a:solidFill>
                  <a:latin typeface="Century Gothic" panose="020B0502020202020204" pitchFamily="34" charset="0"/>
                </a:rPr>
                <a:t>40%</a:t>
              </a:r>
            </a:p>
          </p:txBody>
        </p:sp>
        <p:sp>
          <p:nvSpPr>
            <p:cNvPr id="19" name="ValueText2"/>
            <p:cNvSpPr/>
            <p:nvPr/>
          </p:nvSpPr>
          <p:spPr>
            <a:xfrm>
              <a:off x="3133136" y="4293177"/>
              <a:ext cx="610188" cy="302449"/>
            </a:xfrm>
            <a:prstGeom prst="rect">
              <a:avLst/>
            </a:prstGeom>
          </p:spPr>
          <p:txBody>
            <a:bodyPr wrap="none" anchor="b">
              <a:prstTxWarp prst="textPlain">
                <a:avLst/>
              </a:prstTxWarp>
              <a:normAutofit fontScale="47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kern="0">
                  <a:solidFill>
                    <a:schemeClr val="accent2">
                      <a:lumMod val="100000"/>
                    </a:schemeClr>
                  </a:solidFill>
                  <a:latin typeface="Century Gothic" panose="020B0502020202020204" pitchFamily="34" charset="0"/>
                </a:rPr>
                <a:t>90%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915267" y="4728248"/>
              <a:ext cx="1045927" cy="276999"/>
            </a:xfrm>
            <a:prstGeom prst="rect">
              <a:avLst/>
            </a:prstGeom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latin typeface="Century Gothic" panose="020B0502020202020204" pitchFamily="34" charset="0"/>
                </a:rPr>
                <a:t>TEXT HERE</a:t>
              </a:r>
            </a:p>
          </p:txBody>
        </p:sp>
        <p:cxnSp>
          <p:nvCxnSpPr>
            <p:cNvPr id="21" name="LineShape"/>
            <p:cNvCxnSpPr>
              <a:cxnSpLocks/>
            </p:cNvCxnSpPr>
            <p:nvPr/>
          </p:nvCxnSpPr>
          <p:spPr>
            <a:xfrm flipH="1">
              <a:off x="2915267" y="4704924"/>
              <a:ext cx="1045927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2" name="a34200a8-86da-497c-9111-9683dd99d103" descr="kwsAAB+LCAAAAAAABADdVMGO0zAQ/RcDtwolAVroLQsqVGjZFa2WA+rBm0wbg2NHzmRVtsq/Yyd2mmzTJT0gdffWjt9k3hs/vx15iX8yIFOySKnCT4xuFE3nCCkZkXlMpqLgfEQumIiZ2HxWsshyMv25a9raJz8YJh8ll8r0CoaM8hvKCw07wDvYwfnVes0iWCaQgsMsmcBQxIuExhrhvfY0H8U2CQrIc1u4uv0FEbbapu8MqsgT/c0Xs9nbYDIOQ/OxaoxXloZiDFv92xWJG2g5mi30ijUHba22fE316gBB9ejttOyBI6M3BwyjCARa5rWgqn6g09FvhuqtZPBNf84wJRc0+l1VfLdb+291IFKT0CM7xXJ0flKDY1IrdUvY4lBxqx55jW1rH/7Ttg52yQRLi9TCKrqXdNsq+V5dZHHMoQ2bC72Mu2aCb2r1RaHSA2ZSpRT1wJ1Xvtq/j7Hu7XOs4zPUsdcyRybFaRdpm9pXeQMKWUR5yNlGpHrVpksiShMbX6Ri91Jg91jrA4wSff4VILMLXLB7PXBNeQ5tv5pLduoaO38HTpHddRCdmk+OeeUB7NjT2G+n4596yY88DuPC01ZqOtr77Lv8k4xvKfTxftT3ZxPXk25ce+H4w5veuPafY1wHHU8Gzzmuh4p7ynH9ftKOa/8s43ops/+T1cGQrA6GZfXxd/HEsjoYmtWr8i92TDNWkwsAAA=="/>
          <p:cNvGrpSpPr>
            <a:grpSpLocks noChangeAspect="1"/>
          </p:cNvGrpSpPr>
          <p:nvPr/>
        </p:nvGrpSpPr>
        <p:grpSpPr>
          <a:xfrm>
            <a:off x="3822634" y="1942511"/>
            <a:ext cx="1045927" cy="3693703"/>
            <a:chOff x="2915267" y="1311544"/>
            <a:chExt cx="1045927" cy="3693703"/>
          </a:xfrm>
        </p:grpSpPr>
        <p:sp>
          <p:nvSpPr>
            <p:cNvPr id="23" name="BackShape"/>
            <p:cNvSpPr/>
            <p:nvPr/>
          </p:nvSpPr>
          <p:spPr>
            <a:xfrm rot="5400000" flipV="1">
              <a:off x="2214924" y="2929198"/>
              <a:ext cx="2446613" cy="473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24" name="RelativeShape1"/>
            <p:cNvSpPr/>
            <p:nvPr/>
          </p:nvSpPr>
          <p:spPr>
            <a:xfrm>
              <a:off x="3238344" y="2008500"/>
              <a:ext cx="399773" cy="944347"/>
            </a:xfrm>
            <a:prstGeom prst="round2Same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25" name="RelativeShape2"/>
            <p:cNvSpPr/>
            <p:nvPr/>
          </p:nvSpPr>
          <p:spPr>
            <a:xfrm flipV="1">
              <a:off x="3238344" y="2952847"/>
              <a:ext cx="399773" cy="944347"/>
            </a:xfrm>
            <a:prstGeom prst="round2Same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26" name="ValueShape2"/>
            <p:cNvSpPr/>
            <p:nvPr/>
          </p:nvSpPr>
          <p:spPr>
            <a:xfrm flipV="1">
              <a:off x="3238344" y="2952847"/>
              <a:ext cx="399773" cy="821582"/>
            </a:xfrm>
            <a:prstGeom prst="round2SameRect">
              <a:avLst/>
            </a:prstGeom>
            <a:solidFill>
              <a:schemeClr val="accent3">
                <a:lumMod val="10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27" name="ValueShape1"/>
            <p:cNvSpPr/>
            <p:nvPr/>
          </p:nvSpPr>
          <p:spPr>
            <a:xfrm>
              <a:off x="3238344" y="2169039"/>
              <a:ext cx="399773" cy="783808"/>
            </a:xfrm>
            <a:prstGeom prst="round2SameRect">
              <a:avLst/>
            </a:prstGeom>
            <a:solidFill>
              <a:schemeClr val="accent1">
                <a:lumMod val="10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28" name="ValueText1"/>
            <p:cNvSpPr/>
            <p:nvPr/>
          </p:nvSpPr>
          <p:spPr>
            <a:xfrm>
              <a:off x="3133136" y="1311544"/>
              <a:ext cx="610188" cy="300973"/>
            </a:xfrm>
            <a:prstGeom prst="rect">
              <a:avLst/>
            </a:prstGeom>
          </p:spPr>
          <p:txBody>
            <a:bodyPr wrap="none" anchor="ctr">
              <a:prstTxWarp prst="textPlain">
                <a:avLst/>
              </a:prstTxWarp>
              <a:normAutofit fontScale="47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kern="0">
                  <a:solidFill>
                    <a:schemeClr val="accent1">
                      <a:lumMod val="100000"/>
                    </a:schemeClr>
                  </a:solidFill>
                  <a:latin typeface="Century Gothic" panose="020B0502020202020204" pitchFamily="34" charset="0"/>
                </a:rPr>
                <a:t>83%</a:t>
              </a:r>
            </a:p>
          </p:txBody>
        </p:sp>
        <p:sp>
          <p:nvSpPr>
            <p:cNvPr id="29" name="ValueText2"/>
            <p:cNvSpPr/>
            <p:nvPr/>
          </p:nvSpPr>
          <p:spPr>
            <a:xfrm>
              <a:off x="3133136" y="4293177"/>
              <a:ext cx="610188" cy="302449"/>
            </a:xfrm>
            <a:prstGeom prst="rect">
              <a:avLst/>
            </a:prstGeom>
          </p:spPr>
          <p:txBody>
            <a:bodyPr wrap="none" anchor="b">
              <a:prstTxWarp prst="textPlain">
                <a:avLst/>
              </a:prstTxWarp>
              <a:normAutofit fontScale="47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kern="0">
                  <a:solidFill>
                    <a:schemeClr val="accent3">
                      <a:lumMod val="100000"/>
                    </a:schemeClr>
                  </a:solidFill>
                  <a:latin typeface="Century Gothic" panose="020B0502020202020204" pitchFamily="34" charset="0"/>
                </a:rPr>
                <a:t>87%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915267" y="4728248"/>
              <a:ext cx="1045927" cy="276999"/>
            </a:xfrm>
            <a:prstGeom prst="rect">
              <a:avLst/>
            </a:prstGeom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latin typeface="Century Gothic" panose="020B0502020202020204" pitchFamily="34" charset="0"/>
                </a:rPr>
                <a:t>TEXT HERE</a:t>
              </a:r>
            </a:p>
          </p:txBody>
        </p:sp>
        <p:cxnSp>
          <p:nvCxnSpPr>
            <p:cNvPr id="31" name="LineShape"/>
            <p:cNvCxnSpPr>
              <a:cxnSpLocks/>
            </p:cNvCxnSpPr>
            <p:nvPr/>
          </p:nvCxnSpPr>
          <p:spPr>
            <a:xfrm flipH="1">
              <a:off x="2915267" y="4704924"/>
              <a:ext cx="1045927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32" name="a34200a8-86da-497c-9111-9683dd99d103" descr="kwsAAB+LCAAAAAAABADdVNFO2zAU/Rdve6tQEqRp61uBhVUTA60VPKA+mOS2MXPsyLlBHVX+fXZipwlNWfowifLWXp+be8718dmQj/gnAzIms5QqvGB0pWg6RUjJiExjMhYF5yNyxkTMxOpSySLLyfh+07S1T+4YJueSS2V6BUNG+S3lhYbt4B1s5/x6uWQRzBNIwWHmTOBExLOExhrhnXiaj2KrBAXkuS1cPzxChK228WeDKvJEf/NDGIbf/IvT0HysGuOVpaEYw1r/dkXiBlqOZgu9Ys1BW6st31C9OkBQPXo7LVvgyOjNASdRBAIt81pQVd/R6eg3Q/VWMvipP2eYkjMa/a4qvtut/bfYEalJ6JGdYjl6e1KDfVIrdXNY41Bxix55jW1rH/7Ttg52xQRLi9TCKrpXdN0q+V5dZHHMoQ2bCr2Mp2aCb2r1RaHSA0KpUop64MYrP23fx+mXE6/PsY7PUMfeyByZFIddpG1qX+UtKGQR5RPOViLVqzZdElGa2PguFXuWArvHWh9glOjzHwCZXeCMPeuBS8pzaPvVXLJT19j5F3CK7KmD6NR8ss8rL2D7nsZ2Ox3/1Et+5XEYFx62UtPR3mff5R9kfEuhj/ervj++uPbfY1wHHU8G7zmuh4o76rj+2o5r/03G9Vxm/yergyFZHQzL6v3v4siyOhia1YvyL77kcEqTCwAA"/>
          <p:cNvGrpSpPr>
            <a:grpSpLocks noChangeAspect="1"/>
          </p:cNvGrpSpPr>
          <p:nvPr/>
        </p:nvGrpSpPr>
        <p:grpSpPr>
          <a:xfrm>
            <a:off x="5037490" y="1942511"/>
            <a:ext cx="1045927" cy="3693703"/>
            <a:chOff x="2915267" y="1311544"/>
            <a:chExt cx="1045927" cy="3693703"/>
          </a:xfrm>
        </p:grpSpPr>
        <p:sp>
          <p:nvSpPr>
            <p:cNvPr id="33" name="BackShape"/>
            <p:cNvSpPr/>
            <p:nvPr/>
          </p:nvSpPr>
          <p:spPr>
            <a:xfrm rot="5400000" flipV="1">
              <a:off x="2214924" y="2929198"/>
              <a:ext cx="2446613" cy="473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34" name="RelativeShape1"/>
            <p:cNvSpPr/>
            <p:nvPr/>
          </p:nvSpPr>
          <p:spPr>
            <a:xfrm>
              <a:off x="3238344" y="2008500"/>
              <a:ext cx="399773" cy="944347"/>
            </a:xfrm>
            <a:prstGeom prst="round2Same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35" name="RelativeShape2"/>
            <p:cNvSpPr/>
            <p:nvPr/>
          </p:nvSpPr>
          <p:spPr>
            <a:xfrm flipV="1">
              <a:off x="3238344" y="2952847"/>
              <a:ext cx="399773" cy="944347"/>
            </a:xfrm>
            <a:prstGeom prst="round2Same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36" name="ValueShape2"/>
            <p:cNvSpPr/>
            <p:nvPr/>
          </p:nvSpPr>
          <p:spPr>
            <a:xfrm flipV="1">
              <a:off x="3238344" y="2952847"/>
              <a:ext cx="399773" cy="368295"/>
            </a:xfrm>
            <a:prstGeom prst="round2SameRect">
              <a:avLst/>
            </a:prstGeom>
            <a:solidFill>
              <a:schemeClr val="accent2">
                <a:lumMod val="10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37" name="ValueShape1"/>
            <p:cNvSpPr/>
            <p:nvPr/>
          </p:nvSpPr>
          <p:spPr>
            <a:xfrm>
              <a:off x="3238344" y="2593995"/>
              <a:ext cx="399773" cy="358852"/>
            </a:xfrm>
            <a:prstGeom prst="round2SameRect">
              <a:avLst/>
            </a:prstGeom>
            <a:solidFill>
              <a:schemeClr val="accent2">
                <a:lumMod val="10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38" name="ValueText1"/>
            <p:cNvSpPr/>
            <p:nvPr/>
          </p:nvSpPr>
          <p:spPr>
            <a:xfrm>
              <a:off x="3133136" y="1311544"/>
              <a:ext cx="610188" cy="300973"/>
            </a:xfrm>
            <a:prstGeom prst="rect">
              <a:avLst/>
            </a:prstGeom>
          </p:spPr>
          <p:txBody>
            <a:bodyPr wrap="none" anchor="ctr">
              <a:prstTxWarp prst="textPlain">
                <a:avLst/>
              </a:prstTxWarp>
              <a:normAutofit fontScale="47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kern="0">
                  <a:solidFill>
                    <a:schemeClr val="accent2">
                      <a:lumMod val="100000"/>
                    </a:schemeClr>
                  </a:solidFill>
                  <a:latin typeface="Century Gothic" panose="020B0502020202020204" pitchFamily="34" charset="0"/>
                </a:rPr>
                <a:t>38%</a:t>
              </a:r>
            </a:p>
          </p:txBody>
        </p:sp>
        <p:sp>
          <p:nvSpPr>
            <p:cNvPr id="39" name="ValueText2"/>
            <p:cNvSpPr/>
            <p:nvPr/>
          </p:nvSpPr>
          <p:spPr>
            <a:xfrm>
              <a:off x="3133136" y="4293177"/>
              <a:ext cx="610188" cy="302449"/>
            </a:xfrm>
            <a:prstGeom prst="rect">
              <a:avLst/>
            </a:prstGeom>
          </p:spPr>
          <p:txBody>
            <a:bodyPr wrap="none" anchor="b">
              <a:prstTxWarp prst="textPlain">
                <a:avLst/>
              </a:prstTxWarp>
              <a:normAutofit fontScale="47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kern="0">
                  <a:solidFill>
                    <a:schemeClr val="accent2">
                      <a:lumMod val="100000"/>
                    </a:schemeClr>
                  </a:solidFill>
                  <a:latin typeface="Century Gothic" panose="020B0502020202020204" pitchFamily="34" charset="0"/>
                </a:rPr>
                <a:t>39%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2915267" y="4728248"/>
              <a:ext cx="1045927" cy="276999"/>
            </a:xfrm>
            <a:prstGeom prst="rect">
              <a:avLst/>
            </a:prstGeom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latin typeface="Century Gothic" panose="020B0502020202020204" pitchFamily="34" charset="0"/>
                </a:rPr>
                <a:t>TEXT HERE</a:t>
              </a:r>
            </a:p>
          </p:txBody>
        </p:sp>
        <p:cxnSp>
          <p:nvCxnSpPr>
            <p:cNvPr id="41" name="LineShape"/>
            <p:cNvCxnSpPr>
              <a:cxnSpLocks/>
            </p:cNvCxnSpPr>
            <p:nvPr/>
          </p:nvCxnSpPr>
          <p:spPr>
            <a:xfrm flipH="1">
              <a:off x="2915267" y="4704924"/>
              <a:ext cx="1045927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42" name="a34200a8-86da-497c-9111-9683dd99d103" descr="kwsAAB+LCAAAAAAABADdVNFu0zAU/RfD3qopCdBB3zJQoUJjE63GA+qDl9w2BseOnJuprMq/z07i1KHpSB+Qur211+fmnnN9fLbkNf7JgEzIPKUKPzG6VjSdIaRkRGYxmYiC8xG5ZCJmYv1ZySLLyeTntm1zT34wTD5KLpXpFQwZ5beUFxq2h7ewvfPr1YpFsEggBYtZMIGhiOcJjTXCO/c0H8XWCQrI86ZwffcLInTaJu8MqsgT/c1X0+nb4GIchuZj1RivLA3FGDb6ty0SO7DhaLbQK9YcuFqb8g3VqwME1aO307IDjozeHDCMIhDYMK8FVfU9nZZ+O1RvJYNv+nOGKbmk0e+q4tvdNv+WeyI1CT2yUyxHpyc1OCS1UreADQ4Vt+yR19q29uE/bWthV0ywtEgbWEX3im6cku/VRRbHHFzYTOhl3LcTfFOrLwqVHjCVKqWoB2698mz3Pt6Pz70+x1o+Qx17I3NkUhx3kU2Te5W3oJBFlIecrUWqV226JKI0sfFFKvYgBXaPtT7AKNHnXwGyZoFz9qAHrijPwfWruWSrrrXzd+AU2X0H0an55JBX/oIdehq77XT8Uy/5icdhXHjcSk2Hu8++yz/K+A2FPt5P+v5k4vqiG9deOP7wpjeu/ZcY10HHk8FLjuuh4p51XPtuXPsnGdcLmf2frA6GZHUwLKsPv4tnltXB0Kxelo/7wl/2kwsAAA=="/>
          <p:cNvGrpSpPr>
            <a:grpSpLocks noChangeAspect="1"/>
          </p:cNvGrpSpPr>
          <p:nvPr/>
        </p:nvGrpSpPr>
        <p:grpSpPr>
          <a:xfrm>
            <a:off x="6252347" y="1942511"/>
            <a:ext cx="1045927" cy="3693703"/>
            <a:chOff x="2915267" y="1311544"/>
            <a:chExt cx="1045927" cy="3693703"/>
          </a:xfrm>
        </p:grpSpPr>
        <p:sp>
          <p:nvSpPr>
            <p:cNvPr id="43" name="BackShape"/>
            <p:cNvSpPr/>
            <p:nvPr/>
          </p:nvSpPr>
          <p:spPr>
            <a:xfrm rot="5400000" flipV="1">
              <a:off x="2214924" y="2929198"/>
              <a:ext cx="2446613" cy="473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4" name="RelativeShape1"/>
            <p:cNvSpPr/>
            <p:nvPr/>
          </p:nvSpPr>
          <p:spPr>
            <a:xfrm>
              <a:off x="3238344" y="2008500"/>
              <a:ext cx="399773" cy="944347"/>
            </a:xfrm>
            <a:prstGeom prst="round2Same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5" name="RelativeShape2"/>
            <p:cNvSpPr/>
            <p:nvPr/>
          </p:nvSpPr>
          <p:spPr>
            <a:xfrm flipV="1">
              <a:off x="3238344" y="2952847"/>
              <a:ext cx="399773" cy="944347"/>
            </a:xfrm>
            <a:prstGeom prst="round2Same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6" name="ValueShape2"/>
            <p:cNvSpPr/>
            <p:nvPr/>
          </p:nvSpPr>
          <p:spPr>
            <a:xfrm flipV="1">
              <a:off x="3238344" y="2952847"/>
              <a:ext cx="399773" cy="764921"/>
            </a:xfrm>
            <a:prstGeom prst="round2SameRect">
              <a:avLst/>
            </a:prstGeom>
            <a:solidFill>
              <a:schemeClr val="accent3">
                <a:lumMod val="10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7" name="ValueShape1"/>
            <p:cNvSpPr/>
            <p:nvPr/>
          </p:nvSpPr>
          <p:spPr>
            <a:xfrm>
              <a:off x="3238344" y="2140709"/>
              <a:ext cx="399773" cy="812138"/>
            </a:xfrm>
            <a:prstGeom prst="round2SameRect">
              <a:avLst/>
            </a:prstGeom>
            <a:solidFill>
              <a:schemeClr val="accent1">
                <a:lumMod val="10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8" name="ValueText1"/>
            <p:cNvSpPr/>
            <p:nvPr/>
          </p:nvSpPr>
          <p:spPr>
            <a:xfrm>
              <a:off x="3133136" y="1311544"/>
              <a:ext cx="610188" cy="300973"/>
            </a:xfrm>
            <a:prstGeom prst="rect">
              <a:avLst/>
            </a:prstGeom>
          </p:spPr>
          <p:txBody>
            <a:bodyPr wrap="none" anchor="ctr">
              <a:prstTxWarp prst="textPlain">
                <a:avLst/>
              </a:prstTxWarp>
              <a:normAutofit fontScale="47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kern="0">
                  <a:solidFill>
                    <a:schemeClr val="accent1">
                      <a:lumMod val="100000"/>
                    </a:schemeClr>
                  </a:solidFill>
                  <a:latin typeface="Century Gothic" panose="020B0502020202020204" pitchFamily="34" charset="0"/>
                </a:rPr>
                <a:t>86%</a:t>
              </a:r>
            </a:p>
          </p:txBody>
        </p:sp>
        <p:sp>
          <p:nvSpPr>
            <p:cNvPr id="49" name="ValueText2"/>
            <p:cNvSpPr/>
            <p:nvPr/>
          </p:nvSpPr>
          <p:spPr>
            <a:xfrm>
              <a:off x="3133136" y="4293177"/>
              <a:ext cx="610188" cy="302449"/>
            </a:xfrm>
            <a:prstGeom prst="rect">
              <a:avLst/>
            </a:prstGeom>
          </p:spPr>
          <p:txBody>
            <a:bodyPr wrap="none" anchor="b">
              <a:prstTxWarp prst="textPlain">
                <a:avLst/>
              </a:prstTxWarp>
              <a:normAutofit fontScale="47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kern="0">
                  <a:solidFill>
                    <a:schemeClr val="accent3">
                      <a:lumMod val="100000"/>
                    </a:schemeClr>
                  </a:solidFill>
                  <a:latin typeface="Century Gothic" panose="020B0502020202020204" pitchFamily="34" charset="0"/>
                </a:rPr>
                <a:t>81%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2915267" y="4728248"/>
              <a:ext cx="1045927" cy="276999"/>
            </a:xfrm>
            <a:prstGeom prst="rect">
              <a:avLst/>
            </a:prstGeom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latin typeface="Century Gothic" panose="020B0502020202020204" pitchFamily="34" charset="0"/>
                </a:rPr>
                <a:t>TEXT HERE</a:t>
              </a:r>
            </a:p>
          </p:txBody>
        </p:sp>
        <p:cxnSp>
          <p:nvCxnSpPr>
            <p:cNvPr id="51" name="LineShape"/>
            <p:cNvCxnSpPr>
              <a:cxnSpLocks/>
            </p:cNvCxnSpPr>
            <p:nvPr/>
          </p:nvCxnSpPr>
          <p:spPr>
            <a:xfrm flipH="1">
              <a:off x="2915267" y="4704924"/>
              <a:ext cx="1045927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60" name="组合 59"/>
          <p:cNvGrpSpPr/>
          <p:nvPr/>
        </p:nvGrpSpPr>
        <p:grpSpPr>
          <a:xfrm>
            <a:off x="7790281" y="2186291"/>
            <a:ext cx="3458626" cy="1481713"/>
            <a:chOff x="5354323" y="1967781"/>
            <a:chExt cx="3458626" cy="1481713"/>
          </a:xfrm>
        </p:grpSpPr>
        <p:sp>
          <p:nvSpPr>
            <p:cNvPr id="61" name="矩形 60"/>
            <p:cNvSpPr/>
            <p:nvPr/>
          </p:nvSpPr>
          <p:spPr>
            <a:xfrm>
              <a:off x="5354323" y="2346820"/>
              <a:ext cx="3458626" cy="11026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354323" y="1967781"/>
              <a:ext cx="2084387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790281" y="3904676"/>
            <a:ext cx="3458626" cy="1481713"/>
            <a:chOff x="5354323" y="1967781"/>
            <a:chExt cx="3458626" cy="1481713"/>
          </a:xfrm>
        </p:grpSpPr>
        <p:sp>
          <p:nvSpPr>
            <p:cNvPr id="64" name="矩形 63"/>
            <p:cNvSpPr/>
            <p:nvPr/>
          </p:nvSpPr>
          <p:spPr>
            <a:xfrm>
              <a:off x="5354323" y="2346820"/>
              <a:ext cx="3458626" cy="11026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5354323" y="1967781"/>
              <a:ext cx="2084387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66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8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r="14836"/>
          <a:stretch/>
        </p:blipFill>
        <p:spPr>
          <a:xfrm>
            <a:off x="0" y="0"/>
            <a:ext cx="121539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72503" y="2235595"/>
            <a:ext cx="5897191" cy="113877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ea"/>
                <a:ea typeface="+mj-ea"/>
              </a:rPr>
              <a:t>THANK YOU </a:t>
            </a:r>
            <a:endParaRPr kumimoji="0" lang="zh-CN" altLang="en-US" sz="6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5640" y="3263020"/>
            <a:ext cx="6061648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微软雅黑"/>
                <a:cs typeface="+mn-cs"/>
              </a:rPr>
              <a:t>The user can demonstrate on a computer, or print the presentation and make it into a film to be used in a wider field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875593" y="1035266"/>
            <a:ext cx="244169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noProof="0" dirty="0">
                <a:solidFill>
                  <a:schemeClr val="accent1"/>
                </a:solidFill>
                <a:ea typeface="+mj-ea"/>
              </a:rPr>
              <a:t>20XX</a:t>
            </a:r>
            <a:endParaRPr kumimoji="0" lang="zh-CN" altLang="en-US" sz="72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CC3A9E9A-E95F-9B2E-1575-F585915016FD}"/>
              </a:ext>
            </a:extLst>
          </p:cNvPr>
          <p:cNvSpPr/>
          <p:nvPr/>
        </p:nvSpPr>
        <p:spPr>
          <a:xfrm>
            <a:off x="1055998" y="42790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263248"/>
                </a:solidFill>
              </a:rPr>
              <a:t>LOGO</a:t>
            </a:r>
            <a:endParaRPr lang="ko-KR" altLang="en-US" sz="2700" dirty="0">
              <a:solidFill>
                <a:srgbClr val="263248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243FF20-452C-B2B5-2AD1-4B7BCF6C4A1B}"/>
              </a:ext>
            </a:extLst>
          </p:cNvPr>
          <p:cNvGrpSpPr/>
          <p:nvPr/>
        </p:nvGrpSpPr>
        <p:grpSpPr>
          <a:xfrm>
            <a:off x="7582811" y="4156709"/>
            <a:ext cx="3734477" cy="314481"/>
            <a:chOff x="4414802" y="4745227"/>
            <a:chExt cx="3734477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69C570A-7BD5-9971-5B63-81957F965A72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E82B3048-4F10-97EF-6C74-4227D6662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84E2C27B-C6F1-0668-DA7F-A2DBE7136C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39C3B08A-925F-B030-1D05-4DEBD397B6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768FEC82-E127-97F6-B17C-E43779F61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D065432-65B7-A4A5-4ACE-BDC66FB3F702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4105C0C5-CAD7-348B-BCC7-ED552BEBD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50F75AF0-7CD2-81D7-9422-0B213B394997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81438B5-4287-DA3B-C955-F4349A951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111FF78D-B3C6-81D8-91B9-ABB8F751B6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467AE917-F3E3-5894-4554-9C751881A73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3817DA5-C657-F02D-4C46-D7D456AA08F0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7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8574" y="2000911"/>
            <a:ext cx="6448076" cy="1685265"/>
            <a:chOff x="3304037" y="-125467"/>
            <a:chExt cx="6448076" cy="1685265"/>
          </a:xfrm>
        </p:grpSpPr>
        <p:sp>
          <p:nvSpPr>
            <p:cNvPr id="3" name="文本框 2"/>
            <p:cNvSpPr txBox="1"/>
            <p:nvPr/>
          </p:nvSpPr>
          <p:spPr>
            <a:xfrm>
              <a:off x="3304038" y="582419"/>
              <a:ext cx="45191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</a:rPr>
                <a:t>Add title text here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4037" y="1240543"/>
              <a:ext cx="6448076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presentation and make it into a film to used wider field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04038" y="-125467"/>
              <a:ext cx="22545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</a:rPr>
                <a:t>PART 01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/>
          <a:stretch/>
        </p:blipFill>
        <p:spPr>
          <a:xfrm rot="10800000">
            <a:off x="6096000" y="963662"/>
            <a:ext cx="6096000" cy="58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占位符 5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1995473"/>
            <a:ext cx="9533636" cy="2824971"/>
          </a:xfrm>
        </p:spPr>
      </p:pic>
      <p:grpSp>
        <p:nvGrpSpPr>
          <p:cNvPr id="3" name="3d0c1d93-e9a4-4319-971b-cb342403d88d"/>
          <p:cNvGrpSpPr>
            <a:grpSpLocks noChangeAspect="1"/>
          </p:cNvGrpSpPr>
          <p:nvPr/>
        </p:nvGrpSpPr>
        <p:grpSpPr>
          <a:xfrm>
            <a:off x="-7985" y="1995473"/>
            <a:ext cx="9545577" cy="3282731"/>
            <a:chOff x="-7985" y="1133855"/>
            <a:chExt cx="9545577" cy="3282731"/>
          </a:xfrm>
        </p:grpSpPr>
        <p:sp>
          <p:nvSpPr>
            <p:cNvPr id="5" name="Rectangle 2"/>
            <p:cNvSpPr/>
            <p:nvPr/>
          </p:nvSpPr>
          <p:spPr>
            <a:xfrm>
              <a:off x="-7985" y="1133855"/>
              <a:ext cx="2682943" cy="28249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sosceles Triangle 4"/>
            <p:cNvSpPr/>
            <p:nvPr/>
          </p:nvSpPr>
          <p:spPr>
            <a:xfrm rot="5400000">
              <a:off x="2464497" y="2408161"/>
              <a:ext cx="614341" cy="26000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6"/>
            <p:cNvSpPr/>
            <p:nvPr/>
          </p:nvSpPr>
          <p:spPr>
            <a:xfrm>
              <a:off x="5296071" y="3501066"/>
              <a:ext cx="915520" cy="9155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7"/>
            <p:cNvSpPr/>
            <p:nvPr/>
          </p:nvSpPr>
          <p:spPr>
            <a:xfrm>
              <a:off x="6404739" y="3501066"/>
              <a:ext cx="915520" cy="91552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8"/>
            <p:cNvSpPr/>
            <p:nvPr/>
          </p:nvSpPr>
          <p:spPr>
            <a:xfrm>
              <a:off x="7513406" y="3501066"/>
              <a:ext cx="915520" cy="91552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9"/>
            <p:cNvSpPr/>
            <p:nvPr/>
          </p:nvSpPr>
          <p:spPr>
            <a:xfrm>
              <a:off x="8622072" y="3501066"/>
              <a:ext cx="915520" cy="91552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ctangle: Rounded Corners 14"/>
            <p:cNvSpPr/>
            <p:nvPr/>
          </p:nvSpPr>
          <p:spPr>
            <a:xfrm>
              <a:off x="997590" y="2011928"/>
              <a:ext cx="966104" cy="966104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5"/>
            <p:cNvSpPr>
              <a:spLocks/>
            </p:cNvSpPr>
            <p:nvPr/>
          </p:nvSpPr>
          <p:spPr bwMode="auto">
            <a:xfrm>
              <a:off x="1179564" y="2193901"/>
              <a:ext cx="602156" cy="60215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7"/>
            <p:cNvSpPr>
              <a:spLocks/>
            </p:cNvSpPr>
            <p:nvPr/>
          </p:nvSpPr>
          <p:spPr bwMode="auto">
            <a:xfrm>
              <a:off x="6632702" y="3729029"/>
              <a:ext cx="459594" cy="45959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8"/>
            <p:cNvSpPr>
              <a:spLocks/>
            </p:cNvSpPr>
            <p:nvPr/>
          </p:nvSpPr>
          <p:spPr bwMode="auto">
            <a:xfrm>
              <a:off x="7741369" y="3732946"/>
              <a:ext cx="459594" cy="459594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9"/>
            <p:cNvSpPr>
              <a:spLocks/>
            </p:cNvSpPr>
            <p:nvPr/>
          </p:nvSpPr>
          <p:spPr bwMode="auto">
            <a:xfrm>
              <a:off x="5524034" y="3729029"/>
              <a:ext cx="459594" cy="45959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20"/>
            <p:cNvSpPr>
              <a:spLocks/>
            </p:cNvSpPr>
            <p:nvPr/>
          </p:nvSpPr>
          <p:spPr bwMode="auto">
            <a:xfrm>
              <a:off x="8846331" y="3729029"/>
              <a:ext cx="459594" cy="459594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20109" y="5134456"/>
            <a:ext cx="9589833" cy="1008701"/>
            <a:chOff x="6302884" y="1678126"/>
            <a:chExt cx="9589833" cy="1008701"/>
          </a:xfrm>
        </p:grpSpPr>
        <p:sp>
          <p:nvSpPr>
            <p:cNvPr id="45" name="矩形 44"/>
            <p:cNvSpPr/>
            <p:nvPr/>
          </p:nvSpPr>
          <p:spPr>
            <a:xfrm>
              <a:off x="6302884" y="2030750"/>
              <a:ext cx="9589833" cy="6560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 provide professional-quality free PowerPoint templates to help you with your business presentations - freeppt7.com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302885" y="1678126"/>
              <a:ext cx="2241974" cy="4277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22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00167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1"/>
          <p:cNvSpPr/>
          <p:nvPr/>
        </p:nvSpPr>
        <p:spPr>
          <a:xfrm>
            <a:off x="1095015" y="1864651"/>
            <a:ext cx="1852382" cy="185238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5" name="Straight Connector 9"/>
          <p:cNvSpPr/>
          <p:nvPr/>
        </p:nvSpPr>
        <p:spPr>
          <a:xfrm flipV="1">
            <a:off x="3359842" y="2003637"/>
            <a:ext cx="0" cy="3749040"/>
          </a:xfrm>
          <a:prstGeom prst="line">
            <a:avLst/>
          </a:prstGeom>
          <a:ln w="9525" cap="rnd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Straight Connector 10"/>
          <p:cNvSpPr/>
          <p:nvPr/>
        </p:nvSpPr>
        <p:spPr>
          <a:xfrm flipV="1">
            <a:off x="8857481" y="1944912"/>
            <a:ext cx="0" cy="3749040"/>
          </a:xfrm>
          <a:prstGeom prst="line">
            <a:avLst/>
          </a:prstGeom>
          <a:ln w="9525" cap="rnd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Straight Connector 11"/>
          <p:cNvSpPr/>
          <p:nvPr/>
        </p:nvSpPr>
        <p:spPr>
          <a:xfrm flipV="1">
            <a:off x="6166564" y="1944912"/>
            <a:ext cx="0" cy="3749040"/>
          </a:xfrm>
          <a:prstGeom prst="line">
            <a:avLst/>
          </a:prstGeom>
          <a:ln w="9525" cap="rnd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Flowchart: Connector 27"/>
          <p:cNvSpPr/>
          <p:nvPr/>
        </p:nvSpPr>
        <p:spPr>
          <a:xfrm>
            <a:off x="3804429" y="1864651"/>
            <a:ext cx="1852382" cy="185238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0" name="Flowchart: Connector 28"/>
          <p:cNvSpPr/>
          <p:nvPr/>
        </p:nvSpPr>
        <p:spPr>
          <a:xfrm>
            <a:off x="6585832" y="1864651"/>
            <a:ext cx="1852382" cy="185238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1" name="Flowchart: Connector 29"/>
          <p:cNvSpPr/>
          <p:nvPr/>
        </p:nvSpPr>
        <p:spPr>
          <a:xfrm>
            <a:off x="9244603" y="1864651"/>
            <a:ext cx="1852382" cy="185238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grpSp>
        <p:nvGrpSpPr>
          <p:cNvPr id="28" name="组合 27"/>
          <p:cNvGrpSpPr/>
          <p:nvPr/>
        </p:nvGrpSpPr>
        <p:grpSpPr>
          <a:xfrm>
            <a:off x="796688" y="4004605"/>
            <a:ext cx="2449035" cy="997931"/>
            <a:chOff x="2850228" y="1945023"/>
            <a:chExt cx="2449035" cy="997931"/>
          </a:xfrm>
        </p:grpSpPr>
        <p:sp>
          <p:nvSpPr>
            <p:cNvPr id="29" name="TextBox 11"/>
            <p:cNvSpPr txBox="1"/>
            <p:nvPr/>
          </p:nvSpPr>
          <p:spPr>
            <a:xfrm>
              <a:off x="3004222" y="2336570"/>
              <a:ext cx="2141048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</a:rPr>
                <a:t>Click here to add content, content to match the title. </a:t>
              </a: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2850228" y="1945023"/>
              <a:ext cx="2449035" cy="404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6" name="图片占位符 3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06" r="22106"/>
          <a:stretch>
            <a:fillRect/>
          </a:stretch>
        </p:blipFill>
        <p:spPr/>
      </p:pic>
      <p:pic>
        <p:nvPicPr>
          <p:cNvPr id="38" name="图片占位符 3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51" r="16951"/>
          <a:stretch>
            <a:fillRect/>
          </a:stretch>
        </p:blipFill>
        <p:spPr/>
      </p:pic>
      <p:pic>
        <p:nvPicPr>
          <p:cNvPr id="40" name="图片占位符 3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5" r="13945"/>
          <a:stretch>
            <a:fillRect/>
          </a:stretch>
        </p:blipFill>
        <p:spPr/>
      </p:pic>
      <p:pic>
        <p:nvPicPr>
          <p:cNvPr id="42" name="图片占位符 4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89" r="16389"/>
          <a:stretch>
            <a:fillRect/>
          </a:stretch>
        </p:blipFill>
        <p:spPr/>
      </p:pic>
      <p:grpSp>
        <p:nvGrpSpPr>
          <p:cNvPr id="43" name="组合 42"/>
          <p:cNvGrpSpPr/>
          <p:nvPr/>
        </p:nvGrpSpPr>
        <p:grpSpPr>
          <a:xfrm>
            <a:off x="3516229" y="4004604"/>
            <a:ext cx="2449035" cy="997932"/>
            <a:chOff x="2863880" y="1945022"/>
            <a:chExt cx="2449035" cy="997932"/>
          </a:xfrm>
        </p:grpSpPr>
        <p:sp>
          <p:nvSpPr>
            <p:cNvPr id="44" name="TextBox 11"/>
            <p:cNvSpPr txBox="1"/>
            <p:nvPr/>
          </p:nvSpPr>
          <p:spPr>
            <a:xfrm>
              <a:off x="3004222" y="2336570"/>
              <a:ext cx="2141048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</a:rPr>
                <a:t>Click here to add content, content to match the title. </a:t>
              </a:r>
            </a:p>
          </p:txBody>
        </p:sp>
        <p:sp>
          <p:nvSpPr>
            <p:cNvPr id="45" name="TextBox 11"/>
            <p:cNvSpPr txBox="1"/>
            <p:nvPr/>
          </p:nvSpPr>
          <p:spPr>
            <a:xfrm>
              <a:off x="2863880" y="1945022"/>
              <a:ext cx="2449035" cy="404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61992" y="3991489"/>
            <a:ext cx="2449035" cy="1011047"/>
            <a:chOff x="2824715" y="1931907"/>
            <a:chExt cx="2449035" cy="1011047"/>
          </a:xfrm>
        </p:grpSpPr>
        <p:sp>
          <p:nvSpPr>
            <p:cNvPr id="47" name="TextBox 11"/>
            <p:cNvSpPr txBox="1"/>
            <p:nvPr/>
          </p:nvSpPr>
          <p:spPr>
            <a:xfrm>
              <a:off x="3004222" y="2336570"/>
              <a:ext cx="2141048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</a:rPr>
                <a:t>Click here to add content, content to match the title. </a:t>
              </a:r>
            </a:p>
          </p:txBody>
        </p:sp>
        <p:sp>
          <p:nvSpPr>
            <p:cNvPr id="48" name="TextBox 11"/>
            <p:cNvSpPr txBox="1"/>
            <p:nvPr/>
          </p:nvSpPr>
          <p:spPr>
            <a:xfrm>
              <a:off x="2824715" y="1931907"/>
              <a:ext cx="2449035" cy="404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946276" y="4004603"/>
            <a:ext cx="2449035" cy="997933"/>
            <a:chOff x="2850228" y="1945021"/>
            <a:chExt cx="2449035" cy="997933"/>
          </a:xfrm>
        </p:grpSpPr>
        <p:sp>
          <p:nvSpPr>
            <p:cNvPr id="50" name="TextBox 11"/>
            <p:cNvSpPr txBox="1"/>
            <p:nvPr/>
          </p:nvSpPr>
          <p:spPr>
            <a:xfrm>
              <a:off x="3004222" y="2336570"/>
              <a:ext cx="2141048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</a:rPr>
                <a:t>Click here to add content, content to match the title. </a:t>
              </a:r>
            </a:p>
          </p:txBody>
        </p:sp>
        <p:sp>
          <p:nvSpPr>
            <p:cNvPr id="51" name="TextBox 11"/>
            <p:cNvSpPr txBox="1"/>
            <p:nvPr/>
          </p:nvSpPr>
          <p:spPr>
            <a:xfrm>
              <a:off x="2850228" y="1945021"/>
              <a:ext cx="2449035" cy="404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27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18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1"/>
          <p:cNvSpPr/>
          <p:nvPr/>
        </p:nvSpPr>
        <p:spPr>
          <a:xfrm>
            <a:off x="1291772" y="2176414"/>
            <a:ext cx="464458" cy="344527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" name="椭圆 2"/>
          <p:cNvSpPr/>
          <p:nvPr/>
        </p:nvSpPr>
        <p:spPr>
          <a:xfrm>
            <a:off x="4644572" y="2131712"/>
            <a:ext cx="464458" cy="433930"/>
          </a:xfrm>
          <a:custGeom>
            <a:avLst/>
            <a:gdLst>
              <a:gd name="connsiteX0" fmla="*/ 159472 w 338138"/>
              <a:gd name="connsiteY0" fmla="*/ 265112 h 315913"/>
              <a:gd name="connsiteX1" fmla="*/ 155575 w 338138"/>
              <a:gd name="connsiteY1" fmla="*/ 269194 h 315913"/>
              <a:gd name="connsiteX2" fmla="*/ 155575 w 338138"/>
              <a:gd name="connsiteY2" fmla="*/ 289605 h 315913"/>
              <a:gd name="connsiteX3" fmla="*/ 158173 w 338138"/>
              <a:gd name="connsiteY3" fmla="*/ 293687 h 315913"/>
              <a:gd name="connsiteX4" fmla="*/ 181553 w 338138"/>
              <a:gd name="connsiteY4" fmla="*/ 293687 h 315913"/>
              <a:gd name="connsiteX5" fmla="*/ 184150 w 338138"/>
              <a:gd name="connsiteY5" fmla="*/ 290966 h 315913"/>
              <a:gd name="connsiteX6" fmla="*/ 184150 w 338138"/>
              <a:gd name="connsiteY6" fmla="*/ 269194 h 315913"/>
              <a:gd name="connsiteX7" fmla="*/ 181553 w 338138"/>
              <a:gd name="connsiteY7" fmla="*/ 265112 h 315913"/>
              <a:gd name="connsiteX8" fmla="*/ 159472 w 338138"/>
              <a:gd name="connsiteY8" fmla="*/ 265112 h 315913"/>
              <a:gd name="connsiteX9" fmla="*/ 169069 w 338138"/>
              <a:gd name="connsiteY9" fmla="*/ 222250 h 315913"/>
              <a:gd name="connsiteX10" fmla="*/ 155575 w 338138"/>
              <a:gd name="connsiteY10" fmla="*/ 235744 h 315913"/>
              <a:gd name="connsiteX11" fmla="*/ 169069 w 338138"/>
              <a:gd name="connsiteY11" fmla="*/ 249238 h 315913"/>
              <a:gd name="connsiteX12" fmla="*/ 182563 w 338138"/>
              <a:gd name="connsiteY12" fmla="*/ 235744 h 315913"/>
              <a:gd name="connsiteX13" fmla="*/ 169069 w 338138"/>
              <a:gd name="connsiteY13" fmla="*/ 222250 h 315913"/>
              <a:gd name="connsiteX14" fmla="*/ 145852 w 338138"/>
              <a:gd name="connsiteY14" fmla="*/ 55033 h 315913"/>
              <a:gd name="connsiteX15" fmla="*/ 157704 w 338138"/>
              <a:gd name="connsiteY15" fmla="*/ 56356 h 315913"/>
              <a:gd name="connsiteX16" fmla="*/ 156388 w 338138"/>
              <a:gd name="connsiteY16" fmla="*/ 68262 h 315913"/>
              <a:gd name="connsiteX17" fmla="*/ 57619 w 338138"/>
              <a:gd name="connsiteY17" fmla="*/ 137054 h 315913"/>
              <a:gd name="connsiteX18" fmla="*/ 53669 w 338138"/>
              <a:gd name="connsiteY18" fmla="*/ 139700 h 315913"/>
              <a:gd name="connsiteX19" fmla="*/ 47084 w 338138"/>
              <a:gd name="connsiteY19" fmla="*/ 135731 h 315913"/>
              <a:gd name="connsiteX20" fmla="*/ 48401 w 338138"/>
              <a:gd name="connsiteY20" fmla="*/ 123825 h 315913"/>
              <a:gd name="connsiteX21" fmla="*/ 145852 w 338138"/>
              <a:gd name="connsiteY21" fmla="*/ 55033 h 315913"/>
              <a:gd name="connsiteX22" fmla="*/ 88577 w 338138"/>
              <a:gd name="connsiteY22" fmla="*/ 47055 h 315913"/>
              <a:gd name="connsiteX23" fmla="*/ 100532 w 338138"/>
              <a:gd name="connsiteY23" fmla="*/ 48358 h 315913"/>
              <a:gd name="connsiteX24" fmla="*/ 99203 w 338138"/>
              <a:gd name="connsiteY24" fmla="*/ 60081 h 315913"/>
              <a:gd name="connsiteX25" fmla="*/ 52712 w 338138"/>
              <a:gd name="connsiteY25" fmla="*/ 92645 h 315913"/>
              <a:gd name="connsiteX26" fmla="*/ 47399 w 338138"/>
              <a:gd name="connsiteY26" fmla="*/ 95250 h 315913"/>
              <a:gd name="connsiteX27" fmla="*/ 40757 w 338138"/>
              <a:gd name="connsiteY27" fmla="*/ 91342 h 315913"/>
              <a:gd name="connsiteX28" fmla="*/ 43414 w 338138"/>
              <a:gd name="connsiteY28" fmla="*/ 79619 h 315913"/>
              <a:gd name="connsiteX29" fmla="*/ 88577 w 338138"/>
              <a:gd name="connsiteY29" fmla="*/ 47055 h 315913"/>
              <a:gd name="connsiteX30" fmla="*/ 35086 w 338138"/>
              <a:gd name="connsiteY30" fmla="*/ 22225 h 315913"/>
              <a:gd name="connsiteX31" fmla="*/ 20637 w 338138"/>
              <a:gd name="connsiteY31" fmla="*/ 35344 h 315913"/>
              <a:gd name="connsiteX32" fmla="*/ 20637 w 338138"/>
              <a:gd name="connsiteY32" fmla="*/ 196707 h 315913"/>
              <a:gd name="connsiteX33" fmla="*/ 35086 w 338138"/>
              <a:gd name="connsiteY33" fmla="*/ 211138 h 315913"/>
              <a:gd name="connsiteX34" fmla="*/ 303051 w 338138"/>
              <a:gd name="connsiteY34" fmla="*/ 211138 h 315913"/>
              <a:gd name="connsiteX35" fmla="*/ 317500 w 338138"/>
              <a:gd name="connsiteY35" fmla="*/ 196707 h 315913"/>
              <a:gd name="connsiteX36" fmla="*/ 317500 w 338138"/>
              <a:gd name="connsiteY36" fmla="*/ 35344 h 315913"/>
              <a:gd name="connsiteX37" fmla="*/ 303051 w 338138"/>
              <a:gd name="connsiteY37" fmla="*/ 22225 h 315913"/>
              <a:gd name="connsiteX38" fmla="*/ 35086 w 338138"/>
              <a:gd name="connsiteY38" fmla="*/ 22225 h 315913"/>
              <a:gd name="connsiteX39" fmla="*/ 14529 w 338138"/>
              <a:gd name="connsiteY39" fmla="*/ 0 h 315913"/>
              <a:gd name="connsiteX40" fmla="*/ 323609 w 338138"/>
              <a:gd name="connsiteY40" fmla="*/ 0 h 315913"/>
              <a:gd name="connsiteX41" fmla="*/ 338138 w 338138"/>
              <a:gd name="connsiteY41" fmla="*/ 13163 h 315913"/>
              <a:gd name="connsiteX42" fmla="*/ 338138 w 338138"/>
              <a:gd name="connsiteY42" fmla="*/ 251414 h 315913"/>
              <a:gd name="connsiteX43" fmla="*/ 323609 w 338138"/>
              <a:gd name="connsiteY43" fmla="*/ 265893 h 315913"/>
              <a:gd name="connsiteX44" fmla="*/ 210016 w 338138"/>
              <a:gd name="connsiteY44" fmla="*/ 265893 h 315913"/>
              <a:gd name="connsiteX45" fmla="*/ 207374 w 338138"/>
              <a:gd name="connsiteY45" fmla="*/ 268526 h 315913"/>
              <a:gd name="connsiteX46" fmla="*/ 207374 w 338138"/>
              <a:gd name="connsiteY46" fmla="*/ 290903 h 315913"/>
              <a:gd name="connsiteX47" fmla="*/ 208695 w 338138"/>
              <a:gd name="connsiteY47" fmla="*/ 293536 h 315913"/>
              <a:gd name="connsiteX48" fmla="*/ 239074 w 338138"/>
              <a:gd name="connsiteY48" fmla="*/ 293536 h 315913"/>
              <a:gd name="connsiteX49" fmla="*/ 250962 w 338138"/>
              <a:gd name="connsiteY49" fmla="*/ 305383 h 315913"/>
              <a:gd name="connsiteX50" fmla="*/ 239074 w 338138"/>
              <a:gd name="connsiteY50" fmla="*/ 315913 h 315913"/>
              <a:gd name="connsiteX51" fmla="*/ 99064 w 338138"/>
              <a:gd name="connsiteY51" fmla="*/ 315913 h 315913"/>
              <a:gd name="connsiteX52" fmla="*/ 87176 w 338138"/>
              <a:gd name="connsiteY52" fmla="*/ 305383 h 315913"/>
              <a:gd name="connsiteX53" fmla="*/ 99064 w 338138"/>
              <a:gd name="connsiteY53" fmla="*/ 293536 h 315913"/>
              <a:gd name="connsiteX54" fmla="*/ 129444 w 338138"/>
              <a:gd name="connsiteY54" fmla="*/ 293536 h 315913"/>
              <a:gd name="connsiteX55" fmla="*/ 130765 w 338138"/>
              <a:gd name="connsiteY55" fmla="*/ 289587 h 315913"/>
              <a:gd name="connsiteX56" fmla="*/ 130765 w 338138"/>
              <a:gd name="connsiteY56" fmla="*/ 268526 h 315913"/>
              <a:gd name="connsiteX57" fmla="*/ 126802 w 338138"/>
              <a:gd name="connsiteY57" fmla="*/ 265893 h 315913"/>
              <a:gd name="connsiteX58" fmla="*/ 14529 w 338138"/>
              <a:gd name="connsiteY58" fmla="*/ 265893 h 315913"/>
              <a:gd name="connsiteX59" fmla="*/ 0 w 338138"/>
              <a:gd name="connsiteY59" fmla="*/ 251414 h 315913"/>
              <a:gd name="connsiteX60" fmla="*/ 0 w 338138"/>
              <a:gd name="connsiteY60" fmla="*/ 13163 h 315913"/>
              <a:gd name="connsiteX61" fmla="*/ 14529 w 338138"/>
              <a:gd name="connsiteY61" fmla="*/ 0 h 31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8138" h="315913">
                <a:moveTo>
                  <a:pt x="159472" y="265112"/>
                </a:moveTo>
                <a:cubicBezTo>
                  <a:pt x="159472" y="265112"/>
                  <a:pt x="155575" y="265112"/>
                  <a:pt x="155575" y="269194"/>
                </a:cubicBezTo>
                <a:cubicBezTo>
                  <a:pt x="155575" y="269194"/>
                  <a:pt x="155575" y="269194"/>
                  <a:pt x="155575" y="289605"/>
                </a:cubicBezTo>
                <a:cubicBezTo>
                  <a:pt x="155575" y="292326"/>
                  <a:pt x="155575" y="293687"/>
                  <a:pt x="158173" y="293687"/>
                </a:cubicBezTo>
                <a:cubicBezTo>
                  <a:pt x="158173" y="293687"/>
                  <a:pt x="158173" y="293687"/>
                  <a:pt x="181553" y="293687"/>
                </a:cubicBezTo>
                <a:cubicBezTo>
                  <a:pt x="182851" y="293687"/>
                  <a:pt x="184150" y="292326"/>
                  <a:pt x="184150" y="290966"/>
                </a:cubicBezTo>
                <a:cubicBezTo>
                  <a:pt x="184150" y="290966"/>
                  <a:pt x="184150" y="290966"/>
                  <a:pt x="184150" y="269194"/>
                </a:cubicBezTo>
                <a:cubicBezTo>
                  <a:pt x="184150" y="265112"/>
                  <a:pt x="181553" y="265112"/>
                  <a:pt x="181553" y="265112"/>
                </a:cubicBezTo>
                <a:cubicBezTo>
                  <a:pt x="181553" y="265112"/>
                  <a:pt x="181553" y="265112"/>
                  <a:pt x="159472" y="265112"/>
                </a:cubicBezTo>
                <a:close/>
                <a:moveTo>
                  <a:pt x="169069" y="222250"/>
                </a:moveTo>
                <a:cubicBezTo>
                  <a:pt x="161616" y="222250"/>
                  <a:pt x="155575" y="228291"/>
                  <a:pt x="155575" y="235744"/>
                </a:cubicBezTo>
                <a:cubicBezTo>
                  <a:pt x="155575" y="243197"/>
                  <a:pt x="161616" y="249238"/>
                  <a:pt x="169069" y="249238"/>
                </a:cubicBezTo>
                <a:cubicBezTo>
                  <a:pt x="176522" y="249238"/>
                  <a:pt x="182563" y="243197"/>
                  <a:pt x="182563" y="235744"/>
                </a:cubicBezTo>
                <a:cubicBezTo>
                  <a:pt x="182563" y="228291"/>
                  <a:pt x="176522" y="222250"/>
                  <a:pt x="169069" y="222250"/>
                </a:cubicBezTo>
                <a:close/>
                <a:moveTo>
                  <a:pt x="145852" y="55033"/>
                </a:moveTo>
                <a:cubicBezTo>
                  <a:pt x="149803" y="52387"/>
                  <a:pt x="155071" y="52387"/>
                  <a:pt x="157704" y="56356"/>
                </a:cubicBezTo>
                <a:cubicBezTo>
                  <a:pt x="160338" y="60325"/>
                  <a:pt x="159021" y="65616"/>
                  <a:pt x="156388" y="68262"/>
                </a:cubicBezTo>
                <a:cubicBezTo>
                  <a:pt x="57619" y="137054"/>
                  <a:pt x="57619" y="137054"/>
                  <a:pt x="57619" y="137054"/>
                </a:cubicBezTo>
                <a:cubicBezTo>
                  <a:pt x="56302" y="138377"/>
                  <a:pt x="54986" y="139700"/>
                  <a:pt x="53669" y="139700"/>
                </a:cubicBezTo>
                <a:cubicBezTo>
                  <a:pt x="51035" y="139700"/>
                  <a:pt x="48401" y="138377"/>
                  <a:pt x="47084" y="135731"/>
                </a:cubicBezTo>
                <a:cubicBezTo>
                  <a:pt x="44450" y="131762"/>
                  <a:pt x="44450" y="126471"/>
                  <a:pt x="48401" y="123825"/>
                </a:cubicBezTo>
                <a:cubicBezTo>
                  <a:pt x="145852" y="55033"/>
                  <a:pt x="145852" y="55033"/>
                  <a:pt x="145852" y="55033"/>
                </a:cubicBezTo>
                <a:close/>
                <a:moveTo>
                  <a:pt x="88577" y="47055"/>
                </a:moveTo>
                <a:cubicBezTo>
                  <a:pt x="92562" y="44450"/>
                  <a:pt x="97875" y="44450"/>
                  <a:pt x="100532" y="48358"/>
                </a:cubicBezTo>
                <a:cubicBezTo>
                  <a:pt x="103188" y="52265"/>
                  <a:pt x="101860" y="57476"/>
                  <a:pt x="99203" y="60081"/>
                </a:cubicBezTo>
                <a:cubicBezTo>
                  <a:pt x="52712" y="92645"/>
                  <a:pt x="52712" y="92645"/>
                  <a:pt x="52712" y="92645"/>
                </a:cubicBezTo>
                <a:cubicBezTo>
                  <a:pt x="51384" y="93947"/>
                  <a:pt x="50055" y="95250"/>
                  <a:pt x="47399" y="95250"/>
                </a:cubicBezTo>
                <a:cubicBezTo>
                  <a:pt x="44742" y="95250"/>
                  <a:pt x="42085" y="93947"/>
                  <a:pt x="40757" y="91342"/>
                </a:cubicBezTo>
                <a:cubicBezTo>
                  <a:pt x="38100" y="87435"/>
                  <a:pt x="39429" y="82224"/>
                  <a:pt x="43414" y="79619"/>
                </a:cubicBezTo>
                <a:cubicBezTo>
                  <a:pt x="88577" y="47055"/>
                  <a:pt x="88577" y="47055"/>
                  <a:pt x="88577" y="47055"/>
                </a:cubicBezTo>
                <a:close/>
                <a:moveTo>
                  <a:pt x="35086" y="22225"/>
                </a:moveTo>
                <a:cubicBezTo>
                  <a:pt x="27205" y="22225"/>
                  <a:pt x="20637" y="28785"/>
                  <a:pt x="20637" y="35344"/>
                </a:cubicBezTo>
                <a:cubicBezTo>
                  <a:pt x="20637" y="35344"/>
                  <a:pt x="20637" y="35344"/>
                  <a:pt x="20637" y="196707"/>
                </a:cubicBezTo>
                <a:cubicBezTo>
                  <a:pt x="20637" y="204579"/>
                  <a:pt x="27205" y="211138"/>
                  <a:pt x="35086" y="211138"/>
                </a:cubicBezTo>
                <a:cubicBezTo>
                  <a:pt x="35086" y="211138"/>
                  <a:pt x="35086" y="211138"/>
                  <a:pt x="303051" y="211138"/>
                </a:cubicBezTo>
                <a:cubicBezTo>
                  <a:pt x="310932" y="211138"/>
                  <a:pt x="317500" y="204579"/>
                  <a:pt x="317500" y="196707"/>
                </a:cubicBezTo>
                <a:lnTo>
                  <a:pt x="317500" y="35344"/>
                </a:lnTo>
                <a:cubicBezTo>
                  <a:pt x="317500" y="28785"/>
                  <a:pt x="310932" y="22225"/>
                  <a:pt x="303051" y="22225"/>
                </a:cubicBezTo>
                <a:cubicBezTo>
                  <a:pt x="303051" y="22225"/>
                  <a:pt x="303051" y="22225"/>
                  <a:pt x="35086" y="22225"/>
                </a:cubicBezTo>
                <a:close/>
                <a:moveTo>
                  <a:pt x="14529" y="0"/>
                </a:moveTo>
                <a:cubicBezTo>
                  <a:pt x="14529" y="0"/>
                  <a:pt x="14529" y="0"/>
                  <a:pt x="323609" y="0"/>
                </a:cubicBezTo>
                <a:cubicBezTo>
                  <a:pt x="331534" y="0"/>
                  <a:pt x="338138" y="5265"/>
                  <a:pt x="338138" y="13163"/>
                </a:cubicBezTo>
                <a:cubicBezTo>
                  <a:pt x="338138" y="13163"/>
                  <a:pt x="338138" y="13163"/>
                  <a:pt x="338138" y="251414"/>
                </a:cubicBezTo>
                <a:cubicBezTo>
                  <a:pt x="338138" y="259312"/>
                  <a:pt x="331534" y="265893"/>
                  <a:pt x="323609" y="265893"/>
                </a:cubicBezTo>
                <a:cubicBezTo>
                  <a:pt x="323609" y="265893"/>
                  <a:pt x="323609" y="265893"/>
                  <a:pt x="210016" y="265893"/>
                </a:cubicBezTo>
                <a:cubicBezTo>
                  <a:pt x="210016" y="265893"/>
                  <a:pt x="207374" y="265893"/>
                  <a:pt x="207374" y="268526"/>
                </a:cubicBezTo>
                <a:cubicBezTo>
                  <a:pt x="207374" y="268526"/>
                  <a:pt x="207374" y="268526"/>
                  <a:pt x="207374" y="290903"/>
                </a:cubicBezTo>
                <a:cubicBezTo>
                  <a:pt x="207374" y="292220"/>
                  <a:pt x="207374" y="293536"/>
                  <a:pt x="208695" y="293536"/>
                </a:cubicBezTo>
                <a:cubicBezTo>
                  <a:pt x="208695" y="293536"/>
                  <a:pt x="208695" y="293536"/>
                  <a:pt x="239074" y="293536"/>
                </a:cubicBezTo>
                <a:cubicBezTo>
                  <a:pt x="245679" y="293536"/>
                  <a:pt x="250962" y="298801"/>
                  <a:pt x="250962" y="305383"/>
                </a:cubicBezTo>
                <a:cubicBezTo>
                  <a:pt x="250962" y="310648"/>
                  <a:pt x="245679" y="315913"/>
                  <a:pt x="239074" y="315913"/>
                </a:cubicBezTo>
                <a:cubicBezTo>
                  <a:pt x="239074" y="315913"/>
                  <a:pt x="239074" y="315913"/>
                  <a:pt x="99064" y="315913"/>
                </a:cubicBezTo>
                <a:cubicBezTo>
                  <a:pt x="92460" y="315913"/>
                  <a:pt x="87176" y="310648"/>
                  <a:pt x="87176" y="305383"/>
                </a:cubicBezTo>
                <a:cubicBezTo>
                  <a:pt x="87176" y="298801"/>
                  <a:pt x="92460" y="293536"/>
                  <a:pt x="99064" y="293536"/>
                </a:cubicBezTo>
                <a:cubicBezTo>
                  <a:pt x="99064" y="293536"/>
                  <a:pt x="99064" y="293536"/>
                  <a:pt x="129444" y="293536"/>
                </a:cubicBezTo>
                <a:cubicBezTo>
                  <a:pt x="130765" y="293536"/>
                  <a:pt x="130765" y="292220"/>
                  <a:pt x="130765" y="289587"/>
                </a:cubicBezTo>
                <a:cubicBezTo>
                  <a:pt x="130765" y="289587"/>
                  <a:pt x="130765" y="289587"/>
                  <a:pt x="130765" y="268526"/>
                </a:cubicBezTo>
                <a:cubicBezTo>
                  <a:pt x="130765" y="264577"/>
                  <a:pt x="126802" y="265893"/>
                  <a:pt x="126802" y="265893"/>
                </a:cubicBezTo>
                <a:cubicBezTo>
                  <a:pt x="126802" y="265893"/>
                  <a:pt x="126802" y="265893"/>
                  <a:pt x="14529" y="265893"/>
                </a:cubicBezTo>
                <a:cubicBezTo>
                  <a:pt x="6604" y="265893"/>
                  <a:pt x="0" y="259312"/>
                  <a:pt x="0" y="251414"/>
                </a:cubicBezTo>
                <a:cubicBezTo>
                  <a:pt x="0" y="251414"/>
                  <a:pt x="0" y="251414"/>
                  <a:pt x="0" y="13163"/>
                </a:cubicBezTo>
                <a:cubicBezTo>
                  <a:pt x="0" y="5265"/>
                  <a:pt x="6604" y="0"/>
                  <a:pt x="145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1" name="椭圆 3"/>
          <p:cNvSpPr/>
          <p:nvPr/>
        </p:nvSpPr>
        <p:spPr>
          <a:xfrm>
            <a:off x="8045990" y="2116448"/>
            <a:ext cx="367222" cy="464458"/>
          </a:xfrm>
          <a:custGeom>
            <a:avLst/>
            <a:gdLst>
              <a:gd name="connsiteX0" fmla="*/ 126399 w 261072"/>
              <a:gd name="connsiteY0" fmla="*/ 143933 h 330200"/>
              <a:gd name="connsiteX1" fmla="*/ 114493 w 261072"/>
              <a:gd name="connsiteY1" fmla="*/ 165100 h 330200"/>
              <a:gd name="connsiteX2" fmla="*/ 135660 w 261072"/>
              <a:gd name="connsiteY2" fmla="*/ 179652 h 330200"/>
              <a:gd name="connsiteX3" fmla="*/ 148889 w 261072"/>
              <a:gd name="connsiteY3" fmla="*/ 157162 h 330200"/>
              <a:gd name="connsiteX4" fmla="*/ 126399 w 261072"/>
              <a:gd name="connsiteY4" fmla="*/ 143933 h 330200"/>
              <a:gd name="connsiteX5" fmla="*/ 62158 w 261072"/>
              <a:gd name="connsiteY5" fmla="*/ 142587 h 330200"/>
              <a:gd name="connsiteX6" fmla="*/ 59301 w 261072"/>
              <a:gd name="connsiteY6" fmla="*/ 149803 h 330200"/>
              <a:gd name="connsiteX7" fmla="*/ 67873 w 261072"/>
              <a:gd name="connsiteY7" fmla="*/ 154132 h 330200"/>
              <a:gd name="connsiteX8" fmla="*/ 70731 w 261072"/>
              <a:gd name="connsiteY8" fmla="*/ 145473 h 330200"/>
              <a:gd name="connsiteX9" fmla="*/ 62158 w 261072"/>
              <a:gd name="connsiteY9" fmla="*/ 142587 h 330200"/>
              <a:gd name="connsiteX10" fmla="*/ 60253 w 261072"/>
              <a:gd name="connsiteY10" fmla="*/ 111601 h 330200"/>
              <a:gd name="connsiteX11" fmla="*/ 50887 w 261072"/>
              <a:gd name="connsiteY11" fmla="*/ 112077 h 330200"/>
              <a:gd name="connsiteX12" fmla="*/ 41997 w 261072"/>
              <a:gd name="connsiteY12" fmla="*/ 118427 h 330200"/>
              <a:gd name="connsiteX13" fmla="*/ 47077 w 261072"/>
              <a:gd name="connsiteY13" fmla="*/ 124777 h 330200"/>
              <a:gd name="connsiteX14" fmla="*/ 52157 w 261072"/>
              <a:gd name="connsiteY14" fmla="*/ 119697 h 330200"/>
              <a:gd name="connsiteX15" fmla="*/ 57237 w 261072"/>
              <a:gd name="connsiteY15" fmla="*/ 122237 h 330200"/>
              <a:gd name="connsiteX16" fmla="*/ 57237 w 261072"/>
              <a:gd name="connsiteY16" fmla="*/ 128587 h 330200"/>
              <a:gd name="connsiteX17" fmla="*/ 57237 w 261072"/>
              <a:gd name="connsiteY17" fmla="*/ 140017 h 330200"/>
              <a:gd name="connsiteX18" fmla="*/ 58507 w 261072"/>
              <a:gd name="connsiteY18" fmla="*/ 141287 h 330200"/>
              <a:gd name="connsiteX19" fmla="*/ 66127 w 261072"/>
              <a:gd name="connsiteY19" fmla="*/ 137477 h 330200"/>
              <a:gd name="connsiteX20" fmla="*/ 64857 w 261072"/>
              <a:gd name="connsiteY20" fmla="*/ 136207 h 330200"/>
              <a:gd name="connsiteX21" fmla="*/ 64857 w 261072"/>
              <a:gd name="connsiteY21" fmla="*/ 128587 h 330200"/>
              <a:gd name="connsiteX22" fmla="*/ 64857 w 261072"/>
              <a:gd name="connsiteY22" fmla="*/ 115887 h 330200"/>
              <a:gd name="connsiteX23" fmla="*/ 60253 w 261072"/>
              <a:gd name="connsiteY23" fmla="*/ 111601 h 330200"/>
              <a:gd name="connsiteX24" fmla="*/ 182967 w 261072"/>
              <a:gd name="connsiteY24" fmla="*/ 102870 h 330200"/>
              <a:gd name="connsiteX25" fmla="*/ 170584 w 261072"/>
              <a:gd name="connsiteY25" fmla="*/ 109220 h 330200"/>
              <a:gd name="connsiteX26" fmla="*/ 178839 w 261072"/>
              <a:gd name="connsiteY26" fmla="*/ 119380 h 330200"/>
              <a:gd name="connsiteX27" fmla="*/ 189846 w 261072"/>
              <a:gd name="connsiteY27" fmla="*/ 113030 h 330200"/>
              <a:gd name="connsiteX28" fmla="*/ 182967 w 261072"/>
              <a:gd name="connsiteY28" fmla="*/ 102870 h 330200"/>
              <a:gd name="connsiteX29" fmla="*/ 176934 w 261072"/>
              <a:gd name="connsiteY29" fmla="*/ 50542 h 330200"/>
              <a:gd name="connsiteX30" fmla="*/ 178287 w 261072"/>
              <a:gd name="connsiteY30" fmla="*/ 62513 h 330200"/>
              <a:gd name="connsiteX31" fmla="*/ 189105 w 261072"/>
              <a:gd name="connsiteY31" fmla="*/ 62513 h 330200"/>
              <a:gd name="connsiteX32" fmla="*/ 194515 w 261072"/>
              <a:gd name="connsiteY32" fmla="*/ 69163 h 330200"/>
              <a:gd name="connsiteX33" fmla="*/ 186401 w 261072"/>
              <a:gd name="connsiteY33" fmla="*/ 78474 h 330200"/>
              <a:gd name="connsiteX34" fmla="*/ 176934 w 261072"/>
              <a:gd name="connsiteY34" fmla="*/ 93105 h 330200"/>
              <a:gd name="connsiteX35" fmla="*/ 176934 w 261072"/>
              <a:gd name="connsiteY35" fmla="*/ 95765 h 330200"/>
              <a:gd name="connsiteX36" fmla="*/ 190458 w 261072"/>
              <a:gd name="connsiteY36" fmla="*/ 98425 h 330200"/>
              <a:gd name="connsiteX37" fmla="*/ 190458 w 261072"/>
              <a:gd name="connsiteY37" fmla="*/ 97095 h 330200"/>
              <a:gd name="connsiteX38" fmla="*/ 198572 w 261072"/>
              <a:gd name="connsiteY38" fmla="*/ 85124 h 330200"/>
              <a:gd name="connsiteX39" fmla="*/ 210743 w 261072"/>
              <a:gd name="connsiteY39" fmla="*/ 70494 h 330200"/>
              <a:gd name="connsiteX40" fmla="*/ 194515 w 261072"/>
              <a:gd name="connsiteY40" fmla="*/ 50542 h 330200"/>
              <a:gd name="connsiteX41" fmla="*/ 176934 w 261072"/>
              <a:gd name="connsiteY41" fmla="*/ 50542 h 330200"/>
              <a:gd name="connsiteX42" fmla="*/ 104071 w 261072"/>
              <a:gd name="connsiteY42" fmla="*/ 44936 h 330200"/>
              <a:gd name="connsiteX43" fmla="*/ 73747 w 261072"/>
              <a:gd name="connsiteY43" fmla="*/ 60685 h 330200"/>
              <a:gd name="connsiteX44" fmla="*/ 85613 w 261072"/>
              <a:gd name="connsiteY44" fmla="*/ 80370 h 330200"/>
              <a:gd name="connsiteX45" fmla="*/ 102752 w 261072"/>
              <a:gd name="connsiteY45" fmla="*/ 69871 h 330200"/>
              <a:gd name="connsiteX46" fmla="*/ 119892 w 261072"/>
              <a:gd name="connsiteY46" fmla="*/ 77745 h 330200"/>
              <a:gd name="connsiteX47" fmla="*/ 113300 w 261072"/>
              <a:gd name="connsiteY47" fmla="*/ 101367 h 330200"/>
              <a:gd name="connsiteX48" fmla="*/ 109345 w 261072"/>
              <a:gd name="connsiteY48" fmla="*/ 134175 h 330200"/>
              <a:gd name="connsiteX49" fmla="*/ 110663 w 261072"/>
              <a:gd name="connsiteY49" fmla="*/ 138112 h 330200"/>
              <a:gd name="connsiteX50" fmla="*/ 137032 w 261072"/>
              <a:gd name="connsiteY50" fmla="*/ 132863 h 330200"/>
              <a:gd name="connsiteX51" fmla="*/ 135713 w 261072"/>
              <a:gd name="connsiteY51" fmla="*/ 128926 h 330200"/>
              <a:gd name="connsiteX52" fmla="*/ 139669 w 261072"/>
              <a:gd name="connsiteY52" fmla="*/ 102679 h 330200"/>
              <a:gd name="connsiteX53" fmla="*/ 148898 w 261072"/>
              <a:gd name="connsiteY53" fmla="*/ 65934 h 330200"/>
              <a:gd name="connsiteX54" fmla="*/ 104071 w 261072"/>
              <a:gd name="connsiteY54" fmla="*/ 44936 h 330200"/>
              <a:gd name="connsiteX55" fmla="*/ 134819 w 261072"/>
              <a:gd name="connsiteY55" fmla="*/ 0 h 330200"/>
              <a:gd name="connsiteX56" fmla="*/ 221618 w 261072"/>
              <a:gd name="connsiteY56" fmla="*/ 35519 h 330200"/>
              <a:gd name="connsiteX57" fmla="*/ 247921 w 261072"/>
              <a:gd name="connsiteY57" fmla="*/ 113137 h 330200"/>
              <a:gd name="connsiteX58" fmla="*/ 243975 w 261072"/>
              <a:gd name="connsiteY58" fmla="*/ 144709 h 330200"/>
              <a:gd name="connsiteX59" fmla="*/ 261072 w 261072"/>
              <a:gd name="connsiteY59" fmla="*/ 180229 h 330200"/>
              <a:gd name="connsiteX60" fmla="*/ 246606 w 261072"/>
              <a:gd name="connsiteY60" fmla="*/ 190753 h 330200"/>
              <a:gd name="connsiteX61" fmla="*/ 243975 w 261072"/>
              <a:gd name="connsiteY61" fmla="*/ 198646 h 330200"/>
              <a:gd name="connsiteX62" fmla="*/ 243975 w 261072"/>
              <a:gd name="connsiteY62" fmla="*/ 210486 h 330200"/>
              <a:gd name="connsiteX63" fmla="*/ 237400 w 261072"/>
              <a:gd name="connsiteY63" fmla="*/ 215748 h 330200"/>
              <a:gd name="connsiteX64" fmla="*/ 237400 w 261072"/>
              <a:gd name="connsiteY64" fmla="*/ 219695 h 330200"/>
              <a:gd name="connsiteX65" fmla="*/ 236085 w 261072"/>
              <a:gd name="connsiteY65" fmla="*/ 230219 h 330200"/>
              <a:gd name="connsiteX66" fmla="*/ 232139 w 261072"/>
              <a:gd name="connsiteY66" fmla="*/ 244690 h 330200"/>
              <a:gd name="connsiteX67" fmla="*/ 229509 w 261072"/>
              <a:gd name="connsiteY67" fmla="*/ 263108 h 330200"/>
              <a:gd name="connsiteX68" fmla="*/ 196631 w 261072"/>
              <a:gd name="connsiteY68" fmla="*/ 267054 h 330200"/>
              <a:gd name="connsiteX69" fmla="*/ 161121 w 261072"/>
              <a:gd name="connsiteY69" fmla="*/ 273632 h 330200"/>
              <a:gd name="connsiteX70" fmla="*/ 136134 w 261072"/>
              <a:gd name="connsiteY70" fmla="*/ 330200 h 330200"/>
              <a:gd name="connsiteX71" fmla="*/ 45389 w 261072"/>
              <a:gd name="connsiteY71" fmla="*/ 246006 h 330200"/>
              <a:gd name="connsiteX72" fmla="*/ 32238 w 261072"/>
              <a:gd name="connsiteY72" fmla="*/ 184176 h 330200"/>
              <a:gd name="connsiteX73" fmla="*/ 675 w 261072"/>
              <a:gd name="connsiteY73" fmla="*/ 121030 h 330200"/>
              <a:gd name="connsiteX74" fmla="*/ 30923 w 261072"/>
              <a:gd name="connsiteY74" fmla="*/ 40781 h 330200"/>
              <a:gd name="connsiteX75" fmla="*/ 134819 w 261072"/>
              <a:gd name="connsiteY75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61072" h="330200">
                <a:moveTo>
                  <a:pt x="126399" y="143933"/>
                </a:moveTo>
                <a:cubicBezTo>
                  <a:pt x="117138" y="146579"/>
                  <a:pt x="111847" y="155840"/>
                  <a:pt x="114493" y="165100"/>
                </a:cubicBezTo>
                <a:cubicBezTo>
                  <a:pt x="115816" y="175684"/>
                  <a:pt x="125076" y="180975"/>
                  <a:pt x="135660" y="179652"/>
                </a:cubicBezTo>
                <a:cubicBezTo>
                  <a:pt x="146243" y="177006"/>
                  <a:pt x="151535" y="167746"/>
                  <a:pt x="148889" y="157162"/>
                </a:cubicBezTo>
                <a:cubicBezTo>
                  <a:pt x="146243" y="146579"/>
                  <a:pt x="136982" y="141287"/>
                  <a:pt x="126399" y="143933"/>
                </a:cubicBezTo>
                <a:close/>
                <a:moveTo>
                  <a:pt x="62158" y="142587"/>
                </a:moveTo>
                <a:cubicBezTo>
                  <a:pt x="59301" y="144030"/>
                  <a:pt x="57872" y="146916"/>
                  <a:pt x="59301" y="149803"/>
                </a:cubicBezTo>
                <a:cubicBezTo>
                  <a:pt x="60729" y="154132"/>
                  <a:pt x="65016" y="155575"/>
                  <a:pt x="67873" y="154132"/>
                </a:cubicBezTo>
                <a:cubicBezTo>
                  <a:pt x="70731" y="152689"/>
                  <a:pt x="72160" y="148359"/>
                  <a:pt x="70731" y="145473"/>
                </a:cubicBezTo>
                <a:cubicBezTo>
                  <a:pt x="69302" y="141143"/>
                  <a:pt x="66445" y="139700"/>
                  <a:pt x="62158" y="142587"/>
                </a:cubicBezTo>
                <a:close/>
                <a:moveTo>
                  <a:pt x="60253" y="111601"/>
                </a:moveTo>
                <a:cubicBezTo>
                  <a:pt x="57872" y="110807"/>
                  <a:pt x="54697" y="110807"/>
                  <a:pt x="50887" y="112077"/>
                </a:cubicBezTo>
                <a:cubicBezTo>
                  <a:pt x="47077" y="114617"/>
                  <a:pt x="43267" y="117157"/>
                  <a:pt x="41997" y="118427"/>
                </a:cubicBezTo>
                <a:cubicBezTo>
                  <a:pt x="41997" y="118427"/>
                  <a:pt x="41997" y="118427"/>
                  <a:pt x="47077" y="124777"/>
                </a:cubicBezTo>
                <a:cubicBezTo>
                  <a:pt x="48347" y="122237"/>
                  <a:pt x="49617" y="120967"/>
                  <a:pt x="52157" y="119697"/>
                </a:cubicBezTo>
                <a:cubicBezTo>
                  <a:pt x="54697" y="118427"/>
                  <a:pt x="55967" y="119697"/>
                  <a:pt x="57237" y="122237"/>
                </a:cubicBezTo>
                <a:cubicBezTo>
                  <a:pt x="58507" y="123507"/>
                  <a:pt x="57237" y="126047"/>
                  <a:pt x="57237" y="128587"/>
                </a:cubicBezTo>
                <a:cubicBezTo>
                  <a:pt x="55967" y="133667"/>
                  <a:pt x="55967" y="136207"/>
                  <a:pt x="57237" y="140017"/>
                </a:cubicBezTo>
                <a:lnTo>
                  <a:pt x="58507" y="141287"/>
                </a:lnTo>
                <a:cubicBezTo>
                  <a:pt x="58507" y="141287"/>
                  <a:pt x="58507" y="141287"/>
                  <a:pt x="66127" y="137477"/>
                </a:cubicBezTo>
                <a:cubicBezTo>
                  <a:pt x="66127" y="137477"/>
                  <a:pt x="66127" y="137477"/>
                  <a:pt x="64857" y="136207"/>
                </a:cubicBezTo>
                <a:cubicBezTo>
                  <a:pt x="63587" y="133667"/>
                  <a:pt x="63587" y="131127"/>
                  <a:pt x="64857" y="128587"/>
                </a:cubicBezTo>
                <a:cubicBezTo>
                  <a:pt x="66127" y="124777"/>
                  <a:pt x="67397" y="120967"/>
                  <a:pt x="64857" y="115887"/>
                </a:cubicBezTo>
                <a:cubicBezTo>
                  <a:pt x="64222" y="113982"/>
                  <a:pt x="62634" y="112395"/>
                  <a:pt x="60253" y="111601"/>
                </a:cubicBezTo>
                <a:close/>
                <a:moveTo>
                  <a:pt x="182967" y="102870"/>
                </a:moveTo>
                <a:cubicBezTo>
                  <a:pt x="177464" y="101600"/>
                  <a:pt x="171960" y="104140"/>
                  <a:pt x="170584" y="109220"/>
                </a:cubicBezTo>
                <a:cubicBezTo>
                  <a:pt x="170584" y="114300"/>
                  <a:pt x="173335" y="118110"/>
                  <a:pt x="178839" y="119380"/>
                </a:cubicBezTo>
                <a:cubicBezTo>
                  <a:pt x="184343" y="120650"/>
                  <a:pt x="188471" y="118110"/>
                  <a:pt x="189846" y="113030"/>
                </a:cubicBezTo>
                <a:cubicBezTo>
                  <a:pt x="191222" y="107950"/>
                  <a:pt x="188471" y="102870"/>
                  <a:pt x="182967" y="102870"/>
                </a:cubicBezTo>
                <a:close/>
                <a:moveTo>
                  <a:pt x="176934" y="50542"/>
                </a:moveTo>
                <a:cubicBezTo>
                  <a:pt x="176934" y="50542"/>
                  <a:pt x="176934" y="50542"/>
                  <a:pt x="178287" y="62513"/>
                </a:cubicBezTo>
                <a:cubicBezTo>
                  <a:pt x="180991" y="61183"/>
                  <a:pt x="185048" y="61183"/>
                  <a:pt x="189105" y="62513"/>
                </a:cubicBezTo>
                <a:cubicBezTo>
                  <a:pt x="194515" y="63843"/>
                  <a:pt x="195867" y="66503"/>
                  <a:pt x="194515" y="69163"/>
                </a:cubicBezTo>
                <a:cubicBezTo>
                  <a:pt x="194515" y="73154"/>
                  <a:pt x="190458" y="75814"/>
                  <a:pt x="186401" y="78474"/>
                </a:cubicBezTo>
                <a:cubicBezTo>
                  <a:pt x="180991" y="83794"/>
                  <a:pt x="178287" y="87785"/>
                  <a:pt x="176934" y="93105"/>
                </a:cubicBezTo>
                <a:cubicBezTo>
                  <a:pt x="176934" y="93105"/>
                  <a:pt x="176934" y="93105"/>
                  <a:pt x="176934" y="95765"/>
                </a:cubicBezTo>
                <a:cubicBezTo>
                  <a:pt x="176934" y="95765"/>
                  <a:pt x="176934" y="95765"/>
                  <a:pt x="190458" y="98425"/>
                </a:cubicBezTo>
                <a:cubicBezTo>
                  <a:pt x="190458" y="98425"/>
                  <a:pt x="190458" y="98425"/>
                  <a:pt x="190458" y="97095"/>
                </a:cubicBezTo>
                <a:cubicBezTo>
                  <a:pt x="191810" y="91775"/>
                  <a:pt x="193162" y="89115"/>
                  <a:pt x="198572" y="85124"/>
                </a:cubicBezTo>
                <a:cubicBezTo>
                  <a:pt x="203981" y="82464"/>
                  <a:pt x="209390" y="78474"/>
                  <a:pt x="210743" y="70494"/>
                </a:cubicBezTo>
                <a:cubicBezTo>
                  <a:pt x="213447" y="62513"/>
                  <a:pt x="208038" y="53202"/>
                  <a:pt x="194515" y="50542"/>
                </a:cubicBezTo>
                <a:cubicBezTo>
                  <a:pt x="187753" y="49212"/>
                  <a:pt x="180991" y="50542"/>
                  <a:pt x="176934" y="50542"/>
                </a:cubicBezTo>
                <a:close/>
                <a:moveTo>
                  <a:pt x="104071" y="44936"/>
                </a:moveTo>
                <a:cubicBezTo>
                  <a:pt x="90886" y="48873"/>
                  <a:pt x="80339" y="55435"/>
                  <a:pt x="73747" y="60685"/>
                </a:cubicBezTo>
                <a:cubicBezTo>
                  <a:pt x="73747" y="60685"/>
                  <a:pt x="73747" y="60685"/>
                  <a:pt x="85613" y="80370"/>
                </a:cubicBezTo>
                <a:cubicBezTo>
                  <a:pt x="89568" y="76433"/>
                  <a:pt x="97479" y="71183"/>
                  <a:pt x="102752" y="69871"/>
                </a:cubicBezTo>
                <a:cubicBezTo>
                  <a:pt x="113300" y="68559"/>
                  <a:pt x="118574" y="71183"/>
                  <a:pt x="119892" y="77745"/>
                </a:cubicBezTo>
                <a:cubicBezTo>
                  <a:pt x="121211" y="84307"/>
                  <a:pt x="118574" y="92181"/>
                  <a:pt x="113300" y="101367"/>
                </a:cubicBezTo>
                <a:cubicBezTo>
                  <a:pt x="108026" y="113178"/>
                  <a:pt x="106708" y="123677"/>
                  <a:pt x="109345" y="134175"/>
                </a:cubicBezTo>
                <a:cubicBezTo>
                  <a:pt x="109345" y="134175"/>
                  <a:pt x="109345" y="134175"/>
                  <a:pt x="110663" y="138112"/>
                </a:cubicBezTo>
                <a:cubicBezTo>
                  <a:pt x="110663" y="138112"/>
                  <a:pt x="110663" y="138112"/>
                  <a:pt x="137032" y="132863"/>
                </a:cubicBezTo>
                <a:cubicBezTo>
                  <a:pt x="137032" y="132863"/>
                  <a:pt x="137032" y="132863"/>
                  <a:pt x="135713" y="128926"/>
                </a:cubicBezTo>
                <a:cubicBezTo>
                  <a:pt x="134395" y="119740"/>
                  <a:pt x="134395" y="111866"/>
                  <a:pt x="139669" y="102679"/>
                </a:cubicBezTo>
                <a:cubicBezTo>
                  <a:pt x="144943" y="92181"/>
                  <a:pt x="151535" y="81682"/>
                  <a:pt x="148898" y="65934"/>
                </a:cubicBezTo>
                <a:cubicBezTo>
                  <a:pt x="144943" y="50186"/>
                  <a:pt x="129121" y="39687"/>
                  <a:pt x="104071" y="44936"/>
                </a:cubicBezTo>
                <a:close/>
                <a:moveTo>
                  <a:pt x="134819" y="0"/>
                </a:moveTo>
                <a:cubicBezTo>
                  <a:pt x="158491" y="0"/>
                  <a:pt x="194000" y="5262"/>
                  <a:pt x="221618" y="35519"/>
                </a:cubicBezTo>
                <a:cubicBezTo>
                  <a:pt x="238715" y="52622"/>
                  <a:pt x="251866" y="74986"/>
                  <a:pt x="247921" y="113137"/>
                </a:cubicBezTo>
                <a:cubicBezTo>
                  <a:pt x="246606" y="121030"/>
                  <a:pt x="236085" y="130238"/>
                  <a:pt x="243975" y="144709"/>
                </a:cubicBezTo>
                <a:cubicBezTo>
                  <a:pt x="243975" y="144709"/>
                  <a:pt x="261072" y="176282"/>
                  <a:pt x="261072" y="180229"/>
                </a:cubicBezTo>
                <a:cubicBezTo>
                  <a:pt x="261072" y="180229"/>
                  <a:pt x="261072" y="189438"/>
                  <a:pt x="246606" y="190753"/>
                </a:cubicBezTo>
                <a:cubicBezTo>
                  <a:pt x="246606" y="190753"/>
                  <a:pt x="242660" y="190753"/>
                  <a:pt x="243975" y="198646"/>
                </a:cubicBezTo>
                <a:cubicBezTo>
                  <a:pt x="243975" y="198646"/>
                  <a:pt x="243975" y="198646"/>
                  <a:pt x="243975" y="210486"/>
                </a:cubicBezTo>
                <a:cubicBezTo>
                  <a:pt x="243975" y="210486"/>
                  <a:pt x="243975" y="213117"/>
                  <a:pt x="237400" y="215748"/>
                </a:cubicBezTo>
                <a:cubicBezTo>
                  <a:pt x="237400" y="215748"/>
                  <a:pt x="236085" y="217064"/>
                  <a:pt x="237400" y="219695"/>
                </a:cubicBezTo>
                <a:cubicBezTo>
                  <a:pt x="237400" y="219695"/>
                  <a:pt x="241345" y="222326"/>
                  <a:pt x="236085" y="230219"/>
                </a:cubicBezTo>
                <a:cubicBezTo>
                  <a:pt x="233454" y="234166"/>
                  <a:pt x="229509" y="236797"/>
                  <a:pt x="232139" y="244690"/>
                </a:cubicBezTo>
                <a:cubicBezTo>
                  <a:pt x="232139" y="244690"/>
                  <a:pt x="234769" y="259161"/>
                  <a:pt x="229509" y="263108"/>
                </a:cubicBezTo>
                <a:cubicBezTo>
                  <a:pt x="229509" y="263108"/>
                  <a:pt x="222933" y="269685"/>
                  <a:pt x="196631" y="267054"/>
                </a:cubicBezTo>
                <a:cubicBezTo>
                  <a:pt x="187425" y="265739"/>
                  <a:pt x="171642" y="261792"/>
                  <a:pt x="161121" y="273632"/>
                </a:cubicBezTo>
                <a:cubicBezTo>
                  <a:pt x="161121" y="273632"/>
                  <a:pt x="137449" y="319676"/>
                  <a:pt x="136134" y="330200"/>
                </a:cubicBezTo>
                <a:cubicBezTo>
                  <a:pt x="136134" y="330200"/>
                  <a:pt x="95364" y="257846"/>
                  <a:pt x="45389" y="246006"/>
                </a:cubicBezTo>
                <a:cubicBezTo>
                  <a:pt x="45389" y="246006"/>
                  <a:pt x="57225" y="219695"/>
                  <a:pt x="32238" y="184176"/>
                </a:cubicBezTo>
                <a:cubicBezTo>
                  <a:pt x="32238" y="184176"/>
                  <a:pt x="1990" y="143394"/>
                  <a:pt x="675" y="121030"/>
                </a:cubicBezTo>
                <a:cubicBezTo>
                  <a:pt x="675" y="121030"/>
                  <a:pt x="-7216" y="82879"/>
                  <a:pt x="30923" y="40781"/>
                </a:cubicBezTo>
                <a:cubicBezTo>
                  <a:pt x="49335" y="19733"/>
                  <a:pt x="74322" y="0"/>
                  <a:pt x="1348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41299" y="3773718"/>
            <a:ext cx="990940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6"/>
          <p:cNvSpPr/>
          <p:nvPr/>
        </p:nvSpPr>
        <p:spPr>
          <a:xfrm>
            <a:off x="1291772" y="4136113"/>
            <a:ext cx="464458" cy="431070"/>
          </a:xfrm>
          <a:custGeom>
            <a:avLst/>
            <a:gdLst>
              <a:gd name="connsiteX0" fmla="*/ 288132 w 338138"/>
              <a:gd name="connsiteY0" fmla="*/ 223343 h 313831"/>
              <a:gd name="connsiteX1" fmla="*/ 279400 w 338138"/>
              <a:gd name="connsiteY1" fmla="*/ 231281 h 313831"/>
              <a:gd name="connsiteX2" fmla="*/ 288132 w 338138"/>
              <a:gd name="connsiteY2" fmla="*/ 239219 h 313831"/>
              <a:gd name="connsiteX3" fmla="*/ 296864 w 338138"/>
              <a:gd name="connsiteY3" fmla="*/ 231281 h 313831"/>
              <a:gd name="connsiteX4" fmla="*/ 288132 w 338138"/>
              <a:gd name="connsiteY4" fmla="*/ 223343 h 313831"/>
              <a:gd name="connsiteX5" fmla="*/ 261938 w 338138"/>
              <a:gd name="connsiteY5" fmla="*/ 223343 h 313831"/>
              <a:gd name="connsiteX6" fmla="*/ 254000 w 338138"/>
              <a:gd name="connsiteY6" fmla="*/ 231281 h 313831"/>
              <a:gd name="connsiteX7" fmla="*/ 261938 w 338138"/>
              <a:gd name="connsiteY7" fmla="*/ 239219 h 313831"/>
              <a:gd name="connsiteX8" fmla="*/ 269876 w 338138"/>
              <a:gd name="connsiteY8" fmla="*/ 231281 h 313831"/>
              <a:gd name="connsiteX9" fmla="*/ 261938 w 338138"/>
              <a:gd name="connsiteY9" fmla="*/ 223343 h 313831"/>
              <a:gd name="connsiteX10" fmla="*/ 116535 w 338138"/>
              <a:gd name="connsiteY10" fmla="*/ 45543 h 313831"/>
              <a:gd name="connsiteX11" fmla="*/ 141773 w 338138"/>
              <a:gd name="connsiteY11" fmla="*/ 88073 h 313831"/>
              <a:gd name="connsiteX12" fmla="*/ 108565 w 338138"/>
              <a:gd name="connsiteY12" fmla="*/ 102693 h 313831"/>
              <a:gd name="connsiteX13" fmla="*/ 87312 w 338138"/>
              <a:gd name="connsiteY13" fmla="*/ 74783 h 313831"/>
              <a:gd name="connsiteX14" fmla="*/ 116535 w 338138"/>
              <a:gd name="connsiteY14" fmla="*/ 45543 h 313831"/>
              <a:gd name="connsiteX15" fmla="*/ 254349 w 338138"/>
              <a:gd name="connsiteY15" fmla="*/ 30428 h 313831"/>
              <a:gd name="connsiteX16" fmla="*/ 275361 w 338138"/>
              <a:gd name="connsiteY16" fmla="*/ 48787 h 313831"/>
              <a:gd name="connsiteX17" fmla="*/ 255662 w 338138"/>
              <a:gd name="connsiteY17" fmla="*/ 85507 h 313831"/>
              <a:gd name="connsiteX18" fmla="*/ 266168 w 338138"/>
              <a:gd name="connsiteY18" fmla="*/ 89441 h 313831"/>
              <a:gd name="connsiteX19" fmla="*/ 289806 w 338138"/>
              <a:gd name="connsiteY19" fmla="*/ 80261 h 313831"/>
              <a:gd name="connsiteX20" fmla="*/ 287180 w 338138"/>
              <a:gd name="connsiteY20" fmla="*/ 109113 h 313831"/>
              <a:gd name="connsiteX21" fmla="*/ 225458 w 338138"/>
              <a:gd name="connsiteY21" fmla="*/ 111735 h 313831"/>
              <a:gd name="connsiteX22" fmla="*/ 92823 w 338138"/>
              <a:gd name="connsiteY22" fmla="*/ 166815 h 313831"/>
              <a:gd name="connsiteX23" fmla="*/ 75751 w 338138"/>
              <a:gd name="connsiteY23" fmla="*/ 127472 h 313831"/>
              <a:gd name="connsiteX24" fmla="*/ 208386 w 338138"/>
              <a:gd name="connsiteY24" fmla="*/ 72393 h 313831"/>
              <a:gd name="connsiteX25" fmla="*/ 242530 w 338138"/>
              <a:gd name="connsiteY25" fmla="*/ 33050 h 313831"/>
              <a:gd name="connsiteX26" fmla="*/ 254349 w 338138"/>
              <a:gd name="connsiteY26" fmla="*/ 30428 h 313831"/>
              <a:gd name="connsiteX27" fmla="*/ 186871 w 338138"/>
              <a:gd name="connsiteY27" fmla="*/ 24906 h 313831"/>
              <a:gd name="connsiteX28" fmla="*/ 231775 w 338138"/>
              <a:gd name="connsiteY28" fmla="*/ 24906 h 313831"/>
              <a:gd name="connsiteX29" fmla="*/ 207282 w 338138"/>
              <a:gd name="connsiteY29" fmla="*/ 48190 h 313831"/>
              <a:gd name="connsiteX30" fmla="*/ 201839 w 338138"/>
              <a:gd name="connsiteY30" fmla="*/ 59831 h 313831"/>
              <a:gd name="connsiteX31" fmla="*/ 184150 w 338138"/>
              <a:gd name="connsiteY31" fmla="*/ 45603 h 313831"/>
              <a:gd name="connsiteX32" fmla="*/ 186871 w 338138"/>
              <a:gd name="connsiteY32" fmla="*/ 24906 h 313831"/>
              <a:gd name="connsiteX33" fmla="*/ 18492 w 338138"/>
              <a:gd name="connsiteY33" fmla="*/ 24906 h 313831"/>
              <a:gd name="connsiteX34" fmla="*/ 43588 w 338138"/>
              <a:gd name="connsiteY34" fmla="*/ 24906 h 313831"/>
              <a:gd name="connsiteX35" fmla="*/ 46230 w 338138"/>
              <a:gd name="connsiteY35" fmla="*/ 46015 h 313831"/>
              <a:gd name="connsiteX36" fmla="*/ 29059 w 338138"/>
              <a:gd name="connsiteY36" fmla="*/ 63166 h 313831"/>
              <a:gd name="connsiteX37" fmla="*/ 31700 w 338138"/>
              <a:gd name="connsiteY37" fmla="*/ 96148 h 313831"/>
              <a:gd name="connsiteX38" fmla="*/ 31700 w 338138"/>
              <a:gd name="connsiteY38" fmla="*/ 206969 h 313831"/>
              <a:gd name="connsiteX39" fmla="*/ 39626 w 338138"/>
              <a:gd name="connsiteY39" fmla="*/ 214884 h 313831"/>
              <a:gd name="connsiteX40" fmla="*/ 298512 w 338138"/>
              <a:gd name="connsiteY40" fmla="*/ 214884 h 313831"/>
              <a:gd name="connsiteX41" fmla="*/ 306438 w 338138"/>
              <a:gd name="connsiteY41" fmla="*/ 206969 h 313831"/>
              <a:gd name="connsiteX42" fmla="*/ 306438 w 338138"/>
              <a:gd name="connsiteY42" fmla="*/ 104064 h 313831"/>
              <a:gd name="connsiteX43" fmla="*/ 306438 w 338138"/>
              <a:gd name="connsiteY43" fmla="*/ 77678 h 313831"/>
              <a:gd name="connsiteX44" fmla="*/ 274737 w 338138"/>
              <a:gd name="connsiteY44" fmla="*/ 61846 h 313831"/>
              <a:gd name="connsiteX45" fmla="*/ 281341 w 338138"/>
              <a:gd name="connsiteY45" fmla="*/ 59208 h 313831"/>
              <a:gd name="connsiteX46" fmla="*/ 280021 w 338138"/>
              <a:gd name="connsiteY46" fmla="*/ 24906 h 313831"/>
              <a:gd name="connsiteX47" fmla="*/ 319646 w 338138"/>
              <a:gd name="connsiteY47" fmla="*/ 24906 h 313831"/>
              <a:gd name="connsiteX48" fmla="*/ 338138 w 338138"/>
              <a:gd name="connsiteY48" fmla="*/ 43376 h 313831"/>
              <a:gd name="connsiteX49" fmla="*/ 338138 w 338138"/>
              <a:gd name="connsiteY49" fmla="*/ 234674 h 313831"/>
              <a:gd name="connsiteX50" fmla="*/ 319646 w 338138"/>
              <a:gd name="connsiteY50" fmla="*/ 251825 h 313831"/>
              <a:gd name="connsiteX51" fmla="*/ 200769 w 338138"/>
              <a:gd name="connsiteY51" fmla="*/ 251825 h 313831"/>
              <a:gd name="connsiteX52" fmla="*/ 216620 w 338138"/>
              <a:gd name="connsiteY52" fmla="*/ 290084 h 313831"/>
              <a:gd name="connsiteX53" fmla="*/ 224545 w 338138"/>
              <a:gd name="connsiteY53" fmla="*/ 290084 h 313831"/>
              <a:gd name="connsiteX54" fmla="*/ 235112 w 338138"/>
              <a:gd name="connsiteY54" fmla="*/ 301958 h 313831"/>
              <a:gd name="connsiteX55" fmla="*/ 224545 w 338138"/>
              <a:gd name="connsiteY55" fmla="*/ 313831 h 313831"/>
              <a:gd name="connsiteX56" fmla="*/ 113593 w 338138"/>
              <a:gd name="connsiteY56" fmla="*/ 313831 h 313831"/>
              <a:gd name="connsiteX57" fmla="*/ 103026 w 338138"/>
              <a:gd name="connsiteY57" fmla="*/ 301958 h 313831"/>
              <a:gd name="connsiteX58" fmla="*/ 113593 w 338138"/>
              <a:gd name="connsiteY58" fmla="*/ 290084 h 313831"/>
              <a:gd name="connsiteX59" fmla="*/ 121518 w 338138"/>
              <a:gd name="connsiteY59" fmla="*/ 290084 h 313831"/>
              <a:gd name="connsiteX60" fmla="*/ 137369 w 338138"/>
              <a:gd name="connsiteY60" fmla="*/ 251825 h 313831"/>
              <a:gd name="connsiteX61" fmla="*/ 18492 w 338138"/>
              <a:gd name="connsiteY61" fmla="*/ 251825 h 313831"/>
              <a:gd name="connsiteX62" fmla="*/ 0 w 338138"/>
              <a:gd name="connsiteY62" fmla="*/ 234674 h 313831"/>
              <a:gd name="connsiteX63" fmla="*/ 0 w 338138"/>
              <a:gd name="connsiteY63" fmla="*/ 43376 h 313831"/>
              <a:gd name="connsiteX64" fmla="*/ 18492 w 338138"/>
              <a:gd name="connsiteY64" fmla="*/ 24906 h 313831"/>
              <a:gd name="connsiteX65" fmla="*/ 109666 w 338138"/>
              <a:gd name="connsiteY65" fmla="*/ 1 h 313831"/>
              <a:gd name="connsiteX66" fmla="*/ 126932 w 338138"/>
              <a:gd name="connsiteY66" fmla="*/ 267 h 313831"/>
              <a:gd name="connsiteX67" fmla="*/ 133580 w 338138"/>
              <a:gd name="connsiteY67" fmla="*/ 18637 h 313831"/>
              <a:gd name="connsiteX68" fmla="*/ 144218 w 338138"/>
              <a:gd name="connsiteY68" fmla="*/ 22573 h 313831"/>
              <a:gd name="connsiteX69" fmla="*/ 177460 w 338138"/>
              <a:gd name="connsiteY69" fmla="*/ 29134 h 313831"/>
              <a:gd name="connsiteX70" fmla="*/ 168152 w 338138"/>
              <a:gd name="connsiteY70" fmla="*/ 47504 h 313831"/>
              <a:gd name="connsiteX71" fmla="*/ 173471 w 338138"/>
              <a:gd name="connsiteY71" fmla="*/ 58001 h 313831"/>
              <a:gd name="connsiteX72" fmla="*/ 192087 w 338138"/>
              <a:gd name="connsiteY72" fmla="*/ 67186 h 313831"/>
              <a:gd name="connsiteX73" fmla="*/ 154855 w 338138"/>
              <a:gd name="connsiteY73" fmla="*/ 82931 h 313831"/>
              <a:gd name="connsiteX74" fmla="*/ 116294 w 338138"/>
              <a:gd name="connsiteY74" fmla="*/ 35695 h 313831"/>
              <a:gd name="connsiteX75" fmla="*/ 76403 w 338138"/>
              <a:gd name="connsiteY75" fmla="*/ 75059 h 313831"/>
              <a:gd name="connsiteX76" fmla="*/ 93689 w 338138"/>
              <a:gd name="connsiteY76" fmla="*/ 107862 h 313831"/>
              <a:gd name="connsiteX77" fmla="*/ 59117 w 338138"/>
              <a:gd name="connsiteY77" fmla="*/ 124919 h 313831"/>
              <a:gd name="connsiteX78" fmla="*/ 63106 w 338138"/>
              <a:gd name="connsiteY78" fmla="*/ 102613 h 313831"/>
              <a:gd name="connsiteX79" fmla="*/ 59117 w 338138"/>
              <a:gd name="connsiteY79" fmla="*/ 92116 h 313831"/>
              <a:gd name="connsiteX80" fmla="*/ 40501 w 338138"/>
              <a:gd name="connsiteY80" fmla="*/ 63249 h 313831"/>
              <a:gd name="connsiteX81" fmla="*/ 59117 w 338138"/>
              <a:gd name="connsiteY81" fmla="*/ 58001 h 313831"/>
              <a:gd name="connsiteX82" fmla="*/ 63106 w 338138"/>
              <a:gd name="connsiteY82" fmla="*/ 47504 h 313831"/>
              <a:gd name="connsiteX83" fmla="*/ 69755 w 338138"/>
              <a:gd name="connsiteY83" fmla="*/ 14700 h 313831"/>
              <a:gd name="connsiteX84" fmla="*/ 88370 w 338138"/>
              <a:gd name="connsiteY84" fmla="*/ 22573 h 313831"/>
              <a:gd name="connsiteX85" fmla="*/ 99008 w 338138"/>
              <a:gd name="connsiteY85" fmla="*/ 18637 h 313831"/>
              <a:gd name="connsiteX86" fmla="*/ 109666 w 338138"/>
              <a:gd name="connsiteY86" fmla="*/ 1 h 31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8138" h="313831">
                <a:moveTo>
                  <a:pt x="288132" y="223343"/>
                </a:moveTo>
                <a:cubicBezTo>
                  <a:pt x="283309" y="223343"/>
                  <a:pt x="279400" y="226897"/>
                  <a:pt x="279400" y="231281"/>
                </a:cubicBezTo>
                <a:cubicBezTo>
                  <a:pt x="279400" y="235665"/>
                  <a:pt x="283309" y="239219"/>
                  <a:pt x="288132" y="239219"/>
                </a:cubicBezTo>
                <a:cubicBezTo>
                  <a:pt x="292955" y="239219"/>
                  <a:pt x="296864" y="235665"/>
                  <a:pt x="296864" y="231281"/>
                </a:cubicBezTo>
                <a:cubicBezTo>
                  <a:pt x="296864" y="226897"/>
                  <a:pt x="292955" y="223343"/>
                  <a:pt x="288132" y="223343"/>
                </a:cubicBezTo>
                <a:close/>
                <a:moveTo>
                  <a:pt x="261938" y="223343"/>
                </a:moveTo>
                <a:cubicBezTo>
                  <a:pt x="257554" y="223343"/>
                  <a:pt x="254000" y="226897"/>
                  <a:pt x="254000" y="231281"/>
                </a:cubicBezTo>
                <a:cubicBezTo>
                  <a:pt x="254000" y="235665"/>
                  <a:pt x="257554" y="239219"/>
                  <a:pt x="261938" y="239219"/>
                </a:cubicBezTo>
                <a:cubicBezTo>
                  <a:pt x="266322" y="239219"/>
                  <a:pt x="269876" y="235665"/>
                  <a:pt x="269876" y="231281"/>
                </a:cubicBezTo>
                <a:cubicBezTo>
                  <a:pt x="269876" y="226897"/>
                  <a:pt x="266322" y="223343"/>
                  <a:pt x="261938" y="223343"/>
                </a:cubicBezTo>
                <a:close/>
                <a:moveTo>
                  <a:pt x="116535" y="45543"/>
                </a:moveTo>
                <a:cubicBezTo>
                  <a:pt x="137788" y="45543"/>
                  <a:pt x="152400" y="68137"/>
                  <a:pt x="141773" y="88073"/>
                </a:cubicBezTo>
                <a:cubicBezTo>
                  <a:pt x="141773" y="88073"/>
                  <a:pt x="141773" y="88073"/>
                  <a:pt x="108565" y="102693"/>
                </a:cubicBezTo>
                <a:cubicBezTo>
                  <a:pt x="96610" y="98706"/>
                  <a:pt x="87312" y="88073"/>
                  <a:pt x="87312" y="74783"/>
                </a:cubicBezTo>
                <a:cubicBezTo>
                  <a:pt x="87312" y="58834"/>
                  <a:pt x="100595" y="45543"/>
                  <a:pt x="116535" y="45543"/>
                </a:cubicBezTo>
                <a:close/>
                <a:moveTo>
                  <a:pt x="254349" y="30428"/>
                </a:moveTo>
                <a:cubicBezTo>
                  <a:pt x="271421" y="26493"/>
                  <a:pt x="284553" y="44853"/>
                  <a:pt x="275361" y="48787"/>
                </a:cubicBezTo>
                <a:cubicBezTo>
                  <a:pt x="242530" y="63213"/>
                  <a:pt x="243843" y="57967"/>
                  <a:pt x="255662" y="85507"/>
                </a:cubicBezTo>
                <a:cubicBezTo>
                  <a:pt x="256976" y="89441"/>
                  <a:pt x="262228" y="92064"/>
                  <a:pt x="266168" y="89441"/>
                </a:cubicBezTo>
                <a:cubicBezTo>
                  <a:pt x="266168" y="89441"/>
                  <a:pt x="266168" y="89441"/>
                  <a:pt x="289806" y="80261"/>
                </a:cubicBezTo>
                <a:cubicBezTo>
                  <a:pt x="297685" y="76327"/>
                  <a:pt x="301625" y="99933"/>
                  <a:pt x="287180" y="109113"/>
                </a:cubicBezTo>
                <a:cubicBezTo>
                  <a:pt x="260915" y="124850"/>
                  <a:pt x="259602" y="123538"/>
                  <a:pt x="225458" y="111735"/>
                </a:cubicBezTo>
                <a:cubicBezTo>
                  <a:pt x="225458" y="111735"/>
                  <a:pt x="225458" y="111735"/>
                  <a:pt x="92823" y="166815"/>
                </a:cubicBezTo>
                <a:cubicBezTo>
                  <a:pt x="66559" y="177306"/>
                  <a:pt x="50800" y="137964"/>
                  <a:pt x="75751" y="127472"/>
                </a:cubicBezTo>
                <a:cubicBezTo>
                  <a:pt x="75751" y="127472"/>
                  <a:pt x="75751" y="127472"/>
                  <a:pt x="208386" y="72393"/>
                </a:cubicBezTo>
                <a:cubicBezTo>
                  <a:pt x="217579" y="54033"/>
                  <a:pt x="222832" y="38296"/>
                  <a:pt x="242530" y="33050"/>
                </a:cubicBezTo>
                <a:cubicBezTo>
                  <a:pt x="242530" y="33050"/>
                  <a:pt x="242530" y="33050"/>
                  <a:pt x="254349" y="30428"/>
                </a:cubicBezTo>
                <a:close/>
                <a:moveTo>
                  <a:pt x="186871" y="24906"/>
                </a:moveTo>
                <a:cubicBezTo>
                  <a:pt x="186871" y="24906"/>
                  <a:pt x="186871" y="24906"/>
                  <a:pt x="231775" y="24906"/>
                </a:cubicBezTo>
                <a:cubicBezTo>
                  <a:pt x="220889" y="30080"/>
                  <a:pt x="212725" y="37841"/>
                  <a:pt x="207282" y="48190"/>
                </a:cubicBezTo>
                <a:cubicBezTo>
                  <a:pt x="207282" y="48190"/>
                  <a:pt x="207282" y="48190"/>
                  <a:pt x="201839" y="59831"/>
                </a:cubicBezTo>
                <a:cubicBezTo>
                  <a:pt x="200479" y="52070"/>
                  <a:pt x="193675" y="45603"/>
                  <a:pt x="184150" y="45603"/>
                </a:cubicBezTo>
                <a:cubicBezTo>
                  <a:pt x="190954" y="39135"/>
                  <a:pt x="190954" y="31374"/>
                  <a:pt x="186871" y="24906"/>
                </a:cubicBezTo>
                <a:close/>
                <a:moveTo>
                  <a:pt x="18492" y="24906"/>
                </a:moveTo>
                <a:cubicBezTo>
                  <a:pt x="18492" y="24906"/>
                  <a:pt x="18492" y="24906"/>
                  <a:pt x="43588" y="24906"/>
                </a:cubicBezTo>
                <a:cubicBezTo>
                  <a:pt x="39626" y="32822"/>
                  <a:pt x="40946" y="40738"/>
                  <a:pt x="46230" y="46015"/>
                </a:cubicBezTo>
                <a:cubicBezTo>
                  <a:pt x="36984" y="46015"/>
                  <a:pt x="29059" y="53931"/>
                  <a:pt x="29059" y="63166"/>
                </a:cubicBezTo>
                <a:cubicBezTo>
                  <a:pt x="29059" y="82955"/>
                  <a:pt x="27738" y="89552"/>
                  <a:pt x="31700" y="96148"/>
                </a:cubicBezTo>
                <a:cubicBezTo>
                  <a:pt x="31700" y="96148"/>
                  <a:pt x="31700" y="96148"/>
                  <a:pt x="31700" y="206969"/>
                </a:cubicBezTo>
                <a:cubicBezTo>
                  <a:pt x="31700" y="210926"/>
                  <a:pt x="35663" y="214884"/>
                  <a:pt x="39626" y="214884"/>
                </a:cubicBezTo>
                <a:cubicBezTo>
                  <a:pt x="39626" y="214884"/>
                  <a:pt x="39626" y="214884"/>
                  <a:pt x="298512" y="214884"/>
                </a:cubicBezTo>
                <a:cubicBezTo>
                  <a:pt x="302475" y="214884"/>
                  <a:pt x="306438" y="210926"/>
                  <a:pt x="306438" y="206969"/>
                </a:cubicBezTo>
                <a:cubicBezTo>
                  <a:pt x="306438" y="206969"/>
                  <a:pt x="306438" y="206969"/>
                  <a:pt x="306438" y="104064"/>
                </a:cubicBezTo>
                <a:cubicBezTo>
                  <a:pt x="309079" y="96148"/>
                  <a:pt x="310400" y="86913"/>
                  <a:pt x="306438" y="77678"/>
                </a:cubicBezTo>
                <a:cubicBezTo>
                  <a:pt x="306438" y="59208"/>
                  <a:pt x="306438" y="61846"/>
                  <a:pt x="274737" y="61846"/>
                </a:cubicBezTo>
                <a:cubicBezTo>
                  <a:pt x="274737" y="61846"/>
                  <a:pt x="274737" y="61846"/>
                  <a:pt x="281341" y="59208"/>
                </a:cubicBezTo>
                <a:cubicBezTo>
                  <a:pt x="293229" y="53931"/>
                  <a:pt x="294550" y="38099"/>
                  <a:pt x="280021" y="24906"/>
                </a:cubicBezTo>
                <a:cubicBezTo>
                  <a:pt x="280021" y="24906"/>
                  <a:pt x="280021" y="24906"/>
                  <a:pt x="319646" y="24906"/>
                </a:cubicBezTo>
                <a:cubicBezTo>
                  <a:pt x="330213" y="24906"/>
                  <a:pt x="338138" y="34141"/>
                  <a:pt x="338138" y="43376"/>
                </a:cubicBezTo>
                <a:cubicBezTo>
                  <a:pt x="338138" y="43376"/>
                  <a:pt x="338138" y="43376"/>
                  <a:pt x="338138" y="234674"/>
                </a:cubicBezTo>
                <a:cubicBezTo>
                  <a:pt x="338138" y="243909"/>
                  <a:pt x="330213" y="251825"/>
                  <a:pt x="319646" y="251825"/>
                </a:cubicBezTo>
                <a:cubicBezTo>
                  <a:pt x="319646" y="251825"/>
                  <a:pt x="319646" y="251825"/>
                  <a:pt x="200769" y="251825"/>
                </a:cubicBezTo>
                <a:cubicBezTo>
                  <a:pt x="200769" y="251825"/>
                  <a:pt x="200769" y="251825"/>
                  <a:pt x="216620" y="290084"/>
                </a:cubicBezTo>
                <a:cubicBezTo>
                  <a:pt x="216620" y="290084"/>
                  <a:pt x="216620" y="290084"/>
                  <a:pt x="224545" y="290084"/>
                </a:cubicBezTo>
                <a:cubicBezTo>
                  <a:pt x="229828" y="290084"/>
                  <a:pt x="235112" y="295361"/>
                  <a:pt x="235112" y="301958"/>
                </a:cubicBezTo>
                <a:cubicBezTo>
                  <a:pt x="235112" y="308554"/>
                  <a:pt x="229828" y="313831"/>
                  <a:pt x="224545" y="313831"/>
                </a:cubicBezTo>
                <a:cubicBezTo>
                  <a:pt x="224545" y="313831"/>
                  <a:pt x="224545" y="313831"/>
                  <a:pt x="113593" y="313831"/>
                </a:cubicBezTo>
                <a:cubicBezTo>
                  <a:pt x="108310" y="313831"/>
                  <a:pt x="103026" y="308554"/>
                  <a:pt x="103026" y="301958"/>
                </a:cubicBezTo>
                <a:cubicBezTo>
                  <a:pt x="103026" y="295361"/>
                  <a:pt x="108310" y="290084"/>
                  <a:pt x="113593" y="290084"/>
                </a:cubicBezTo>
                <a:cubicBezTo>
                  <a:pt x="113593" y="290084"/>
                  <a:pt x="113593" y="290084"/>
                  <a:pt x="121518" y="290084"/>
                </a:cubicBezTo>
                <a:cubicBezTo>
                  <a:pt x="121518" y="290084"/>
                  <a:pt x="121518" y="290084"/>
                  <a:pt x="137369" y="251825"/>
                </a:cubicBezTo>
                <a:cubicBezTo>
                  <a:pt x="137369" y="251825"/>
                  <a:pt x="137369" y="251825"/>
                  <a:pt x="18492" y="251825"/>
                </a:cubicBezTo>
                <a:cubicBezTo>
                  <a:pt x="7925" y="251825"/>
                  <a:pt x="0" y="243909"/>
                  <a:pt x="0" y="234674"/>
                </a:cubicBezTo>
                <a:cubicBezTo>
                  <a:pt x="0" y="234674"/>
                  <a:pt x="0" y="234674"/>
                  <a:pt x="0" y="43376"/>
                </a:cubicBezTo>
                <a:cubicBezTo>
                  <a:pt x="0" y="34141"/>
                  <a:pt x="7925" y="24906"/>
                  <a:pt x="18492" y="24906"/>
                </a:cubicBezTo>
                <a:close/>
                <a:moveTo>
                  <a:pt x="109666" y="1"/>
                </a:moveTo>
                <a:cubicBezTo>
                  <a:pt x="113718" y="21"/>
                  <a:pt x="119286" y="267"/>
                  <a:pt x="126932" y="267"/>
                </a:cubicBezTo>
                <a:cubicBezTo>
                  <a:pt x="134910" y="267"/>
                  <a:pt x="133580" y="10764"/>
                  <a:pt x="133580" y="18637"/>
                </a:cubicBezTo>
                <a:cubicBezTo>
                  <a:pt x="137569" y="19949"/>
                  <a:pt x="140229" y="21261"/>
                  <a:pt x="144218" y="22573"/>
                </a:cubicBezTo>
                <a:cubicBezTo>
                  <a:pt x="158845" y="6828"/>
                  <a:pt x="154855" y="8140"/>
                  <a:pt x="177460" y="29134"/>
                </a:cubicBezTo>
                <a:cubicBezTo>
                  <a:pt x="182779" y="35695"/>
                  <a:pt x="174801" y="40943"/>
                  <a:pt x="168152" y="47504"/>
                </a:cubicBezTo>
                <a:cubicBezTo>
                  <a:pt x="170812" y="50128"/>
                  <a:pt x="172142" y="54065"/>
                  <a:pt x="173471" y="58001"/>
                </a:cubicBezTo>
                <a:cubicBezTo>
                  <a:pt x="188098" y="58001"/>
                  <a:pt x="192087" y="55377"/>
                  <a:pt x="192087" y="67186"/>
                </a:cubicBezTo>
                <a:cubicBezTo>
                  <a:pt x="192087" y="67186"/>
                  <a:pt x="192087" y="67186"/>
                  <a:pt x="154855" y="82931"/>
                </a:cubicBezTo>
                <a:cubicBezTo>
                  <a:pt x="160174" y="58001"/>
                  <a:pt x="140229" y="35695"/>
                  <a:pt x="116294" y="35695"/>
                </a:cubicBezTo>
                <a:cubicBezTo>
                  <a:pt x="93689" y="35695"/>
                  <a:pt x="76403" y="52753"/>
                  <a:pt x="76403" y="75059"/>
                </a:cubicBezTo>
                <a:cubicBezTo>
                  <a:pt x="76403" y="88180"/>
                  <a:pt x="83052" y="101301"/>
                  <a:pt x="93689" y="107862"/>
                </a:cubicBezTo>
                <a:cubicBezTo>
                  <a:pt x="73744" y="117047"/>
                  <a:pt x="67095" y="118359"/>
                  <a:pt x="59117" y="124919"/>
                </a:cubicBezTo>
                <a:cubicBezTo>
                  <a:pt x="48479" y="114422"/>
                  <a:pt x="49809" y="115734"/>
                  <a:pt x="63106" y="102613"/>
                </a:cubicBezTo>
                <a:cubicBezTo>
                  <a:pt x="61776" y="98677"/>
                  <a:pt x="60447" y="96053"/>
                  <a:pt x="59117" y="92116"/>
                </a:cubicBezTo>
                <a:cubicBezTo>
                  <a:pt x="36512" y="92116"/>
                  <a:pt x="40501" y="94740"/>
                  <a:pt x="40501" y="63249"/>
                </a:cubicBezTo>
                <a:cubicBezTo>
                  <a:pt x="40501" y="55377"/>
                  <a:pt x="51139" y="58001"/>
                  <a:pt x="59117" y="58001"/>
                </a:cubicBezTo>
                <a:cubicBezTo>
                  <a:pt x="60447" y="54065"/>
                  <a:pt x="61776" y="50128"/>
                  <a:pt x="63106" y="47504"/>
                </a:cubicBezTo>
                <a:cubicBezTo>
                  <a:pt x="47150" y="31759"/>
                  <a:pt x="48479" y="35695"/>
                  <a:pt x="69755" y="14700"/>
                </a:cubicBezTo>
                <a:cubicBezTo>
                  <a:pt x="76403" y="8140"/>
                  <a:pt x="81722" y="17325"/>
                  <a:pt x="88370" y="22573"/>
                </a:cubicBezTo>
                <a:cubicBezTo>
                  <a:pt x="91030" y="21261"/>
                  <a:pt x="95019" y="19949"/>
                  <a:pt x="99008" y="18637"/>
                </a:cubicBezTo>
                <a:cubicBezTo>
                  <a:pt x="99008" y="1907"/>
                  <a:pt x="97512" y="-61"/>
                  <a:pt x="10966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0085514" y="5678889"/>
            <a:ext cx="698601" cy="235829"/>
            <a:chOff x="6268357" y="5176837"/>
            <a:chExt cx="698601" cy="235829"/>
          </a:xfrm>
          <a:solidFill>
            <a:schemeClr val="accent2"/>
          </a:solidFill>
        </p:grpSpPr>
        <p:sp>
          <p:nvSpPr>
            <p:cNvPr id="8" name="等腰三角形 7"/>
            <p:cNvSpPr/>
            <p:nvPr/>
          </p:nvSpPr>
          <p:spPr>
            <a:xfrm rot="5400000">
              <a:off x="6747393" y="5193101"/>
              <a:ext cx="235829" cy="2033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6499743" y="5193101"/>
              <a:ext cx="235829" cy="2033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6252093" y="5193101"/>
              <a:ext cx="235829" cy="2033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893343" y="2210920"/>
            <a:ext cx="2591569" cy="958006"/>
            <a:chOff x="7483989" y="3361982"/>
            <a:chExt cx="2591569" cy="958006"/>
          </a:xfrm>
        </p:grpSpPr>
        <p:sp>
          <p:nvSpPr>
            <p:cNvPr id="24" name="矩形 23"/>
            <p:cNvSpPr/>
            <p:nvPr/>
          </p:nvSpPr>
          <p:spPr>
            <a:xfrm>
              <a:off x="7483989" y="3732519"/>
              <a:ext cx="259156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52151" y="2210920"/>
            <a:ext cx="2591569" cy="958006"/>
            <a:chOff x="7483989" y="3361982"/>
            <a:chExt cx="2591569" cy="958006"/>
          </a:xfrm>
        </p:grpSpPr>
        <p:sp>
          <p:nvSpPr>
            <p:cNvPr id="27" name="矩形 26"/>
            <p:cNvSpPr/>
            <p:nvPr/>
          </p:nvSpPr>
          <p:spPr>
            <a:xfrm>
              <a:off x="7483989" y="3732519"/>
              <a:ext cx="259156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613628" y="2210920"/>
            <a:ext cx="2591569" cy="958006"/>
            <a:chOff x="7483989" y="3361982"/>
            <a:chExt cx="2591569" cy="958006"/>
          </a:xfrm>
        </p:grpSpPr>
        <p:sp>
          <p:nvSpPr>
            <p:cNvPr id="30" name="矩形 29"/>
            <p:cNvSpPr/>
            <p:nvPr/>
          </p:nvSpPr>
          <p:spPr>
            <a:xfrm>
              <a:off x="7483989" y="3732519"/>
              <a:ext cx="259156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893343" y="4211729"/>
            <a:ext cx="9157358" cy="958006"/>
            <a:chOff x="7483989" y="3361982"/>
            <a:chExt cx="9157358" cy="958006"/>
          </a:xfrm>
        </p:grpSpPr>
        <p:sp>
          <p:nvSpPr>
            <p:cNvPr id="37" name="矩形 36"/>
            <p:cNvSpPr/>
            <p:nvPr/>
          </p:nvSpPr>
          <p:spPr>
            <a:xfrm>
              <a:off x="7483989" y="3732519"/>
              <a:ext cx="9157358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34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3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2311414" y="1649905"/>
            <a:ext cx="1509754" cy="1509754"/>
            <a:chOff x="2667000" y="2238375"/>
            <a:chExt cx="1409700" cy="1409700"/>
          </a:xfrm>
        </p:grpSpPr>
        <p:sp>
          <p:nvSpPr>
            <p:cNvPr id="74" name="椭圆 73"/>
            <p:cNvSpPr/>
            <p:nvPr/>
          </p:nvSpPr>
          <p:spPr>
            <a:xfrm>
              <a:off x="2667000" y="2238375"/>
              <a:ext cx="1409700" cy="14097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5" name="椭圆 2"/>
            <p:cNvSpPr/>
            <p:nvPr/>
          </p:nvSpPr>
          <p:spPr>
            <a:xfrm>
              <a:off x="3028950" y="2600325"/>
              <a:ext cx="685800" cy="685800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41123" y="1649905"/>
            <a:ext cx="1509754" cy="1509754"/>
            <a:chOff x="2667000" y="2238375"/>
            <a:chExt cx="1409700" cy="1409700"/>
          </a:xfrm>
        </p:grpSpPr>
        <p:sp>
          <p:nvSpPr>
            <p:cNvPr id="72" name="椭圆 71"/>
            <p:cNvSpPr/>
            <p:nvPr/>
          </p:nvSpPr>
          <p:spPr>
            <a:xfrm>
              <a:off x="2667000" y="2238375"/>
              <a:ext cx="1409700" cy="14097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3" name="椭圆 46"/>
            <p:cNvSpPr/>
            <p:nvPr/>
          </p:nvSpPr>
          <p:spPr>
            <a:xfrm>
              <a:off x="3028950" y="2600326"/>
              <a:ext cx="685800" cy="685797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370832" y="1649905"/>
            <a:ext cx="1509754" cy="1509754"/>
            <a:chOff x="2667000" y="2238375"/>
            <a:chExt cx="1409700" cy="1409700"/>
          </a:xfrm>
        </p:grpSpPr>
        <p:sp>
          <p:nvSpPr>
            <p:cNvPr id="70" name="椭圆 69"/>
            <p:cNvSpPr/>
            <p:nvPr/>
          </p:nvSpPr>
          <p:spPr>
            <a:xfrm>
              <a:off x="2667000" y="2238375"/>
              <a:ext cx="1409700" cy="14097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1" name="椭圆 57"/>
            <p:cNvSpPr/>
            <p:nvPr/>
          </p:nvSpPr>
          <p:spPr>
            <a:xfrm>
              <a:off x="3028950" y="2665953"/>
              <a:ext cx="685800" cy="554544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67" name="矩形 66"/>
          <p:cNvSpPr/>
          <p:nvPr/>
        </p:nvSpPr>
        <p:spPr>
          <a:xfrm>
            <a:off x="1842166" y="3435087"/>
            <a:ext cx="2448250" cy="2591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871875" y="3435087"/>
            <a:ext cx="2448250" cy="2591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7901584" y="3435087"/>
            <a:ext cx="2448250" cy="2591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1996895" y="4229100"/>
            <a:ext cx="2129072" cy="0"/>
          </a:xfrm>
          <a:prstGeom prst="line">
            <a:avLst/>
          </a:prstGeom>
          <a:ln w="127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050183" y="4229100"/>
            <a:ext cx="2129072" cy="0"/>
          </a:xfrm>
          <a:prstGeom prst="line">
            <a:avLst/>
          </a:prstGeom>
          <a:ln w="127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060843" y="4229100"/>
            <a:ext cx="2129072" cy="0"/>
          </a:xfrm>
          <a:prstGeom prst="line">
            <a:avLst/>
          </a:prstGeom>
          <a:ln w="127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1977701" y="4415406"/>
            <a:ext cx="2136391" cy="8460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996895" y="3727489"/>
            <a:ext cx="2129072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latin typeface="+mn-ea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50183" y="4415406"/>
            <a:ext cx="2136391" cy="8460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060843" y="4415406"/>
            <a:ext cx="2136391" cy="8460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050183" y="3727489"/>
            <a:ext cx="2129072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latin typeface="+mn-ea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060843" y="3727489"/>
            <a:ext cx="2129072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latin typeface="+mn-ea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25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1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8574" y="2000911"/>
            <a:ext cx="6448076" cy="1685265"/>
            <a:chOff x="3304037" y="-125467"/>
            <a:chExt cx="6448076" cy="1685265"/>
          </a:xfrm>
        </p:grpSpPr>
        <p:sp>
          <p:nvSpPr>
            <p:cNvPr id="3" name="文本框 2"/>
            <p:cNvSpPr txBox="1"/>
            <p:nvPr/>
          </p:nvSpPr>
          <p:spPr>
            <a:xfrm>
              <a:off x="3304038" y="582419"/>
              <a:ext cx="45191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</a:rPr>
                <a:t>Add title text here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4037" y="1240543"/>
              <a:ext cx="6448076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presentation and make it into a film to used wider field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04038" y="-125467"/>
              <a:ext cx="22545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</a:rPr>
                <a:t>PART 02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/>
          <a:stretch/>
        </p:blipFill>
        <p:spPr>
          <a:xfrm rot="10800000">
            <a:off x="6096000" y="963662"/>
            <a:ext cx="6096000" cy="58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占位符 5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8" y="1844067"/>
            <a:ext cx="3022600" cy="2132883"/>
          </a:xfrm>
        </p:spPr>
      </p:pic>
      <p:pic>
        <p:nvPicPr>
          <p:cNvPr id="55" name="图片占位符 54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34" y="1844067"/>
            <a:ext cx="3022600" cy="2132883"/>
          </a:xfrm>
        </p:spPr>
      </p:pic>
      <p:pic>
        <p:nvPicPr>
          <p:cNvPr id="57" name="图片占位符 56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2" y="1844067"/>
            <a:ext cx="3022600" cy="2132883"/>
          </a:xfrm>
        </p:spPr>
      </p:pic>
      <p:grpSp>
        <p:nvGrpSpPr>
          <p:cNvPr id="58" name="组合 57"/>
          <p:cNvGrpSpPr/>
          <p:nvPr/>
        </p:nvGrpSpPr>
        <p:grpSpPr>
          <a:xfrm>
            <a:off x="2062161" y="3271374"/>
            <a:ext cx="8098184" cy="1372240"/>
            <a:chOff x="2062161" y="3271374"/>
            <a:chExt cx="8098184" cy="1372240"/>
          </a:xfrm>
        </p:grpSpPr>
        <p:grpSp>
          <p:nvGrpSpPr>
            <p:cNvPr id="2" name="组合 1"/>
            <p:cNvGrpSpPr/>
            <p:nvPr/>
          </p:nvGrpSpPr>
          <p:grpSpPr>
            <a:xfrm>
              <a:off x="2062161" y="3271374"/>
              <a:ext cx="954573" cy="822907"/>
              <a:chOff x="2708888" y="2737974"/>
              <a:chExt cx="954573" cy="822907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2708888" y="2737974"/>
                <a:ext cx="954573" cy="822907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Freeform 80"/>
              <p:cNvSpPr>
                <a:spLocks noEditPoints="1"/>
              </p:cNvSpPr>
              <p:nvPr/>
            </p:nvSpPr>
            <p:spPr bwMode="auto">
              <a:xfrm>
                <a:off x="2986943" y="3120852"/>
                <a:ext cx="322263" cy="323850"/>
              </a:xfrm>
              <a:custGeom>
                <a:avLst/>
                <a:gdLst>
                  <a:gd name="T0" fmla="*/ 1017 w 1017"/>
                  <a:gd name="T1" fmla="*/ 28 h 1017"/>
                  <a:gd name="T2" fmla="*/ 1017 w 1017"/>
                  <a:gd name="T3" fmla="*/ 25 h 1017"/>
                  <a:gd name="T4" fmla="*/ 1015 w 1017"/>
                  <a:gd name="T5" fmla="*/ 19 h 1017"/>
                  <a:gd name="T6" fmla="*/ 1014 w 1017"/>
                  <a:gd name="T7" fmla="*/ 17 h 1017"/>
                  <a:gd name="T8" fmla="*/ 1011 w 1017"/>
                  <a:gd name="T9" fmla="*/ 12 h 1017"/>
                  <a:gd name="T10" fmla="*/ 1008 w 1017"/>
                  <a:gd name="T11" fmla="*/ 9 h 1017"/>
                  <a:gd name="T12" fmla="*/ 1005 w 1017"/>
                  <a:gd name="T13" fmla="*/ 6 h 1017"/>
                  <a:gd name="T14" fmla="*/ 1003 w 1017"/>
                  <a:gd name="T15" fmla="*/ 5 h 1017"/>
                  <a:gd name="T16" fmla="*/ 1002 w 1017"/>
                  <a:gd name="T17" fmla="*/ 4 h 1017"/>
                  <a:gd name="T18" fmla="*/ 1002 w 1017"/>
                  <a:gd name="T19" fmla="*/ 4 h 1017"/>
                  <a:gd name="T20" fmla="*/ 995 w 1017"/>
                  <a:gd name="T21" fmla="*/ 1 h 1017"/>
                  <a:gd name="T22" fmla="*/ 991 w 1017"/>
                  <a:gd name="T23" fmla="*/ 0 h 1017"/>
                  <a:gd name="T24" fmla="*/ 984 w 1017"/>
                  <a:gd name="T25" fmla="*/ 0 h 1017"/>
                  <a:gd name="T26" fmla="*/ 983 w 1017"/>
                  <a:gd name="T27" fmla="*/ 0 h 1017"/>
                  <a:gd name="T28" fmla="*/ 977 w 1017"/>
                  <a:gd name="T29" fmla="*/ 1 h 1017"/>
                  <a:gd name="T30" fmla="*/ 973 w 1017"/>
                  <a:gd name="T31" fmla="*/ 2 h 1017"/>
                  <a:gd name="T32" fmla="*/ 968 w 1017"/>
                  <a:gd name="T33" fmla="*/ 5 h 1017"/>
                  <a:gd name="T34" fmla="*/ 968 w 1017"/>
                  <a:gd name="T35" fmla="*/ 5 h 1017"/>
                  <a:gd name="T36" fmla="*/ 10 w 1017"/>
                  <a:gd name="T37" fmla="*/ 676 h 1017"/>
                  <a:gd name="T38" fmla="*/ 1 w 1017"/>
                  <a:gd name="T39" fmla="*/ 689 h 1017"/>
                  <a:gd name="T40" fmla="*/ 0 w 1017"/>
                  <a:gd name="T41" fmla="*/ 704 h 1017"/>
                  <a:gd name="T42" fmla="*/ 3 w 1017"/>
                  <a:gd name="T43" fmla="*/ 713 h 1017"/>
                  <a:gd name="T44" fmla="*/ 13 w 1017"/>
                  <a:gd name="T45" fmla="*/ 724 h 1017"/>
                  <a:gd name="T46" fmla="*/ 27 w 1017"/>
                  <a:gd name="T47" fmla="*/ 731 h 1017"/>
                  <a:gd name="T48" fmla="*/ 350 w 1017"/>
                  <a:gd name="T49" fmla="*/ 985 h 1017"/>
                  <a:gd name="T50" fmla="*/ 351 w 1017"/>
                  <a:gd name="T51" fmla="*/ 988 h 1017"/>
                  <a:gd name="T52" fmla="*/ 354 w 1017"/>
                  <a:gd name="T53" fmla="*/ 1000 h 1017"/>
                  <a:gd name="T54" fmla="*/ 357 w 1017"/>
                  <a:gd name="T55" fmla="*/ 1005 h 1017"/>
                  <a:gd name="T56" fmla="*/ 365 w 1017"/>
                  <a:gd name="T57" fmla="*/ 1012 h 1017"/>
                  <a:gd name="T58" fmla="*/ 368 w 1017"/>
                  <a:gd name="T59" fmla="*/ 1014 h 1017"/>
                  <a:gd name="T60" fmla="*/ 376 w 1017"/>
                  <a:gd name="T61" fmla="*/ 1016 h 1017"/>
                  <a:gd name="T62" fmla="*/ 382 w 1017"/>
                  <a:gd name="T63" fmla="*/ 1017 h 1017"/>
                  <a:gd name="T64" fmla="*/ 393 w 1017"/>
                  <a:gd name="T65" fmla="*/ 1015 h 1017"/>
                  <a:gd name="T66" fmla="*/ 399 w 1017"/>
                  <a:gd name="T67" fmla="*/ 1012 h 1017"/>
                  <a:gd name="T68" fmla="*/ 405 w 1017"/>
                  <a:gd name="T69" fmla="*/ 1006 h 1017"/>
                  <a:gd name="T70" fmla="*/ 524 w 1017"/>
                  <a:gd name="T71" fmla="*/ 821 h 1017"/>
                  <a:gd name="T72" fmla="*/ 876 w 1017"/>
                  <a:gd name="T73" fmla="*/ 1013 h 1017"/>
                  <a:gd name="T74" fmla="*/ 891 w 1017"/>
                  <a:gd name="T75" fmla="*/ 1017 h 1017"/>
                  <a:gd name="T76" fmla="*/ 906 w 1017"/>
                  <a:gd name="T77" fmla="*/ 1013 h 1017"/>
                  <a:gd name="T78" fmla="*/ 921 w 1017"/>
                  <a:gd name="T79" fmla="*/ 996 h 1017"/>
                  <a:gd name="T80" fmla="*/ 1017 w 1017"/>
                  <a:gd name="T81" fmla="*/ 34 h 1017"/>
                  <a:gd name="T82" fmla="*/ 367 w 1017"/>
                  <a:gd name="T83" fmla="*/ 667 h 1017"/>
                  <a:gd name="T84" fmla="*/ 367 w 1017"/>
                  <a:gd name="T85" fmla="*/ 667 h 1017"/>
                  <a:gd name="T86" fmla="*/ 760 w 1017"/>
                  <a:gd name="T87" fmla="*/ 328 h 1017"/>
                  <a:gd name="T88" fmla="*/ 557 w 1017"/>
                  <a:gd name="T89" fmla="*/ 767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7" h="1017">
                    <a:moveTo>
                      <a:pt x="1017" y="31"/>
                    </a:moveTo>
                    <a:lnTo>
                      <a:pt x="1017" y="31"/>
                    </a:lnTo>
                    <a:lnTo>
                      <a:pt x="1017" y="28"/>
                    </a:lnTo>
                    <a:lnTo>
                      <a:pt x="1017" y="28"/>
                    </a:lnTo>
                    <a:lnTo>
                      <a:pt x="1017" y="25"/>
                    </a:lnTo>
                    <a:lnTo>
                      <a:pt x="1017" y="25"/>
                    </a:lnTo>
                    <a:lnTo>
                      <a:pt x="1016" y="23"/>
                    </a:lnTo>
                    <a:lnTo>
                      <a:pt x="1016" y="23"/>
                    </a:lnTo>
                    <a:lnTo>
                      <a:pt x="1015" y="19"/>
                    </a:lnTo>
                    <a:lnTo>
                      <a:pt x="1015" y="19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3" y="15"/>
                    </a:lnTo>
                    <a:lnTo>
                      <a:pt x="1013" y="15"/>
                    </a:lnTo>
                    <a:lnTo>
                      <a:pt x="1011" y="12"/>
                    </a:lnTo>
                    <a:lnTo>
                      <a:pt x="1011" y="12"/>
                    </a:lnTo>
                    <a:lnTo>
                      <a:pt x="1008" y="9"/>
                    </a:lnTo>
                    <a:lnTo>
                      <a:pt x="1008" y="9"/>
                    </a:lnTo>
                    <a:lnTo>
                      <a:pt x="1006" y="7"/>
                    </a:lnTo>
                    <a:lnTo>
                      <a:pt x="1006" y="7"/>
                    </a:lnTo>
                    <a:lnTo>
                      <a:pt x="1005" y="6"/>
                    </a:lnTo>
                    <a:lnTo>
                      <a:pt x="1005" y="6"/>
                    </a:lnTo>
                    <a:lnTo>
                      <a:pt x="1003" y="5"/>
                    </a:lnTo>
                    <a:lnTo>
                      <a:pt x="1003" y="5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998" y="2"/>
                    </a:lnTo>
                    <a:lnTo>
                      <a:pt x="998" y="2"/>
                    </a:lnTo>
                    <a:lnTo>
                      <a:pt x="995" y="1"/>
                    </a:lnTo>
                    <a:lnTo>
                      <a:pt x="995" y="1"/>
                    </a:lnTo>
                    <a:lnTo>
                      <a:pt x="991" y="0"/>
                    </a:lnTo>
                    <a:lnTo>
                      <a:pt x="991" y="0"/>
                    </a:lnTo>
                    <a:lnTo>
                      <a:pt x="988" y="0"/>
                    </a:lnTo>
                    <a:lnTo>
                      <a:pt x="988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3" y="0"/>
                    </a:lnTo>
                    <a:lnTo>
                      <a:pt x="983" y="0"/>
                    </a:lnTo>
                    <a:lnTo>
                      <a:pt x="981" y="0"/>
                    </a:lnTo>
                    <a:lnTo>
                      <a:pt x="981" y="0"/>
                    </a:lnTo>
                    <a:lnTo>
                      <a:pt x="977" y="1"/>
                    </a:lnTo>
                    <a:lnTo>
                      <a:pt x="977" y="1"/>
                    </a:lnTo>
                    <a:lnTo>
                      <a:pt x="973" y="2"/>
                    </a:lnTo>
                    <a:lnTo>
                      <a:pt x="973" y="2"/>
                    </a:lnTo>
                    <a:lnTo>
                      <a:pt x="971" y="3"/>
                    </a:lnTo>
                    <a:lnTo>
                      <a:pt x="971" y="3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14" y="673"/>
                    </a:lnTo>
                    <a:lnTo>
                      <a:pt x="14" y="673"/>
                    </a:lnTo>
                    <a:lnTo>
                      <a:pt x="10" y="676"/>
                    </a:lnTo>
                    <a:lnTo>
                      <a:pt x="6" y="680"/>
                    </a:lnTo>
                    <a:lnTo>
                      <a:pt x="3" y="684"/>
                    </a:lnTo>
                    <a:lnTo>
                      <a:pt x="1" y="689"/>
                    </a:lnTo>
                    <a:lnTo>
                      <a:pt x="0" y="693"/>
                    </a:lnTo>
                    <a:lnTo>
                      <a:pt x="0" y="698"/>
                    </a:lnTo>
                    <a:lnTo>
                      <a:pt x="0" y="704"/>
                    </a:lnTo>
                    <a:lnTo>
                      <a:pt x="1" y="708"/>
                    </a:lnTo>
                    <a:lnTo>
                      <a:pt x="1" y="708"/>
                    </a:lnTo>
                    <a:lnTo>
                      <a:pt x="3" y="713"/>
                    </a:lnTo>
                    <a:lnTo>
                      <a:pt x="6" y="718"/>
                    </a:lnTo>
                    <a:lnTo>
                      <a:pt x="10" y="721"/>
                    </a:lnTo>
                    <a:lnTo>
                      <a:pt x="13" y="724"/>
                    </a:lnTo>
                    <a:lnTo>
                      <a:pt x="17" y="727"/>
                    </a:lnTo>
                    <a:lnTo>
                      <a:pt x="21" y="730"/>
                    </a:lnTo>
                    <a:lnTo>
                      <a:pt x="27" y="731"/>
                    </a:lnTo>
                    <a:lnTo>
                      <a:pt x="32" y="731"/>
                    </a:lnTo>
                    <a:lnTo>
                      <a:pt x="350" y="731"/>
                    </a:lnTo>
                    <a:lnTo>
                      <a:pt x="350" y="985"/>
                    </a:lnTo>
                    <a:lnTo>
                      <a:pt x="350" y="985"/>
                    </a:lnTo>
                    <a:lnTo>
                      <a:pt x="351" y="988"/>
                    </a:lnTo>
                    <a:lnTo>
                      <a:pt x="351" y="988"/>
                    </a:lnTo>
                    <a:lnTo>
                      <a:pt x="352" y="995"/>
                    </a:lnTo>
                    <a:lnTo>
                      <a:pt x="352" y="995"/>
                    </a:lnTo>
                    <a:lnTo>
                      <a:pt x="354" y="1000"/>
                    </a:lnTo>
                    <a:lnTo>
                      <a:pt x="354" y="1000"/>
                    </a:lnTo>
                    <a:lnTo>
                      <a:pt x="357" y="1005"/>
                    </a:lnTo>
                    <a:lnTo>
                      <a:pt x="357" y="1005"/>
                    </a:lnTo>
                    <a:lnTo>
                      <a:pt x="362" y="1010"/>
                    </a:lnTo>
                    <a:lnTo>
                      <a:pt x="362" y="1010"/>
                    </a:lnTo>
                    <a:lnTo>
                      <a:pt x="365" y="1012"/>
                    </a:lnTo>
                    <a:lnTo>
                      <a:pt x="365" y="1012"/>
                    </a:lnTo>
                    <a:lnTo>
                      <a:pt x="368" y="1014"/>
                    </a:lnTo>
                    <a:lnTo>
                      <a:pt x="368" y="1014"/>
                    </a:lnTo>
                    <a:lnTo>
                      <a:pt x="370" y="1015"/>
                    </a:lnTo>
                    <a:lnTo>
                      <a:pt x="370" y="1015"/>
                    </a:lnTo>
                    <a:lnTo>
                      <a:pt x="376" y="1016"/>
                    </a:lnTo>
                    <a:lnTo>
                      <a:pt x="382" y="1017"/>
                    </a:lnTo>
                    <a:lnTo>
                      <a:pt x="382" y="1017"/>
                    </a:lnTo>
                    <a:lnTo>
                      <a:pt x="382" y="1017"/>
                    </a:lnTo>
                    <a:lnTo>
                      <a:pt x="387" y="1016"/>
                    </a:lnTo>
                    <a:lnTo>
                      <a:pt x="393" y="1015"/>
                    </a:lnTo>
                    <a:lnTo>
                      <a:pt x="393" y="1015"/>
                    </a:lnTo>
                    <a:lnTo>
                      <a:pt x="395" y="1014"/>
                    </a:lnTo>
                    <a:lnTo>
                      <a:pt x="395" y="1014"/>
                    </a:lnTo>
                    <a:lnTo>
                      <a:pt x="399" y="1012"/>
                    </a:lnTo>
                    <a:lnTo>
                      <a:pt x="403" y="1007"/>
                    </a:lnTo>
                    <a:lnTo>
                      <a:pt x="403" y="1007"/>
                    </a:lnTo>
                    <a:lnTo>
                      <a:pt x="405" y="1006"/>
                    </a:lnTo>
                    <a:lnTo>
                      <a:pt x="405" y="1006"/>
                    </a:lnTo>
                    <a:lnTo>
                      <a:pt x="409" y="1002"/>
                    </a:lnTo>
                    <a:lnTo>
                      <a:pt x="524" y="821"/>
                    </a:lnTo>
                    <a:lnTo>
                      <a:pt x="524" y="821"/>
                    </a:lnTo>
                    <a:lnTo>
                      <a:pt x="526" y="822"/>
                    </a:lnTo>
                    <a:lnTo>
                      <a:pt x="876" y="1013"/>
                    </a:lnTo>
                    <a:lnTo>
                      <a:pt x="876" y="1013"/>
                    </a:lnTo>
                    <a:lnTo>
                      <a:pt x="883" y="1016"/>
                    </a:lnTo>
                    <a:lnTo>
                      <a:pt x="891" y="1017"/>
                    </a:lnTo>
                    <a:lnTo>
                      <a:pt x="898" y="1016"/>
                    </a:lnTo>
                    <a:lnTo>
                      <a:pt x="906" y="1013"/>
                    </a:lnTo>
                    <a:lnTo>
                      <a:pt x="906" y="1013"/>
                    </a:lnTo>
                    <a:lnTo>
                      <a:pt x="912" y="1009"/>
                    </a:lnTo>
                    <a:lnTo>
                      <a:pt x="917" y="1003"/>
                    </a:lnTo>
                    <a:lnTo>
                      <a:pt x="921" y="996"/>
                    </a:lnTo>
                    <a:lnTo>
                      <a:pt x="922" y="988"/>
                    </a:lnTo>
                    <a:lnTo>
                      <a:pt x="1017" y="34"/>
                    </a:lnTo>
                    <a:lnTo>
                      <a:pt x="1017" y="34"/>
                    </a:lnTo>
                    <a:lnTo>
                      <a:pt x="1017" y="31"/>
                    </a:lnTo>
                    <a:lnTo>
                      <a:pt x="1017" y="31"/>
                    </a:lnTo>
                    <a:close/>
                    <a:moveTo>
                      <a:pt x="367" y="667"/>
                    </a:moveTo>
                    <a:lnTo>
                      <a:pt x="133" y="667"/>
                    </a:lnTo>
                    <a:lnTo>
                      <a:pt x="773" y="219"/>
                    </a:lnTo>
                    <a:lnTo>
                      <a:pt x="367" y="667"/>
                    </a:lnTo>
                    <a:close/>
                    <a:moveTo>
                      <a:pt x="413" y="875"/>
                    </a:moveTo>
                    <a:lnTo>
                      <a:pt x="413" y="711"/>
                    </a:lnTo>
                    <a:lnTo>
                      <a:pt x="760" y="328"/>
                    </a:lnTo>
                    <a:lnTo>
                      <a:pt x="413" y="875"/>
                    </a:lnTo>
                    <a:close/>
                    <a:moveTo>
                      <a:pt x="864" y="934"/>
                    </a:moveTo>
                    <a:lnTo>
                      <a:pt x="557" y="767"/>
                    </a:lnTo>
                    <a:lnTo>
                      <a:pt x="941" y="162"/>
                    </a:lnTo>
                    <a:lnTo>
                      <a:pt x="864" y="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629134" y="3271374"/>
              <a:ext cx="954573" cy="822907"/>
              <a:chOff x="6276000" y="2737974"/>
              <a:chExt cx="954573" cy="822907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6276000" y="2737974"/>
                <a:ext cx="954573" cy="822907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Freeform 49"/>
              <p:cNvSpPr>
                <a:spLocks noEditPoints="1"/>
              </p:cNvSpPr>
              <p:nvPr/>
            </p:nvSpPr>
            <p:spPr bwMode="auto">
              <a:xfrm>
                <a:off x="6591361" y="3120852"/>
                <a:ext cx="323850" cy="323850"/>
              </a:xfrm>
              <a:custGeom>
                <a:avLst/>
                <a:gdLst>
                  <a:gd name="T0" fmla="*/ 992 w 1017"/>
                  <a:gd name="T1" fmla="*/ 1 h 1018"/>
                  <a:gd name="T2" fmla="*/ 808 w 1017"/>
                  <a:gd name="T3" fmla="*/ 193 h 1018"/>
                  <a:gd name="T4" fmla="*/ 732 w 1017"/>
                  <a:gd name="T5" fmla="*/ 277 h 1018"/>
                  <a:gd name="T6" fmla="*/ 563 w 1017"/>
                  <a:gd name="T7" fmla="*/ 447 h 1018"/>
                  <a:gd name="T8" fmla="*/ 480 w 1017"/>
                  <a:gd name="T9" fmla="*/ 519 h 1018"/>
                  <a:gd name="T10" fmla="*/ 222 w 1017"/>
                  <a:gd name="T11" fmla="*/ 604 h 1018"/>
                  <a:gd name="T12" fmla="*/ 131 w 1017"/>
                  <a:gd name="T13" fmla="*/ 672 h 1018"/>
                  <a:gd name="T14" fmla="*/ 0 w 1017"/>
                  <a:gd name="T15" fmla="*/ 986 h 1018"/>
                  <a:gd name="T16" fmla="*/ 46 w 1017"/>
                  <a:gd name="T17" fmla="*/ 1014 h 1018"/>
                  <a:gd name="T18" fmla="*/ 275 w 1017"/>
                  <a:gd name="T19" fmla="*/ 780 h 1018"/>
                  <a:gd name="T20" fmla="*/ 505 w 1017"/>
                  <a:gd name="T21" fmla="*/ 608 h 1018"/>
                  <a:gd name="T22" fmla="*/ 618 w 1017"/>
                  <a:gd name="T23" fmla="*/ 625 h 1018"/>
                  <a:gd name="T24" fmla="*/ 668 w 1017"/>
                  <a:gd name="T25" fmla="*/ 534 h 1018"/>
                  <a:gd name="T26" fmla="*/ 864 w 1017"/>
                  <a:gd name="T27" fmla="*/ 375 h 1018"/>
                  <a:gd name="T28" fmla="*/ 922 w 1017"/>
                  <a:gd name="T29" fmla="*/ 287 h 1018"/>
                  <a:gd name="T30" fmla="*/ 211 w 1017"/>
                  <a:gd name="T31" fmla="*/ 730 h 1018"/>
                  <a:gd name="T32" fmla="*/ 211 w 1017"/>
                  <a:gd name="T33" fmla="*/ 671 h 1018"/>
                  <a:gd name="T34" fmla="*/ 253 w 1017"/>
                  <a:gd name="T35" fmla="*/ 706 h 1018"/>
                  <a:gd name="T36" fmla="*/ 555 w 1017"/>
                  <a:gd name="T37" fmla="*/ 568 h 1018"/>
                  <a:gd name="T38" fmla="*/ 566 w 1017"/>
                  <a:gd name="T39" fmla="*/ 510 h 1018"/>
                  <a:gd name="T40" fmla="*/ 602 w 1017"/>
                  <a:gd name="T41" fmla="*/ 554 h 1018"/>
                  <a:gd name="T42" fmla="*/ 804 w 1017"/>
                  <a:gd name="T43" fmla="*/ 309 h 1018"/>
                  <a:gd name="T44" fmla="*/ 826 w 1017"/>
                  <a:gd name="T45" fmla="*/ 255 h 1018"/>
                  <a:gd name="T46" fmla="*/ 853 w 1017"/>
                  <a:gd name="T47" fmla="*/ 304 h 1018"/>
                  <a:gd name="T48" fmla="*/ 164 w 1017"/>
                  <a:gd name="T49" fmla="*/ 968 h 1018"/>
                  <a:gd name="T50" fmla="*/ 191 w 1017"/>
                  <a:gd name="T51" fmla="*/ 1018 h 1018"/>
                  <a:gd name="T52" fmla="*/ 214 w 1017"/>
                  <a:gd name="T53" fmla="*/ 964 h 1018"/>
                  <a:gd name="T54" fmla="*/ 321 w 1017"/>
                  <a:gd name="T55" fmla="*/ 973 h 1018"/>
                  <a:gd name="T56" fmla="*/ 356 w 1017"/>
                  <a:gd name="T57" fmla="*/ 1017 h 1018"/>
                  <a:gd name="T58" fmla="*/ 367 w 1017"/>
                  <a:gd name="T59" fmla="*/ 959 h 1018"/>
                  <a:gd name="T60" fmla="*/ 478 w 1017"/>
                  <a:gd name="T61" fmla="*/ 980 h 1018"/>
                  <a:gd name="T62" fmla="*/ 522 w 1017"/>
                  <a:gd name="T63" fmla="*/ 1015 h 1018"/>
                  <a:gd name="T64" fmla="*/ 522 w 1017"/>
                  <a:gd name="T65" fmla="*/ 957 h 1018"/>
                  <a:gd name="T66" fmla="*/ 637 w 1017"/>
                  <a:gd name="T67" fmla="*/ 986 h 1018"/>
                  <a:gd name="T68" fmla="*/ 686 w 1017"/>
                  <a:gd name="T69" fmla="*/ 1013 h 1018"/>
                  <a:gd name="T70" fmla="*/ 674 w 1017"/>
                  <a:gd name="T71" fmla="*/ 955 h 1018"/>
                  <a:gd name="T72" fmla="*/ 795 w 1017"/>
                  <a:gd name="T73" fmla="*/ 986 h 1018"/>
                  <a:gd name="T74" fmla="*/ 849 w 1017"/>
                  <a:gd name="T75" fmla="*/ 1009 h 1018"/>
                  <a:gd name="T76" fmla="*/ 826 w 1017"/>
                  <a:gd name="T77" fmla="*/ 954 h 1018"/>
                  <a:gd name="T78" fmla="*/ 955 w 1017"/>
                  <a:gd name="T79" fmla="*/ 993 h 1018"/>
                  <a:gd name="T80" fmla="*/ 1012 w 1017"/>
                  <a:gd name="T81" fmla="*/ 1005 h 1018"/>
                  <a:gd name="T82" fmla="*/ 986 w 1017"/>
                  <a:gd name="T83" fmla="*/ 954 h 1018"/>
                  <a:gd name="T84" fmla="*/ 61 w 1017"/>
                  <a:gd name="T85" fmla="*/ 815 h 1018"/>
                  <a:gd name="T86" fmla="*/ 2 w 1017"/>
                  <a:gd name="T87" fmla="*/ 815 h 1018"/>
                  <a:gd name="T88" fmla="*/ 31 w 1017"/>
                  <a:gd name="T89" fmla="*/ 700 h 1018"/>
                  <a:gd name="T90" fmla="*/ 58 w 1017"/>
                  <a:gd name="T91" fmla="*/ 650 h 1018"/>
                  <a:gd name="T92" fmla="*/ 0 w 1017"/>
                  <a:gd name="T93" fmla="*/ 662 h 1018"/>
                  <a:gd name="T94" fmla="*/ 31 w 1017"/>
                  <a:gd name="T95" fmla="*/ 541 h 1018"/>
                  <a:gd name="T96" fmla="*/ 54 w 1017"/>
                  <a:gd name="T97" fmla="*/ 486 h 1018"/>
                  <a:gd name="T98" fmla="*/ 0 w 1017"/>
                  <a:gd name="T99" fmla="*/ 509 h 1018"/>
                  <a:gd name="T100" fmla="*/ 38 w 1017"/>
                  <a:gd name="T101" fmla="*/ 381 h 1018"/>
                  <a:gd name="T102" fmla="*/ 50 w 1017"/>
                  <a:gd name="T103" fmla="*/ 324 h 1018"/>
                  <a:gd name="T104" fmla="*/ 0 w 1017"/>
                  <a:gd name="T105" fmla="*/ 350 h 1018"/>
                  <a:gd name="T106" fmla="*/ 44 w 1017"/>
                  <a:gd name="T107" fmla="*/ 220 h 1018"/>
                  <a:gd name="T108" fmla="*/ 44 w 1017"/>
                  <a:gd name="T109" fmla="*/ 162 h 1018"/>
                  <a:gd name="T110" fmla="*/ 0 w 1017"/>
                  <a:gd name="T111" fmla="*/ 198 h 1018"/>
                  <a:gd name="T112" fmla="*/ 50 w 1017"/>
                  <a:gd name="T113" fmla="*/ 58 h 1018"/>
                  <a:gd name="T114" fmla="*/ 38 w 1017"/>
                  <a:gd name="T115" fmla="*/ 1 h 1018"/>
                  <a:gd name="T116" fmla="*/ 2 w 1017"/>
                  <a:gd name="T117" fmla="*/ 44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1012" y="50"/>
                    </a:moveTo>
                    <a:lnTo>
                      <a:pt x="1012" y="50"/>
                    </a:lnTo>
                    <a:lnTo>
                      <a:pt x="1015" y="44"/>
                    </a:lnTo>
                    <a:lnTo>
                      <a:pt x="1017" y="38"/>
                    </a:lnTo>
                    <a:lnTo>
                      <a:pt x="1017" y="31"/>
                    </a:lnTo>
                    <a:lnTo>
                      <a:pt x="1017" y="26"/>
                    </a:lnTo>
                    <a:lnTo>
                      <a:pt x="1015" y="20"/>
                    </a:lnTo>
                    <a:lnTo>
                      <a:pt x="1012" y="14"/>
                    </a:lnTo>
                    <a:lnTo>
                      <a:pt x="1009" y="10"/>
                    </a:lnTo>
                    <a:lnTo>
                      <a:pt x="1003" y="6"/>
                    </a:lnTo>
                    <a:lnTo>
                      <a:pt x="1003" y="6"/>
                    </a:lnTo>
                    <a:lnTo>
                      <a:pt x="998" y="2"/>
                    </a:lnTo>
                    <a:lnTo>
                      <a:pt x="992" y="1"/>
                    </a:lnTo>
                    <a:lnTo>
                      <a:pt x="985" y="0"/>
                    </a:lnTo>
                    <a:lnTo>
                      <a:pt x="980" y="1"/>
                    </a:lnTo>
                    <a:lnTo>
                      <a:pt x="973" y="2"/>
                    </a:lnTo>
                    <a:lnTo>
                      <a:pt x="968" y="6"/>
                    </a:lnTo>
                    <a:lnTo>
                      <a:pt x="964" y="10"/>
                    </a:lnTo>
                    <a:lnTo>
                      <a:pt x="959" y="14"/>
                    </a:lnTo>
                    <a:lnTo>
                      <a:pt x="841" y="192"/>
                    </a:lnTo>
                    <a:lnTo>
                      <a:pt x="841" y="192"/>
                    </a:lnTo>
                    <a:lnTo>
                      <a:pt x="834" y="191"/>
                    </a:lnTo>
                    <a:lnTo>
                      <a:pt x="826" y="191"/>
                    </a:lnTo>
                    <a:lnTo>
                      <a:pt x="826" y="191"/>
                    </a:lnTo>
                    <a:lnTo>
                      <a:pt x="817" y="191"/>
                    </a:lnTo>
                    <a:lnTo>
                      <a:pt x="808" y="193"/>
                    </a:lnTo>
                    <a:lnTo>
                      <a:pt x="799" y="196"/>
                    </a:lnTo>
                    <a:lnTo>
                      <a:pt x="790" y="199"/>
                    </a:lnTo>
                    <a:lnTo>
                      <a:pt x="781" y="203"/>
                    </a:lnTo>
                    <a:lnTo>
                      <a:pt x="774" y="207"/>
                    </a:lnTo>
                    <a:lnTo>
                      <a:pt x="766" y="213"/>
                    </a:lnTo>
                    <a:lnTo>
                      <a:pt x="760" y="219"/>
                    </a:lnTo>
                    <a:lnTo>
                      <a:pt x="753" y="226"/>
                    </a:lnTo>
                    <a:lnTo>
                      <a:pt x="748" y="233"/>
                    </a:lnTo>
                    <a:lnTo>
                      <a:pt x="743" y="241"/>
                    </a:lnTo>
                    <a:lnTo>
                      <a:pt x="738" y="249"/>
                    </a:lnTo>
                    <a:lnTo>
                      <a:pt x="736" y="258"/>
                    </a:lnTo>
                    <a:lnTo>
                      <a:pt x="733" y="267"/>
                    </a:lnTo>
                    <a:lnTo>
                      <a:pt x="732" y="277"/>
                    </a:lnTo>
                    <a:lnTo>
                      <a:pt x="731" y="287"/>
                    </a:lnTo>
                    <a:lnTo>
                      <a:pt x="731" y="287"/>
                    </a:lnTo>
                    <a:lnTo>
                      <a:pt x="732" y="294"/>
                    </a:lnTo>
                    <a:lnTo>
                      <a:pt x="733" y="302"/>
                    </a:lnTo>
                    <a:lnTo>
                      <a:pt x="736" y="316"/>
                    </a:lnTo>
                    <a:lnTo>
                      <a:pt x="623" y="461"/>
                    </a:lnTo>
                    <a:lnTo>
                      <a:pt x="623" y="461"/>
                    </a:lnTo>
                    <a:lnTo>
                      <a:pt x="612" y="454"/>
                    </a:lnTo>
                    <a:lnTo>
                      <a:pt x="599" y="450"/>
                    </a:lnTo>
                    <a:lnTo>
                      <a:pt x="586" y="447"/>
                    </a:lnTo>
                    <a:lnTo>
                      <a:pt x="572" y="446"/>
                    </a:lnTo>
                    <a:lnTo>
                      <a:pt x="572" y="446"/>
                    </a:lnTo>
                    <a:lnTo>
                      <a:pt x="563" y="447"/>
                    </a:lnTo>
                    <a:lnTo>
                      <a:pt x="554" y="448"/>
                    </a:lnTo>
                    <a:lnTo>
                      <a:pt x="545" y="450"/>
                    </a:lnTo>
                    <a:lnTo>
                      <a:pt x="537" y="453"/>
                    </a:lnTo>
                    <a:lnTo>
                      <a:pt x="528" y="456"/>
                    </a:lnTo>
                    <a:lnTo>
                      <a:pt x="521" y="462"/>
                    </a:lnTo>
                    <a:lnTo>
                      <a:pt x="513" y="467"/>
                    </a:lnTo>
                    <a:lnTo>
                      <a:pt x="507" y="472"/>
                    </a:lnTo>
                    <a:lnTo>
                      <a:pt x="500" y="479"/>
                    </a:lnTo>
                    <a:lnTo>
                      <a:pt x="495" y="486"/>
                    </a:lnTo>
                    <a:lnTo>
                      <a:pt x="490" y="494"/>
                    </a:lnTo>
                    <a:lnTo>
                      <a:pt x="486" y="501"/>
                    </a:lnTo>
                    <a:lnTo>
                      <a:pt x="483" y="510"/>
                    </a:lnTo>
                    <a:lnTo>
                      <a:pt x="480" y="519"/>
                    </a:lnTo>
                    <a:lnTo>
                      <a:pt x="479" y="528"/>
                    </a:lnTo>
                    <a:lnTo>
                      <a:pt x="478" y="537"/>
                    </a:lnTo>
                    <a:lnTo>
                      <a:pt x="297" y="642"/>
                    </a:lnTo>
                    <a:lnTo>
                      <a:pt x="297" y="642"/>
                    </a:lnTo>
                    <a:lnTo>
                      <a:pt x="291" y="633"/>
                    </a:lnTo>
                    <a:lnTo>
                      <a:pt x="282" y="627"/>
                    </a:lnTo>
                    <a:lnTo>
                      <a:pt x="274" y="620"/>
                    </a:lnTo>
                    <a:lnTo>
                      <a:pt x="265" y="615"/>
                    </a:lnTo>
                    <a:lnTo>
                      <a:pt x="256" y="611"/>
                    </a:lnTo>
                    <a:lnTo>
                      <a:pt x="245" y="608"/>
                    </a:lnTo>
                    <a:lnTo>
                      <a:pt x="234" y="605"/>
                    </a:lnTo>
                    <a:lnTo>
                      <a:pt x="222" y="604"/>
                    </a:lnTo>
                    <a:lnTo>
                      <a:pt x="222" y="604"/>
                    </a:lnTo>
                    <a:lnTo>
                      <a:pt x="213" y="605"/>
                    </a:lnTo>
                    <a:lnTo>
                      <a:pt x="203" y="606"/>
                    </a:lnTo>
                    <a:lnTo>
                      <a:pt x="194" y="609"/>
                    </a:lnTo>
                    <a:lnTo>
                      <a:pt x="186" y="612"/>
                    </a:lnTo>
                    <a:lnTo>
                      <a:pt x="177" y="616"/>
                    </a:lnTo>
                    <a:lnTo>
                      <a:pt x="170" y="620"/>
                    </a:lnTo>
                    <a:lnTo>
                      <a:pt x="162" y="627"/>
                    </a:lnTo>
                    <a:lnTo>
                      <a:pt x="155" y="632"/>
                    </a:lnTo>
                    <a:lnTo>
                      <a:pt x="149" y="640"/>
                    </a:lnTo>
                    <a:lnTo>
                      <a:pt x="144" y="647"/>
                    </a:lnTo>
                    <a:lnTo>
                      <a:pt x="139" y="655"/>
                    </a:lnTo>
                    <a:lnTo>
                      <a:pt x="134" y="663"/>
                    </a:lnTo>
                    <a:lnTo>
                      <a:pt x="131" y="672"/>
                    </a:lnTo>
                    <a:lnTo>
                      <a:pt x="129" y="681"/>
                    </a:lnTo>
                    <a:lnTo>
                      <a:pt x="128" y="690"/>
                    </a:lnTo>
                    <a:lnTo>
                      <a:pt x="127" y="700"/>
                    </a:lnTo>
                    <a:lnTo>
                      <a:pt x="127" y="700"/>
                    </a:lnTo>
                    <a:lnTo>
                      <a:pt x="128" y="715"/>
                    </a:lnTo>
                    <a:lnTo>
                      <a:pt x="132" y="730"/>
                    </a:lnTo>
                    <a:lnTo>
                      <a:pt x="138" y="743"/>
                    </a:lnTo>
                    <a:lnTo>
                      <a:pt x="145" y="756"/>
                    </a:lnTo>
                    <a:lnTo>
                      <a:pt x="6" y="969"/>
                    </a:lnTo>
                    <a:lnTo>
                      <a:pt x="6" y="969"/>
                    </a:lnTo>
                    <a:lnTo>
                      <a:pt x="2" y="975"/>
                    </a:lnTo>
                    <a:lnTo>
                      <a:pt x="0" y="981"/>
                    </a:lnTo>
                    <a:lnTo>
                      <a:pt x="0" y="986"/>
                    </a:lnTo>
                    <a:lnTo>
                      <a:pt x="0" y="993"/>
                    </a:lnTo>
                    <a:lnTo>
                      <a:pt x="2" y="998"/>
                    </a:lnTo>
                    <a:lnTo>
                      <a:pt x="6" y="1003"/>
                    </a:lnTo>
                    <a:lnTo>
                      <a:pt x="9" y="1009"/>
                    </a:lnTo>
                    <a:lnTo>
                      <a:pt x="14" y="1013"/>
                    </a:lnTo>
                    <a:lnTo>
                      <a:pt x="14" y="1013"/>
                    </a:lnTo>
                    <a:lnTo>
                      <a:pt x="19" y="1015"/>
                    </a:lnTo>
                    <a:lnTo>
                      <a:pt x="23" y="1016"/>
                    </a:lnTo>
                    <a:lnTo>
                      <a:pt x="27" y="1017"/>
                    </a:lnTo>
                    <a:lnTo>
                      <a:pt x="31" y="1018"/>
                    </a:lnTo>
                    <a:lnTo>
                      <a:pt x="31" y="1018"/>
                    </a:lnTo>
                    <a:lnTo>
                      <a:pt x="40" y="1017"/>
                    </a:lnTo>
                    <a:lnTo>
                      <a:pt x="46" y="1014"/>
                    </a:lnTo>
                    <a:lnTo>
                      <a:pt x="53" y="1010"/>
                    </a:lnTo>
                    <a:lnTo>
                      <a:pt x="58" y="1003"/>
                    </a:lnTo>
                    <a:lnTo>
                      <a:pt x="198" y="792"/>
                    </a:lnTo>
                    <a:lnTo>
                      <a:pt x="198" y="792"/>
                    </a:lnTo>
                    <a:lnTo>
                      <a:pt x="210" y="794"/>
                    </a:lnTo>
                    <a:lnTo>
                      <a:pt x="222" y="795"/>
                    </a:lnTo>
                    <a:lnTo>
                      <a:pt x="222" y="795"/>
                    </a:lnTo>
                    <a:lnTo>
                      <a:pt x="232" y="795"/>
                    </a:lnTo>
                    <a:lnTo>
                      <a:pt x="242" y="793"/>
                    </a:lnTo>
                    <a:lnTo>
                      <a:pt x="250" y="791"/>
                    </a:lnTo>
                    <a:lnTo>
                      <a:pt x="259" y="788"/>
                    </a:lnTo>
                    <a:lnTo>
                      <a:pt x="267" y="785"/>
                    </a:lnTo>
                    <a:lnTo>
                      <a:pt x="275" y="780"/>
                    </a:lnTo>
                    <a:lnTo>
                      <a:pt x="282" y="775"/>
                    </a:lnTo>
                    <a:lnTo>
                      <a:pt x="289" y="769"/>
                    </a:lnTo>
                    <a:lnTo>
                      <a:pt x="294" y="762"/>
                    </a:lnTo>
                    <a:lnTo>
                      <a:pt x="301" y="756"/>
                    </a:lnTo>
                    <a:lnTo>
                      <a:pt x="305" y="748"/>
                    </a:lnTo>
                    <a:lnTo>
                      <a:pt x="309" y="740"/>
                    </a:lnTo>
                    <a:lnTo>
                      <a:pt x="313" y="731"/>
                    </a:lnTo>
                    <a:lnTo>
                      <a:pt x="315" y="722"/>
                    </a:lnTo>
                    <a:lnTo>
                      <a:pt x="317" y="714"/>
                    </a:lnTo>
                    <a:lnTo>
                      <a:pt x="318" y="704"/>
                    </a:lnTo>
                    <a:lnTo>
                      <a:pt x="497" y="599"/>
                    </a:lnTo>
                    <a:lnTo>
                      <a:pt x="497" y="599"/>
                    </a:lnTo>
                    <a:lnTo>
                      <a:pt x="505" y="608"/>
                    </a:lnTo>
                    <a:lnTo>
                      <a:pt x="512" y="614"/>
                    </a:lnTo>
                    <a:lnTo>
                      <a:pt x="521" y="620"/>
                    </a:lnTo>
                    <a:lnTo>
                      <a:pt x="530" y="626"/>
                    </a:lnTo>
                    <a:lnTo>
                      <a:pt x="540" y="630"/>
                    </a:lnTo>
                    <a:lnTo>
                      <a:pt x="551" y="633"/>
                    </a:lnTo>
                    <a:lnTo>
                      <a:pt x="561" y="635"/>
                    </a:lnTo>
                    <a:lnTo>
                      <a:pt x="572" y="637"/>
                    </a:lnTo>
                    <a:lnTo>
                      <a:pt x="572" y="637"/>
                    </a:lnTo>
                    <a:lnTo>
                      <a:pt x="582" y="635"/>
                    </a:lnTo>
                    <a:lnTo>
                      <a:pt x="591" y="634"/>
                    </a:lnTo>
                    <a:lnTo>
                      <a:pt x="601" y="632"/>
                    </a:lnTo>
                    <a:lnTo>
                      <a:pt x="610" y="629"/>
                    </a:lnTo>
                    <a:lnTo>
                      <a:pt x="618" y="625"/>
                    </a:lnTo>
                    <a:lnTo>
                      <a:pt x="626" y="620"/>
                    </a:lnTo>
                    <a:lnTo>
                      <a:pt x="633" y="615"/>
                    </a:lnTo>
                    <a:lnTo>
                      <a:pt x="640" y="609"/>
                    </a:lnTo>
                    <a:lnTo>
                      <a:pt x="646" y="602"/>
                    </a:lnTo>
                    <a:lnTo>
                      <a:pt x="652" y="595"/>
                    </a:lnTo>
                    <a:lnTo>
                      <a:pt x="656" y="586"/>
                    </a:lnTo>
                    <a:lnTo>
                      <a:pt x="660" y="579"/>
                    </a:lnTo>
                    <a:lnTo>
                      <a:pt x="663" y="569"/>
                    </a:lnTo>
                    <a:lnTo>
                      <a:pt x="666" y="560"/>
                    </a:lnTo>
                    <a:lnTo>
                      <a:pt x="668" y="551"/>
                    </a:lnTo>
                    <a:lnTo>
                      <a:pt x="668" y="541"/>
                    </a:lnTo>
                    <a:lnTo>
                      <a:pt x="668" y="541"/>
                    </a:lnTo>
                    <a:lnTo>
                      <a:pt x="668" y="534"/>
                    </a:lnTo>
                    <a:lnTo>
                      <a:pt x="667" y="526"/>
                    </a:lnTo>
                    <a:lnTo>
                      <a:pt x="663" y="512"/>
                    </a:lnTo>
                    <a:lnTo>
                      <a:pt x="777" y="367"/>
                    </a:lnTo>
                    <a:lnTo>
                      <a:pt x="777" y="367"/>
                    </a:lnTo>
                    <a:lnTo>
                      <a:pt x="788" y="374"/>
                    </a:lnTo>
                    <a:lnTo>
                      <a:pt x="801" y="378"/>
                    </a:lnTo>
                    <a:lnTo>
                      <a:pt x="814" y="381"/>
                    </a:lnTo>
                    <a:lnTo>
                      <a:pt x="826" y="382"/>
                    </a:lnTo>
                    <a:lnTo>
                      <a:pt x="826" y="382"/>
                    </a:lnTo>
                    <a:lnTo>
                      <a:pt x="837" y="381"/>
                    </a:lnTo>
                    <a:lnTo>
                      <a:pt x="846" y="380"/>
                    </a:lnTo>
                    <a:lnTo>
                      <a:pt x="855" y="378"/>
                    </a:lnTo>
                    <a:lnTo>
                      <a:pt x="864" y="375"/>
                    </a:lnTo>
                    <a:lnTo>
                      <a:pt x="873" y="370"/>
                    </a:lnTo>
                    <a:lnTo>
                      <a:pt x="880" y="366"/>
                    </a:lnTo>
                    <a:lnTo>
                      <a:pt x="888" y="360"/>
                    </a:lnTo>
                    <a:lnTo>
                      <a:pt x="894" y="354"/>
                    </a:lnTo>
                    <a:lnTo>
                      <a:pt x="900" y="347"/>
                    </a:lnTo>
                    <a:lnTo>
                      <a:pt x="906" y="340"/>
                    </a:lnTo>
                    <a:lnTo>
                      <a:pt x="911" y="332"/>
                    </a:lnTo>
                    <a:lnTo>
                      <a:pt x="914" y="323"/>
                    </a:lnTo>
                    <a:lnTo>
                      <a:pt x="918" y="315"/>
                    </a:lnTo>
                    <a:lnTo>
                      <a:pt x="921" y="306"/>
                    </a:lnTo>
                    <a:lnTo>
                      <a:pt x="922" y="296"/>
                    </a:lnTo>
                    <a:lnTo>
                      <a:pt x="922" y="287"/>
                    </a:lnTo>
                    <a:lnTo>
                      <a:pt x="922" y="287"/>
                    </a:lnTo>
                    <a:lnTo>
                      <a:pt x="922" y="277"/>
                    </a:lnTo>
                    <a:lnTo>
                      <a:pt x="921" y="269"/>
                    </a:lnTo>
                    <a:lnTo>
                      <a:pt x="919" y="260"/>
                    </a:lnTo>
                    <a:lnTo>
                      <a:pt x="916" y="252"/>
                    </a:lnTo>
                    <a:lnTo>
                      <a:pt x="912" y="244"/>
                    </a:lnTo>
                    <a:lnTo>
                      <a:pt x="908" y="237"/>
                    </a:lnTo>
                    <a:lnTo>
                      <a:pt x="903" y="230"/>
                    </a:lnTo>
                    <a:lnTo>
                      <a:pt x="897" y="223"/>
                    </a:lnTo>
                    <a:lnTo>
                      <a:pt x="1012" y="50"/>
                    </a:lnTo>
                    <a:close/>
                    <a:moveTo>
                      <a:pt x="222" y="732"/>
                    </a:moveTo>
                    <a:lnTo>
                      <a:pt x="222" y="732"/>
                    </a:lnTo>
                    <a:lnTo>
                      <a:pt x="216" y="731"/>
                    </a:lnTo>
                    <a:lnTo>
                      <a:pt x="211" y="730"/>
                    </a:lnTo>
                    <a:lnTo>
                      <a:pt x="205" y="727"/>
                    </a:lnTo>
                    <a:lnTo>
                      <a:pt x="200" y="722"/>
                    </a:lnTo>
                    <a:lnTo>
                      <a:pt x="197" y="718"/>
                    </a:lnTo>
                    <a:lnTo>
                      <a:pt x="193" y="713"/>
                    </a:lnTo>
                    <a:lnTo>
                      <a:pt x="191" y="706"/>
                    </a:lnTo>
                    <a:lnTo>
                      <a:pt x="191" y="700"/>
                    </a:lnTo>
                    <a:lnTo>
                      <a:pt x="191" y="700"/>
                    </a:lnTo>
                    <a:lnTo>
                      <a:pt x="191" y="693"/>
                    </a:lnTo>
                    <a:lnTo>
                      <a:pt x="193" y="688"/>
                    </a:lnTo>
                    <a:lnTo>
                      <a:pt x="197" y="683"/>
                    </a:lnTo>
                    <a:lnTo>
                      <a:pt x="200" y="677"/>
                    </a:lnTo>
                    <a:lnTo>
                      <a:pt x="205" y="674"/>
                    </a:lnTo>
                    <a:lnTo>
                      <a:pt x="211" y="671"/>
                    </a:lnTo>
                    <a:lnTo>
                      <a:pt x="216" y="669"/>
                    </a:lnTo>
                    <a:lnTo>
                      <a:pt x="222" y="669"/>
                    </a:lnTo>
                    <a:lnTo>
                      <a:pt x="222" y="669"/>
                    </a:lnTo>
                    <a:lnTo>
                      <a:pt x="229" y="669"/>
                    </a:lnTo>
                    <a:lnTo>
                      <a:pt x="235" y="671"/>
                    </a:lnTo>
                    <a:lnTo>
                      <a:pt x="241" y="674"/>
                    </a:lnTo>
                    <a:lnTo>
                      <a:pt x="245" y="677"/>
                    </a:lnTo>
                    <a:lnTo>
                      <a:pt x="249" y="683"/>
                    </a:lnTo>
                    <a:lnTo>
                      <a:pt x="252" y="688"/>
                    </a:lnTo>
                    <a:lnTo>
                      <a:pt x="253" y="693"/>
                    </a:lnTo>
                    <a:lnTo>
                      <a:pt x="255" y="700"/>
                    </a:lnTo>
                    <a:lnTo>
                      <a:pt x="255" y="700"/>
                    </a:lnTo>
                    <a:lnTo>
                      <a:pt x="253" y="706"/>
                    </a:lnTo>
                    <a:lnTo>
                      <a:pt x="252" y="713"/>
                    </a:lnTo>
                    <a:lnTo>
                      <a:pt x="249" y="718"/>
                    </a:lnTo>
                    <a:lnTo>
                      <a:pt x="245" y="722"/>
                    </a:lnTo>
                    <a:lnTo>
                      <a:pt x="241" y="727"/>
                    </a:lnTo>
                    <a:lnTo>
                      <a:pt x="235" y="730"/>
                    </a:lnTo>
                    <a:lnTo>
                      <a:pt x="229" y="731"/>
                    </a:lnTo>
                    <a:lnTo>
                      <a:pt x="222" y="732"/>
                    </a:lnTo>
                    <a:lnTo>
                      <a:pt x="222" y="732"/>
                    </a:lnTo>
                    <a:close/>
                    <a:moveTo>
                      <a:pt x="572" y="573"/>
                    </a:moveTo>
                    <a:lnTo>
                      <a:pt x="572" y="573"/>
                    </a:lnTo>
                    <a:lnTo>
                      <a:pt x="566" y="572"/>
                    </a:lnTo>
                    <a:lnTo>
                      <a:pt x="560" y="570"/>
                    </a:lnTo>
                    <a:lnTo>
                      <a:pt x="555" y="568"/>
                    </a:lnTo>
                    <a:lnTo>
                      <a:pt x="550" y="564"/>
                    </a:lnTo>
                    <a:lnTo>
                      <a:pt x="546" y="559"/>
                    </a:lnTo>
                    <a:lnTo>
                      <a:pt x="543" y="554"/>
                    </a:lnTo>
                    <a:lnTo>
                      <a:pt x="541" y="547"/>
                    </a:lnTo>
                    <a:lnTo>
                      <a:pt x="541" y="541"/>
                    </a:lnTo>
                    <a:lnTo>
                      <a:pt x="541" y="541"/>
                    </a:lnTo>
                    <a:lnTo>
                      <a:pt x="541" y="535"/>
                    </a:lnTo>
                    <a:lnTo>
                      <a:pt x="543" y="528"/>
                    </a:lnTo>
                    <a:lnTo>
                      <a:pt x="546" y="523"/>
                    </a:lnTo>
                    <a:lnTo>
                      <a:pt x="550" y="519"/>
                    </a:lnTo>
                    <a:lnTo>
                      <a:pt x="555" y="514"/>
                    </a:lnTo>
                    <a:lnTo>
                      <a:pt x="560" y="512"/>
                    </a:lnTo>
                    <a:lnTo>
                      <a:pt x="566" y="510"/>
                    </a:lnTo>
                    <a:lnTo>
                      <a:pt x="572" y="509"/>
                    </a:lnTo>
                    <a:lnTo>
                      <a:pt x="572" y="509"/>
                    </a:lnTo>
                    <a:lnTo>
                      <a:pt x="579" y="510"/>
                    </a:lnTo>
                    <a:lnTo>
                      <a:pt x="585" y="512"/>
                    </a:lnTo>
                    <a:lnTo>
                      <a:pt x="590" y="514"/>
                    </a:lnTo>
                    <a:lnTo>
                      <a:pt x="595" y="519"/>
                    </a:lnTo>
                    <a:lnTo>
                      <a:pt x="599" y="523"/>
                    </a:lnTo>
                    <a:lnTo>
                      <a:pt x="602" y="528"/>
                    </a:lnTo>
                    <a:lnTo>
                      <a:pt x="603" y="535"/>
                    </a:lnTo>
                    <a:lnTo>
                      <a:pt x="604" y="541"/>
                    </a:lnTo>
                    <a:lnTo>
                      <a:pt x="604" y="541"/>
                    </a:lnTo>
                    <a:lnTo>
                      <a:pt x="603" y="547"/>
                    </a:lnTo>
                    <a:lnTo>
                      <a:pt x="602" y="554"/>
                    </a:lnTo>
                    <a:lnTo>
                      <a:pt x="599" y="559"/>
                    </a:lnTo>
                    <a:lnTo>
                      <a:pt x="595" y="564"/>
                    </a:lnTo>
                    <a:lnTo>
                      <a:pt x="590" y="568"/>
                    </a:lnTo>
                    <a:lnTo>
                      <a:pt x="585" y="570"/>
                    </a:lnTo>
                    <a:lnTo>
                      <a:pt x="579" y="572"/>
                    </a:lnTo>
                    <a:lnTo>
                      <a:pt x="572" y="573"/>
                    </a:lnTo>
                    <a:lnTo>
                      <a:pt x="572" y="573"/>
                    </a:lnTo>
                    <a:close/>
                    <a:moveTo>
                      <a:pt x="826" y="318"/>
                    </a:moveTo>
                    <a:lnTo>
                      <a:pt x="826" y="318"/>
                    </a:lnTo>
                    <a:lnTo>
                      <a:pt x="820" y="318"/>
                    </a:lnTo>
                    <a:lnTo>
                      <a:pt x="815" y="316"/>
                    </a:lnTo>
                    <a:lnTo>
                      <a:pt x="809" y="313"/>
                    </a:lnTo>
                    <a:lnTo>
                      <a:pt x="804" y="309"/>
                    </a:lnTo>
                    <a:lnTo>
                      <a:pt x="801" y="304"/>
                    </a:lnTo>
                    <a:lnTo>
                      <a:pt x="797" y="299"/>
                    </a:lnTo>
                    <a:lnTo>
                      <a:pt x="795" y="293"/>
                    </a:lnTo>
                    <a:lnTo>
                      <a:pt x="795" y="287"/>
                    </a:lnTo>
                    <a:lnTo>
                      <a:pt x="795" y="287"/>
                    </a:lnTo>
                    <a:lnTo>
                      <a:pt x="795" y="280"/>
                    </a:lnTo>
                    <a:lnTo>
                      <a:pt x="797" y="274"/>
                    </a:lnTo>
                    <a:lnTo>
                      <a:pt x="801" y="269"/>
                    </a:lnTo>
                    <a:lnTo>
                      <a:pt x="804" y="264"/>
                    </a:lnTo>
                    <a:lnTo>
                      <a:pt x="809" y="260"/>
                    </a:lnTo>
                    <a:lnTo>
                      <a:pt x="815" y="258"/>
                    </a:lnTo>
                    <a:lnTo>
                      <a:pt x="820" y="256"/>
                    </a:lnTo>
                    <a:lnTo>
                      <a:pt x="826" y="255"/>
                    </a:lnTo>
                    <a:lnTo>
                      <a:pt x="826" y="255"/>
                    </a:lnTo>
                    <a:lnTo>
                      <a:pt x="833" y="256"/>
                    </a:lnTo>
                    <a:lnTo>
                      <a:pt x="839" y="258"/>
                    </a:lnTo>
                    <a:lnTo>
                      <a:pt x="845" y="260"/>
                    </a:lnTo>
                    <a:lnTo>
                      <a:pt x="849" y="264"/>
                    </a:lnTo>
                    <a:lnTo>
                      <a:pt x="853" y="269"/>
                    </a:lnTo>
                    <a:lnTo>
                      <a:pt x="856" y="274"/>
                    </a:lnTo>
                    <a:lnTo>
                      <a:pt x="858" y="280"/>
                    </a:lnTo>
                    <a:lnTo>
                      <a:pt x="859" y="287"/>
                    </a:lnTo>
                    <a:lnTo>
                      <a:pt x="859" y="287"/>
                    </a:lnTo>
                    <a:lnTo>
                      <a:pt x="858" y="293"/>
                    </a:lnTo>
                    <a:lnTo>
                      <a:pt x="856" y="299"/>
                    </a:lnTo>
                    <a:lnTo>
                      <a:pt x="853" y="304"/>
                    </a:lnTo>
                    <a:lnTo>
                      <a:pt x="849" y="309"/>
                    </a:lnTo>
                    <a:lnTo>
                      <a:pt x="845" y="313"/>
                    </a:lnTo>
                    <a:lnTo>
                      <a:pt x="839" y="316"/>
                    </a:lnTo>
                    <a:lnTo>
                      <a:pt x="833" y="318"/>
                    </a:lnTo>
                    <a:lnTo>
                      <a:pt x="826" y="318"/>
                    </a:lnTo>
                    <a:lnTo>
                      <a:pt x="826" y="318"/>
                    </a:lnTo>
                    <a:close/>
                    <a:moveTo>
                      <a:pt x="191" y="954"/>
                    </a:moveTo>
                    <a:lnTo>
                      <a:pt x="191" y="954"/>
                    </a:lnTo>
                    <a:lnTo>
                      <a:pt x="185" y="955"/>
                    </a:lnTo>
                    <a:lnTo>
                      <a:pt x="178" y="957"/>
                    </a:lnTo>
                    <a:lnTo>
                      <a:pt x="173" y="959"/>
                    </a:lnTo>
                    <a:lnTo>
                      <a:pt x="169" y="964"/>
                    </a:lnTo>
                    <a:lnTo>
                      <a:pt x="164" y="968"/>
                    </a:lnTo>
                    <a:lnTo>
                      <a:pt x="161" y="973"/>
                    </a:lnTo>
                    <a:lnTo>
                      <a:pt x="160" y="980"/>
                    </a:lnTo>
                    <a:lnTo>
                      <a:pt x="159" y="986"/>
                    </a:lnTo>
                    <a:lnTo>
                      <a:pt x="159" y="986"/>
                    </a:lnTo>
                    <a:lnTo>
                      <a:pt x="160" y="993"/>
                    </a:lnTo>
                    <a:lnTo>
                      <a:pt x="161" y="999"/>
                    </a:lnTo>
                    <a:lnTo>
                      <a:pt x="164" y="1005"/>
                    </a:lnTo>
                    <a:lnTo>
                      <a:pt x="169" y="1009"/>
                    </a:lnTo>
                    <a:lnTo>
                      <a:pt x="173" y="1013"/>
                    </a:lnTo>
                    <a:lnTo>
                      <a:pt x="178" y="1015"/>
                    </a:lnTo>
                    <a:lnTo>
                      <a:pt x="185" y="1017"/>
                    </a:lnTo>
                    <a:lnTo>
                      <a:pt x="191" y="1018"/>
                    </a:lnTo>
                    <a:lnTo>
                      <a:pt x="191" y="1018"/>
                    </a:lnTo>
                    <a:lnTo>
                      <a:pt x="198" y="1017"/>
                    </a:lnTo>
                    <a:lnTo>
                      <a:pt x="203" y="1015"/>
                    </a:lnTo>
                    <a:lnTo>
                      <a:pt x="208" y="1013"/>
                    </a:lnTo>
                    <a:lnTo>
                      <a:pt x="214" y="1009"/>
                    </a:lnTo>
                    <a:lnTo>
                      <a:pt x="217" y="1005"/>
                    </a:lnTo>
                    <a:lnTo>
                      <a:pt x="220" y="999"/>
                    </a:lnTo>
                    <a:lnTo>
                      <a:pt x="222" y="993"/>
                    </a:lnTo>
                    <a:lnTo>
                      <a:pt x="222" y="986"/>
                    </a:lnTo>
                    <a:lnTo>
                      <a:pt x="222" y="986"/>
                    </a:lnTo>
                    <a:lnTo>
                      <a:pt x="222" y="980"/>
                    </a:lnTo>
                    <a:lnTo>
                      <a:pt x="220" y="973"/>
                    </a:lnTo>
                    <a:lnTo>
                      <a:pt x="217" y="968"/>
                    </a:lnTo>
                    <a:lnTo>
                      <a:pt x="214" y="964"/>
                    </a:lnTo>
                    <a:lnTo>
                      <a:pt x="208" y="959"/>
                    </a:lnTo>
                    <a:lnTo>
                      <a:pt x="203" y="957"/>
                    </a:lnTo>
                    <a:lnTo>
                      <a:pt x="198" y="955"/>
                    </a:lnTo>
                    <a:lnTo>
                      <a:pt x="191" y="954"/>
                    </a:lnTo>
                    <a:lnTo>
                      <a:pt x="191" y="954"/>
                    </a:lnTo>
                    <a:close/>
                    <a:moveTo>
                      <a:pt x="350" y="954"/>
                    </a:moveTo>
                    <a:lnTo>
                      <a:pt x="350" y="954"/>
                    </a:lnTo>
                    <a:lnTo>
                      <a:pt x="344" y="955"/>
                    </a:lnTo>
                    <a:lnTo>
                      <a:pt x="337" y="957"/>
                    </a:lnTo>
                    <a:lnTo>
                      <a:pt x="332" y="959"/>
                    </a:lnTo>
                    <a:lnTo>
                      <a:pt x="328" y="964"/>
                    </a:lnTo>
                    <a:lnTo>
                      <a:pt x="323" y="968"/>
                    </a:lnTo>
                    <a:lnTo>
                      <a:pt x="321" y="973"/>
                    </a:lnTo>
                    <a:lnTo>
                      <a:pt x="319" y="980"/>
                    </a:lnTo>
                    <a:lnTo>
                      <a:pt x="318" y="986"/>
                    </a:lnTo>
                    <a:lnTo>
                      <a:pt x="318" y="986"/>
                    </a:lnTo>
                    <a:lnTo>
                      <a:pt x="319" y="993"/>
                    </a:lnTo>
                    <a:lnTo>
                      <a:pt x="321" y="999"/>
                    </a:lnTo>
                    <a:lnTo>
                      <a:pt x="323" y="1005"/>
                    </a:lnTo>
                    <a:lnTo>
                      <a:pt x="328" y="1009"/>
                    </a:lnTo>
                    <a:lnTo>
                      <a:pt x="332" y="1013"/>
                    </a:lnTo>
                    <a:lnTo>
                      <a:pt x="337" y="1015"/>
                    </a:lnTo>
                    <a:lnTo>
                      <a:pt x="344" y="1017"/>
                    </a:lnTo>
                    <a:lnTo>
                      <a:pt x="350" y="1018"/>
                    </a:lnTo>
                    <a:lnTo>
                      <a:pt x="350" y="1018"/>
                    </a:lnTo>
                    <a:lnTo>
                      <a:pt x="356" y="1017"/>
                    </a:lnTo>
                    <a:lnTo>
                      <a:pt x="362" y="1015"/>
                    </a:lnTo>
                    <a:lnTo>
                      <a:pt x="367" y="1013"/>
                    </a:lnTo>
                    <a:lnTo>
                      <a:pt x="373" y="1009"/>
                    </a:lnTo>
                    <a:lnTo>
                      <a:pt x="376" y="1005"/>
                    </a:lnTo>
                    <a:lnTo>
                      <a:pt x="379" y="999"/>
                    </a:lnTo>
                    <a:lnTo>
                      <a:pt x="381" y="993"/>
                    </a:lnTo>
                    <a:lnTo>
                      <a:pt x="381" y="986"/>
                    </a:lnTo>
                    <a:lnTo>
                      <a:pt x="381" y="986"/>
                    </a:lnTo>
                    <a:lnTo>
                      <a:pt x="381" y="980"/>
                    </a:lnTo>
                    <a:lnTo>
                      <a:pt x="379" y="973"/>
                    </a:lnTo>
                    <a:lnTo>
                      <a:pt x="376" y="968"/>
                    </a:lnTo>
                    <a:lnTo>
                      <a:pt x="373" y="964"/>
                    </a:lnTo>
                    <a:lnTo>
                      <a:pt x="367" y="959"/>
                    </a:lnTo>
                    <a:lnTo>
                      <a:pt x="362" y="957"/>
                    </a:lnTo>
                    <a:lnTo>
                      <a:pt x="356" y="955"/>
                    </a:lnTo>
                    <a:lnTo>
                      <a:pt x="350" y="954"/>
                    </a:lnTo>
                    <a:lnTo>
                      <a:pt x="350" y="954"/>
                    </a:lnTo>
                    <a:close/>
                    <a:moveTo>
                      <a:pt x="509" y="954"/>
                    </a:moveTo>
                    <a:lnTo>
                      <a:pt x="509" y="954"/>
                    </a:lnTo>
                    <a:lnTo>
                      <a:pt x="502" y="955"/>
                    </a:lnTo>
                    <a:lnTo>
                      <a:pt x="496" y="957"/>
                    </a:lnTo>
                    <a:lnTo>
                      <a:pt x="491" y="959"/>
                    </a:lnTo>
                    <a:lnTo>
                      <a:pt x="486" y="964"/>
                    </a:lnTo>
                    <a:lnTo>
                      <a:pt x="482" y="968"/>
                    </a:lnTo>
                    <a:lnTo>
                      <a:pt x="480" y="973"/>
                    </a:lnTo>
                    <a:lnTo>
                      <a:pt x="478" y="980"/>
                    </a:lnTo>
                    <a:lnTo>
                      <a:pt x="477" y="986"/>
                    </a:lnTo>
                    <a:lnTo>
                      <a:pt x="477" y="986"/>
                    </a:lnTo>
                    <a:lnTo>
                      <a:pt x="478" y="993"/>
                    </a:lnTo>
                    <a:lnTo>
                      <a:pt x="480" y="999"/>
                    </a:lnTo>
                    <a:lnTo>
                      <a:pt x="482" y="1005"/>
                    </a:lnTo>
                    <a:lnTo>
                      <a:pt x="486" y="1009"/>
                    </a:lnTo>
                    <a:lnTo>
                      <a:pt x="491" y="1013"/>
                    </a:lnTo>
                    <a:lnTo>
                      <a:pt x="496" y="1015"/>
                    </a:lnTo>
                    <a:lnTo>
                      <a:pt x="502" y="1017"/>
                    </a:lnTo>
                    <a:lnTo>
                      <a:pt x="509" y="1018"/>
                    </a:lnTo>
                    <a:lnTo>
                      <a:pt x="509" y="1018"/>
                    </a:lnTo>
                    <a:lnTo>
                      <a:pt x="515" y="1017"/>
                    </a:lnTo>
                    <a:lnTo>
                      <a:pt x="522" y="1015"/>
                    </a:lnTo>
                    <a:lnTo>
                      <a:pt x="527" y="1013"/>
                    </a:lnTo>
                    <a:lnTo>
                      <a:pt x="531" y="1009"/>
                    </a:lnTo>
                    <a:lnTo>
                      <a:pt x="536" y="1005"/>
                    </a:lnTo>
                    <a:lnTo>
                      <a:pt x="538" y="999"/>
                    </a:lnTo>
                    <a:lnTo>
                      <a:pt x="540" y="993"/>
                    </a:lnTo>
                    <a:lnTo>
                      <a:pt x="541" y="986"/>
                    </a:lnTo>
                    <a:lnTo>
                      <a:pt x="541" y="986"/>
                    </a:lnTo>
                    <a:lnTo>
                      <a:pt x="540" y="980"/>
                    </a:lnTo>
                    <a:lnTo>
                      <a:pt x="538" y="973"/>
                    </a:lnTo>
                    <a:lnTo>
                      <a:pt x="536" y="968"/>
                    </a:lnTo>
                    <a:lnTo>
                      <a:pt x="531" y="964"/>
                    </a:lnTo>
                    <a:lnTo>
                      <a:pt x="527" y="959"/>
                    </a:lnTo>
                    <a:lnTo>
                      <a:pt x="522" y="957"/>
                    </a:lnTo>
                    <a:lnTo>
                      <a:pt x="515" y="955"/>
                    </a:lnTo>
                    <a:lnTo>
                      <a:pt x="509" y="954"/>
                    </a:lnTo>
                    <a:lnTo>
                      <a:pt x="509" y="954"/>
                    </a:lnTo>
                    <a:close/>
                    <a:moveTo>
                      <a:pt x="668" y="954"/>
                    </a:moveTo>
                    <a:lnTo>
                      <a:pt x="668" y="954"/>
                    </a:lnTo>
                    <a:lnTo>
                      <a:pt x="661" y="955"/>
                    </a:lnTo>
                    <a:lnTo>
                      <a:pt x="656" y="957"/>
                    </a:lnTo>
                    <a:lnTo>
                      <a:pt x="650" y="959"/>
                    </a:lnTo>
                    <a:lnTo>
                      <a:pt x="645" y="964"/>
                    </a:lnTo>
                    <a:lnTo>
                      <a:pt x="642" y="968"/>
                    </a:lnTo>
                    <a:lnTo>
                      <a:pt x="639" y="973"/>
                    </a:lnTo>
                    <a:lnTo>
                      <a:pt x="637" y="980"/>
                    </a:lnTo>
                    <a:lnTo>
                      <a:pt x="637" y="986"/>
                    </a:lnTo>
                    <a:lnTo>
                      <a:pt x="637" y="986"/>
                    </a:lnTo>
                    <a:lnTo>
                      <a:pt x="637" y="993"/>
                    </a:lnTo>
                    <a:lnTo>
                      <a:pt x="639" y="999"/>
                    </a:lnTo>
                    <a:lnTo>
                      <a:pt x="642" y="1005"/>
                    </a:lnTo>
                    <a:lnTo>
                      <a:pt x="645" y="1009"/>
                    </a:lnTo>
                    <a:lnTo>
                      <a:pt x="650" y="1013"/>
                    </a:lnTo>
                    <a:lnTo>
                      <a:pt x="656" y="1015"/>
                    </a:lnTo>
                    <a:lnTo>
                      <a:pt x="661" y="1017"/>
                    </a:lnTo>
                    <a:lnTo>
                      <a:pt x="668" y="1018"/>
                    </a:lnTo>
                    <a:lnTo>
                      <a:pt x="668" y="1018"/>
                    </a:lnTo>
                    <a:lnTo>
                      <a:pt x="674" y="1017"/>
                    </a:lnTo>
                    <a:lnTo>
                      <a:pt x="681" y="1015"/>
                    </a:lnTo>
                    <a:lnTo>
                      <a:pt x="686" y="1013"/>
                    </a:lnTo>
                    <a:lnTo>
                      <a:pt x="690" y="1009"/>
                    </a:lnTo>
                    <a:lnTo>
                      <a:pt x="694" y="1005"/>
                    </a:lnTo>
                    <a:lnTo>
                      <a:pt x="698" y="999"/>
                    </a:lnTo>
                    <a:lnTo>
                      <a:pt x="699" y="993"/>
                    </a:lnTo>
                    <a:lnTo>
                      <a:pt x="700" y="986"/>
                    </a:lnTo>
                    <a:lnTo>
                      <a:pt x="700" y="986"/>
                    </a:lnTo>
                    <a:lnTo>
                      <a:pt x="699" y="980"/>
                    </a:lnTo>
                    <a:lnTo>
                      <a:pt x="698" y="973"/>
                    </a:lnTo>
                    <a:lnTo>
                      <a:pt x="694" y="968"/>
                    </a:lnTo>
                    <a:lnTo>
                      <a:pt x="690" y="964"/>
                    </a:lnTo>
                    <a:lnTo>
                      <a:pt x="686" y="959"/>
                    </a:lnTo>
                    <a:lnTo>
                      <a:pt x="681" y="957"/>
                    </a:lnTo>
                    <a:lnTo>
                      <a:pt x="674" y="955"/>
                    </a:lnTo>
                    <a:lnTo>
                      <a:pt x="668" y="954"/>
                    </a:lnTo>
                    <a:lnTo>
                      <a:pt x="668" y="954"/>
                    </a:lnTo>
                    <a:close/>
                    <a:moveTo>
                      <a:pt x="826" y="954"/>
                    </a:moveTo>
                    <a:lnTo>
                      <a:pt x="826" y="954"/>
                    </a:lnTo>
                    <a:lnTo>
                      <a:pt x="820" y="955"/>
                    </a:lnTo>
                    <a:lnTo>
                      <a:pt x="815" y="957"/>
                    </a:lnTo>
                    <a:lnTo>
                      <a:pt x="809" y="959"/>
                    </a:lnTo>
                    <a:lnTo>
                      <a:pt x="804" y="964"/>
                    </a:lnTo>
                    <a:lnTo>
                      <a:pt x="801" y="968"/>
                    </a:lnTo>
                    <a:lnTo>
                      <a:pt x="797" y="973"/>
                    </a:lnTo>
                    <a:lnTo>
                      <a:pt x="795" y="980"/>
                    </a:lnTo>
                    <a:lnTo>
                      <a:pt x="795" y="986"/>
                    </a:lnTo>
                    <a:lnTo>
                      <a:pt x="795" y="986"/>
                    </a:lnTo>
                    <a:lnTo>
                      <a:pt x="795" y="993"/>
                    </a:lnTo>
                    <a:lnTo>
                      <a:pt x="797" y="999"/>
                    </a:lnTo>
                    <a:lnTo>
                      <a:pt x="801" y="1005"/>
                    </a:lnTo>
                    <a:lnTo>
                      <a:pt x="804" y="1009"/>
                    </a:lnTo>
                    <a:lnTo>
                      <a:pt x="809" y="1013"/>
                    </a:lnTo>
                    <a:lnTo>
                      <a:pt x="815" y="1015"/>
                    </a:lnTo>
                    <a:lnTo>
                      <a:pt x="820" y="1017"/>
                    </a:lnTo>
                    <a:lnTo>
                      <a:pt x="826" y="1018"/>
                    </a:lnTo>
                    <a:lnTo>
                      <a:pt x="826" y="1018"/>
                    </a:lnTo>
                    <a:lnTo>
                      <a:pt x="833" y="1017"/>
                    </a:lnTo>
                    <a:lnTo>
                      <a:pt x="839" y="1015"/>
                    </a:lnTo>
                    <a:lnTo>
                      <a:pt x="845" y="1013"/>
                    </a:lnTo>
                    <a:lnTo>
                      <a:pt x="849" y="1009"/>
                    </a:lnTo>
                    <a:lnTo>
                      <a:pt x="853" y="1005"/>
                    </a:lnTo>
                    <a:lnTo>
                      <a:pt x="856" y="999"/>
                    </a:lnTo>
                    <a:lnTo>
                      <a:pt x="858" y="993"/>
                    </a:lnTo>
                    <a:lnTo>
                      <a:pt x="859" y="986"/>
                    </a:lnTo>
                    <a:lnTo>
                      <a:pt x="859" y="986"/>
                    </a:lnTo>
                    <a:lnTo>
                      <a:pt x="858" y="980"/>
                    </a:lnTo>
                    <a:lnTo>
                      <a:pt x="856" y="973"/>
                    </a:lnTo>
                    <a:lnTo>
                      <a:pt x="853" y="968"/>
                    </a:lnTo>
                    <a:lnTo>
                      <a:pt x="849" y="964"/>
                    </a:lnTo>
                    <a:lnTo>
                      <a:pt x="845" y="959"/>
                    </a:lnTo>
                    <a:lnTo>
                      <a:pt x="839" y="957"/>
                    </a:lnTo>
                    <a:lnTo>
                      <a:pt x="833" y="955"/>
                    </a:lnTo>
                    <a:lnTo>
                      <a:pt x="826" y="954"/>
                    </a:lnTo>
                    <a:lnTo>
                      <a:pt x="826" y="954"/>
                    </a:lnTo>
                    <a:close/>
                    <a:moveTo>
                      <a:pt x="986" y="954"/>
                    </a:moveTo>
                    <a:lnTo>
                      <a:pt x="986" y="954"/>
                    </a:lnTo>
                    <a:lnTo>
                      <a:pt x="980" y="955"/>
                    </a:lnTo>
                    <a:lnTo>
                      <a:pt x="973" y="957"/>
                    </a:lnTo>
                    <a:lnTo>
                      <a:pt x="968" y="959"/>
                    </a:lnTo>
                    <a:lnTo>
                      <a:pt x="964" y="964"/>
                    </a:lnTo>
                    <a:lnTo>
                      <a:pt x="959" y="968"/>
                    </a:lnTo>
                    <a:lnTo>
                      <a:pt x="956" y="973"/>
                    </a:lnTo>
                    <a:lnTo>
                      <a:pt x="955" y="980"/>
                    </a:lnTo>
                    <a:lnTo>
                      <a:pt x="954" y="986"/>
                    </a:lnTo>
                    <a:lnTo>
                      <a:pt x="954" y="986"/>
                    </a:lnTo>
                    <a:lnTo>
                      <a:pt x="955" y="993"/>
                    </a:lnTo>
                    <a:lnTo>
                      <a:pt x="956" y="999"/>
                    </a:lnTo>
                    <a:lnTo>
                      <a:pt x="959" y="1005"/>
                    </a:lnTo>
                    <a:lnTo>
                      <a:pt x="964" y="1009"/>
                    </a:lnTo>
                    <a:lnTo>
                      <a:pt x="968" y="1013"/>
                    </a:lnTo>
                    <a:lnTo>
                      <a:pt x="973" y="1015"/>
                    </a:lnTo>
                    <a:lnTo>
                      <a:pt x="980" y="1017"/>
                    </a:lnTo>
                    <a:lnTo>
                      <a:pt x="986" y="1018"/>
                    </a:lnTo>
                    <a:lnTo>
                      <a:pt x="986" y="1018"/>
                    </a:lnTo>
                    <a:lnTo>
                      <a:pt x="993" y="1017"/>
                    </a:lnTo>
                    <a:lnTo>
                      <a:pt x="998" y="1015"/>
                    </a:lnTo>
                    <a:lnTo>
                      <a:pt x="1003" y="1013"/>
                    </a:lnTo>
                    <a:lnTo>
                      <a:pt x="1009" y="1009"/>
                    </a:lnTo>
                    <a:lnTo>
                      <a:pt x="1012" y="1005"/>
                    </a:lnTo>
                    <a:lnTo>
                      <a:pt x="1015" y="999"/>
                    </a:lnTo>
                    <a:lnTo>
                      <a:pt x="1017" y="993"/>
                    </a:lnTo>
                    <a:lnTo>
                      <a:pt x="1017" y="986"/>
                    </a:lnTo>
                    <a:lnTo>
                      <a:pt x="1017" y="986"/>
                    </a:lnTo>
                    <a:lnTo>
                      <a:pt x="1017" y="980"/>
                    </a:lnTo>
                    <a:lnTo>
                      <a:pt x="1015" y="973"/>
                    </a:lnTo>
                    <a:lnTo>
                      <a:pt x="1012" y="968"/>
                    </a:lnTo>
                    <a:lnTo>
                      <a:pt x="1009" y="964"/>
                    </a:lnTo>
                    <a:lnTo>
                      <a:pt x="1003" y="959"/>
                    </a:lnTo>
                    <a:lnTo>
                      <a:pt x="998" y="957"/>
                    </a:lnTo>
                    <a:lnTo>
                      <a:pt x="993" y="955"/>
                    </a:lnTo>
                    <a:lnTo>
                      <a:pt x="986" y="954"/>
                    </a:lnTo>
                    <a:lnTo>
                      <a:pt x="986" y="954"/>
                    </a:lnTo>
                    <a:close/>
                    <a:moveTo>
                      <a:pt x="31" y="859"/>
                    </a:moveTo>
                    <a:lnTo>
                      <a:pt x="31" y="859"/>
                    </a:lnTo>
                    <a:lnTo>
                      <a:pt x="38" y="859"/>
                    </a:lnTo>
                    <a:lnTo>
                      <a:pt x="44" y="856"/>
                    </a:lnTo>
                    <a:lnTo>
                      <a:pt x="50" y="853"/>
                    </a:lnTo>
                    <a:lnTo>
                      <a:pt x="54" y="850"/>
                    </a:lnTo>
                    <a:lnTo>
                      <a:pt x="58" y="845"/>
                    </a:lnTo>
                    <a:lnTo>
                      <a:pt x="61" y="839"/>
                    </a:lnTo>
                    <a:lnTo>
                      <a:pt x="63" y="834"/>
                    </a:lnTo>
                    <a:lnTo>
                      <a:pt x="64" y="828"/>
                    </a:lnTo>
                    <a:lnTo>
                      <a:pt x="64" y="828"/>
                    </a:lnTo>
                    <a:lnTo>
                      <a:pt x="63" y="821"/>
                    </a:lnTo>
                    <a:lnTo>
                      <a:pt x="61" y="815"/>
                    </a:lnTo>
                    <a:lnTo>
                      <a:pt x="58" y="809"/>
                    </a:lnTo>
                    <a:lnTo>
                      <a:pt x="54" y="805"/>
                    </a:lnTo>
                    <a:lnTo>
                      <a:pt x="50" y="801"/>
                    </a:lnTo>
                    <a:lnTo>
                      <a:pt x="44" y="797"/>
                    </a:lnTo>
                    <a:lnTo>
                      <a:pt x="38" y="796"/>
                    </a:lnTo>
                    <a:lnTo>
                      <a:pt x="31" y="795"/>
                    </a:lnTo>
                    <a:lnTo>
                      <a:pt x="31" y="795"/>
                    </a:lnTo>
                    <a:lnTo>
                      <a:pt x="25" y="796"/>
                    </a:lnTo>
                    <a:lnTo>
                      <a:pt x="20" y="797"/>
                    </a:lnTo>
                    <a:lnTo>
                      <a:pt x="14" y="801"/>
                    </a:lnTo>
                    <a:lnTo>
                      <a:pt x="9" y="805"/>
                    </a:lnTo>
                    <a:lnTo>
                      <a:pt x="6" y="809"/>
                    </a:lnTo>
                    <a:lnTo>
                      <a:pt x="2" y="815"/>
                    </a:lnTo>
                    <a:lnTo>
                      <a:pt x="0" y="821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34"/>
                    </a:lnTo>
                    <a:lnTo>
                      <a:pt x="2" y="839"/>
                    </a:lnTo>
                    <a:lnTo>
                      <a:pt x="6" y="845"/>
                    </a:lnTo>
                    <a:lnTo>
                      <a:pt x="9" y="850"/>
                    </a:lnTo>
                    <a:lnTo>
                      <a:pt x="14" y="853"/>
                    </a:lnTo>
                    <a:lnTo>
                      <a:pt x="20" y="856"/>
                    </a:lnTo>
                    <a:lnTo>
                      <a:pt x="25" y="859"/>
                    </a:lnTo>
                    <a:lnTo>
                      <a:pt x="31" y="859"/>
                    </a:lnTo>
                    <a:lnTo>
                      <a:pt x="31" y="859"/>
                    </a:lnTo>
                    <a:close/>
                    <a:moveTo>
                      <a:pt x="31" y="700"/>
                    </a:moveTo>
                    <a:lnTo>
                      <a:pt x="31" y="700"/>
                    </a:lnTo>
                    <a:lnTo>
                      <a:pt x="38" y="700"/>
                    </a:lnTo>
                    <a:lnTo>
                      <a:pt x="44" y="698"/>
                    </a:lnTo>
                    <a:lnTo>
                      <a:pt x="50" y="694"/>
                    </a:lnTo>
                    <a:lnTo>
                      <a:pt x="54" y="691"/>
                    </a:lnTo>
                    <a:lnTo>
                      <a:pt x="58" y="686"/>
                    </a:lnTo>
                    <a:lnTo>
                      <a:pt x="61" y="681"/>
                    </a:lnTo>
                    <a:lnTo>
                      <a:pt x="63" y="675"/>
                    </a:lnTo>
                    <a:lnTo>
                      <a:pt x="64" y="669"/>
                    </a:lnTo>
                    <a:lnTo>
                      <a:pt x="64" y="669"/>
                    </a:lnTo>
                    <a:lnTo>
                      <a:pt x="63" y="662"/>
                    </a:lnTo>
                    <a:lnTo>
                      <a:pt x="61" y="656"/>
                    </a:lnTo>
                    <a:lnTo>
                      <a:pt x="58" y="650"/>
                    </a:lnTo>
                    <a:lnTo>
                      <a:pt x="54" y="646"/>
                    </a:lnTo>
                    <a:lnTo>
                      <a:pt x="50" y="642"/>
                    </a:lnTo>
                    <a:lnTo>
                      <a:pt x="44" y="639"/>
                    </a:lnTo>
                    <a:lnTo>
                      <a:pt x="38" y="638"/>
                    </a:lnTo>
                    <a:lnTo>
                      <a:pt x="31" y="637"/>
                    </a:lnTo>
                    <a:lnTo>
                      <a:pt x="31" y="637"/>
                    </a:lnTo>
                    <a:lnTo>
                      <a:pt x="25" y="638"/>
                    </a:lnTo>
                    <a:lnTo>
                      <a:pt x="20" y="639"/>
                    </a:lnTo>
                    <a:lnTo>
                      <a:pt x="14" y="642"/>
                    </a:lnTo>
                    <a:lnTo>
                      <a:pt x="9" y="646"/>
                    </a:lnTo>
                    <a:lnTo>
                      <a:pt x="6" y="650"/>
                    </a:lnTo>
                    <a:lnTo>
                      <a:pt x="2" y="656"/>
                    </a:lnTo>
                    <a:lnTo>
                      <a:pt x="0" y="662"/>
                    </a:lnTo>
                    <a:lnTo>
                      <a:pt x="0" y="669"/>
                    </a:lnTo>
                    <a:lnTo>
                      <a:pt x="0" y="669"/>
                    </a:lnTo>
                    <a:lnTo>
                      <a:pt x="0" y="675"/>
                    </a:lnTo>
                    <a:lnTo>
                      <a:pt x="2" y="681"/>
                    </a:lnTo>
                    <a:lnTo>
                      <a:pt x="6" y="686"/>
                    </a:lnTo>
                    <a:lnTo>
                      <a:pt x="9" y="691"/>
                    </a:lnTo>
                    <a:lnTo>
                      <a:pt x="14" y="694"/>
                    </a:lnTo>
                    <a:lnTo>
                      <a:pt x="20" y="698"/>
                    </a:lnTo>
                    <a:lnTo>
                      <a:pt x="25" y="700"/>
                    </a:lnTo>
                    <a:lnTo>
                      <a:pt x="31" y="700"/>
                    </a:lnTo>
                    <a:lnTo>
                      <a:pt x="31" y="700"/>
                    </a:lnTo>
                    <a:close/>
                    <a:moveTo>
                      <a:pt x="31" y="541"/>
                    </a:moveTo>
                    <a:lnTo>
                      <a:pt x="31" y="541"/>
                    </a:lnTo>
                    <a:lnTo>
                      <a:pt x="38" y="540"/>
                    </a:lnTo>
                    <a:lnTo>
                      <a:pt x="44" y="539"/>
                    </a:lnTo>
                    <a:lnTo>
                      <a:pt x="50" y="536"/>
                    </a:lnTo>
                    <a:lnTo>
                      <a:pt x="54" y="531"/>
                    </a:lnTo>
                    <a:lnTo>
                      <a:pt x="58" y="527"/>
                    </a:lnTo>
                    <a:lnTo>
                      <a:pt x="61" y="522"/>
                    </a:lnTo>
                    <a:lnTo>
                      <a:pt x="63" y="515"/>
                    </a:lnTo>
                    <a:lnTo>
                      <a:pt x="64" y="509"/>
                    </a:lnTo>
                    <a:lnTo>
                      <a:pt x="64" y="509"/>
                    </a:lnTo>
                    <a:lnTo>
                      <a:pt x="63" y="502"/>
                    </a:lnTo>
                    <a:lnTo>
                      <a:pt x="61" y="497"/>
                    </a:lnTo>
                    <a:lnTo>
                      <a:pt x="58" y="492"/>
                    </a:lnTo>
                    <a:lnTo>
                      <a:pt x="54" y="486"/>
                    </a:lnTo>
                    <a:lnTo>
                      <a:pt x="50" y="483"/>
                    </a:lnTo>
                    <a:lnTo>
                      <a:pt x="44" y="480"/>
                    </a:lnTo>
                    <a:lnTo>
                      <a:pt x="38" y="478"/>
                    </a:lnTo>
                    <a:lnTo>
                      <a:pt x="31" y="478"/>
                    </a:lnTo>
                    <a:lnTo>
                      <a:pt x="31" y="478"/>
                    </a:lnTo>
                    <a:lnTo>
                      <a:pt x="25" y="478"/>
                    </a:lnTo>
                    <a:lnTo>
                      <a:pt x="20" y="480"/>
                    </a:lnTo>
                    <a:lnTo>
                      <a:pt x="14" y="483"/>
                    </a:lnTo>
                    <a:lnTo>
                      <a:pt x="9" y="486"/>
                    </a:lnTo>
                    <a:lnTo>
                      <a:pt x="6" y="492"/>
                    </a:lnTo>
                    <a:lnTo>
                      <a:pt x="2" y="497"/>
                    </a:lnTo>
                    <a:lnTo>
                      <a:pt x="0" y="502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515"/>
                    </a:lnTo>
                    <a:lnTo>
                      <a:pt x="2" y="522"/>
                    </a:lnTo>
                    <a:lnTo>
                      <a:pt x="6" y="527"/>
                    </a:lnTo>
                    <a:lnTo>
                      <a:pt x="9" y="531"/>
                    </a:lnTo>
                    <a:lnTo>
                      <a:pt x="14" y="536"/>
                    </a:lnTo>
                    <a:lnTo>
                      <a:pt x="20" y="539"/>
                    </a:lnTo>
                    <a:lnTo>
                      <a:pt x="25" y="540"/>
                    </a:lnTo>
                    <a:lnTo>
                      <a:pt x="31" y="541"/>
                    </a:lnTo>
                    <a:lnTo>
                      <a:pt x="31" y="541"/>
                    </a:lnTo>
                    <a:close/>
                    <a:moveTo>
                      <a:pt x="31" y="382"/>
                    </a:moveTo>
                    <a:lnTo>
                      <a:pt x="31" y="382"/>
                    </a:lnTo>
                    <a:lnTo>
                      <a:pt x="38" y="381"/>
                    </a:lnTo>
                    <a:lnTo>
                      <a:pt x="44" y="379"/>
                    </a:lnTo>
                    <a:lnTo>
                      <a:pt x="50" y="377"/>
                    </a:lnTo>
                    <a:lnTo>
                      <a:pt x="54" y="373"/>
                    </a:lnTo>
                    <a:lnTo>
                      <a:pt x="58" y="368"/>
                    </a:lnTo>
                    <a:lnTo>
                      <a:pt x="61" y="363"/>
                    </a:lnTo>
                    <a:lnTo>
                      <a:pt x="63" y="357"/>
                    </a:lnTo>
                    <a:lnTo>
                      <a:pt x="64" y="350"/>
                    </a:lnTo>
                    <a:lnTo>
                      <a:pt x="64" y="350"/>
                    </a:lnTo>
                    <a:lnTo>
                      <a:pt x="63" y="344"/>
                    </a:lnTo>
                    <a:lnTo>
                      <a:pt x="61" y="338"/>
                    </a:lnTo>
                    <a:lnTo>
                      <a:pt x="58" y="333"/>
                    </a:lnTo>
                    <a:lnTo>
                      <a:pt x="54" y="328"/>
                    </a:lnTo>
                    <a:lnTo>
                      <a:pt x="50" y="324"/>
                    </a:lnTo>
                    <a:lnTo>
                      <a:pt x="44" y="321"/>
                    </a:lnTo>
                    <a:lnTo>
                      <a:pt x="38" y="319"/>
                    </a:lnTo>
                    <a:lnTo>
                      <a:pt x="31" y="318"/>
                    </a:lnTo>
                    <a:lnTo>
                      <a:pt x="31" y="318"/>
                    </a:lnTo>
                    <a:lnTo>
                      <a:pt x="25" y="319"/>
                    </a:lnTo>
                    <a:lnTo>
                      <a:pt x="20" y="321"/>
                    </a:lnTo>
                    <a:lnTo>
                      <a:pt x="14" y="324"/>
                    </a:lnTo>
                    <a:lnTo>
                      <a:pt x="9" y="328"/>
                    </a:lnTo>
                    <a:lnTo>
                      <a:pt x="6" y="333"/>
                    </a:lnTo>
                    <a:lnTo>
                      <a:pt x="2" y="338"/>
                    </a:lnTo>
                    <a:lnTo>
                      <a:pt x="0" y="344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7"/>
                    </a:lnTo>
                    <a:lnTo>
                      <a:pt x="2" y="363"/>
                    </a:lnTo>
                    <a:lnTo>
                      <a:pt x="6" y="368"/>
                    </a:lnTo>
                    <a:lnTo>
                      <a:pt x="9" y="373"/>
                    </a:lnTo>
                    <a:lnTo>
                      <a:pt x="14" y="377"/>
                    </a:lnTo>
                    <a:lnTo>
                      <a:pt x="20" y="379"/>
                    </a:lnTo>
                    <a:lnTo>
                      <a:pt x="25" y="381"/>
                    </a:lnTo>
                    <a:lnTo>
                      <a:pt x="31" y="382"/>
                    </a:lnTo>
                    <a:lnTo>
                      <a:pt x="31" y="382"/>
                    </a:lnTo>
                    <a:close/>
                    <a:moveTo>
                      <a:pt x="31" y="223"/>
                    </a:moveTo>
                    <a:lnTo>
                      <a:pt x="31" y="223"/>
                    </a:lnTo>
                    <a:lnTo>
                      <a:pt x="38" y="222"/>
                    </a:lnTo>
                    <a:lnTo>
                      <a:pt x="44" y="220"/>
                    </a:lnTo>
                    <a:lnTo>
                      <a:pt x="50" y="218"/>
                    </a:lnTo>
                    <a:lnTo>
                      <a:pt x="54" y="214"/>
                    </a:lnTo>
                    <a:lnTo>
                      <a:pt x="58" y="210"/>
                    </a:lnTo>
                    <a:lnTo>
                      <a:pt x="61" y="203"/>
                    </a:lnTo>
                    <a:lnTo>
                      <a:pt x="63" y="198"/>
                    </a:lnTo>
                    <a:lnTo>
                      <a:pt x="64" y="191"/>
                    </a:lnTo>
                    <a:lnTo>
                      <a:pt x="64" y="191"/>
                    </a:lnTo>
                    <a:lnTo>
                      <a:pt x="63" y="185"/>
                    </a:lnTo>
                    <a:lnTo>
                      <a:pt x="61" y="178"/>
                    </a:lnTo>
                    <a:lnTo>
                      <a:pt x="58" y="173"/>
                    </a:lnTo>
                    <a:lnTo>
                      <a:pt x="54" y="169"/>
                    </a:lnTo>
                    <a:lnTo>
                      <a:pt x="50" y="164"/>
                    </a:lnTo>
                    <a:lnTo>
                      <a:pt x="44" y="162"/>
                    </a:lnTo>
                    <a:lnTo>
                      <a:pt x="38" y="160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25" y="160"/>
                    </a:lnTo>
                    <a:lnTo>
                      <a:pt x="20" y="162"/>
                    </a:lnTo>
                    <a:lnTo>
                      <a:pt x="14" y="164"/>
                    </a:lnTo>
                    <a:lnTo>
                      <a:pt x="9" y="169"/>
                    </a:lnTo>
                    <a:lnTo>
                      <a:pt x="6" y="173"/>
                    </a:lnTo>
                    <a:lnTo>
                      <a:pt x="2" y="178"/>
                    </a:lnTo>
                    <a:lnTo>
                      <a:pt x="0" y="185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6" y="210"/>
                    </a:lnTo>
                    <a:lnTo>
                      <a:pt x="9" y="214"/>
                    </a:lnTo>
                    <a:lnTo>
                      <a:pt x="14" y="218"/>
                    </a:lnTo>
                    <a:lnTo>
                      <a:pt x="20" y="220"/>
                    </a:lnTo>
                    <a:lnTo>
                      <a:pt x="25" y="222"/>
                    </a:lnTo>
                    <a:lnTo>
                      <a:pt x="31" y="223"/>
                    </a:lnTo>
                    <a:lnTo>
                      <a:pt x="31" y="223"/>
                    </a:lnTo>
                    <a:close/>
                    <a:moveTo>
                      <a:pt x="31" y="64"/>
                    </a:moveTo>
                    <a:lnTo>
                      <a:pt x="31" y="64"/>
                    </a:lnTo>
                    <a:lnTo>
                      <a:pt x="38" y="64"/>
                    </a:lnTo>
                    <a:lnTo>
                      <a:pt x="44" y="61"/>
                    </a:lnTo>
                    <a:lnTo>
                      <a:pt x="50" y="58"/>
                    </a:lnTo>
                    <a:lnTo>
                      <a:pt x="54" y="55"/>
                    </a:lnTo>
                    <a:lnTo>
                      <a:pt x="58" y="50"/>
                    </a:lnTo>
                    <a:lnTo>
                      <a:pt x="61" y="44"/>
                    </a:lnTo>
                    <a:lnTo>
                      <a:pt x="63" y="39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3" y="26"/>
                    </a:lnTo>
                    <a:lnTo>
                      <a:pt x="61" y="20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9" y="10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2" y="44"/>
                    </a:lnTo>
                    <a:lnTo>
                      <a:pt x="6" y="50"/>
                    </a:lnTo>
                    <a:lnTo>
                      <a:pt x="9" y="55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5" y="64"/>
                    </a:lnTo>
                    <a:lnTo>
                      <a:pt x="31" y="64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205772" y="3271374"/>
              <a:ext cx="954573" cy="822907"/>
              <a:chOff x="9843113" y="2737974"/>
              <a:chExt cx="954573" cy="822907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9843113" y="2737974"/>
                <a:ext cx="954573" cy="822907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Freeform 61"/>
              <p:cNvSpPr>
                <a:spLocks noEditPoints="1"/>
              </p:cNvSpPr>
              <p:nvPr/>
            </p:nvSpPr>
            <p:spPr bwMode="auto">
              <a:xfrm>
                <a:off x="10159268" y="3121646"/>
                <a:ext cx="322263" cy="322263"/>
              </a:xfrm>
              <a:custGeom>
                <a:avLst/>
                <a:gdLst>
                  <a:gd name="T0" fmla="*/ 890 w 1018"/>
                  <a:gd name="T1" fmla="*/ 61 h 1017"/>
                  <a:gd name="T2" fmla="*/ 876 w 1018"/>
                  <a:gd name="T3" fmla="*/ 5 h 1017"/>
                  <a:gd name="T4" fmla="*/ 147 w 1018"/>
                  <a:gd name="T5" fmla="*/ 2 h 1017"/>
                  <a:gd name="T6" fmla="*/ 127 w 1018"/>
                  <a:gd name="T7" fmla="*/ 31 h 1017"/>
                  <a:gd name="T8" fmla="*/ 131 w 1018"/>
                  <a:gd name="T9" fmla="*/ 148 h 1017"/>
                  <a:gd name="T10" fmla="*/ 24 w 1018"/>
                  <a:gd name="T11" fmla="*/ 243 h 1017"/>
                  <a:gd name="T12" fmla="*/ 3 w 1018"/>
                  <a:gd name="T13" fmla="*/ 383 h 1017"/>
                  <a:gd name="T14" fmla="*/ 61 w 1018"/>
                  <a:gd name="T15" fmla="*/ 493 h 1017"/>
                  <a:gd name="T16" fmla="*/ 170 w 1018"/>
                  <a:gd name="T17" fmla="*/ 551 h 1017"/>
                  <a:gd name="T18" fmla="*/ 274 w 1018"/>
                  <a:gd name="T19" fmla="*/ 546 h 1017"/>
                  <a:gd name="T20" fmla="*/ 382 w 1018"/>
                  <a:gd name="T21" fmla="*/ 690 h 1017"/>
                  <a:gd name="T22" fmla="*/ 410 w 1018"/>
                  <a:gd name="T23" fmla="*/ 735 h 1017"/>
                  <a:gd name="T24" fmla="*/ 410 w 1018"/>
                  <a:gd name="T25" fmla="*/ 791 h 1017"/>
                  <a:gd name="T26" fmla="*/ 379 w 1018"/>
                  <a:gd name="T27" fmla="*/ 837 h 1017"/>
                  <a:gd name="T28" fmla="*/ 318 w 1018"/>
                  <a:gd name="T29" fmla="*/ 858 h 1017"/>
                  <a:gd name="T30" fmla="*/ 248 w 1018"/>
                  <a:gd name="T31" fmla="*/ 880 h 1017"/>
                  <a:gd name="T32" fmla="*/ 197 w 1018"/>
                  <a:gd name="T33" fmla="*/ 948 h 1017"/>
                  <a:gd name="T34" fmla="*/ 196 w 1018"/>
                  <a:gd name="T35" fmla="*/ 1003 h 1017"/>
                  <a:gd name="T36" fmla="*/ 795 w 1018"/>
                  <a:gd name="T37" fmla="*/ 1017 h 1017"/>
                  <a:gd name="T38" fmla="*/ 826 w 1018"/>
                  <a:gd name="T39" fmla="*/ 992 h 1017"/>
                  <a:gd name="T40" fmla="*/ 812 w 1018"/>
                  <a:gd name="T41" fmla="*/ 925 h 1017"/>
                  <a:gd name="T42" fmla="*/ 750 w 1018"/>
                  <a:gd name="T43" fmla="*/ 869 h 1017"/>
                  <a:gd name="T44" fmla="*/ 681 w 1018"/>
                  <a:gd name="T45" fmla="*/ 856 h 1017"/>
                  <a:gd name="T46" fmla="*/ 633 w 1018"/>
                  <a:gd name="T47" fmla="*/ 830 h 1017"/>
                  <a:gd name="T48" fmla="*/ 605 w 1018"/>
                  <a:gd name="T49" fmla="*/ 772 h 1017"/>
                  <a:gd name="T50" fmla="*/ 616 w 1018"/>
                  <a:gd name="T51" fmla="*/ 718 h 1017"/>
                  <a:gd name="T52" fmla="*/ 639 w 1018"/>
                  <a:gd name="T53" fmla="*/ 683 h 1017"/>
                  <a:gd name="T54" fmla="*/ 774 w 1018"/>
                  <a:gd name="T55" fmla="*/ 554 h 1017"/>
                  <a:gd name="T56" fmla="*/ 887 w 1018"/>
                  <a:gd name="T57" fmla="*/ 540 h 1017"/>
                  <a:gd name="T58" fmla="*/ 983 w 1018"/>
                  <a:gd name="T59" fmla="*/ 461 h 1017"/>
                  <a:gd name="T60" fmla="*/ 1018 w 1018"/>
                  <a:gd name="T61" fmla="*/ 342 h 1017"/>
                  <a:gd name="T62" fmla="*/ 971 w 1018"/>
                  <a:gd name="T63" fmla="*/ 210 h 1017"/>
                  <a:gd name="T64" fmla="*/ 154 w 1018"/>
                  <a:gd name="T65" fmla="*/ 481 h 1017"/>
                  <a:gd name="T66" fmla="*/ 88 w 1018"/>
                  <a:gd name="T67" fmla="*/ 426 h 1017"/>
                  <a:gd name="T68" fmla="*/ 63 w 1018"/>
                  <a:gd name="T69" fmla="*/ 345 h 1017"/>
                  <a:gd name="T70" fmla="*/ 92 w 1018"/>
                  <a:gd name="T71" fmla="*/ 256 h 1017"/>
                  <a:gd name="T72" fmla="*/ 152 w 1018"/>
                  <a:gd name="T73" fmla="*/ 252 h 1017"/>
                  <a:gd name="T74" fmla="*/ 241 w 1018"/>
                  <a:gd name="T75" fmla="*/ 488 h 1017"/>
                  <a:gd name="T76" fmla="*/ 176 w 1018"/>
                  <a:gd name="T77" fmla="*/ 487 h 1017"/>
                  <a:gd name="T78" fmla="*/ 717 w 1018"/>
                  <a:gd name="T79" fmla="*/ 925 h 1017"/>
                  <a:gd name="T80" fmla="*/ 263 w 1018"/>
                  <a:gd name="T81" fmla="*/ 954 h 1017"/>
                  <a:gd name="T82" fmla="*/ 301 w 1018"/>
                  <a:gd name="T83" fmla="*/ 925 h 1017"/>
                  <a:gd name="T84" fmla="*/ 380 w 1018"/>
                  <a:gd name="T85" fmla="*/ 910 h 1017"/>
                  <a:gd name="T86" fmla="*/ 448 w 1018"/>
                  <a:gd name="T87" fmla="*/ 854 h 1017"/>
                  <a:gd name="T88" fmla="*/ 476 w 1018"/>
                  <a:gd name="T89" fmla="*/ 778 h 1017"/>
                  <a:gd name="T90" fmla="*/ 509 w 1018"/>
                  <a:gd name="T91" fmla="*/ 795 h 1017"/>
                  <a:gd name="T92" fmla="*/ 543 w 1018"/>
                  <a:gd name="T93" fmla="*/ 778 h 1017"/>
                  <a:gd name="T94" fmla="*/ 578 w 1018"/>
                  <a:gd name="T95" fmla="*/ 865 h 1017"/>
                  <a:gd name="T96" fmla="*/ 653 w 1018"/>
                  <a:gd name="T97" fmla="*/ 915 h 1017"/>
                  <a:gd name="T98" fmla="*/ 494 w 1018"/>
                  <a:gd name="T99" fmla="*/ 709 h 1017"/>
                  <a:gd name="T100" fmla="*/ 329 w 1018"/>
                  <a:gd name="T101" fmla="*/ 511 h 1017"/>
                  <a:gd name="T102" fmla="*/ 247 w 1018"/>
                  <a:gd name="T103" fmla="*/ 342 h 1017"/>
                  <a:gd name="T104" fmla="*/ 196 w 1018"/>
                  <a:gd name="T105" fmla="*/ 132 h 1017"/>
                  <a:gd name="T106" fmla="*/ 817 w 1018"/>
                  <a:gd name="T107" fmla="*/ 164 h 1017"/>
                  <a:gd name="T108" fmla="*/ 762 w 1018"/>
                  <a:gd name="T109" fmla="*/ 369 h 1017"/>
                  <a:gd name="T110" fmla="*/ 663 w 1018"/>
                  <a:gd name="T111" fmla="*/ 550 h 1017"/>
                  <a:gd name="T112" fmla="*/ 509 w 1018"/>
                  <a:gd name="T113" fmla="*/ 722 h 1017"/>
                  <a:gd name="T114" fmla="*/ 911 w 1018"/>
                  <a:gd name="T115" fmla="*/ 448 h 1017"/>
                  <a:gd name="T116" fmla="*/ 842 w 1018"/>
                  <a:gd name="T117" fmla="*/ 487 h 1017"/>
                  <a:gd name="T118" fmla="*/ 777 w 1018"/>
                  <a:gd name="T119" fmla="*/ 489 h 1017"/>
                  <a:gd name="T120" fmla="*/ 866 w 1018"/>
                  <a:gd name="T121" fmla="*/ 252 h 1017"/>
                  <a:gd name="T122" fmla="*/ 926 w 1018"/>
                  <a:gd name="T123" fmla="*/ 257 h 1017"/>
                  <a:gd name="T124" fmla="*/ 955 w 1018"/>
                  <a:gd name="T125" fmla="*/ 34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8" h="1017">
                    <a:moveTo>
                      <a:pt x="887" y="148"/>
                    </a:moveTo>
                    <a:lnTo>
                      <a:pt x="887" y="148"/>
                    </a:lnTo>
                    <a:lnTo>
                      <a:pt x="884" y="147"/>
                    </a:lnTo>
                    <a:lnTo>
                      <a:pt x="884" y="147"/>
                    </a:lnTo>
                    <a:lnTo>
                      <a:pt x="887" y="119"/>
                    </a:lnTo>
                    <a:lnTo>
                      <a:pt x="889" y="90"/>
                    </a:lnTo>
                    <a:lnTo>
                      <a:pt x="890" y="61"/>
                    </a:lnTo>
                    <a:lnTo>
                      <a:pt x="890" y="31"/>
                    </a:lnTo>
                    <a:lnTo>
                      <a:pt x="890" y="31"/>
                    </a:lnTo>
                    <a:lnTo>
                      <a:pt x="890" y="26"/>
                    </a:lnTo>
                    <a:lnTo>
                      <a:pt x="888" y="19"/>
                    </a:lnTo>
                    <a:lnTo>
                      <a:pt x="885" y="14"/>
                    </a:lnTo>
                    <a:lnTo>
                      <a:pt x="882" y="10"/>
                    </a:lnTo>
                    <a:lnTo>
                      <a:pt x="876" y="5"/>
                    </a:lnTo>
                    <a:lnTo>
                      <a:pt x="871" y="2"/>
                    </a:lnTo>
                    <a:lnTo>
                      <a:pt x="866" y="0"/>
                    </a:lnTo>
                    <a:lnTo>
                      <a:pt x="85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3" y="0"/>
                    </a:lnTo>
                    <a:lnTo>
                      <a:pt x="147" y="2"/>
                    </a:lnTo>
                    <a:lnTo>
                      <a:pt x="141" y="5"/>
                    </a:lnTo>
                    <a:lnTo>
                      <a:pt x="137" y="10"/>
                    </a:lnTo>
                    <a:lnTo>
                      <a:pt x="133" y="14"/>
                    </a:lnTo>
                    <a:lnTo>
                      <a:pt x="130" y="19"/>
                    </a:lnTo>
                    <a:lnTo>
                      <a:pt x="129" y="26"/>
                    </a:lnTo>
                    <a:lnTo>
                      <a:pt x="127" y="31"/>
                    </a:lnTo>
                    <a:lnTo>
                      <a:pt x="127" y="31"/>
                    </a:lnTo>
                    <a:lnTo>
                      <a:pt x="127" y="61"/>
                    </a:lnTo>
                    <a:lnTo>
                      <a:pt x="130" y="90"/>
                    </a:lnTo>
                    <a:lnTo>
                      <a:pt x="132" y="119"/>
                    </a:lnTo>
                    <a:lnTo>
                      <a:pt x="134" y="147"/>
                    </a:lnTo>
                    <a:lnTo>
                      <a:pt x="134" y="147"/>
                    </a:lnTo>
                    <a:lnTo>
                      <a:pt x="131" y="148"/>
                    </a:lnTo>
                    <a:lnTo>
                      <a:pt x="131" y="148"/>
                    </a:lnTo>
                    <a:lnTo>
                      <a:pt x="110" y="157"/>
                    </a:lnTo>
                    <a:lnTo>
                      <a:pt x="93" y="168"/>
                    </a:lnTo>
                    <a:lnTo>
                      <a:pt x="76" y="180"/>
                    </a:lnTo>
                    <a:lnTo>
                      <a:pt x="61" y="194"/>
                    </a:lnTo>
                    <a:lnTo>
                      <a:pt x="47" y="210"/>
                    </a:lnTo>
                    <a:lnTo>
                      <a:pt x="35" y="226"/>
                    </a:lnTo>
                    <a:lnTo>
                      <a:pt x="24" y="243"/>
                    </a:lnTo>
                    <a:lnTo>
                      <a:pt x="16" y="263"/>
                    </a:lnTo>
                    <a:lnTo>
                      <a:pt x="8" y="281"/>
                    </a:lnTo>
                    <a:lnTo>
                      <a:pt x="4" y="301"/>
                    </a:lnTo>
                    <a:lnTo>
                      <a:pt x="1" y="322"/>
                    </a:lnTo>
                    <a:lnTo>
                      <a:pt x="0" y="342"/>
                    </a:lnTo>
                    <a:lnTo>
                      <a:pt x="0" y="363"/>
                    </a:lnTo>
                    <a:lnTo>
                      <a:pt x="3" y="383"/>
                    </a:lnTo>
                    <a:lnTo>
                      <a:pt x="8" y="404"/>
                    </a:lnTo>
                    <a:lnTo>
                      <a:pt x="15" y="425"/>
                    </a:lnTo>
                    <a:lnTo>
                      <a:pt x="15" y="425"/>
                    </a:lnTo>
                    <a:lnTo>
                      <a:pt x="24" y="443"/>
                    </a:lnTo>
                    <a:lnTo>
                      <a:pt x="35" y="461"/>
                    </a:lnTo>
                    <a:lnTo>
                      <a:pt x="47" y="478"/>
                    </a:lnTo>
                    <a:lnTo>
                      <a:pt x="61" y="493"/>
                    </a:lnTo>
                    <a:lnTo>
                      <a:pt x="76" y="507"/>
                    </a:lnTo>
                    <a:lnTo>
                      <a:pt x="93" y="519"/>
                    </a:lnTo>
                    <a:lnTo>
                      <a:pt x="110" y="530"/>
                    </a:lnTo>
                    <a:lnTo>
                      <a:pt x="130" y="540"/>
                    </a:lnTo>
                    <a:lnTo>
                      <a:pt x="130" y="540"/>
                    </a:lnTo>
                    <a:lnTo>
                      <a:pt x="150" y="546"/>
                    </a:lnTo>
                    <a:lnTo>
                      <a:pt x="170" y="551"/>
                    </a:lnTo>
                    <a:lnTo>
                      <a:pt x="191" y="555"/>
                    </a:lnTo>
                    <a:lnTo>
                      <a:pt x="211" y="556"/>
                    </a:lnTo>
                    <a:lnTo>
                      <a:pt x="211" y="556"/>
                    </a:lnTo>
                    <a:lnTo>
                      <a:pt x="227" y="555"/>
                    </a:lnTo>
                    <a:lnTo>
                      <a:pt x="243" y="554"/>
                    </a:lnTo>
                    <a:lnTo>
                      <a:pt x="259" y="550"/>
                    </a:lnTo>
                    <a:lnTo>
                      <a:pt x="274" y="546"/>
                    </a:lnTo>
                    <a:lnTo>
                      <a:pt x="274" y="546"/>
                    </a:lnTo>
                    <a:lnTo>
                      <a:pt x="301" y="586"/>
                    </a:lnTo>
                    <a:lnTo>
                      <a:pt x="327" y="621"/>
                    </a:lnTo>
                    <a:lnTo>
                      <a:pt x="353" y="654"/>
                    </a:lnTo>
                    <a:lnTo>
                      <a:pt x="379" y="683"/>
                    </a:lnTo>
                    <a:lnTo>
                      <a:pt x="379" y="683"/>
                    </a:lnTo>
                    <a:lnTo>
                      <a:pt x="382" y="690"/>
                    </a:lnTo>
                    <a:lnTo>
                      <a:pt x="386" y="695"/>
                    </a:lnTo>
                    <a:lnTo>
                      <a:pt x="386" y="695"/>
                    </a:lnTo>
                    <a:lnTo>
                      <a:pt x="393" y="703"/>
                    </a:lnTo>
                    <a:lnTo>
                      <a:pt x="398" y="710"/>
                    </a:lnTo>
                    <a:lnTo>
                      <a:pt x="402" y="718"/>
                    </a:lnTo>
                    <a:lnTo>
                      <a:pt x="406" y="726"/>
                    </a:lnTo>
                    <a:lnTo>
                      <a:pt x="410" y="735"/>
                    </a:lnTo>
                    <a:lnTo>
                      <a:pt x="412" y="744"/>
                    </a:lnTo>
                    <a:lnTo>
                      <a:pt x="413" y="753"/>
                    </a:lnTo>
                    <a:lnTo>
                      <a:pt x="414" y="763"/>
                    </a:lnTo>
                    <a:lnTo>
                      <a:pt x="414" y="763"/>
                    </a:lnTo>
                    <a:lnTo>
                      <a:pt x="413" y="772"/>
                    </a:lnTo>
                    <a:lnTo>
                      <a:pt x="412" y="782"/>
                    </a:lnTo>
                    <a:lnTo>
                      <a:pt x="410" y="791"/>
                    </a:lnTo>
                    <a:lnTo>
                      <a:pt x="406" y="799"/>
                    </a:lnTo>
                    <a:lnTo>
                      <a:pt x="402" y="808"/>
                    </a:lnTo>
                    <a:lnTo>
                      <a:pt x="398" y="816"/>
                    </a:lnTo>
                    <a:lnTo>
                      <a:pt x="393" y="824"/>
                    </a:lnTo>
                    <a:lnTo>
                      <a:pt x="386" y="830"/>
                    </a:lnTo>
                    <a:lnTo>
                      <a:pt x="386" y="830"/>
                    </a:lnTo>
                    <a:lnTo>
                      <a:pt x="379" y="837"/>
                    </a:lnTo>
                    <a:lnTo>
                      <a:pt x="371" y="842"/>
                    </a:lnTo>
                    <a:lnTo>
                      <a:pt x="364" y="847"/>
                    </a:lnTo>
                    <a:lnTo>
                      <a:pt x="355" y="851"/>
                    </a:lnTo>
                    <a:lnTo>
                      <a:pt x="346" y="854"/>
                    </a:lnTo>
                    <a:lnTo>
                      <a:pt x="337" y="856"/>
                    </a:lnTo>
                    <a:lnTo>
                      <a:pt x="328" y="858"/>
                    </a:lnTo>
                    <a:lnTo>
                      <a:pt x="318" y="858"/>
                    </a:lnTo>
                    <a:lnTo>
                      <a:pt x="318" y="858"/>
                    </a:lnTo>
                    <a:lnTo>
                      <a:pt x="306" y="859"/>
                    </a:lnTo>
                    <a:lnTo>
                      <a:pt x="293" y="861"/>
                    </a:lnTo>
                    <a:lnTo>
                      <a:pt x="281" y="865"/>
                    </a:lnTo>
                    <a:lnTo>
                      <a:pt x="269" y="869"/>
                    </a:lnTo>
                    <a:lnTo>
                      <a:pt x="257" y="874"/>
                    </a:lnTo>
                    <a:lnTo>
                      <a:pt x="248" y="880"/>
                    </a:lnTo>
                    <a:lnTo>
                      <a:pt x="237" y="887"/>
                    </a:lnTo>
                    <a:lnTo>
                      <a:pt x="228" y="896"/>
                    </a:lnTo>
                    <a:lnTo>
                      <a:pt x="220" y="904"/>
                    </a:lnTo>
                    <a:lnTo>
                      <a:pt x="212" y="915"/>
                    </a:lnTo>
                    <a:lnTo>
                      <a:pt x="207" y="925"/>
                    </a:lnTo>
                    <a:lnTo>
                      <a:pt x="202" y="937"/>
                    </a:lnTo>
                    <a:lnTo>
                      <a:pt x="197" y="948"/>
                    </a:lnTo>
                    <a:lnTo>
                      <a:pt x="194" y="960"/>
                    </a:lnTo>
                    <a:lnTo>
                      <a:pt x="192" y="973"/>
                    </a:lnTo>
                    <a:lnTo>
                      <a:pt x="191" y="986"/>
                    </a:lnTo>
                    <a:lnTo>
                      <a:pt x="191" y="986"/>
                    </a:lnTo>
                    <a:lnTo>
                      <a:pt x="192" y="992"/>
                    </a:lnTo>
                    <a:lnTo>
                      <a:pt x="194" y="998"/>
                    </a:lnTo>
                    <a:lnTo>
                      <a:pt x="196" y="1003"/>
                    </a:lnTo>
                    <a:lnTo>
                      <a:pt x="200" y="1008"/>
                    </a:lnTo>
                    <a:lnTo>
                      <a:pt x="205" y="1012"/>
                    </a:lnTo>
                    <a:lnTo>
                      <a:pt x="210" y="1015"/>
                    </a:lnTo>
                    <a:lnTo>
                      <a:pt x="217" y="1017"/>
                    </a:lnTo>
                    <a:lnTo>
                      <a:pt x="223" y="1017"/>
                    </a:lnTo>
                    <a:lnTo>
                      <a:pt x="795" y="1017"/>
                    </a:lnTo>
                    <a:lnTo>
                      <a:pt x="795" y="1017"/>
                    </a:lnTo>
                    <a:lnTo>
                      <a:pt x="801" y="1017"/>
                    </a:lnTo>
                    <a:lnTo>
                      <a:pt x="808" y="1015"/>
                    </a:lnTo>
                    <a:lnTo>
                      <a:pt x="813" y="1012"/>
                    </a:lnTo>
                    <a:lnTo>
                      <a:pt x="817" y="1008"/>
                    </a:lnTo>
                    <a:lnTo>
                      <a:pt x="822" y="1003"/>
                    </a:lnTo>
                    <a:lnTo>
                      <a:pt x="825" y="998"/>
                    </a:lnTo>
                    <a:lnTo>
                      <a:pt x="826" y="992"/>
                    </a:lnTo>
                    <a:lnTo>
                      <a:pt x="827" y="986"/>
                    </a:lnTo>
                    <a:lnTo>
                      <a:pt x="827" y="986"/>
                    </a:lnTo>
                    <a:lnTo>
                      <a:pt x="826" y="973"/>
                    </a:lnTo>
                    <a:lnTo>
                      <a:pt x="825" y="960"/>
                    </a:lnTo>
                    <a:lnTo>
                      <a:pt x="822" y="948"/>
                    </a:lnTo>
                    <a:lnTo>
                      <a:pt x="817" y="937"/>
                    </a:lnTo>
                    <a:lnTo>
                      <a:pt x="812" y="925"/>
                    </a:lnTo>
                    <a:lnTo>
                      <a:pt x="806" y="915"/>
                    </a:lnTo>
                    <a:lnTo>
                      <a:pt x="798" y="904"/>
                    </a:lnTo>
                    <a:lnTo>
                      <a:pt x="790" y="896"/>
                    </a:lnTo>
                    <a:lnTo>
                      <a:pt x="781" y="887"/>
                    </a:lnTo>
                    <a:lnTo>
                      <a:pt x="771" y="880"/>
                    </a:lnTo>
                    <a:lnTo>
                      <a:pt x="761" y="874"/>
                    </a:lnTo>
                    <a:lnTo>
                      <a:pt x="750" y="869"/>
                    </a:lnTo>
                    <a:lnTo>
                      <a:pt x="738" y="865"/>
                    </a:lnTo>
                    <a:lnTo>
                      <a:pt x="725" y="861"/>
                    </a:lnTo>
                    <a:lnTo>
                      <a:pt x="713" y="859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691" y="858"/>
                    </a:lnTo>
                    <a:lnTo>
                      <a:pt x="681" y="856"/>
                    </a:lnTo>
                    <a:lnTo>
                      <a:pt x="673" y="854"/>
                    </a:lnTo>
                    <a:lnTo>
                      <a:pt x="663" y="851"/>
                    </a:lnTo>
                    <a:lnTo>
                      <a:pt x="655" y="847"/>
                    </a:lnTo>
                    <a:lnTo>
                      <a:pt x="647" y="842"/>
                    </a:lnTo>
                    <a:lnTo>
                      <a:pt x="639" y="837"/>
                    </a:lnTo>
                    <a:lnTo>
                      <a:pt x="633" y="830"/>
                    </a:lnTo>
                    <a:lnTo>
                      <a:pt x="633" y="830"/>
                    </a:lnTo>
                    <a:lnTo>
                      <a:pt x="626" y="824"/>
                    </a:lnTo>
                    <a:lnTo>
                      <a:pt x="620" y="816"/>
                    </a:lnTo>
                    <a:lnTo>
                      <a:pt x="616" y="808"/>
                    </a:lnTo>
                    <a:lnTo>
                      <a:pt x="611" y="799"/>
                    </a:lnTo>
                    <a:lnTo>
                      <a:pt x="608" y="791"/>
                    </a:lnTo>
                    <a:lnTo>
                      <a:pt x="606" y="782"/>
                    </a:lnTo>
                    <a:lnTo>
                      <a:pt x="605" y="772"/>
                    </a:lnTo>
                    <a:lnTo>
                      <a:pt x="605" y="763"/>
                    </a:lnTo>
                    <a:lnTo>
                      <a:pt x="605" y="763"/>
                    </a:lnTo>
                    <a:lnTo>
                      <a:pt x="605" y="753"/>
                    </a:lnTo>
                    <a:lnTo>
                      <a:pt x="606" y="744"/>
                    </a:lnTo>
                    <a:lnTo>
                      <a:pt x="608" y="735"/>
                    </a:lnTo>
                    <a:lnTo>
                      <a:pt x="611" y="726"/>
                    </a:lnTo>
                    <a:lnTo>
                      <a:pt x="616" y="718"/>
                    </a:lnTo>
                    <a:lnTo>
                      <a:pt x="620" y="710"/>
                    </a:lnTo>
                    <a:lnTo>
                      <a:pt x="626" y="703"/>
                    </a:lnTo>
                    <a:lnTo>
                      <a:pt x="633" y="695"/>
                    </a:lnTo>
                    <a:lnTo>
                      <a:pt x="633" y="695"/>
                    </a:lnTo>
                    <a:lnTo>
                      <a:pt x="637" y="690"/>
                    </a:lnTo>
                    <a:lnTo>
                      <a:pt x="639" y="683"/>
                    </a:lnTo>
                    <a:lnTo>
                      <a:pt x="639" y="683"/>
                    </a:lnTo>
                    <a:lnTo>
                      <a:pt x="665" y="654"/>
                    </a:lnTo>
                    <a:lnTo>
                      <a:pt x="691" y="622"/>
                    </a:lnTo>
                    <a:lnTo>
                      <a:pt x="718" y="586"/>
                    </a:lnTo>
                    <a:lnTo>
                      <a:pt x="743" y="546"/>
                    </a:lnTo>
                    <a:lnTo>
                      <a:pt x="743" y="546"/>
                    </a:lnTo>
                    <a:lnTo>
                      <a:pt x="758" y="550"/>
                    </a:lnTo>
                    <a:lnTo>
                      <a:pt x="774" y="554"/>
                    </a:lnTo>
                    <a:lnTo>
                      <a:pt x="791" y="555"/>
                    </a:lnTo>
                    <a:lnTo>
                      <a:pt x="806" y="556"/>
                    </a:lnTo>
                    <a:lnTo>
                      <a:pt x="806" y="556"/>
                    </a:lnTo>
                    <a:lnTo>
                      <a:pt x="827" y="555"/>
                    </a:lnTo>
                    <a:lnTo>
                      <a:pt x="847" y="551"/>
                    </a:lnTo>
                    <a:lnTo>
                      <a:pt x="868" y="546"/>
                    </a:lnTo>
                    <a:lnTo>
                      <a:pt x="887" y="540"/>
                    </a:lnTo>
                    <a:lnTo>
                      <a:pt x="887" y="540"/>
                    </a:lnTo>
                    <a:lnTo>
                      <a:pt x="906" y="530"/>
                    </a:lnTo>
                    <a:lnTo>
                      <a:pt x="925" y="519"/>
                    </a:lnTo>
                    <a:lnTo>
                      <a:pt x="941" y="507"/>
                    </a:lnTo>
                    <a:lnTo>
                      <a:pt x="956" y="493"/>
                    </a:lnTo>
                    <a:lnTo>
                      <a:pt x="970" y="478"/>
                    </a:lnTo>
                    <a:lnTo>
                      <a:pt x="983" y="461"/>
                    </a:lnTo>
                    <a:lnTo>
                      <a:pt x="993" y="443"/>
                    </a:lnTo>
                    <a:lnTo>
                      <a:pt x="1002" y="425"/>
                    </a:lnTo>
                    <a:lnTo>
                      <a:pt x="1002" y="425"/>
                    </a:lnTo>
                    <a:lnTo>
                      <a:pt x="1009" y="404"/>
                    </a:lnTo>
                    <a:lnTo>
                      <a:pt x="1014" y="383"/>
                    </a:lnTo>
                    <a:lnTo>
                      <a:pt x="1017" y="363"/>
                    </a:lnTo>
                    <a:lnTo>
                      <a:pt x="1018" y="342"/>
                    </a:lnTo>
                    <a:lnTo>
                      <a:pt x="1017" y="322"/>
                    </a:lnTo>
                    <a:lnTo>
                      <a:pt x="1014" y="301"/>
                    </a:lnTo>
                    <a:lnTo>
                      <a:pt x="1008" y="281"/>
                    </a:lnTo>
                    <a:lnTo>
                      <a:pt x="1002" y="263"/>
                    </a:lnTo>
                    <a:lnTo>
                      <a:pt x="993" y="243"/>
                    </a:lnTo>
                    <a:lnTo>
                      <a:pt x="983" y="226"/>
                    </a:lnTo>
                    <a:lnTo>
                      <a:pt x="971" y="210"/>
                    </a:lnTo>
                    <a:lnTo>
                      <a:pt x="957" y="194"/>
                    </a:lnTo>
                    <a:lnTo>
                      <a:pt x="942" y="180"/>
                    </a:lnTo>
                    <a:lnTo>
                      <a:pt x="925" y="168"/>
                    </a:lnTo>
                    <a:lnTo>
                      <a:pt x="906" y="157"/>
                    </a:lnTo>
                    <a:lnTo>
                      <a:pt x="887" y="148"/>
                    </a:lnTo>
                    <a:lnTo>
                      <a:pt x="887" y="148"/>
                    </a:lnTo>
                    <a:close/>
                    <a:moveTo>
                      <a:pt x="154" y="481"/>
                    </a:moveTo>
                    <a:lnTo>
                      <a:pt x="154" y="481"/>
                    </a:lnTo>
                    <a:lnTo>
                      <a:pt x="140" y="474"/>
                    </a:lnTo>
                    <a:lnTo>
                      <a:pt x="129" y="467"/>
                    </a:lnTo>
                    <a:lnTo>
                      <a:pt x="117" y="458"/>
                    </a:lnTo>
                    <a:lnTo>
                      <a:pt x="106" y="448"/>
                    </a:lnTo>
                    <a:lnTo>
                      <a:pt x="96" y="438"/>
                    </a:lnTo>
                    <a:lnTo>
                      <a:pt x="88" y="426"/>
                    </a:lnTo>
                    <a:lnTo>
                      <a:pt x="80" y="413"/>
                    </a:lnTo>
                    <a:lnTo>
                      <a:pt x="74" y="400"/>
                    </a:lnTo>
                    <a:lnTo>
                      <a:pt x="74" y="400"/>
                    </a:lnTo>
                    <a:lnTo>
                      <a:pt x="70" y="386"/>
                    </a:lnTo>
                    <a:lnTo>
                      <a:pt x="66" y="373"/>
                    </a:lnTo>
                    <a:lnTo>
                      <a:pt x="64" y="359"/>
                    </a:lnTo>
                    <a:lnTo>
                      <a:pt x="63" y="345"/>
                    </a:lnTo>
                    <a:lnTo>
                      <a:pt x="63" y="331"/>
                    </a:lnTo>
                    <a:lnTo>
                      <a:pt x="65" y="319"/>
                    </a:lnTo>
                    <a:lnTo>
                      <a:pt x="68" y="305"/>
                    </a:lnTo>
                    <a:lnTo>
                      <a:pt x="73" y="292"/>
                    </a:lnTo>
                    <a:lnTo>
                      <a:pt x="78" y="280"/>
                    </a:lnTo>
                    <a:lnTo>
                      <a:pt x="85" y="268"/>
                    </a:lnTo>
                    <a:lnTo>
                      <a:pt x="92" y="256"/>
                    </a:lnTo>
                    <a:lnTo>
                      <a:pt x="101" y="247"/>
                    </a:lnTo>
                    <a:lnTo>
                      <a:pt x="110" y="236"/>
                    </a:lnTo>
                    <a:lnTo>
                      <a:pt x="120" y="227"/>
                    </a:lnTo>
                    <a:lnTo>
                      <a:pt x="132" y="219"/>
                    </a:lnTo>
                    <a:lnTo>
                      <a:pt x="144" y="212"/>
                    </a:lnTo>
                    <a:lnTo>
                      <a:pt x="144" y="212"/>
                    </a:lnTo>
                    <a:lnTo>
                      <a:pt x="152" y="252"/>
                    </a:lnTo>
                    <a:lnTo>
                      <a:pt x="162" y="290"/>
                    </a:lnTo>
                    <a:lnTo>
                      <a:pt x="173" y="326"/>
                    </a:lnTo>
                    <a:lnTo>
                      <a:pt x="184" y="361"/>
                    </a:lnTo>
                    <a:lnTo>
                      <a:pt x="197" y="395"/>
                    </a:lnTo>
                    <a:lnTo>
                      <a:pt x="211" y="428"/>
                    </a:lnTo>
                    <a:lnTo>
                      <a:pt x="226" y="459"/>
                    </a:lnTo>
                    <a:lnTo>
                      <a:pt x="241" y="488"/>
                    </a:lnTo>
                    <a:lnTo>
                      <a:pt x="241" y="488"/>
                    </a:lnTo>
                    <a:lnTo>
                      <a:pt x="230" y="490"/>
                    </a:lnTo>
                    <a:lnTo>
                      <a:pt x="220" y="491"/>
                    </a:lnTo>
                    <a:lnTo>
                      <a:pt x="209" y="491"/>
                    </a:lnTo>
                    <a:lnTo>
                      <a:pt x="197" y="491"/>
                    </a:lnTo>
                    <a:lnTo>
                      <a:pt x="187" y="490"/>
                    </a:lnTo>
                    <a:lnTo>
                      <a:pt x="176" y="487"/>
                    </a:lnTo>
                    <a:lnTo>
                      <a:pt x="165" y="485"/>
                    </a:lnTo>
                    <a:lnTo>
                      <a:pt x="154" y="481"/>
                    </a:lnTo>
                    <a:lnTo>
                      <a:pt x="154" y="481"/>
                    </a:lnTo>
                    <a:close/>
                    <a:moveTo>
                      <a:pt x="699" y="922"/>
                    </a:moveTo>
                    <a:lnTo>
                      <a:pt x="699" y="922"/>
                    </a:lnTo>
                    <a:lnTo>
                      <a:pt x="709" y="923"/>
                    </a:lnTo>
                    <a:lnTo>
                      <a:pt x="717" y="925"/>
                    </a:lnTo>
                    <a:lnTo>
                      <a:pt x="725" y="927"/>
                    </a:lnTo>
                    <a:lnTo>
                      <a:pt x="733" y="931"/>
                    </a:lnTo>
                    <a:lnTo>
                      <a:pt x="739" y="935"/>
                    </a:lnTo>
                    <a:lnTo>
                      <a:pt x="746" y="941"/>
                    </a:lnTo>
                    <a:lnTo>
                      <a:pt x="751" y="947"/>
                    </a:lnTo>
                    <a:lnTo>
                      <a:pt x="755" y="954"/>
                    </a:lnTo>
                    <a:lnTo>
                      <a:pt x="263" y="954"/>
                    </a:lnTo>
                    <a:lnTo>
                      <a:pt x="263" y="954"/>
                    </a:lnTo>
                    <a:lnTo>
                      <a:pt x="268" y="947"/>
                    </a:lnTo>
                    <a:lnTo>
                      <a:pt x="273" y="941"/>
                    </a:lnTo>
                    <a:lnTo>
                      <a:pt x="279" y="935"/>
                    </a:lnTo>
                    <a:lnTo>
                      <a:pt x="286" y="931"/>
                    </a:lnTo>
                    <a:lnTo>
                      <a:pt x="294" y="927"/>
                    </a:lnTo>
                    <a:lnTo>
                      <a:pt x="301" y="925"/>
                    </a:lnTo>
                    <a:lnTo>
                      <a:pt x="310" y="923"/>
                    </a:lnTo>
                    <a:lnTo>
                      <a:pt x="318" y="922"/>
                    </a:lnTo>
                    <a:lnTo>
                      <a:pt x="318" y="922"/>
                    </a:lnTo>
                    <a:lnTo>
                      <a:pt x="333" y="922"/>
                    </a:lnTo>
                    <a:lnTo>
                      <a:pt x="350" y="919"/>
                    </a:lnTo>
                    <a:lnTo>
                      <a:pt x="365" y="915"/>
                    </a:lnTo>
                    <a:lnTo>
                      <a:pt x="380" y="910"/>
                    </a:lnTo>
                    <a:lnTo>
                      <a:pt x="394" y="903"/>
                    </a:lnTo>
                    <a:lnTo>
                      <a:pt x="406" y="896"/>
                    </a:lnTo>
                    <a:lnTo>
                      <a:pt x="419" y="886"/>
                    </a:lnTo>
                    <a:lnTo>
                      <a:pt x="431" y="875"/>
                    </a:lnTo>
                    <a:lnTo>
                      <a:pt x="431" y="875"/>
                    </a:lnTo>
                    <a:lnTo>
                      <a:pt x="440" y="865"/>
                    </a:lnTo>
                    <a:lnTo>
                      <a:pt x="448" y="854"/>
                    </a:lnTo>
                    <a:lnTo>
                      <a:pt x="456" y="842"/>
                    </a:lnTo>
                    <a:lnTo>
                      <a:pt x="462" y="830"/>
                    </a:lnTo>
                    <a:lnTo>
                      <a:pt x="468" y="817"/>
                    </a:lnTo>
                    <a:lnTo>
                      <a:pt x="471" y="805"/>
                    </a:lnTo>
                    <a:lnTo>
                      <a:pt x="474" y="792"/>
                    </a:lnTo>
                    <a:lnTo>
                      <a:pt x="476" y="778"/>
                    </a:lnTo>
                    <a:lnTo>
                      <a:pt x="476" y="778"/>
                    </a:lnTo>
                    <a:lnTo>
                      <a:pt x="490" y="788"/>
                    </a:lnTo>
                    <a:lnTo>
                      <a:pt x="490" y="788"/>
                    </a:lnTo>
                    <a:lnTo>
                      <a:pt x="494" y="792"/>
                    </a:lnTo>
                    <a:lnTo>
                      <a:pt x="500" y="793"/>
                    </a:lnTo>
                    <a:lnTo>
                      <a:pt x="504" y="795"/>
                    </a:lnTo>
                    <a:lnTo>
                      <a:pt x="509" y="795"/>
                    </a:lnTo>
                    <a:lnTo>
                      <a:pt x="509" y="795"/>
                    </a:lnTo>
                    <a:lnTo>
                      <a:pt x="514" y="795"/>
                    </a:lnTo>
                    <a:lnTo>
                      <a:pt x="519" y="793"/>
                    </a:lnTo>
                    <a:lnTo>
                      <a:pt x="523" y="792"/>
                    </a:lnTo>
                    <a:lnTo>
                      <a:pt x="528" y="788"/>
                    </a:lnTo>
                    <a:lnTo>
                      <a:pt x="528" y="788"/>
                    </a:lnTo>
                    <a:lnTo>
                      <a:pt x="543" y="778"/>
                    </a:lnTo>
                    <a:lnTo>
                      <a:pt x="543" y="778"/>
                    </a:lnTo>
                    <a:lnTo>
                      <a:pt x="544" y="792"/>
                    </a:lnTo>
                    <a:lnTo>
                      <a:pt x="547" y="805"/>
                    </a:lnTo>
                    <a:lnTo>
                      <a:pt x="551" y="817"/>
                    </a:lnTo>
                    <a:lnTo>
                      <a:pt x="557" y="830"/>
                    </a:lnTo>
                    <a:lnTo>
                      <a:pt x="562" y="842"/>
                    </a:lnTo>
                    <a:lnTo>
                      <a:pt x="570" y="854"/>
                    </a:lnTo>
                    <a:lnTo>
                      <a:pt x="578" y="865"/>
                    </a:lnTo>
                    <a:lnTo>
                      <a:pt x="588" y="875"/>
                    </a:lnTo>
                    <a:lnTo>
                      <a:pt x="588" y="875"/>
                    </a:lnTo>
                    <a:lnTo>
                      <a:pt x="600" y="886"/>
                    </a:lnTo>
                    <a:lnTo>
                      <a:pt x="611" y="896"/>
                    </a:lnTo>
                    <a:lnTo>
                      <a:pt x="625" y="903"/>
                    </a:lnTo>
                    <a:lnTo>
                      <a:pt x="639" y="910"/>
                    </a:lnTo>
                    <a:lnTo>
                      <a:pt x="653" y="915"/>
                    </a:lnTo>
                    <a:lnTo>
                      <a:pt x="668" y="919"/>
                    </a:lnTo>
                    <a:lnTo>
                      <a:pt x="684" y="922"/>
                    </a:lnTo>
                    <a:lnTo>
                      <a:pt x="699" y="922"/>
                    </a:lnTo>
                    <a:lnTo>
                      <a:pt x="699" y="922"/>
                    </a:lnTo>
                    <a:close/>
                    <a:moveTo>
                      <a:pt x="509" y="722"/>
                    </a:moveTo>
                    <a:lnTo>
                      <a:pt x="509" y="722"/>
                    </a:lnTo>
                    <a:lnTo>
                      <a:pt x="494" y="709"/>
                    </a:lnTo>
                    <a:lnTo>
                      <a:pt x="476" y="692"/>
                    </a:lnTo>
                    <a:lnTo>
                      <a:pt x="456" y="672"/>
                    </a:lnTo>
                    <a:lnTo>
                      <a:pt x="432" y="647"/>
                    </a:lnTo>
                    <a:lnTo>
                      <a:pt x="408" y="618"/>
                    </a:lnTo>
                    <a:lnTo>
                      <a:pt x="382" y="586"/>
                    </a:lnTo>
                    <a:lnTo>
                      <a:pt x="355" y="550"/>
                    </a:lnTo>
                    <a:lnTo>
                      <a:pt x="329" y="511"/>
                    </a:lnTo>
                    <a:lnTo>
                      <a:pt x="316" y="489"/>
                    </a:lnTo>
                    <a:lnTo>
                      <a:pt x="303" y="467"/>
                    </a:lnTo>
                    <a:lnTo>
                      <a:pt x="292" y="444"/>
                    </a:lnTo>
                    <a:lnTo>
                      <a:pt x="280" y="420"/>
                    </a:lnTo>
                    <a:lnTo>
                      <a:pt x="268" y="395"/>
                    </a:lnTo>
                    <a:lnTo>
                      <a:pt x="257" y="369"/>
                    </a:lnTo>
                    <a:lnTo>
                      <a:pt x="247" y="342"/>
                    </a:lnTo>
                    <a:lnTo>
                      <a:pt x="237" y="315"/>
                    </a:lnTo>
                    <a:lnTo>
                      <a:pt x="228" y="286"/>
                    </a:lnTo>
                    <a:lnTo>
                      <a:pt x="220" y="257"/>
                    </a:lnTo>
                    <a:lnTo>
                      <a:pt x="212" y="227"/>
                    </a:lnTo>
                    <a:lnTo>
                      <a:pt x="206" y="196"/>
                    </a:lnTo>
                    <a:lnTo>
                      <a:pt x="200" y="164"/>
                    </a:lnTo>
                    <a:lnTo>
                      <a:pt x="196" y="132"/>
                    </a:lnTo>
                    <a:lnTo>
                      <a:pt x="193" y="98"/>
                    </a:lnTo>
                    <a:lnTo>
                      <a:pt x="192" y="63"/>
                    </a:lnTo>
                    <a:lnTo>
                      <a:pt x="827" y="63"/>
                    </a:lnTo>
                    <a:lnTo>
                      <a:pt x="827" y="63"/>
                    </a:lnTo>
                    <a:lnTo>
                      <a:pt x="825" y="98"/>
                    </a:lnTo>
                    <a:lnTo>
                      <a:pt x="822" y="132"/>
                    </a:lnTo>
                    <a:lnTo>
                      <a:pt x="817" y="164"/>
                    </a:lnTo>
                    <a:lnTo>
                      <a:pt x="812" y="196"/>
                    </a:lnTo>
                    <a:lnTo>
                      <a:pt x="806" y="227"/>
                    </a:lnTo>
                    <a:lnTo>
                      <a:pt x="798" y="257"/>
                    </a:lnTo>
                    <a:lnTo>
                      <a:pt x="791" y="286"/>
                    </a:lnTo>
                    <a:lnTo>
                      <a:pt x="781" y="315"/>
                    </a:lnTo>
                    <a:lnTo>
                      <a:pt x="771" y="342"/>
                    </a:lnTo>
                    <a:lnTo>
                      <a:pt x="762" y="369"/>
                    </a:lnTo>
                    <a:lnTo>
                      <a:pt x="750" y="395"/>
                    </a:lnTo>
                    <a:lnTo>
                      <a:pt x="739" y="420"/>
                    </a:lnTo>
                    <a:lnTo>
                      <a:pt x="726" y="444"/>
                    </a:lnTo>
                    <a:lnTo>
                      <a:pt x="714" y="467"/>
                    </a:lnTo>
                    <a:lnTo>
                      <a:pt x="702" y="489"/>
                    </a:lnTo>
                    <a:lnTo>
                      <a:pt x="689" y="511"/>
                    </a:lnTo>
                    <a:lnTo>
                      <a:pt x="663" y="550"/>
                    </a:lnTo>
                    <a:lnTo>
                      <a:pt x="636" y="586"/>
                    </a:lnTo>
                    <a:lnTo>
                      <a:pt x="610" y="618"/>
                    </a:lnTo>
                    <a:lnTo>
                      <a:pt x="586" y="647"/>
                    </a:lnTo>
                    <a:lnTo>
                      <a:pt x="563" y="672"/>
                    </a:lnTo>
                    <a:lnTo>
                      <a:pt x="542" y="692"/>
                    </a:lnTo>
                    <a:lnTo>
                      <a:pt x="523" y="709"/>
                    </a:lnTo>
                    <a:lnTo>
                      <a:pt x="509" y="722"/>
                    </a:lnTo>
                    <a:lnTo>
                      <a:pt x="509" y="722"/>
                    </a:lnTo>
                    <a:close/>
                    <a:moveTo>
                      <a:pt x="943" y="400"/>
                    </a:moveTo>
                    <a:lnTo>
                      <a:pt x="943" y="400"/>
                    </a:lnTo>
                    <a:lnTo>
                      <a:pt x="936" y="413"/>
                    </a:lnTo>
                    <a:lnTo>
                      <a:pt x="929" y="426"/>
                    </a:lnTo>
                    <a:lnTo>
                      <a:pt x="920" y="438"/>
                    </a:lnTo>
                    <a:lnTo>
                      <a:pt x="911" y="448"/>
                    </a:lnTo>
                    <a:lnTo>
                      <a:pt x="900" y="458"/>
                    </a:lnTo>
                    <a:lnTo>
                      <a:pt x="889" y="467"/>
                    </a:lnTo>
                    <a:lnTo>
                      <a:pt x="876" y="474"/>
                    </a:lnTo>
                    <a:lnTo>
                      <a:pt x="864" y="481"/>
                    </a:lnTo>
                    <a:lnTo>
                      <a:pt x="864" y="481"/>
                    </a:lnTo>
                    <a:lnTo>
                      <a:pt x="853" y="485"/>
                    </a:lnTo>
                    <a:lnTo>
                      <a:pt x="842" y="487"/>
                    </a:lnTo>
                    <a:lnTo>
                      <a:pt x="831" y="490"/>
                    </a:lnTo>
                    <a:lnTo>
                      <a:pt x="821" y="491"/>
                    </a:lnTo>
                    <a:lnTo>
                      <a:pt x="809" y="491"/>
                    </a:lnTo>
                    <a:lnTo>
                      <a:pt x="798" y="491"/>
                    </a:lnTo>
                    <a:lnTo>
                      <a:pt x="787" y="490"/>
                    </a:lnTo>
                    <a:lnTo>
                      <a:pt x="777" y="489"/>
                    </a:lnTo>
                    <a:lnTo>
                      <a:pt x="777" y="489"/>
                    </a:lnTo>
                    <a:lnTo>
                      <a:pt x="792" y="459"/>
                    </a:lnTo>
                    <a:lnTo>
                      <a:pt x="807" y="428"/>
                    </a:lnTo>
                    <a:lnTo>
                      <a:pt x="821" y="396"/>
                    </a:lnTo>
                    <a:lnTo>
                      <a:pt x="833" y="361"/>
                    </a:lnTo>
                    <a:lnTo>
                      <a:pt x="845" y="326"/>
                    </a:lnTo>
                    <a:lnTo>
                      <a:pt x="856" y="290"/>
                    </a:lnTo>
                    <a:lnTo>
                      <a:pt x="866" y="252"/>
                    </a:lnTo>
                    <a:lnTo>
                      <a:pt x="874" y="212"/>
                    </a:lnTo>
                    <a:lnTo>
                      <a:pt x="874" y="212"/>
                    </a:lnTo>
                    <a:lnTo>
                      <a:pt x="886" y="220"/>
                    </a:lnTo>
                    <a:lnTo>
                      <a:pt x="898" y="227"/>
                    </a:lnTo>
                    <a:lnTo>
                      <a:pt x="908" y="237"/>
                    </a:lnTo>
                    <a:lnTo>
                      <a:pt x="917" y="247"/>
                    </a:lnTo>
                    <a:lnTo>
                      <a:pt x="926" y="257"/>
                    </a:lnTo>
                    <a:lnTo>
                      <a:pt x="933" y="268"/>
                    </a:lnTo>
                    <a:lnTo>
                      <a:pt x="940" y="280"/>
                    </a:lnTo>
                    <a:lnTo>
                      <a:pt x="945" y="293"/>
                    </a:lnTo>
                    <a:lnTo>
                      <a:pt x="949" y="306"/>
                    </a:lnTo>
                    <a:lnTo>
                      <a:pt x="952" y="319"/>
                    </a:lnTo>
                    <a:lnTo>
                      <a:pt x="954" y="332"/>
                    </a:lnTo>
                    <a:lnTo>
                      <a:pt x="955" y="345"/>
                    </a:lnTo>
                    <a:lnTo>
                      <a:pt x="954" y="359"/>
                    </a:lnTo>
                    <a:lnTo>
                      <a:pt x="952" y="373"/>
                    </a:lnTo>
                    <a:lnTo>
                      <a:pt x="948" y="386"/>
                    </a:lnTo>
                    <a:lnTo>
                      <a:pt x="943" y="400"/>
                    </a:lnTo>
                    <a:lnTo>
                      <a:pt x="943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2348888" y="4283614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916000" y="4283614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483113" y="428361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872444" y="4463614"/>
              <a:ext cx="28800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439556" y="4463614"/>
              <a:ext cx="28800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1169252" y="4832947"/>
            <a:ext cx="2729648" cy="838460"/>
            <a:chOff x="1616273" y="2091953"/>
            <a:chExt cx="2729648" cy="838460"/>
          </a:xfrm>
        </p:grpSpPr>
        <p:sp>
          <p:nvSpPr>
            <p:cNvPr id="32" name="文本框 27"/>
            <p:cNvSpPr txBox="1"/>
            <p:nvPr/>
          </p:nvSpPr>
          <p:spPr>
            <a:xfrm>
              <a:off x="2034941" y="2091953"/>
              <a:ext cx="1892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3" name="文本框 28"/>
            <p:cNvSpPr txBox="1"/>
            <p:nvPr/>
          </p:nvSpPr>
          <p:spPr>
            <a:xfrm>
              <a:off x="1616273" y="2407193"/>
              <a:ext cx="2729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731176" y="4832947"/>
            <a:ext cx="2729648" cy="838460"/>
            <a:chOff x="1616273" y="2091953"/>
            <a:chExt cx="2729648" cy="838460"/>
          </a:xfrm>
        </p:grpSpPr>
        <p:sp>
          <p:nvSpPr>
            <p:cNvPr id="44" name="文本框 27"/>
            <p:cNvSpPr txBox="1"/>
            <p:nvPr/>
          </p:nvSpPr>
          <p:spPr>
            <a:xfrm>
              <a:off x="2034941" y="2091953"/>
              <a:ext cx="1892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文本框 28"/>
            <p:cNvSpPr txBox="1"/>
            <p:nvPr/>
          </p:nvSpPr>
          <p:spPr>
            <a:xfrm>
              <a:off x="1616273" y="2407193"/>
              <a:ext cx="2729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98148" y="4832947"/>
            <a:ext cx="2729648" cy="838460"/>
            <a:chOff x="1616273" y="2091953"/>
            <a:chExt cx="2729648" cy="838460"/>
          </a:xfrm>
        </p:grpSpPr>
        <p:sp>
          <p:nvSpPr>
            <p:cNvPr id="47" name="文本框 27"/>
            <p:cNvSpPr txBox="1"/>
            <p:nvPr/>
          </p:nvSpPr>
          <p:spPr>
            <a:xfrm>
              <a:off x="2034941" y="2091953"/>
              <a:ext cx="1892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8" name="文本框 28"/>
            <p:cNvSpPr txBox="1"/>
            <p:nvPr/>
          </p:nvSpPr>
          <p:spPr>
            <a:xfrm>
              <a:off x="1616273" y="2407193"/>
              <a:ext cx="2729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Click here to add content, content to match the title. 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b="2440"/>
          <a:stretch/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667615" y="452403"/>
            <a:ext cx="5246687" cy="702819"/>
            <a:chOff x="1573213" y="344224"/>
            <a:chExt cx="5246687" cy="702819"/>
          </a:xfrm>
        </p:grpSpPr>
        <p:sp>
          <p:nvSpPr>
            <p:cNvPr id="34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title text here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1624013" y="864755"/>
              <a:ext cx="5195887" cy="182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4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SubTitle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Other"/>
  <p:tag name="MH_ORDER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Other"/>
  <p:tag name="MH_ORDER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YinZJG#"/>
  <p:tag name="MH_LAYOUT" val="TitleSubTitle"/>
  <p:tag name="MH" val="20170710183542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Text"/>
  <p:tag name="MH" val="20170710183531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31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31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31"/>
  <p:tag name="MH_LIBRARY" val="GRAPHIC"/>
  <p:tag name="MH_TYPE" val="SubTitle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31"/>
  <p:tag name="MH_LIBRARY" val="GRAPHIC"/>
  <p:tag name="MH_TYPE" val="Other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31"/>
  <p:tag name="MH_LIBRARY" val="GRAPHIC"/>
  <p:tag name="MH_TYPE" val="SubTitle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31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35ab4be-35ef-4a01-9cd9-5eec164ec3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YinZJG#"/>
  <p:tag name="MH_LAYOUT" val="TitleSubTitle"/>
  <p:tag name="MH" val="20170710183336"/>
  <p:tag name="MH_LIBRARY" val="GRAPHI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336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336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336"/>
  <p:tag name="MH_LIBRARY" val="GRAPHIC"/>
  <p:tag name="MH_TYPE" val="Other"/>
  <p:tag name="MH_ORDER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336"/>
  <p:tag name="MH_LIBRARY" val="GRAPHIC"/>
  <p:tag name="MH_TYPE" val="Other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336"/>
  <p:tag name="MH_LIBRARY" val="GRAPHIC"/>
  <p:tag name="MH_TYPE" val="Other"/>
  <p:tag name="MH_ORDER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336"/>
  <p:tag name="MH_LIBRARY" val="GRAPHIC"/>
  <p:tag name="MH_TYPE" val="Other"/>
  <p:tag name="MH_ORDER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336"/>
  <p:tag name="MH_LIBRARY" val="GRAPHIC"/>
  <p:tag name="MH_TYPE" val="Other"/>
  <p:tag name="MH_ORDER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336"/>
  <p:tag name="MH_LIBRARY" val="GRAPHIC"/>
  <p:tag name="MH_TYPE" val="Other"/>
  <p:tag name="MH_ORDER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ed0e774-3a9f-4657-9436-b2c16320f0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SubTitle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SubTitle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SubTitle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SubTitle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183542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www.freeppt7.com">
  <a:themeElements>
    <a:clrScheme name="自定义 1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900"/>
      </a:accent1>
      <a:accent2>
        <a:srgbClr val="22374C"/>
      </a:accent2>
      <a:accent3>
        <a:srgbClr val="FF9900"/>
      </a:accent3>
      <a:accent4>
        <a:srgbClr val="22374C"/>
      </a:accent4>
      <a:accent5>
        <a:srgbClr val="FF9900"/>
      </a:accent5>
      <a:accent6>
        <a:srgbClr val="22374C"/>
      </a:accent6>
      <a:hlink>
        <a:srgbClr val="22374C"/>
      </a:hlink>
      <a:folHlink>
        <a:srgbClr val="22374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411</TotalTime>
  <Words>1421</Words>
  <Application>Microsoft Office PowerPoint</Application>
  <PresentationFormat>宽屏</PresentationFormat>
  <Paragraphs>234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Agency FB</vt:lpstr>
      <vt:lpstr>Arial</vt:lpstr>
      <vt:lpstr>Calibri</vt:lpstr>
      <vt:lpstr>Century Gothic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之灵</cp:lastModifiedBy>
  <cp:revision>42</cp:revision>
  <dcterms:created xsi:type="dcterms:W3CDTF">2017-09-25T13:59:21Z</dcterms:created>
  <dcterms:modified xsi:type="dcterms:W3CDTF">2023-10-05T09:01:29Z</dcterms:modified>
</cp:coreProperties>
</file>