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8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</p:sldMasterIdLst>
  <p:notesMasterIdLst>
    <p:notesMasterId r:id="rId28"/>
  </p:notesMasterIdLst>
  <p:sldIdLst>
    <p:sldId id="258" r:id="rId3"/>
    <p:sldId id="260" r:id="rId4"/>
    <p:sldId id="261" r:id="rId5"/>
    <p:sldId id="265" r:id="rId6"/>
    <p:sldId id="266" r:id="rId7"/>
    <p:sldId id="267" r:id="rId8"/>
    <p:sldId id="268" r:id="rId9"/>
    <p:sldId id="262" r:id="rId10"/>
    <p:sldId id="269" r:id="rId11"/>
    <p:sldId id="270" r:id="rId12"/>
    <p:sldId id="271" r:id="rId13"/>
    <p:sldId id="272" r:id="rId14"/>
    <p:sldId id="277" r:id="rId15"/>
    <p:sldId id="263" r:id="rId16"/>
    <p:sldId id="278" r:id="rId17"/>
    <p:sldId id="279" r:id="rId18"/>
    <p:sldId id="280" r:id="rId19"/>
    <p:sldId id="281" r:id="rId20"/>
    <p:sldId id="264" r:id="rId21"/>
    <p:sldId id="273" r:id="rId22"/>
    <p:sldId id="274" r:id="rId23"/>
    <p:sldId id="275" r:id="rId24"/>
    <p:sldId id="276" r:id="rId25"/>
    <p:sldId id="259" r:id="rId26"/>
    <p:sldId id="32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orient="horz" pos="3793" userDrawn="1">
          <p15:clr>
            <a:srgbClr val="A4A3A4"/>
          </p15:clr>
        </p15:guide>
        <p15:guide id="3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FFC4"/>
    <a:srgbClr val="FF7589"/>
    <a:srgbClr val="ABE2FF"/>
    <a:srgbClr val="A7FFE4"/>
    <a:srgbClr val="83FFD8"/>
    <a:srgbClr val="FF899B"/>
    <a:srgbClr val="FFE174"/>
    <a:srgbClr val="7AC8FF"/>
    <a:srgbClr val="9C9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5" autoAdjust="0"/>
    <p:restoredTop sz="92397" autoAdjust="0"/>
  </p:normalViewPr>
  <p:slideViewPr>
    <p:cSldViewPr snapToGrid="0" showGuides="1">
      <p:cViewPr varScale="1">
        <p:scale>
          <a:sx n="67" d="100"/>
          <a:sy n="67" d="100"/>
        </p:scale>
        <p:origin x="684" y="78"/>
      </p:cViewPr>
      <p:guideLst>
        <p:guide pos="415"/>
        <p:guide orient="horz" pos="3793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1A99E"/>
            </a:solidFill>
            <a:ln w="28575" cap="rnd">
              <a:noFill/>
            </a:ln>
          </c:spPr>
          <c:dPt>
            <c:idx val="0"/>
            <c:bubble3D val="0"/>
            <c:spPr>
              <a:solidFill>
                <a:srgbClr val="3FFFC4"/>
              </a:solidFill>
              <a:ln w="28575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75-4517-9C90-8FEA35DDD03F}"/>
              </c:ext>
            </c:extLst>
          </c:dPt>
          <c:dPt>
            <c:idx val="1"/>
            <c:bubble3D val="0"/>
            <c:spPr>
              <a:solidFill>
                <a:srgbClr val="FF7589"/>
              </a:solidFill>
              <a:ln w="28575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75-4517-9C90-8FEA35DDD03F}"/>
              </c:ext>
            </c:extLst>
          </c:dPt>
          <c:cat>
            <c:strRef>
              <c:f>Sheet1!$A$2:$A$3</c:f>
              <c:strCache>
                <c:ptCount val="2"/>
                <c:pt idx="0">
                  <c:v>1Q</c:v>
                </c:pt>
                <c:pt idx="1">
                  <c:v>2Q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75-4517-9C90-8FEA35DDD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"/>
        <c:holeSize val="6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9929094940606"/>
          <c:y val="0.44653709760902999"/>
          <c:w val="0.12794504723110101"/>
          <c:h val="0.10692580478194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/>
          <a:ea typeface="微软雅黑"/>
          <a:cs typeface="+mn-ea"/>
          <a:sym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43331692913401E-2"/>
          <c:y val="0.21488679780469999"/>
          <c:w val="0.94616916830708697"/>
          <c:h val="0.645660823962794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2225" cap="rnd">
              <a:solidFill>
                <a:srgbClr val="FF7589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Task1</c:v>
                </c:pt>
                <c:pt idx="1">
                  <c:v>Task 2</c:v>
                </c:pt>
                <c:pt idx="2">
                  <c:v>Task 3</c:v>
                </c:pt>
                <c:pt idx="3">
                  <c:v>Task 4</c:v>
                </c:pt>
                <c:pt idx="4">
                  <c:v>Task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1.3</c:v>
                </c:pt>
                <c:pt idx="1">
                  <c:v>3.5</c:v>
                </c:pt>
                <c:pt idx="2">
                  <c:v>8.5</c:v>
                </c:pt>
                <c:pt idx="3">
                  <c:v>4.6500000000000004</c:v>
                </c:pt>
                <c:pt idx="4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824-4308-9BB5-F60F771D24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2225" cap="rnd">
              <a:solidFill>
                <a:srgbClr val="3FFFC4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Task1</c:v>
                </c:pt>
                <c:pt idx="1">
                  <c:v>Task 2</c:v>
                </c:pt>
                <c:pt idx="2">
                  <c:v>Task 3</c:v>
                </c:pt>
                <c:pt idx="3">
                  <c:v>Task 4</c:v>
                </c:pt>
                <c:pt idx="4">
                  <c:v>Task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3.4</c:v>
                </c:pt>
                <c:pt idx="1">
                  <c:v>6.4</c:v>
                </c:pt>
                <c:pt idx="2">
                  <c:v>4.8</c:v>
                </c:pt>
                <c:pt idx="3">
                  <c:v>4.8</c:v>
                </c:pt>
                <c:pt idx="4">
                  <c:v>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824-4308-9BB5-F60F771D2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5708416"/>
        <c:axId val="835709952"/>
      </c:lineChart>
      <c:catAx>
        <c:axId val="83570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35709952"/>
        <c:crosses val="autoZero"/>
        <c:auto val="1"/>
        <c:lblAlgn val="ctr"/>
        <c:lblOffset val="100"/>
        <c:noMultiLvlLbl val="0"/>
      </c:catAx>
      <c:valAx>
        <c:axId val="83570995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3570841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/>
          <a:ea typeface="微软雅黑"/>
          <a:cs typeface="+mn-ea"/>
          <a:sym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38100" cap="rnd">
              <a:solidFill>
                <a:srgbClr val="FF7589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circle"/>
              <c:size val="15"/>
              <c:spPr>
                <a:solidFill>
                  <a:srgbClr val="FF8302"/>
                </a:solidFill>
                <a:ln w="38100">
                  <a:solidFill>
                    <a:srgbClr val="FF758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521-4C83-A42A-FED411CE138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1-4C83-A42A-FED411CE138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21-4C83-A42A-FED411CE138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21-4C83-A42A-FED411CE138F}"/>
                </c:ext>
              </c:extLst>
            </c:dLbl>
            <c:dLbl>
              <c:idx val="3"/>
              <c:layout>
                <c:manualLayout>
                  <c:x val="-6.3704966937250807E-2"/>
                  <c:y val="8.883621170655770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21-4C83-A42A-FED411CE138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21-4C83-A42A-FED411CE138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21-4C83-A42A-FED411CE138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21-4C83-A42A-FED411CE138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21-4C83-A42A-FED411CE138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21-4C83-A42A-FED411CE138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21-4C83-A42A-FED411CE138F}"/>
                </c:ext>
              </c:extLst>
            </c:dLbl>
            <c:spPr>
              <a:solidFill>
                <a:srgbClr val="FFC28A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0%</c:formatCode>
                <c:ptCount val="10"/>
                <c:pt idx="0">
                  <c:v>0.05</c:v>
                </c:pt>
                <c:pt idx="1">
                  <c:v>0.09</c:v>
                </c:pt>
                <c:pt idx="2">
                  <c:v>0.16</c:v>
                </c:pt>
                <c:pt idx="3">
                  <c:v>0.1</c:v>
                </c:pt>
                <c:pt idx="4">
                  <c:v>0.05</c:v>
                </c:pt>
                <c:pt idx="5">
                  <c:v>0.11</c:v>
                </c:pt>
                <c:pt idx="6">
                  <c:v>0.28000000000000003</c:v>
                </c:pt>
                <c:pt idx="7">
                  <c:v>0.1</c:v>
                </c:pt>
                <c:pt idx="8">
                  <c:v>0.14000000000000001</c:v>
                </c:pt>
                <c:pt idx="9">
                  <c:v>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521-4C83-A42A-FED411CE1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7692416"/>
        <c:axId val="837702400"/>
      </c:lineChart>
      <c:catAx>
        <c:axId val="83769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  <a:alpha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37702400"/>
        <c:crosses val="autoZero"/>
        <c:auto val="1"/>
        <c:lblAlgn val="ctr"/>
        <c:lblOffset val="100"/>
        <c:noMultiLvlLbl val="0"/>
      </c:catAx>
      <c:valAx>
        <c:axId val="83770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3769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/>
          <a:ea typeface="微软雅黑"/>
          <a:cs typeface="+mn-ea"/>
          <a:sym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here</c:v>
                </c:pt>
              </c:strCache>
            </c:strRef>
          </c:tx>
          <c:spPr>
            <a:ln w="38100" cap="rnd">
              <a:solidFill>
                <a:srgbClr val="ABE2FF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circle"/>
              <c:size val="15"/>
              <c:spPr>
                <a:solidFill>
                  <a:srgbClr val="00A6C5"/>
                </a:solidFill>
                <a:ln w="38100">
                  <a:solidFill>
                    <a:srgbClr val="ABE2FF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rgbClr val="ABE2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C0-4365-9189-78B186D5228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C0-4365-9189-78B186D5228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C0-4365-9189-78B186D5228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C0-4365-9189-78B186D5228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C0-4365-9189-78B186D52288}"/>
                </c:ext>
              </c:extLst>
            </c:dLbl>
            <c:dLbl>
              <c:idx val="4"/>
              <c:layout>
                <c:manualLayout>
                  <c:x val="-6.8174046238764899E-2"/>
                  <c:y val="8.576374021540730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C0-4365-9189-78B186D5228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C0-4365-9189-78B186D5228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C0-4365-9189-78B186D5228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C0-4365-9189-78B186D5228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C0-4365-9189-78B186D5228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C0-4365-9189-78B186D52288}"/>
                </c:ext>
              </c:extLst>
            </c:dLbl>
            <c:spPr>
              <a:solidFill>
                <a:srgbClr val="FFC28A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0.06</c:v>
                </c:pt>
                <c:pt idx="1">
                  <c:v>0.12</c:v>
                </c:pt>
                <c:pt idx="2">
                  <c:v>0.08</c:v>
                </c:pt>
                <c:pt idx="3">
                  <c:v>0.22</c:v>
                </c:pt>
                <c:pt idx="4">
                  <c:v>0.14000000000000001</c:v>
                </c:pt>
                <c:pt idx="5">
                  <c:v>0.1</c:v>
                </c:pt>
                <c:pt idx="6">
                  <c:v>0.18</c:v>
                </c:pt>
                <c:pt idx="7">
                  <c:v>0.08</c:v>
                </c:pt>
                <c:pt idx="8">
                  <c:v>0.26</c:v>
                </c:pt>
                <c:pt idx="9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0C0-4365-9189-78B186D52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8096000"/>
        <c:axId val="838097536"/>
      </c:lineChart>
      <c:catAx>
        <c:axId val="83809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  <a:alpha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38097536"/>
        <c:crosses val="autoZero"/>
        <c:auto val="1"/>
        <c:lblAlgn val="ctr"/>
        <c:lblOffset val="100"/>
        <c:noMultiLvlLbl val="0"/>
      </c:catAx>
      <c:valAx>
        <c:axId val="83809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3809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/>
          <a:ea typeface="微软雅黑"/>
          <a:cs typeface="+mn-ea"/>
          <a:sym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solidFill>
                <a:schemeClr val="bg1"/>
              </a:solidFill>
            </a:ln>
            <a:effectLst>
              <a:outerShdw blurRad="101600" dist="63500" dir="2700000" algn="tl" rotWithShape="0">
                <a:prstClr val="black">
                  <a:alpha val="20000"/>
                </a:prstClr>
              </a:outerShdw>
            </a:effectLst>
          </c:spPr>
          <c:dPt>
            <c:idx val="0"/>
            <c:bubble3D val="0"/>
            <c:spPr>
              <a:solidFill>
                <a:srgbClr val="FF7589"/>
              </a:solidFill>
              <a:ln w="25400">
                <a:solidFill>
                  <a:schemeClr val="bg1"/>
                </a:solidFill>
              </a:ln>
              <a:effectLst>
                <a:outerShdw blurRad="101600"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192-43C8-A196-AEB872D24471}"/>
              </c:ext>
            </c:extLst>
          </c:dPt>
          <c:dPt>
            <c:idx val="1"/>
            <c:bubble3D val="0"/>
            <c:spPr>
              <a:solidFill>
                <a:srgbClr val="3FFFC4"/>
              </a:solidFill>
              <a:ln w="25400">
                <a:solidFill>
                  <a:schemeClr val="bg1"/>
                </a:solidFill>
              </a:ln>
              <a:effectLst>
                <a:outerShdw blurRad="101600"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192-43C8-A196-AEB872D24471}"/>
              </c:ext>
            </c:extLst>
          </c:dPt>
          <c:dPt>
            <c:idx val="2"/>
            <c:bubble3D val="0"/>
            <c:spPr>
              <a:solidFill>
                <a:srgbClr val="ABE2FF"/>
              </a:solidFill>
              <a:ln w="25400">
                <a:solidFill>
                  <a:schemeClr val="bg1"/>
                </a:solidFill>
              </a:ln>
              <a:effectLst>
                <a:outerShdw blurRad="101600"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192-43C8-A196-AEB872D24471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bg1"/>
                </a:solidFill>
              </a:ln>
              <a:effectLst>
                <a:outerShdw blurRad="101600"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192-43C8-A196-AEB872D244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92-43C8-A196-AEB872D24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solidFill>
            <a:schemeClr val="tx1">
              <a:lumMod val="85000"/>
              <a:lumOff val="15000"/>
            </a:schemeClr>
          </a:solidFill>
          <a:latin typeface="Arial"/>
          <a:ea typeface="微软雅黑"/>
          <a:cs typeface="阿里巴巴普惠体 B" panose="00020600040101010101" pitchFamily="18" charset="-122"/>
          <a:sym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3330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 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36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14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35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438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13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487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872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393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846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992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46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44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782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608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811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323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358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114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836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721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571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50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437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420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32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05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70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607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333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318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387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403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3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884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679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013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000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5341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86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7194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0984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1243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827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02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9761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54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045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624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7301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7564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6663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493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9796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641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81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630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57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536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0757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9548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9968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6488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2854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7141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0685290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22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8885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7451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0560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721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2023/10/7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381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2023/10/7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021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51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86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49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页面-上"/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页面-下"/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  <p:sldLayoutId id="2147483715" r:id="rId66"/>
    <p:sldLayoutId id="2147483716" r:id="rId67"/>
    <p:sldLayoutId id="2147483717" r:id="rId68"/>
    <p:sldLayoutId id="2147483718" r:id="rId69"/>
    <p:sldLayoutId id="2147483719" r:id="rId70"/>
    <p:sldLayoutId id="2147483720" r:id="rId71"/>
    <p:sldLayoutId id="2147483650" r:id="rId72"/>
    <p:sldLayoutId id="2147483725" r:id="rId7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25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72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19" name="任意多边形: 形状 18"/>
          <p:cNvSpPr/>
          <p:nvPr/>
        </p:nvSpPr>
        <p:spPr>
          <a:xfrm>
            <a:off x="0" y="-116352"/>
            <a:ext cx="2719243" cy="1344439"/>
          </a:xfrm>
          <a:custGeom>
            <a:avLst/>
            <a:gdLst>
              <a:gd name="connsiteX0" fmla="*/ 0 w 3553959"/>
              <a:gd name="connsiteY0" fmla="*/ 0 h 1757136"/>
              <a:gd name="connsiteX1" fmla="*/ 3553959 w 3553959"/>
              <a:gd name="connsiteY1" fmla="*/ 0 h 1757136"/>
              <a:gd name="connsiteX2" fmla="*/ 3114675 w 3553959"/>
              <a:gd name="connsiteY2" fmla="*/ 1757136 h 1757136"/>
              <a:gd name="connsiteX3" fmla="*/ 0 w 3553959"/>
              <a:gd name="connsiteY3" fmla="*/ 1757136 h 17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959" h="1757136">
                <a:moveTo>
                  <a:pt x="0" y="0"/>
                </a:moveTo>
                <a:lnTo>
                  <a:pt x="3553959" y="0"/>
                </a:lnTo>
                <a:lnTo>
                  <a:pt x="3114675" y="1757136"/>
                </a:lnTo>
                <a:lnTo>
                  <a:pt x="0" y="1757136"/>
                </a:lnTo>
                <a:close/>
              </a:path>
            </a:pathLst>
          </a:custGeom>
          <a:gradFill flip="none" rotWithShape="1">
            <a:gsLst>
              <a:gs pos="0">
                <a:srgbClr val="89FEE4"/>
              </a:gs>
              <a:gs pos="70000">
                <a:srgbClr val="83FFD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3" name="组合 32"/>
          <p:cNvGrpSpPr/>
          <p:nvPr/>
        </p:nvGrpSpPr>
        <p:grpSpPr>
          <a:xfrm flipH="1">
            <a:off x="99451" y="-495395"/>
            <a:ext cx="2777212" cy="2857596"/>
            <a:chOff x="8666906" y="-495396"/>
            <a:chExt cx="3340109" cy="3436785"/>
          </a:xfrm>
        </p:grpSpPr>
        <p:sp>
          <p:nvSpPr>
            <p:cNvPr id="23" name="任意多边形: 形状 22"/>
            <p:cNvSpPr/>
            <p:nvPr/>
          </p:nvSpPr>
          <p:spPr>
            <a:xfrm rot="2476214" flipH="1" flipV="1">
              <a:off x="11731238" y="1033488"/>
              <a:ext cx="275777" cy="1479781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 rot="2476214" flipV="1">
              <a:off x="11389389" y="399914"/>
              <a:ext cx="51707" cy="2421728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2476214" flipH="1" flipV="1">
              <a:off x="10876541" y="206842"/>
              <a:ext cx="207309" cy="2734547"/>
            </a:xfrm>
            <a:prstGeom prst="rect">
              <a:avLst/>
            </a:pr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 rot="2476214" flipH="1" flipV="1">
              <a:off x="11157601" y="-313735"/>
              <a:ext cx="207309" cy="1975611"/>
            </a:xfrm>
            <a:custGeom>
              <a:avLst/>
              <a:gdLst>
                <a:gd name="connsiteX0" fmla="*/ 207309 w 207309"/>
                <a:gd name="connsiteY0" fmla="*/ 1793676 h 1975611"/>
                <a:gd name="connsiteX1" fmla="*/ 0 w 207309"/>
                <a:gd name="connsiteY1" fmla="*/ 1975611 h 1975611"/>
                <a:gd name="connsiteX2" fmla="*/ 0 w 207309"/>
                <a:gd name="connsiteY2" fmla="*/ 0 h 1975611"/>
                <a:gd name="connsiteX3" fmla="*/ 207309 w 207309"/>
                <a:gd name="connsiteY3" fmla="*/ 0 h 197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975611">
                  <a:moveTo>
                    <a:pt x="207309" y="1793676"/>
                  </a:moveTo>
                  <a:lnTo>
                    <a:pt x="0" y="1975611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rot="2476214" flipH="1" flipV="1">
              <a:off x="9761949" y="512960"/>
              <a:ext cx="442540" cy="2047513"/>
            </a:xfrm>
            <a:prstGeom prst="rect">
              <a:avLst/>
            </a:prstGeom>
            <a:gradFill flip="none" rotWithShape="1">
              <a:gsLst>
                <a:gs pos="0">
                  <a:srgbClr val="B5B6FF"/>
                </a:gs>
                <a:gs pos="70000">
                  <a:srgbClr val="9C9F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476214" flipH="1" flipV="1">
              <a:off x="9264900" y="-351684"/>
              <a:ext cx="207309" cy="2734547"/>
            </a:xfrm>
            <a:custGeom>
              <a:avLst/>
              <a:gdLst>
                <a:gd name="connsiteX0" fmla="*/ 207309 w 207309"/>
                <a:gd name="connsiteY0" fmla="*/ 2659108 h 2734547"/>
                <a:gd name="connsiteX1" fmla="*/ 121349 w 207309"/>
                <a:gd name="connsiteY1" fmla="*/ 2734547 h 2734547"/>
                <a:gd name="connsiteX2" fmla="*/ 0 w 207309"/>
                <a:gd name="connsiteY2" fmla="*/ 2734547 h 2734547"/>
                <a:gd name="connsiteX3" fmla="*/ 0 w 207309"/>
                <a:gd name="connsiteY3" fmla="*/ 0 h 2734547"/>
                <a:gd name="connsiteX4" fmla="*/ 207309 w 207309"/>
                <a:gd name="connsiteY4" fmla="*/ 0 h 273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09" h="2734547">
                  <a:moveTo>
                    <a:pt x="207309" y="2659108"/>
                  </a:moveTo>
                  <a:lnTo>
                    <a:pt x="121349" y="2734547"/>
                  </a:lnTo>
                  <a:lnTo>
                    <a:pt x="0" y="2734547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2476214" flipH="1" flipV="1">
              <a:off x="9548072" y="-495396"/>
              <a:ext cx="830985" cy="1782112"/>
            </a:xfrm>
            <a:custGeom>
              <a:avLst/>
              <a:gdLst>
                <a:gd name="connsiteX0" fmla="*/ 830985 w 830985"/>
                <a:gd name="connsiteY0" fmla="*/ 1052838 h 1782112"/>
                <a:gd name="connsiteX1" fmla="*/ 0 w 830985"/>
                <a:gd name="connsiteY1" fmla="*/ 1782112 h 1782112"/>
                <a:gd name="connsiteX2" fmla="*/ 0 w 830985"/>
                <a:gd name="connsiteY2" fmla="*/ 0 h 1782112"/>
                <a:gd name="connsiteX3" fmla="*/ 830985 w 830985"/>
                <a:gd name="connsiteY3" fmla="*/ 0 h 178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985" h="1782112">
                  <a:moveTo>
                    <a:pt x="830985" y="1052838"/>
                  </a:moveTo>
                  <a:lnTo>
                    <a:pt x="0" y="1782112"/>
                  </a:lnTo>
                  <a:lnTo>
                    <a:pt x="0" y="0"/>
                  </a:lnTo>
                  <a:lnTo>
                    <a:pt x="83098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 rot="2476214" flipH="1" flipV="1">
              <a:off x="8666906" y="-300411"/>
              <a:ext cx="207309" cy="1868329"/>
            </a:xfrm>
            <a:custGeom>
              <a:avLst/>
              <a:gdLst>
                <a:gd name="connsiteX0" fmla="*/ 207309 w 207309"/>
                <a:gd name="connsiteY0" fmla="*/ 1686394 h 1868329"/>
                <a:gd name="connsiteX1" fmla="*/ 0 w 207309"/>
                <a:gd name="connsiteY1" fmla="*/ 1868329 h 1868329"/>
                <a:gd name="connsiteX2" fmla="*/ 0 w 207309"/>
                <a:gd name="connsiteY2" fmla="*/ 0 h 1868329"/>
                <a:gd name="connsiteX3" fmla="*/ 207309 w 207309"/>
                <a:gd name="connsiteY3" fmla="*/ 0 h 186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868329">
                  <a:moveTo>
                    <a:pt x="207309" y="1686394"/>
                  </a:moveTo>
                  <a:lnTo>
                    <a:pt x="0" y="1868329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 rot="2476214" flipH="1" flipV="1">
              <a:off x="9048412" y="-97130"/>
              <a:ext cx="167264" cy="146792"/>
            </a:xfrm>
            <a:custGeom>
              <a:avLst/>
              <a:gdLst>
                <a:gd name="connsiteX0" fmla="*/ 167264 w 167264"/>
                <a:gd name="connsiteY0" fmla="*/ 0 h 146792"/>
                <a:gd name="connsiteX1" fmla="*/ 0 w 167264"/>
                <a:gd name="connsiteY1" fmla="*/ 146792 h 146792"/>
                <a:gd name="connsiteX2" fmla="*/ 0 w 167264"/>
                <a:gd name="connsiteY2" fmla="*/ 0 h 14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264" h="146792">
                  <a:moveTo>
                    <a:pt x="167264" y="0"/>
                  </a:moveTo>
                  <a:lnTo>
                    <a:pt x="0" y="146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/>
            <a:srcRect l="27103"/>
            <a:stretch>
              <a:fillRect/>
            </a:stretch>
          </p:blipFill>
          <p:spPr>
            <a:xfrm rot="16200000" flipH="1" flipV="1">
              <a:off x="10728326" y="28791"/>
              <a:ext cx="634313" cy="969225"/>
            </a:xfrm>
            <a:custGeom>
              <a:avLst/>
              <a:gdLst>
                <a:gd name="connsiteX0" fmla="*/ 0 w 634313"/>
                <a:gd name="connsiteY0" fmla="*/ 969225 h 969225"/>
                <a:gd name="connsiteX1" fmla="*/ 0 w 634313"/>
                <a:gd name="connsiteY1" fmla="*/ 0 h 969225"/>
                <a:gd name="connsiteX2" fmla="*/ 634313 w 634313"/>
                <a:gd name="connsiteY2" fmla="*/ 0 h 969225"/>
                <a:gd name="connsiteX3" fmla="*/ 634313 w 634313"/>
                <a:gd name="connsiteY3" fmla="*/ 969225 h 96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13" h="969225">
                  <a:moveTo>
                    <a:pt x="0" y="969225"/>
                  </a:moveTo>
                  <a:lnTo>
                    <a:pt x="0" y="0"/>
                  </a:lnTo>
                  <a:lnTo>
                    <a:pt x="634313" y="0"/>
                  </a:lnTo>
                  <a:lnTo>
                    <a:pt x="634313" y="969225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21"/>
          <p:cNvSpPr/>
          <p:nvPr/>
        </p:nvSpPr>
        <p:spPr>
          <a:xfrm flipH="1" flipV="1">
            <a:off x="9309698" y="5537349"/>
            <a:ext cx="2882301" cy="1425057"/>
          </a:xfrm>
          <a:custGeom>
            <a:avLst/>
            <a:gdLst>
              <a:gd name="connsiteX0" fmla="*/ 0 w 3553959"/>
              <a:gd name="connsiteY0" fmla="*/ 0 h 1757136"/>
              <a:gd name="connsiteX1" fmla="*/ 3553959 w 3553959"/>
              <a:gd name="connsiteY1" fmla="*/ 0 h 1757136"/>
              <a:gd name="connsiteX2" fmla="*/ 3114675 w 3553959"/>
              <a:gd name="connsiteY2" fmla="*/ 1757136 h 1757136"/>
              <a:gd name="connsiteX3" fmla="*/ 0 w 3553959"/>
              <a:gd name="connsiteY3" fmla="*/ 1757136 h 17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959" h="1757136">
                <a:moveTo>
                  <a:pt x="0" y="0"/>
                </a:moveTo>
                <a:lnTo>
                  <a:pt x="3553959" y="0"/>
                </a:lnTo>
                <a:lnTo>
                  <a:pt x="3114675" y="1757136"/>
                </a:lnTo>
                <a:lnTo>
                  <a:pt x="0" y="1757136"/>
                </a:lnTo>
                <a:close/>
              </a:path>
            </a:pathLst>
          </a:custGeom>
          <a:gradFill flip="none" rotWithShape="1">
            <a:gsLst>
              <a:gs pos="0">
                <a:srgbClr val="FF8FC1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4" name="组合 33"/>
          <p:cNvGrpSpPr/>
          <p:nvPr/>
        </p:nvGrpSpPr>
        <p:grpSpPr>
          <a:xfrm flipV="1">
            <a:off x="9156252" y="4381500"/>
            <a:ext cx="2883957" cy="3132846"/>
            <a:chOff x="8666906" y="-613281"/>
            <a:chExt cx="3272269" cy="3554670"/>
          </a:xfrm>
        </p:grpSpPr>
        <p:sp>
          <p:nvSpPr>
            <p:cNvPr id="35" name="任意多边形: 形状 34"/>
            <p:cNvSpPr/>
            <p:nvPr/>
          </p:nvSpPr>
          <p:spPr>
            <a:xfrm rot="2476214" flipH="1" flipV="1">
              <a:off x="11663398" y="1054004"/>
              <a:ext cx="275777" cy="1479781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 rot="2476214" flipV="1">
              <a:off x="11389389" y="399914"/>
              <a:ext cx="51707" cy="2421728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 rot="2476214" flipH="1" flipV="1">
              <a:off x="10876541" y="206842"/>
              <a:ext cx="207309" cy="2734547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 rot="2476214" flipH="1" flipV="1">
              <a:off x="11157601" y="-313735"/>
              <a:ext cx="207309" cy="1975611"/>
            </a:xfrm>
            <a:custGeom>
              <a:avLst/>
              <a:gdLst>
                <a:gd name="connsiteX0" fmla="*/ 207309 w 207309"/>
                <a:gd name="connsiteY0" fmla="*/ 1793676 h 1975611"/>
                <a:gd name="connsiteX1" fmla="*/ 0 w 207309"/>
                <a:gd name="connsiteY1" fmla="*/ 1975611 h 1975611"/>
                <a:gd name="connsiteX2" fmla="*/ 0 w 207309"/>
                <a:gd name="connsiteY2" fmla="*/ 0 h 1975611"/>
                <a:gd name="connsiteX3" fmla="*/ 207309 w 207309"/>
                <a:gd name="connsiteY3" fmla="*/ 0 h 197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975611">
                  <a:moveTo>
                    <a:pt x="207309" y="1793676"/>
                  </a:moveTo>
                  <a:lnTo>
                    <a:pt x="0" y="1975611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solidFill>
              <a:srgbClr val="FFC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rot="2476214" flipH="1" flipV="1">
              <a:off x="10246465" y="-128486"/>
              <a:ext cx="207309" cy="2734547"/>
            </a:xfrm>
            <a:prstGeom prst="rect">
              <a:avLst/>
            </a:pr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任意多边形: 形状 39"/>
            <p:cNvSpPr/>
            <p:nvPr/>
          </p:nvSpPr>
          <p:spPr>
            <a:xfrm rot="2476214" flipH="1" flipV="1">
              <a:off x="9264900" y="-351684"/>
              <a:ext cx="207309" cy="2734547"/>
            </a:xfrm>
            <a:custGeom>
              <a:avLst/>
              <a:gdLst>
                <a:gd name="connsiteX0" fmla="*/ 207309 w 207309"/>
                <a:gd name="connsiteY0" fmla="*/ 2659108 h 2734547"/>
                <a:gd name="connsiteX1" fmla="*/ 121349 w 207309"/>
                <a:gd name="connsiteY1" fmla="*/ 2734547 h 2734547"/>
                <a:gd name="connsiteX2" fmla="*/ 0 w 207309"/>
                <a:gd name="connsiteY2" fmla="*/ 2734547 h 2734547"/>
                <a:gd name="connsiteX3" fmla="*/ 0 w 207309"/>
                <a:gd name="connsiteY3" fmla="*/ 0 h 2734547"/>
                <a:gd name="connsiteX4" fmla="*/ 207309 w 207309"/>
                <a:gd name="connsiteY4" fmla="*/ 0 h 273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09" h="2734547">
                  <a:moveTo>
                    <a:pt x="207309" y="2659108"/>
                  </a:moveTo>
                  <a:lnTo>
                    <a:pt x="121349" y="2734547"/>
                  </a:lnTo>
                  <a:lnTo>
                    <a:pt x="0" y="2734547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任意多边形: 形状 40"/>
            <p:cNvSpPr/>
            <p:nvPr/>
          </p:nvSpPr>
          <p:spPr>
            <a:xfrm rot="2476214" flipH="1" flipV="1">
              <a:off x="9606589" y="-613281"/>
              <a:ext cx="1022824" cy="1782112"/>
            </a:xfrm>
            <a:custGeom>
              <a:avLst/>
              <a:gdLst>
                <a:gd name="connsiteX0" fmla="*/ 830985 w 830985"/>
                <a:gd name="connsiteY0" fmla="*/ 1052838 h 1782112"/>
                <a:gd name="connsiteX1" fmla="*/ 0 w 830985"/>
                <a:gd name="connsiteY1" fmla="*/ 1782112 h 1782112"/>
                <a:gd name="connsiteX2" fmla="*/ 0 w 830985"/>
                <a:gd name="connsiteY2" fmla="*/ 0 h 1782112"/>
                <a:gd name="connsiteX3" fmla="*/ 830985 w 830985"/>
                <a:gd name="connsiteY3" fmla="*/ 0 h 178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985" h="1782112">
                  <a:moveTo>
                    <a:pt x="830985" y="1052838"/>
                  </a:moveTo>
                  <a:lnTo>
                    <a:pt x="0" y="1782112"/>
                  </a:lnTo>
                  <a:lnTo>
                    <a:pt x="0" y="0"/>
                  </a:lnTo>
                  <a:lnTo>
                    <a:pt x="83098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 rot="2476214" flipH="1" flipV="1">
              <a:off x="8666906" y="-300411"/>
              <a:ext cx="207309" cy="1868329"/>
            </a:xfrm>
            <a:custGeom>
              <a:avLst/>
              <a:gdLst>
                <a:gd name="connsiteX0" fmla="*/ 207309 w 207309"/>
                <a:gd name="connsiteY0" fmla="*/ 1686394 h 1868329"/>
                <a:gd name="connsiteX1" fmla="*/ 0 w 207309"/>
                <a:gd name="connsiteY1" fmla="*/ 1868329 h 1868329"/>
                <a:gd name="connsiteX2" fmla="*/ 0 w 207309"/>
                <a:gd name="connsiteY2" fmla="*/ 0 h 1868329"/>
                <a:gd name="connsiteX3" fmla="*/ 207309 w 207309"/>
                <a:gd name="connsiteY3" fmla="*/ 0 h 186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868329">
                  <a:moveTo>
                    <a:pt x="207309" y="1686394"/>
                  </a:moveTo>
                  <a:lnTo>
                    <a:pt x="0" y="1868329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rot="2476214" flipH="1" flipV="1">
              <a:off x="9048412" y="-97130"/>
              <a:ext cx="167264" cy="146792"/>
            </a:xfrm>
            <a:custGeom>
              <a:avLst/>
              <a:gdLst>
                <a:gd name="connsiteX0" fmla="*/ 167264 w 167264"/>
                <a:gd name="connsiteY0" fmla="*/ 0 h 146792"/>
                <a:gd name="connsiteX1" fmla="*/ 0 w 167264"/>
                <a:gd name="connsiteY1" fmla="*/ 146792 h 146792"/>
                <a:gd name="connsiteX2" fmla="*/ 0 w 167264"/>
                <a:gd name="connsiteY2" fmla="*/ 0 h 14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264" h="146792">
                  <a:moveTo>
                    <a:pt x="167264" y="0"/>
                  </a:moveTo>
                  <a:lnTo>
                    <a:pt x="0" y="146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 cstate="print"/>
            <a:srcRect l="27103"/>
            <a:stretch>
              <a:fillRect/>
            </a:stretch>
          </p:blipFill>
          <p:spPr>
            <a:xfrm rot="16200000" flipH="1" flipV="1">
              <a:off x="10728326" y="28791"/>
              <a:ext cx="634313" cy="969225"/>
            </a:xfrm>
            <a:custGeom>
              <a:avLst/>
              <a:gdLst>
                <a:gd name="connsiteX0" fmla="*/ 0 w 634313"/>
                <a:gd name="connsiteY0" fmla="*/ 969225 h 969225"/>
                <a:gd name="connsiteX1" fmla="*/ 0 w 634313"/>
                <a:gd name="connsiteY1" fmla="*/ 0 h 969225"/>
                <a:gd name="connsiteX2" fmla="*/ 634313 w 634313"/>
                <a:gd name="connsiteY2" fmla="*/ 0 h 969225"/>
                <a:gd name="connsiteX3" fmla="*/ 634313 w 634313"/>
                <a:gd name="connsiteY3" fmla="*/ 969225 h 96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13" h="969225">
                  <a:moveTo>
                    <a:pt x="0" y="969225"/>
                  </a:moveTo>
                  <a:lnTo>
                    <a:pt x="0" y="0"/>
                  </a:lnTo>
                  <a:lnTo>
                    <a:pt x="634313" y="0"/>
                  </a:lnTo>
                  <a:lnTo>
                    <a:pt x="634313" y="969225"/>
                  </a:lnTo>
                  <a:close/>
                </a:path>
              </a:pathLst>
            </a:custGeom>
          </p:spPr>
        </p:pic>
      </p:grpSp>
      <p:sp>
        <p:nvSpPr>
          <p:cNvPr id="47" name="文本框 46"/>
          <p:cNvSpPr txBox="1"/>
          <p:nvPr/>
        </p:nvSpPr>
        <p:spPr>
          <a:xfrm>
            <a:off x="1828800" y="1718263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>
                    <a:lumMod val="8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MID YEAR WORK SUMMARY</a:t>
            </a:r>
            <a:endParaRPr lang="zh-CN" altLang="en-US" sz="4000" b="1" dirty="0">
              <a:solidFill>
                <a:schemeClr val="bg1">
                  <a:lumMod val="8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46154" y="2645538"/>
            <a:ext cx="1043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  <a:sym typeface="Arial"/>
              </a:rPr>
              <a:t>FREE </a:t>
            </a:r>
            <a:r>
              <a:rPr lang="en-US" altLang="zh-CN" sz="7600" spc="300" dirty="0">
                <a:gradFill>
                  <a:gsLst>
                    <a:gs pos="0">
                      <a:srgbClr val="FF7589"/>
                    </a:gs>
                    <a:gs pos="70000">
                      <a:srgbClr val="FF899B"/>
                    </a:gs>
                  </a:gsLst>
                  <a:lin ang="5400000" scaled="1"/>
                </a:gradFill>
                <a:latin typeface="字魂35号-经典雅黑" pitchFamily="2" charset="-122"/>
                <a:ea typeface="字魂35号-经典雅黑" pitchFamily="2" charset="-122"/>
                <a:sym typeface="Arial"/>
              </a:rPr>
              <a:t>PPT </a:t>
            </a:r>
            <a:r>
              <a:rPr lang="en-US" altLang="zh-CN" sz="7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  <a:sym typeface="Arial"/>
              </a:rPr>
              <a:t>TEMPLATE</a:t>
            </a:r>
            <a:endParaRPr lang="zh-CN" altLang="en-US" sz="7600" spc="3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itchFamily="2" charset="-122"/>
              <a:ea typeface="字魂35号-经典雅黑" pitchFamily="2" charset="-122"/>
              <a:sym typeface="Arial"/>
            </a:endParaRPr>
          </a:p>
        </p:txBody>
      </p:sp>
      <p:sp>
        <p:nvSpPr>
          <p:cNvPr id="51" name="任意多边形: 形状 50"/>
          <p:cNvSpPr/>
          <p:nvPr/>
        </p:nvSpPr>
        <p:spPr>
          <a:xfrm flipH="1">
            <a:off x="552204" y="5602514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9C9FFF"/>
              </a:gs>
              <a:gs pos="100000">
                <a:srgbClr val="9C9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2" name="任意多边形: 形状 51"/>
          <p:cNvSpPr/>
          <p:nvPr/>
        </p:nvSpPr>
        <p:spPr>
          <a:xfrm flipH="1">
            <a:off x="11427940" y="590549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AC8FF"/>
              </a:gs>
              <a:gs pos="100000">
                <a:srgbClr val="7AC8F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3" name="PA-文本框 88"/>
          <p:cNvSpPr txBox="1"/>
          <p:nvPr>
            <p:custDataLst>
              <p:tags r:id="rId1"/>
            </p:custDataLst>
          </p:nvPr>
        </p:nvSpPr>
        <p:spPr>
          <a:xfrm>
            <a:off x="1478602" y="3878246"/>
            <a:ext cx="9378803" cy="647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Insert the Subtitle of Your Presentation</a:t>
            </a:r>
          </a:p>
        </p:txBody>
      </p:sp>
      <p:sp>
        <p:nvSpPr>
          <p:cNvPr id="54" name="矩形: 圆角 53"/>
          <p:cNvSpPr/>
          <p:nvPr/>
        </p:nvSpPr>
        <p:spPr>
          <a:xfrm>
            <a:off x="3759200" y="5298043"/>
            <a:ext cx="2201839" cy="5693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7589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www.freeppt7.com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M" panose="00020600040101010101" pitchFamily="18" charset="-122"/>
              <a:sym typeface="Arial"/>
            </a:endParaRPr>
          </a:p>
        </p:txBody>
      </p:sp>
      <p:sp>
        <p:nvSpPr>
          <p:cNvPr id="55" name="矩形: 圆角 54"/>
          <p:cNvSpPr/>
          <p:nvPr/>
        </p:nvSpPr>
        <p:spPr>
          <a:xfrm>
            <a:off x="6230961" y="5298043"/>
            <a:ext cx="2201839" cy="5693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7589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Time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202X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M" panose="00020600040101010101" pitchFamily="18" charset="-122"/>
              <a:sym typeface="Arial"/>
            </a:endParaRPr>
          </a:p>
        </p:txBody>
      </p:sp>
      <p:grpSp>
        <p:nvGrpSpPr>
          <p:cNvPr id="65" name="组合 64"/>
          <p:cNvGrpSpPr/>
          <p:nvPr/>
        </p:nvGrpSpPr>
        <p:grpSpPr>
          <a:xfrm flipH="1" flipV="1">
            <a:off x="10067562" y="622303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686469" y="5001081"/>
            <a:ext cx="513963" cy="1322614"/>
            <a:chOff x="11487240" y="1943100"/>
            <a:chExt cx="936534" cy="2410045"/>
          </a:xfrm>
        </p:grpSpPr>
        <p:sp>
          <p:nvSpPr>
            <p:cNvPr id="67" name="任意多边形: 形状 66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8" name="任意多边形: 形状 67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47" grpId="0"/>
      <p:bldP spid="49" grpId="0"/>
      <p:bldP spid="51" grpId="0" animBg="1"/>
      <p:bldP spid="52" grpId="0" animBg="1"/>
      <p:bldP spid="53" grpId="0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 flipH="1" flipV="1">
            <a:off x="11642362" y="-368297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467100" y="39495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2867" y="5877381"/>
            <a:ext cx="513963" cy="1322614"/>
            <a:chOff x="11487240" y="1943100"/>
            <a:chExt cx="936534" cy="2410045"/>
          </a:xfrm>
        </p:grpSpPr>
        <p:sp>
          <p:nvSpPr>
            <p:cNvPr id="101" name="任意多边形: 形状 100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14132" y="2126834"/>
            <a:ext cx="394819" cy="397705"/>
            <a:chOff x="1773499" y="1927973"/>
            <a:chExt cx="394819" cy="397705"/>
          </a:xfrm>
          <a:solidFill>
            <a:srgbClr val="0070C0"/>
          </a:solidFill>
        </p:grpSpPr>
        <p:sp>
          <p:nvSpPr>
            <p:cNvPr id="19" name="任意多边形: 形状 18"/>
            <p:cNvSpPr/>
            <p:nvPr/>
          </p:nvSpPr>
          <p:spPr>
            <a:xfrm>
              <a:off x="1917769" y="1927973"/>
              <a:ext cx="250549" cy="162063"/>
            </a:xfrm>
            <a:custGeom>
              <a:avLst/>
              <a:gdLst>
                <a:gd name="connsiteX0" fmla="*/ 213520 w 250549"/>
                <a:gd name="connsiteY0" fmla="*/ 62998 h 162063"/>
                <a:gd name="connsiteX1" fmla="*/ 165911 w 250549"/>
                <a:gd name="connsiteY1" fmla="*/ 23083 h 162063"/>
                <a:gd name="connsiteX2" fmla="*/ 158216 w 250549"/>
                <a:gd name="connsiteY2" fmla="*/ 23564 h 162063"/>
                <a:gd name="connsiteX3" fmla="*/ 108684 w 250549"/>
                <a:gd name="connsiteY3" fmla="*/ 0 h 162063"/>
                <a:gd name="connsiteX4" fmla="*/ 47128 w 250549"/>
                <a:gd name="connsiteY4" fmla="*/ 46647 h 162063"/>
                <a:gd name="connsiteX5" fmla="*/ 0 w 250549"/>
                <a:gd name="connsiteY5" fmla="*/ 103875 h 162063"/>
                <a:gd name="connsiteX6" fmla="*/ 57708 w 250549"/>
                <a:gd name="connsiteY6" fmla="*/ 162064 h 162063"/>
                <a:gd name="connsiteX7" fmla="*/ 57708 w 250549"/>
                <a:gd name="connsiteY7" fmla="*/ 162064 h 162063"/>
                <a:gd name="connsiteX8" fmla="*/ 201978 w 250549"/>
                <a:gd name="connsiteY8" fmla="*/ 162064 h 162063"/>
                <a:gd name="connsiteX9" fmla="*/ 250549 w 250549"/>
                <a:gd name="connsiteY9" fmla="*/ 111569 h 162063"/>
                <a:gd name="connsiteX10" fmla="*/ 213520 w 250549"/>
                <a:gd name="connsiteY10" fmla="*/ 62998 h 162063"/>
                <a:gd name="connsiteX11" fmla="*/ 199093 w 250549"/>
                <a:gd name="connsiteY11" fmla="*/ 133210 h 162063"/>
                <a:gd name="connsiteX12" fmla="*/ 56746 w 250549"/>
                <a:gd name="connsiteY12" fmla="*/ 133210 h 162063"/>
                <a:gd name="connsiteX13" fmla="*/ 31259 w 250549"/>
                <a:gd name="connsiteY13" fmla="*/ 116378 h 162063"/>
                <a:gd name="connsiteX14" fmla="*/ 34625 w 250549"/>
                <a:gd name="connsiteY14" fmla="*/ 85600 h 162063"/>
                <a:gd name="connsiteX15" fmla="*/ 58189 w 250549"/>
                <a:gd name="connsiteY15" fmla="*/ 73578 h 162063"/>
                <a:gd name="connsiteX16" fmla="*/ 62998 w 250549"/>
                <a:gd name="connsiteY16" fmla="*/ 74059 h 162063"/>
                <a:gd name="connsiteX17" fmla="*/ 71654 w 250549"/>
                <a:gd name="connsiteY17" fmla="*/ 75501 h 162063"/>
                <a:gd name="connsiteX18" fmla="*/ 71654 w 250549"/>
                <a:gd name="connsiteY18" fmla="*/ 65883 h 162063"/>
                <a:gd name="connsiteX19" fmla="*/ 100027 w 250549"/>
                <a:gd name="connsiteY19" fmla="*/ 29816 h 162063"/>
                <a:gd name="connsiteX20" fmla="*/ 108684 w 250549"/>
                <a:gd name="connsiteY20" fmla="*/ 28854 h 162063"/>
                <a:gd name="connsiteX21" fmla="*/ 108684 w 250549"/>
                <a:gd name="connsiteY21" fmla="*/ 28854 h 162063"/>
                <a:gd name="connsiteX22" fmla="*/ 108684 w 250549"/>
                <a:gd name="connsiteY22" fmla="*/ 28854 h 162063"/>
                <a:gd name="connsiteX23" fmla="*/ 108684 w 250549"/>
                <a:gd name="connsiteY23" fmla="*/ 28854 h 162063"/>
                <a:gd name="connsiteX24" fmla="*/ 141385 w 250549"/>
                <a:gd name="connsiteY24" fmla="*/ 49052 h 162063"/>
                <a:gd name="connsiteX25" fmla="*/ 144270 w 250549"/>
                <a:gd name="connsiteY25" fmla="*/ 54823 h 162063"/>
                <a:gd name="connsiteX26" fmla="*/ 150522 w 250549"/>
                <a:gd name="connsiteY26" fmla="*/ 52418 h 162063"/>
                <a:gd name="connsiteX27" fmla="*/ 160140 w 250549"/>
                <a:gd name="connsiteY27" fmla="*/ 50976 h 162063"/>
                <a:gd name="connsiteX28" fmla="*/ 177452 w 250549"/>
                <a:gd name="connsiteY28" fmla="*/ 56265 h 162063"/>
                <a:gd name="connsiteX29" fmla="*/ 189956 w 250549"/>
                <a:gd name="connsiteY29" fmla="*/ 80791 h 162063"/>
                <a:gd name="connsiteX30" fmla="*/ 189956 w 250549"/>
                <a:gd name="connsiteY30" fmla="*/ 88486 h 162063"/>
                <a:gd name="connsiteX31" fmla="*/ 199574 w 250549"/>
                <a:gd name="connsiteY31" fmla="*/ 88486 h 162063"/>
                <a:gd name="connsiteX32" fmla="*/ 222176 w 250549"/>
                <a:gd name="connsiteY32" fmla="*/ 111088 h 162063"/>
                <a:gd name="connsiteX33" fmla="*/ 199093 w 250549"/>
                <a:gd name="connsiteY33" fmla="*/ 133210 h 1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0549" h="162063">
                  <a:moveTo>
                    <a:pt x="213520" y="62998"/>
                  </a:moveTo>
                  <a:cubicBezTo>
                    <a:pt x="209673" y="40396"/>
                    <a:pt x="189475" y="23083"/>
                    <a:pt x="165911" y="23083"/>
                  </a:cubicBezTo>
                  <a:cubicBezTo>
                    <a:pt x="163506" y="23083"/>
                    <a:pt x="160621" y="23564"/>
                    <a:pt x="158216" y="23564"/>
                  </a:cubicBezTo>
                  <a:cubicBezTo>
                    <a:pt x="146675" y="9137"/>
                    <a:pt x="128881" y="0"/>
                    <a:pt x="108684" y="0"/>
                  </a:cubicBezTo>
                  <a:cubicBezTo>
                    <a:pt x="79349" y="0"/>
                    <a:pt x="54823" y="19717"/>
                    <a:pt x="47128" y="46647"/>
                  </a:cubicBezTo>
                  <a:cubicBezTo>
                    <a:pt x="20198" y="51937"/>
                    <a:pt x="0" y="75501"/>
                    <a:pt x="0" y="103875"/>
                  </a:cubicBezTo>
                  <a:cubicBezTo>
                    <a:pt x="0" y="136095"/>
                    <a:pt x="25969" y="162064"/>
                    <a:pt x="57708" y="162064"/>
                  </a:cubicBezTo>
                  <a:lnTo>
                    <a:pt x="57708" y="162064"/>
                  </a:lnTo>
                  <a:cubicBezTo>
                    <a:pt x="57708" y="162064"/>
                    <a:pt x="200055" y="162064"/>
                    <a:pt x="201978" y="162064"/>
                  </a:cubicBezTo>
                  <a:cubicBezTo>
                    <a:pt x="229871" y="162064"/>
                    <a:pt x="250549" y="139461"/>
                    <a:pt x="250549" y="111569"/>
                  </a:cubicBezTo>
                  <a:cubicBezTo>
                    <a:pt x="250549" y="88486"/>
                    <a:pt x="234680" y="69250"/>
                    <a:pt x="213520" y="62998"/>
                  </a:cubicBezTo>
                  <a:close/>
                  <a:moveTo>
                    <a:pt x="199093" y="133210"/>
                  </a:moveTo>
                  <a:lnTo>
                    <a:pt x="56746" y="133210"/>
                  </a:lnTo>
                  <a:cubicBezTo>
                    <a:pt x="45686" y="132248"/>
                    <a:pt x="36068" y="125996"/>
                    <a:pt x="31259" y="116378"/>
                  </a:cubicBezTo>
                  <a:cubicBezTo>
                    <a:pt x="26930" y="106279"/>
                    <a:pt x="27892" y="94738"/>
                    <a:pt x="34625" y="85600"/>
                  </a:cubicBezTo>
                  <a:cubicBezTo>
                    <a:pt x="40396" y="77906"/>
                    <a:pt x="49052" y="73578"/>
                    <a:pt x="58189" y="73578"/>
                  </a:cubicBezTo>
                  <a:cubicBezTo>
                    <a:pt x="59632" y="73578"/>
                    <a:pt x="61555" y="73578"/>
                    <a:pt x="62998" y="74059"/>
                  </a:cubicBezTo>
                  <a:lnTo>
                    <a:pt x="71654" y="75501"/>
                  </a:lnTo>
                  <a:lnTo>
                    <a:pt x="71654" y="65883"/>
                  </a:lnTo>
                  <a:cubicBezTo>
                    <a:pt x="71654" y="48571"/>
                    <a:pt x="83196" y="33663"/>
                    <a:pt x="100027" y="29816"/>
                  </a:cubicBezTo>
                  <a:cubicBezTo>
                    <a:pt x="102913" y="29335"/>
                    <a:pt x="105798" y="28854"/>
                    <a:pt x="108684" y="28854"/>
                  </a:cubicBezTo>
                  <a:cubicBezTo>
                    <a:pt x="108684" y="28854"/>
                    <a:pt x="108684" y="28854"/>
                    <a:pt x="108684" y="28854"/>
                  </a:cubicBezTo>
                  <a:lnTo>
                    <a:pt x="108684" y="28854"/>
                  </a:lnTo>
                  <a:cubicBezTo>
                    <a:pt x="108684" y="28854"/>
                    <a:pt x="108684" y="28854"/>
                    <a:pt x="108684" y="28854"/>
                  </a:cubicBezTo>
                  <a:cubicBezTo>
                    <a:pt x="122630" y="28854"/>
                    <a:pt x="135133" y="36548"/>
                    <a:pt x="141385" y="49052"/>
                  </a:cubicBezTo>
                  <a:lnTo>
                    <a:pt x="144270" y="54823"/>
                  </a:lnTo>
                  <a:lnTo>
                    <a:pt x="150522" y="52418"/>
                  </a:lnTo>
                  <a:cubicBezTo>
                    <a:pt x="153407" y="51456"/>
                    <a:pt x="156774" y="50976"/>
                    <a:pt x="160140" y="50976"/>
                  </a:cubicBezTo>
                  <a:cubicBezTo>
                    <a:pt x="166392" y="50976"/>
                    <a:pt x="172163" y="52899"/>
                    <a:pt x="177452" y="56265"/>
                  </a:cubicBezTo>
                  <a:cubicBezTo>
                    <a:pt x="185147" y="62036"/>
                    <a:pt x="189956" y="71173"/>
                    <a:pt x="189956" y="80791"/>
                  </a:cubicBezTo>
                  <a:lnTo>
                    <a:pt x="189956" y="88486"/>
                  </a:lnTo>
                  <a:lnTo>
                    <a:pt x="199574" y="88486"/>
                  </a:lnTo>
                  <a:cubicBezTo>
                    <a:pt x="212077" y="88486"/>
                    <a:pt x="222176" y="98585"/>
                    <a:pt x="222176" y="111088"/>
                  </a:cubicBezTo>
                  <a:cubicBezTo>
                    <a:pt x="221695" y="123111"/>
                    <a:pt x="211596" y="133210"/>
                    <a:pt x="199093" y="1332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1773499" y="2109273"/>
              <a:ext cx="230832" cy="216405"/>
            </a:xfrm>
            <a:custGeom>
              <a:avLst/>
              <a:gdLst>
                <a:gd name="connsiteX0" fmla="*/ 215444 w 230832"/>
                <a:gd name="connsiteY0" fmla="*/ 0 h 216405"/>
                <a:gd name="connsiteX1" fmla="*/ 15389 w 230832"/>
                <a:gd name="connsiteY1" fmla="*/ 0 h 216405"/>
                <a:gd name="connsiteX2" fmla="*/ 0 w 230832"/>
                <a:gd name="connsiteY2" fmla="*/ 15389 h 216405"/>
                <a:gd name="connsiteX3" fmla="*/ 0 w 230832"/>
                <a:gd name="connsiteY3" fmla="*/ 152927 h 216405"/>
                <a:gd name="connsiteX4" fmla="*/ 15389 w 230832"/>
                <a:gd name="connsiteY4" fmla="*/ 168315 h 216405"/>
                <a:gd name="connsiteX5" fmla="*/ 15389 w 230832"/>
                <a:gd name="connsiteY5" fmla="*/ 168315 h 216405"/>
                <a:gd name="connsiteX6" fmla="*/ 91371 w 230832"/>
                <a:gd name="connsiteY6" fmla="*/ 168315 h 216405"/>
                <a:gd name="connsiteX7" fmla="*/ 91371 w 230832"/>
                <a:gd name="connsiteY7" fmla="*/ 187551 h 216405"/>
                <a:gd name="connsiteX8" fmla="*/ 57708 w 230832"/>
                <a:gd name="connsiteY8" fmla="*/ 187551 h 216405"/>
                <a:gd name="connsiteX9" fmla="*/ 57708 w 230832"/>
                <a:gd name="connsiteY9" fmla="*/ 216405 h 216405"/>
                <a:gd name="connsiteX10" fmla="*/ 173124 w 230832"/>
                <a:gd name="connsiteY10" fmla="*/ 216405 h 216405"/>
                <a:gd name="connsiteX11" fmla="*/ 173124 w 230832"/>
                <a:gd name="connsiteY11" fmla="*/ 187551 h 216405"/>
                <a:gd name="connsiteX12" fmla="*/ 139461 w 230832"/>
                <a:gd name="connsiteY12" fmla="*/ 187551 h 216405"/>
                <a:gd name="connsiteX13" fmla="*/ 139461 w 230832"/>
                <a:gd name="connsiteY13" fmla="*/ 168315 h 216405"/>
                <a:gd name="connsiteX14" fmla="*/ 215444 w 230832"/>
                <a:gd name="connsiteY14" fmla="*/ 168315 h 216405"/>
                <a:gd name="connsiteX15" fmla="*/ 230833 w 230832"/>
                <a:gd name="connsiteY15" fmla="*/ 152927 h 216405"/>
                <a:gd name="connsiteX16" fmla="*/ 230833 w 230832"/>
                <a:gd name="connsiteY16" fmla="*/ 152927 h 216405"/>
                <a:gd name="connsiteX17" fmla="*/ 230833 w 230832"/>
                <a:gd name="connsiteY17" fmla="*/ 15389 h 216405"/>
                <a:gd name="connsiteX18" fmla="*/ 215444 w 230832"/>
                <a:gd name="connsiteY18" fmla="*/ 0 h 216405"/>
                <a:gd name="connsiteX19" fmla="*/ 201978 w 230832"/>
                <a:gd name="connsiteY19" fmla="*/ 139461 h 216405"/>
                <a:gd name="connsiteX20" fmla="*/ 28854 w 230832"/>
                <a:gd name="connsiteY20" fmla="*/ 139461 h 216405"/>
                <a:gd name="connsiteX21" fmla="*/ 28854 w 230832"/>
                <a:gd name="connsiteY21" fmla="*/ 28854 h 216405"/>
                <a:gd name="connsiteX22" fmla="*/ 201978 w 230832"/>
                <a:gd name="connsiteY22" fmla="*/ 28854 h 216405"/>
                <a:gd name="connsiteX23" fmla="*/ 201978 w 230832"/>
                <a:gd name="connsiteY23" fmla="*/ 139461 h 21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0832" h="216405">
                  <a:moveTo>
                    <a:pt x="215444" y="0"/>
                  </a:moveTo>
                  <a:lnTo>
                    <a:pt x="15389" y="0"/>
                  </a:lnTo>
                  <a:cubicBezTo>
                    <a:pt x="6733" y="0"/>
                    <a:pt x="0" y="6733"/>
                    <a:pt x="0" y="15389"/>
                  </a:cubicBezTo>
                  <a:lnTo>
                    <a:pt x="0" y="152927"/>
                  </a:lnTo>
                  <a:cubicBezTo>
                    <a:pt x="0" y="161583"/>
                    <a:pt x="6733" y="168315"/>
                    <a:pt x="15389" y="168315"/>
                  </a:cubicBezTo>
                  <a:cubicBezTo>
                    <a:pt x="15389" y="168315"/>
                    <a:pt x="15389" y="168315"/>
                    <a:pt x="15389" y="168315"/>
                  </a:cubicBezTo>
                  <a:lnTo>
                    <a:pt x="91371" y="168315"/>
                  </a:lnTo>
                  <a:lnTo>
                    <a:pt x="91371" y="187551"/>
                  </a:lnTo>
                  <a:lnTo>
                    <a:pt x="57708" y="187551"/>
                  </a:lnTo>
                  <a:lnTo>
                    <a:pt x="57708" y="216405"/>
                  </a:lnTo>
                  <a:lnTo>
                    <a:pt x="173124" y="216405"/>
                  </a:lnTo>
                  <a:lnTo>
                    <a:pt x="173124" y="187551"/>
                  </a:lnTo>
                  <a:lnTo>
                    <a:pt x="139461" y="187551"/>
                  </a:lnTo>
                  <a:lnTo>
                    <a:pt x="139461" y="168315"/>
                  </a:lnTo>
                  <a:lnTo>
                    <a:pt x="215444" y="168315"/>
                  </a:lnTo>
                  <a:cubicBezTo>
                    <a:pt x="224100" y="168315"/>
                    <a:pt x="230833" y="161583"/>
                    <a:pt x="230833" y="152927"/>
                  </a:cubicBezTo>
                  <a:lnTo>
                    <a:pt x="230833" y="152927"/>
                  </a:lnTo>
                  <a:lnTo>
                    <a:pt x="230833" y="15389"/>
                  </a:lnTo>
                  <a:cubicBezTo>
                    <a:pt x="230833" y="6733"/>
                    <a:pt x="224100" y="0"/>
                    <a:pt x="215444" y="0"/>
                  </a:cubicBezTo>
                  <a:close/>
                  <a:moveTo>
                    <a:pt x="201978" y="139461"/>
                  </a:moveTo>
                  <a:lnTo>
                    <a:pt x="28854" y="139461"/>
                  </a:lnTo>
                  <a:lnTo>
                    <a:pt x="28854" y="28854"/>
                  </a:lnTo>
                  <a:lnTo>
                    <a:pt x="201978" y="28854"/>
                  </a:lnTo>
                  <a:lnTo>
                    <a:pt x="201978" y="1394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2026933" y="2109273"/>
              <a:ext cx="84754" cy="106760"/>
            </a:xfrm>
            <a:custGeom>
              <a:avLst/>
              <a:gdLst>
                <a:gd name="connsiteX0" fmla="*/ 48571 w 84754"/>
                <a:gd name="connsiteY0" fmla="*/ 0 h 106760"/>
                <a:gd name="connsiteX1" fmla="*/ 55785 w 84754"/>
                <a:gd name="connsiteY1" fmla="*/ 22121 h 106760"/>
                <a:gd name="connsiteX2" fmla="*/ 35106 w 84754"/>
                <a:gd name="connsiteY2" fmla="*/ 56265 h 106760"/>
                <a:gd name="connsiteX3" fmla="*/ 35106 w 84754"/>
                <a:gd name="connsiteY3" fmla="*/ 36548 h 106760"/>
                <a:gd name="connsiteX4" fmla="*/ 0 w 84754"/>
                <a:gd name="connsiteY4" fmla="*/ 72135 h 106760"/>
                <a:gd name="connsiteX5" fmla="*/ 35106 w 84754"/>
                <a:gd name="connsiteY5" fmla="*/ 106760 h 106760"/>
                <a:gd name="connsiteX6" fmla="*/ 35106 w 84754"/>
                <a:gd name="connsiteY6" fmla="*/ 87043 h 106760"/>
                <a:gd name="connsiteX7" fmla="*/ 82234 w 84754"/>
                <a:gd name="connsiteY7" fmla="*/ 4328 h 106760"/>
                <a:gd name="connsiteX8" fmla="*/ 80791 w 84754"/>
                <a:gd name="connsiteY8" fmla="*/ 0 h 106760"/>
                <a:gd name="connsiteX9" fmla="*/ 48571 w 84754"/>
                <a:gd name="connsiteY9" fmla="*/ 0 h 10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754" h="106760">
                  <a:moveTo>
                    <a:pt x="48571" y="0"/>
                  </a:moveTo>
                  <a:cubicBezTo>
                    <a:pt x="53380" y="6252"/>
                    <a:pt x="55785" y="14427"/>
                    <a:pt x="55785" y="22121"/>
                  </a:cubicBezTo>
                  <a:cubicBezTo>
                    <a:pt x="55785" y="36548"/>
                    <a:pt x="47609" y="49533"/>
                    <a:pt x="35106" y="56265"/>
                  </a:cubicBezTo>
                  <a:lnTo>
                    <a:pt x="35106" y="36548"/>
                  </a:lnTo>
                  <a:lnTo>
                    <a:pt x="0" y="72135"/>
                  </a:lnTo>
                  <a:lnTo>
                    <a:pt x="35106" y="106760"/>
                  </a:lnTo>
                  <a:lnTo>
                    <a:pt x="35106" y="87043"/>
                  </a:lnTo>
                  <a:cubicBezTo>
                    <a:pt x="71173" y="77425"/>
                    <a:pt x="92333" y="40396"/>
                    <a:pt x="82234" y="4328"/>
                  </a:cubicBezTo>
                  <a:cubicBezTo>
                    <a:pt x="81753" y="2885"/>
                    <a:pt x="81272" y="1443"/>
                    <a:pt x="80791" y="0"/>
                  </a:cubicBezTo>
                  <a:lnTo>
                    <a:pt x="485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1813778" y="1983277"/>
              <a:ext cx="84754" cy="106760"/>
            </a:xfrm>
            <a:custGeom>
              <a:avLst/>
              <a:gdLst>
                <a:gd name="connsiteX0" fmla="*/ 36184 w 84754"/>
                <a:gd name="connsiteY0" fmla="*/ 106760 h 106760"/>
                <a:gd name="connsiteX1" fmla="*/ 28970 w 84754"/>
                <a:gd name="connsiteY1" fmla="*/ 84639 h 106760"/>
                <a:gd name="connsiteX2" fmla="*/ 49649 w 84754"/>
                <a:gd name="connsiteY2" fmla="*/ 50495 h 106760"/>
                <a:gd name="connsiteX3" fmla="*/ 49649 w 84754"/>
                <a:gd name="connsiteY3" fmla="*/ 70212 h 106760"/>
                <a:gd name="connsiteX4" fmla="*/ 84755 w 84754"/>
                <a:gd name="connsiteY4" fmla="*/ 34625 h 106760"/>
                <a:gd name="connsiteX5" fmla="*/ 49649 w 84754"/>
                <a:gd name="connsiteY5" fmla="*/ 0 h 106760"/>
                <a:gd name="connsiteX6" fmla="*/ 49649 w 84754"/>
                <a:gd name="connsiteY6" fmla="*/ 19717 h 106760"/>
                <a:gd name="connsiteX7" fmla="*/ 2521 w 84754"/>
                <a:gd name="connsiteY7" fmla="*/ 102432 h 106760"/>
                <a:gd name="connsiteX8" fmla="*/ 3963 w 84754"/>
                <a:gd name="connsiteY8" fmla="*/ 106760 h 106760"/>
                <a:gd name="connsiteX9" fmla="*/ 36184 w 84754"/>
                <a:gd name="connsiteY9" fmla="*/ 106760 h 10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754" h="106760">
                  <a:moveTo>
                    <a:pt x="36184" y="106760"/>
                  </a:moveTo>
                  <a:cubicBezTo>
                    <a:pt x="32337" y="101951"/>
                    <a:pt x="28970" y="92333"/>
                    <a:pt x="28970" y="84639"/>
                  </a:cubicBezTo>
                  <a:cubicBezTo>
                    <a:pt x="28970" y="70212"/>
                    <a:pt x="37146" y="57227"/>
                    <a:pt x="49649" y="50495"/>
                  </a:cubicBezTo>
                  <a:lnTo>
                    <a:pt x="49649" y="70212"/>
                  </a:lnTo>
                  <a:lnTo>
                    <a:pt x="84755" y="34625"/>
                  </a:lnTo>
                  <a:lnTo>
                    <a:pt x="49649" y="0"/>
                  </a:lnTo>
                  <a:lnTo>
                    <a:pt x="49649" y="19717"/>
                  </a:lnTo>
                  <a:cubicBezTo>
                    <a:pt x="13581" y="29335"/>
                    <a:pt x="-7578" y="66364"/>
                    <a:pt x="2521" y="102432"/>
                  </a:cubicBezTo>
                  <a:cubicBezTo>
                    <a:pt x="3002" y="103875"/>
                    <a:pt x="3483" y="105317"/>
                    <a:pt x="3963" y="106760"/>
                  </a:cubicBezTo>
                  <a:lnTo>
                    <a:pt x="36184" y="10676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585240" y="4155277"/>
            <a:ext cx="384720" cy="317394"/>
            <a:chOff x="2078308" y="2269812"/>
            <a:chExt cx="384720" cy="317394"/>
          </a:xfrm>
          <a:solidFill>
            <a:srgbClr val="0070C0"/>
          </a:solidFill>
        </p:grpSpPr>
        <p:sp>
          <p:nvSpPr>
            <p:cNvPr id="24" name="任意多边形: 形状 23"/>
            <p:cNvSpPr/>
            <p:nvPr/>
          </p:nvSpPr>
          <p:spPr>
            <a:xfrm>
              <a:off x="2078308" y="2269812"/>
              <a:ext cx="384720" cy="317394"/>
            </a:xfrm>
            <a:custGeom>
              <a:avLst/>
              <a:gdLst>
                <a:gd name="connsiteX0" fmla="*/ 192360 w 384720"/>
                <a:gd name="connsiteY0" fmla="*/ 278923 h 317394"/>
                <a:gd name="connsiteX1" fmla="*/ 105798 w 384720"/>
                <a:gd name="connsiteY1" fmla="*/ 192360 h 317394"/>
                <a:gd name="connsiteX2" fmla="*/ 192360 w 384720"/>
                <a:gd name="connsiteY2" fmla="*/ 105798 h 317394"/>
                <a:gd name="connsiteX3" fmla="*/ 278923 w 384720"/>
                <a:gd name="connsiteY3" fmla="*/ 192360 h 317394"/>
                <a:gd name="connsiteX4" fmla="*/ 192360 w 384720"/>
                <a:gd name="connsiteY4" fmla="*/ 278923 h 317394"/>
                <a:gd name="connsiteX5" fmla="*/ 96180 w 384720"/>
                <a:gd name="connsiteY5" fmla="*/ 125034 h 317394"/>
                <a:gd name="connsiteX6" fmla="*/ 38472 w 384720"/>
                <a:gd name="connsiteY6" fmla="*/ 125034 h 317394"/>
                <a:gd name="connsiteX7" fmla="*/ 38472 w 384720"/>
                <a:gd name="connsiteY7" fmla="*/ 86562 h 317394"/>
                <a:gd name="connsiteX8" fmla="*/ 96180 w 384720"/>
                <a:gd name="connsiteY8" fmla="*/ 86562 h 317394"/>
                <a:gd name="connsiteX9" fmla="*/ 96180 w 384720"/>
                <a:gd name="connsiteY9" fmla="*/ 125034 h 317394"/>
                <a:gd name="connsiteX10" fmla="*/ 365485 w 384720"/>
                <a:gd name="connsiteY10" fmla="*/ 48090 h 317394"/>
                <a:gd name="connsiteX11" fmla="*/ 269305 w 384720"/>
                <a:gd name="connsiteY11" fmla="*/ 48090 h 317394"/>
                <a:gd name="connsiteX12" fmla="*/ 240451 w 384720"/>
                <a:gd name="connsiteY12" fmla="*/ 0 h 317394"/>
                <a:gd name="connsiteX13" fmla="*/ 144270 w 384720"/>
                <a:gd name="connsiteY13" fmla="*/ 0 h 317394"/>
                <a:gd name="connsiteX14" fmla="*/ 115416 w 384720"/>
                <a:gd name="connsiteY14" fmla="*/ 48090 h 317394"/>
                <a:gd name="connsiteX15" fmla="*/ 19236 w 384720"/>
                <a:gd name="connsiteY15" fmla="*/ 48090 h 317394"/>
                <a:gd name="connsiteX16" fmla="*/ 0 w 384720"/>
                <a:gd name="connsiteY16" fmla="*/ 67326 h 317394"/>
                <a:gd name="connsiteX17" fmla="*/ 0 w 384720"/>
                <a:gd name="connsiteY17" fmla="*/ 298159 h 317394"/>
                <a:gd name="connsiteX18" fmla="*/ 19236 w 384720"/>
                <a:gd name="connsiteY18" fmla="*/ 317395 h 317394"/>
                <a:gd name="connsiteX19" fmla="*/ 365485 w 384720"/>
                <a:gd name="connsiteY19" fmla="*/ 317395 h 317394"/>
                <a:gd name="connsiteX20" fmla="*/ 384721 w 384720"/>
                <a:gd name="connsiteY20" fmla="*/ 298159 h 317394"/>
                <a:gd name="connsiteX21" fmla="*/ 384721 w 384720"/>
                <a:gd name="connsiteY21" fmla="*/ 67326 h 317394"/>
                <a:gd name="connsiteX22" fmla="*/ 365485 w 384720"/>
                <a:gd name="connsiteY22" fmla="*/ 48090 h 31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4720" h="317394">
                  <a:moveTo>
                    <a:pt x="192360" y="278923"/>
                  </a:moveTo>
                  <a:cubicBezTo>
                    <a:pt x="144270" y="278923"/>
                    <a:pt x="105798" y="240451"/>
                    <a:pt x="105798" y="192360"/>
                  </a:cubicBezTo>
                  <a:cubicBezTo>
                    <a:pt x="105798" y="144270"/>
                    <a:pt x="144270" y="105798"/>
                    <a:pt x="192360" y="105798"/>
                  </a:cubicBezTo>
                  <a:cubicBezTo>
                    <a:pt x="240451" y="105798"/>
                    <a:pt x="278923" y="144270"/>
                    <a:pt x="278923" y="192360"/>
                  </a:cubicBezTo>
                  <a:cubicBezTo>
                    <a:pt x="278923" y="240451"/>
                    <a:pt x="240451" y="278923"/>
                    <a:pt x="192360" y="278923"/>
                  </a:cubicBezTo>
                  <a:close/>
                  <a:moveTo>
                    <a:pt x="96180" y="125034"/>
                  </a:moveTo>
                  <a:lnTo>
                    <a:pt x="38472" y="125034"/>
                  </a:lnTo>
                  <a:lnTo>
                    <a:pt x="38472" y="86562"/>
                  </a:lnTo>
                  <a:lnTo>
                    <a:pt x="96180" y="86562"/>
                  </a:lnTo>
                  <a:lnTo>
                    <a:pt x="96180" y="125034"/>
                  </a:lnTo>
                  <a:close/>
                  <a:moveTo>
                    <a:pt x="365485" y="48090"/>
                  </a:moveTo>
                  <a:lnTo>
                    <a:pt x="269305" y="48090"/>
                  </a:lnTo>
                  <a:lnTo>
                    <a:pt x="240451" y="0"/>
                  </a:lnTo>
                  <a:lnTo>
                    <a:pt x="144270" y="0"/>
                  </a:lnTo>
                  <a:lnTo>
                    <a:pt x="115416" y="48090"/>
                  </a:lnTo>
                  <a:lnTo>
                    <a:pt x="19236" y="48090"/>
                  </a:lnTo>
                  <a:cubicBezTo>
                    <a:pt x="8656" y="48090"/>
                    <a:pt x="0" y="56746"/>
                    <a:pt x="0" y="67326"/>
                  </a:cubicBezTo>
                  <a:lnTo>
                    <a:pt x="0" y="298159"/>
                  </a:lnTo>
                  <a:cubicBezTo>
                    <a:pt x="0" y="308738"/>
                    <a:pt x="8656" y="317395"/>
                    <a:pt x="19236" y="317395"/>
                  </a:cubicBezTo>
                  <a:lnTo>
                    <a:pt x="365485" y="317395"/>
                  </a:lnTo>
                  <a:cubicBezTo>
                    <a:pt x="376065" y="317395"/>
                    <a:pt x="384721" y="308738"/>
                    <a:pt x="384721" y="298159"/>
                  </a:cubicBezTo>
                  <a:lnTo>
                    <a:pt x="384721" y="67326"/>
                  </a:lnTo>
                  <a:cubicBezTo>
                    <a:pt x="384721" y="56746"/>
                    <a:pt x="376065" y="48090"/>
                    <a:pt x="365485" y="480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2203342" y="2394846"/>
              <a:ext cx="134652" cy="134652"/>
            </a:xfrm>
            <a:custGeom>
              <a:avLst/>
              <a:gdLst>
                <a:gd name="connsiteX0" fmla="*/ 67326 w 134652"/>
                <a:gd name="connsiteY0" fmla="*/ 19236 h 134652"/>
                <a:gd name="connsiteX1" fmla="*/ 19236 w 134652"/>
                <a:gd name="connsiteY1" fmla="*/ 67326 h 134652"/>
                <a:gd name="connsiteX2" fmla="*/ 67326 w 134652"/>
                <a:gd name="connsiteY2" fmla="*/ 115416 h 134652"/>
                <a:gd name="connsiteX3" fmla="*/ 115416 w 134652"/>
                <a:gd name="connsiteY3" fmla="*/ 67326 h 134652"/>
                <a:gd name="connsiteX4" fmla="*/ 67326 w 134652"/>
                <a:gd name="connsiteY4" fmla="*/ 19236 h 134652"/>
                <a:gd name="connsiteX5" fmla="*/ 67326 w 134652"/>
                <a:gd name="connsiteY5" fmla="*/ 134652 h 134652"/>
                <a:gd name="connsiteX6" fmla="*/ 0 w 134652"/>
                <a:gd name="connsiteY6" fmla="*/ 67326 h 134652"/>
                <a:gd name="connsiteX7" fmla="*/ 67326 w 134652"/>
                <a:gd name="connsiteY7" fmla="*/ 0 h 134652"/>
                <a:gd name="connsiteX8" fmla="*/ 134652 w 134652"/>
                <a:gd name="connsiteY8" fmla="*/ 67326 h 134652"/>
                <a:gd name="connsiteX9" fmla="*/ 67326 w 134652"/>
                <a:gd name="connsiteY9" fmla="*/ 134652 h 13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652" h="134652">
                  <a:moveTo>
                    <a:pt x="67326" y="19236"/>
                  </a:moveTo>
                  <a:cubicBezTo>
                    <a:pt x="40396" y="19236"/>
                    <a:pt x="19236" y="40396"/>
                    <a:pt x="19236" y="67326"/>
                  </a:cubicBezTo>
                  <a:cubicBezTo>
                    <a:pt x="19236" y="94257"/>
                    <a:pt x="40396" y="115416"/>
                    <a:pt x="67326" y="115416"/>
                  </a:cubicBezTo>
                  <a:cubicBezTo>
                    <a:pt x="94257" y="115416"/>
                    <a:pt x="115416" y="94257"/>
                    <a:pt x="115416" y="67326"/>
                  </a:cubicBezTo>
                  <a:cubicBezTo>
                    <a:pt x="115416" y="40396"/>
                    <a:pt x="94257" y="19236"/>
                    <a:pt x="67326" y="19236"/>
                  </a:cubicBezTo>
                  <a:close/>
                  <a:moveTo>
                    <a:pt x="67326" y="134652"/>
                  </a:moveTo>
                  <a:cubicBezTo>
                    <a:pt x="29816" y="134652"/>
                    <a:pt x="0" y="104836"/>
                    <a:pt x="0" y="67326"/>
                  </a:cubicBezTo>
                  <a:cubicBezTo>
                    <a:pt x="0" y="29816"/>
                    <a:pt x="29816" y="0"/>
                    <a:pt x="67326" y="0"/>
                  </a:cubicBezTo>
                  <a:cubicBezTo>
                    <a:pt x="104836" y="0"/>
                    <a:pt x="134652" y="29816"/>
                    <a:pt x="134652" y="67326"/>
                  </a:cubicBezTo>
                  <a:cubicBezTo>
                    <a:pt x="134652" y="104836"/>
                    <a:pt x="104836" y="134652"/>
                    <a:pt x="67326" y="13465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34281" y="2235518"/>
            <a:ext cx="423192" cy="214000"/>
            <a:chOff x="2209072" y="2471749"/>
            <a:chExt cx="423192" cy="214000"/>
          </a:xfrm>
          <a:solidFill>
            <a:srgbClr val="0070C0"/>
          </a:solidFill>
        </p:grpSpPr>
        <p:sp>
          <p:nvSpPr>
            <p:cNvPr id="27" name="任意多边形: 形状 26"/>
            <p:cNvSpPr/>
            <p:nvPr/>
          </p:nvSpPr>
          <p:spPr>
            <a:xfrm>
              <a:off x="2209072" y="2471749"/>
              <a:ext cx="423192" cy="214000"/>
            </a:xfrm>
            <a:custGeom>
              <a:avLst/>
              <a:gdLst>
                <a:gd name="connsiteX0" fmla="*/ 384721 w 423192"/>
                <a:gd name="connsiteY0" fmla="*/ 96180 h 214000"/>
                <a:gd name="connsiteX1" fmla="*/ 288541 w 423192"/>
                <a:gd name="connsiteY1" fmla="*/ 96180 h 214000"/>
                <a:gd name="connsiteX2" fmla="*/ 278923 w 423192"/>
                <a:gd name="connsiteY2" fmla="*/ 86562 h 214000"/>
                <a:gd name="connsiteX3" fmla="*/ 288541 w 423192"/>
                <a:gd name="connsiteY3" fmla="*/ 76944 h 214000"/>
                <a:gd name="connsiteX4" fmla="*/ 384721 w 423192"/>
                <a:gd name="connsiteY4" fmla="*/ 76944 h 214000"/>
                <a:gd name="connsiteX5" fmla="*/ 394339 w 423192"/>
                <a:gd name="connsiteY5" fmla="*/ 86562 h 214000"/>
                <a:gd name="connsiteX6" fmla="*/ 384721 w 423192"/>
                <a:gd name="connsiteY6" fmla="*/ 96180 h 214000"/>
                <a:gd name="connsiteX7" fmla="*/ 384721 w 423192"/>
                <a:gd name="connsiteY7" fmla="*/ 144270 h 214000"/>
                <a:gd name="connsiteX8" fmla="*/ 288541 w 423192"/>
                <a:gd name="connsiteY8" fmla="*/ 144270 h 214000"/>
                <a:gd name="connsiteX9" fmla="*/ 278923 w 423192"/>
                <a:gd name="connsiteY9" fmla="*/ 134652 h 214000"/>
                <a:gd name="connsiteX10" fmla="*/ 288541 w 423192"/>
                <a:gd name="connsiteY10" fmla="*/ 125034 h 214000"/>
                <a:gd name="connsiteX11" fmla="*/ 384721 w 423192"/>
                <a:gd name="connsiteY11" fmla="*/ 125034 h 214000"/>
                <a:gd name="connsiteX12" fmla="*/ 394339 w 423192"/>
                <a:gd name="connsiteY12" fmla="*/ 134652 h 214000"/>
                <a:gd name="connsiteX13" fmla="*/ 384721 w 423192"/>
                <a:gd name="connsiteY13" fmla="*/ 144270 h 214000"/>
                <a:gd name="connsiteX14" fmla="*/ 168315 w 423192"/>
                <a:gd name="connsiteY14" fmla="*/ 182742 h 214000"/>
                <a:gd name="connsiteX15" fmla="*/ 86562 w 423192"/>
                <a:gd name="connsiteY15" fmla="*/ 100989 h 214000"/>
                <a:gd name="connsiteX16" fmla="*/ 168315 w 423192"/>
                <a:gd name="connsiteY16" fmla="*/ 19236 h 214000"/>
                <a:gd name="connsiteX17" fmla="*/ 250069 w 423192"/>
                <a:gd name="connsiteY17" fmla="*/ 100989 h 214000"/>
                <a:gd name="connsiteX18" fmla="*/ 168315 w 423192"/>
                <a:gd name="connsiteY18" fmla="*/ 182742 h 214000"/>
                <a:gd name="connsiteX19" fmla="*/ 33663 w 423192"/>
                <a:gd name="connsiteY19" fmla="*/ 74540 h 214000"/>
                <a:gd name="connsiteX20" fmla="*/ 24045 w 423192"/>
                <a:gd name="connsiteY20" fmla="*/ 64922 h 214000"/>
                <a:gd name="connsiteX21" fmla="*/ 33663 w 423192"/>
                <a:gd name="connsiteY21" fmla="*/ 55304 h 214000"/>
                <a:gd name="connsiteX22" fmla="*/ 43281 w 423192"/>
                <a:gd name="connsiteY22" fmla="*/ 64922 h 214000"/>
                <a:gd name="connsiteX23" fmla="*/ 33663 w 423192"/>
                <a:gd name="connsiteY23" fmla="*/ 74540 h 214000"/>
                <a:gd name="connsiteX24" fmla="*/ 403957 w 423192"/>
                <a:gd name="connsiteY24" fmla="*/ 31259 h 214000"/>
                <a:gd name="connsiteX25" fmla="*/ 394339 w 423192"/>
                <a:gd name="connsiteY25" fmla="*/ 31259 h 214000"/>
                <a:gd name="connsiteX26" fmla="*/ 394339 w 423192"/>
                <a:gd name="connsiteY26" fmla="*/ 38472 h 214000"/>
                <a:gd name="connsiteX27" fmla="*/ 384721 w 423192"/>
                <a:gd name="connsiteY27" fmla="*/ 48090 h 214000"/>
                <a:gd name="connsiteX28" fmla="*/ 375103 w 423192"/>
                <a:gd name="connsiteY28" fmla="*/ 38472 h 214000"/>
                <a:gd name="connsiteX29" fmla="*/ 375103 w 423192"/>
                <a:gd name="connsiteY29" fmla="*/ 31259 h 214000"/>
                <a:gd name="connsiteX30" fmla="*/ 346249 w 423192"/>
                <a:gd name="connsiteY30" fmla="*/ 31259 h 214000"/>
                <a:gd name="connsiteX31" fmla="*/ 346249 w 423192"/>
                <a:gd name="connsiteY31" fmla="*/ 38472 h 214000"/>
                <a:gd name="connsiteX32" fmla="*/ 336631 w 423192"/>
                <a:gd name="connsiteY32" fmla="*/ 48090 h 214000"/>
                <a:gd name="connsiteX33" fmla="*/ 327013 w 423192"/>
                <a:gd name="connsiteY33" fmla="*/ 38472 h 214000"/>
                <a:gd name="connsiteX34" fmla="*/ 327013 w 423192"/>
                <a:gd name="connsiteY34" fmla="*/ 31259 h 214000"/>
                <a:gd name="connsiteX35" fmla="*/ 298159 w 423192"/>
                <a:gd name="connsiteY35" fmla="*/ 31259 h 214000"/>
                <a:gd name="connsiteX36" fmla="*/ 298159 w 423192"/>
                <a:gd name="connsiteY36" fmla="*/ 38472 h 214000"/>
                <a:gd name="connsiteX37" fmla="*/ 288541 w 423192"/>
                <a:gd name="connsiteY37" fmla="*/ 48090 h 214000"/>
                <a:gd name="connsiteX38" fmla="*/ 278923 w 423192"/>
                <a:gd name="connsiteY38" fmla="*/ 38472 h 214000"/>
                <a:gd name="connsiteX39" fmla="*/ 278923 w 423192"/>
                <a:gd name="connsiteY39" fmla="*/ 31259 h 214000"/>
                <a:gd name="connsiteX40" fmla="*/ 241412 w 423192"/>
                <a:gd name="connsiteY40" fmla="*/ 31259 h 214000"/>
                <a:gd name="connsiteX41" fmla="*/ 168315 w 423192"/>
                <a:gd name="connsiteY41" fmla="*/ 0 h 214000"/>
                <a:gd name="connsiteX42" fmla="*/ 95218 w 423192"/>
                <a:gd name="connsiteY42" fmla="*/ 31259 h 214000"/>
                <a:gd name="connsiteX43" fmla="*/ 19236 w 423192"/>
                <a:gd name="connsiteY43" fmla="*/ 31259 h 214000"/>
                <a:gd name="connsiteX44" fmla="*/ 0 w 423192"/>
                <a:gd name="connsiteY44" fmla="*/ 50495 h 214000"/>
                <a:gd name="connsiteX45" fmla="*/ 0 w 423192"/>
                <a:gd name="connsiteY45" fmla="*/ 165911 h 214000"/>
                <a:gd name="connsiteX46" fmla="*/ 19236 w 423192"/>
                <a:gd name="connsiteY46" fmla="*/ 185147 h 214000"/>
                <a:gd name="connsiteX47" fmla="*/ 48090 w 423192"/>
                <a:gd name="connsiteY47" fmla="*/ 185147 h 214000"/>
                <a:gd name="connsiteX48" fmla="*/ 38472 w 423192"/>
                <a:gd name="connsiteY48" fmla="*/ 214001 h 214000"/>
                <a:gd name="connsiteX49" fmla="*/ 67326 w 423192"/>
                <a:gd name="connsiteY49" fmla="*/ 214001 h 214000"/>
                <a:gd name="connsiteX50" fmla="*/ 76944 w 423192"/>
                <a:gd name="connsiteY50" fmla="*/ 185147 h 214000"/>
                <a:gd name="connsiteX51" fmla="*/ 112531 w 423192"/>
                <a:gd name="connsiteY51" fmla="*/ 185147 h 214000"/>
                <a:gd name="connsiteX52" fmla="*/ 224100 w 423192"/>
                <a:gd name="connsiteY52" fmla="*/ 185147 h 214000"/>
                <a:gd name="connsiteX53" fmla="*/ 346249 w 423192"/>
                <a:gd name="connsiteY53" fmla="*/ 185147 h 214000"/>
                <a:gd name="connsiteX54" fmla="*/ 355867 w 423192"/>
                <a:gd name="connsiteY54" fmla="*/ 214001 h 214000"/>
                <a:gd name="connsiteX55" fmla="*/ 384721 w 423192"/>
                <a:gd name="connsiteY55" fmla="*/ 214001 h 214000"/>
                <a:gd name="connsiteX56" fmla="*/ 375103 w 423192"/>
                <a:gd name="connsiteY56" fmla="*/ 185147 h 214000"/>
                <a:gd name="connsiteX57" fmla="*/ 403957 w 423192"/>
                <a:gd name="connsiteY57" fmla="*/ 185147 h 214000"/>
                <a:gd name="connsiteX58" fmla="*/ 423193 w 423192"/>
                <a:gd name="connsiteY58" fmla="*/ 165911 h 214000"/>
                <a:gd name="connsiteX59" fmla="*/ 423193 w 423192"/>
                <a:gd name="connsiteY59" fmla="*/ 50495 h 214000"/>
                <a:gd name="connsiteX60" fmla="*/ 403957 w 423192"/>
                <a:gd name="connsiteY60" fmla="*/ 31259 h 2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3192" h="214000">
                  <a:moveTo>
                    <a:pt x="384721" y="96180"/>
                  </a:moveTo>
                  <a:lnTo>
                    <a:pt x="288541" y="96180"/>
                  </a:lnTo>
                  <a:cubicBezTo>
                    <a:pt x="283251" y="96180"/>
                    <a:pt x="278923" y="91852"/>
                    <a:pt x="278923" y="86562"/>
                  </a:cubicBezTo>
                  <a:cubicBezTo>
                    <a:pt x="278923" y="81272"/>
                    <a:pt x="283251" y="76944"/>
                    <a:pt x="288541" y="76944"/>
                  </a:cubicBezTo>
                  <a:lnTo>
                    <a:pt x="384721" y="76944"/>
                  </a:lnTo>
                  <a:cubicBezTo>
                    <a:pt x="390011" y="76944"/>
                    <a:pt x="394339" y="81272"/>
                    <a:pt x="394339" y="86562"/>
                  </a:cubicBezTo>
                  <a:cubicBezTo>
                    <a:pt x="394339" y="91852"/>
                    <a:pt x="390011" y="96180"/>
                    <a:pt x="384721" y="96180"/>
                  </a:cubicBezTo>
                  <a:close/>
                  <a:moveTo>
                    <a:pt x="384721" y="144270"/>
                  </a:moveTo>
                  <a:lnTo>
                    <a:pt x="288541" y="144270"/>
                  </a:lnTo>
                  <a:cubicBezTo>
                    <a:pt x="283251" y="144270"/>
                    <a:pt x="278923" y="139942"/>
                    <a:pt x="278923" y="134652"/>
                  </a:cubicBezTo>
                  <a:cubicBezTo>
                    <a:pt x="278923" y="129362"/>
                    <a:pt x="283251" y="125034"/>
                    <a:pt x="288541" y="125034"/>
                  </a:cubicBezTo>
                  <a:lnTo>
                    <a:pt x="384721" y="125034"/>
                  </a:lnTo>
                  <a:cubicBezTo>
                    <a:pt x="390011" y="125034"/>
                    <a:pt x="394339" y="129362"/>
                    <a:pt x="394339" y="134652"/>
                  </a:cubicBezTo>
                  <a:cubicBezTo>
                    <a:pt x="394339" y="139942"/>
                    <a:pt x="390011" y="144270"/>
                    <a:pt x="384721" y="144270"/>
                  </a:cubicBezTo>
                  <a:close/>
                  <a:moveTo>
                    <a:pt x="168315" y="182742"/>
                  </a:moveTo>
                  <a:cubicBezTo>
                    <a:pt x="123111" y="182742"/>
                    <a:pt x="86562" y="146194"/>
                    <a:pt x="86562" y="100989"/>
                  </a:cubicBezTo>
                  <a:cubicBezTo>
                    <a:pt x="86562" y="55785"/>
                    <a:pt x="123111" y="19236"/>
                    <a:pt x="168315" y="19236"/>
                  </a:cubicBezTo>
                  <a:cubicBezTo>
                    <a:pt x="213520" y="19236"/>
                    <a:pt x="250069" y="55785"/>
                    <a:pt x="250069" y="100989"/>
                  </a:cubicBezTo>
                  <a:cubicBezTo>
                    <a:pt x="250069" y="146194"/>
                    <a:pt x="213520" y="182742"/>
                    <a:pt x="168315" y="182742"/>
                  </a:cubicBezTo>
                  <a:close/>
                  <a:moveTo>
                    <a:pt x="33663" y="74540"/>
                  </a:moveTo>
                  <a:cubicBezTo>
                    <a:pt x="28373" y="74540"/>
                    <a:pt x="24045" y="70212"/>
                    <a:pt x="24045" y="64922"/>
                  </a:cubicBezTo>
                  <a:cubicBezTo>
                    <a:pt x="24045" y="59632"/>
                    <a:pt x="28373" y="55304"/>
                    <a:pt x="33663" y="55304"/>
                  </a:cubicBezTo>
                  <a:cubicBezTo>
                    <a:pt x="38953" y="55304"/>
                    <a:pt x="43281" y="59632"/>
                    <a:pt x="43281" y="64922"/>
                  </a:cubicBezTo>
                  <a:cubicBezTo>
                    <a:pt x="43281" y="70212"/>
                    <a:pt x="38953" y="74540"/>
                    <a:pt x="33663" y="74540"/>
                  </a:cubicBezTo>
                  <a:close/>
                  <a:moveTo>
                    <a:pt x="403957" y="31259"/>
                  </a:moveTo>
                  <a:lnTo>
                    <a:pt x="394339" y="31259"/>
                  </a:lnTo>
                  <a:lnTo>
                    <a:pt x="394339" y="38472"/>
                  </a:lnTo>
                  <a:cubicBezTo>
                    <a:pt x="394339" y="43762"/>
                    <a:pt x="390011" y="48090"/>
                    <a:pt x="384721" y="48090"/>
                  </a:cubicBezTo>
                  <a:cubicBezTo>
                    <a:pt x="379431" y="48090"/>
                    <a:pt x="375103" y="43762"/>
                    <a:pt x="375103" y="38472"/>
                  </a:cubicBezTo>
                  <a:lnTo>
                    <a:pt x="375103" y="31259"/>
                  </a:lnTo>
                  <a:lnTo>
                    <a:pt x="346249" y="31259"/>
                  </a:lnTo>
                  <a:lnTo>
                    <a:pt x="346249" y="38472"/>
                  </a:lnTo>
                  <a:cubicBezTo>
                    <a:pt x="346249" y="43762"/>
                    <a:pt x="341921" y="48090"/>
                    <a:pt x="336631" y="48090"/>
                  </a:cubicBezTo>
                  <a:cubicBezTo>
                    <a:pt x="331341" y="48090"/>
                    <a:pt x="327013" y="43762"/>
                    <a:pt x="327013" y="38472"/>
                  </a:cubicBezTo>
                  <a:lnTo>
                    <a:pt x="327013" y="31259"/>
                  </a:lnTo>
                  <a:lnTo>
                    <a:pt x="298159" y="31259"/>
                  </a:lnTo>
                  <a:lnTo>
                    <a:pt x="298159" y="38472"/>
                  </a:lnTo>
                  <a:cubicBezTo>
                    <a:pt x="298159" y="43762"/>
                    <a:pt x="293831" y="48090"/>
                    <a:pt x="288541" y="48090"/>
                  </a:cubicBezTo>
                  <a:cubicBezTo>
                    <a:pt x="283251" y="48090"/>
                    <a:pt x="278923" y="43762"/>
                    <a:pt x="278923" y="38472"/>
                  </a:cubicBezTo>
                  <a:lnTo>
                    <a:pt x="278923" y="31259"/>
                  </a:lnTo>
                  <a:lnTo>
                    <a:pt x="241412" y="31259"/>
                  </a:lnTo>
                  <a:cubicBezTo>
                    <a:pt x="222176" y="11061"/>
                    <a:pt x="196208" y="0"/>
                    <a:pt x="168315" y="0"/>
                  </a:cubicBezTo>
                  <a:cubicBezTo>
                    <a:pt x="140904" y="0"/>
                    <a:pt x="114454" y="11061"/>
                    <a:pt x="95218" y="31259"/>
                  </a:cubicBezTo>
                  <a:lnTo>
                    <a:pt x="19236" y="31259"/>
                  </a:lnTo>
                  <a:cubicBezTo>
                    <a:pt x="8656" y="31259"/>
                    <a:pt x="0" y="39915"/>
                    <a:pt x="0" y="50495"/>
                  </a:cubicBezTo>
                  <a:lnTo>
                    <a:pt x="0" y="165911"/>
                  </a:lnTo>
                  <a:cubicBezTo>
                    <a:pt x="0" y="176491"/>
                    <a:pt x="8656" y="185147"/>
                    <a:pt x="19236" y="185147"/>
                  </a:cubicBezTo>
                  <a:lnTo>
                    <a:pt x="48090" y="185147"/>
                  </a:lnTo>
                  <a:lnTo>
                    <a:pt x="38472" y="214001"/>
                  </a:lnTo>
                  <a:lnTo>
                    <a:pt x="67326" y="214001"/>
                  </a:lnTo>
                  <a:lnTo>
                    <a:pt x="76944" y="185147"/>
                  </a:lnTo>
                  <a:lnTo>
                    <a:pt x="112531" y="185147"/>
                  </a:lnTo>
                  <a:cubicBezTo>
                    <a:pt x="146194" y="207749"/>
                    <a:pt x="190437" y="207749"/>
                    <a:pt x="224100" y="185147"/>
                  </a:cubicBezTo>
                  <a:lnTo>
                    <a:pt x="346249" y="185147"/>
                  </a:lnTo>
                  <a:lnTo>
                    <a:pt x="355867" y="214001"/>
                  </a:lnTo>
                  <a:lnTo>
                    <a:pt x="384721" y="214001"/>
                  </a:lnTo>
                  <a:lnTo>
                    <a:pt x="375103" y="185147"/>
                  </a:lnTo>
                  <a:lnTo>
                    <a:pt x="403957" y="185147"/>
                  </a:lnTo>
                  <a:cubicBezTo>
                    <a:pt x="414537" y="185147"/>
                    <a:pt x="423193" y="176491"/>
                    <a:pt x="423193" y="165911"/>
                  </a:cubicBezTo>
                  <a:lnTo>
                    <a:pt x="423193" y="50495"/>
                  </a:lnTo>
                  <a:cubicBezTo>
                    <a:pt x="423193" y="39434"/>
                    <a:pt x="414537" y="31259"/>
                    <a:pt x="403957" y="31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2316793" y="2510702"/>
              <a:ext cx="121187" cy="121187"/>
            </a:xfrm>
            <a:custGeom>
              <a:avLst/>
              <a:gdLst>
                <a:gd name="connsiteX0" fmla="*/ 121187 w 121187"/>
                <a:gd name="connsiteY0" fmla="*/ 60594 h 121187"/>
                <a:gd name="connsiteX1" fmla="*/ 60594 w 121187"/>
                <a:gd name="connsiteY1" fmla="*/ 121187 h 121187"/>
                <a:gd name="connsiteX2" fmla="*/ 0 w 121187"/>
                <a:gd name="connsiteY2" fmla="*/ 60594 h 121187"/>
                <a:gd name="connsiteX3" fmla="*/ 60594 w 121187"/>
                <a:gd name="connsiteY3" fmla="*/ 0 h 121187"/>
                <a:gd name="connsiteX4" fmla="*/ 121187 w 121187"/>
                <a:gd name="connsiteY4" fmla="*/ 60594 h 12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87" h="121187">
                  <a:moveTo>
                    <a:pt x="121187" y="60594"/>
                  </a:moveTo>
                  <a:cubicBezTo>
                    <a:pt x="121187" y="94058"/>
                    <a:pt x="94058" y="121187"/>
                    <a:pt x="60594" y="121187"/>
                  </a:cubicBezTo>
                  <a:cubicBezTo>
                    <a:pt x="27129" y="121187"/>
                    <a:pt x="0" y="94058"/>
                    <a:pt x="0" y="60594"/>
                  </a:cubicBezTo>
                  <a:cubicBezTo>
                    <a:pt x="0" y="27129"/>
                    <a:pt x="27129" y="0"/>
                    <a:pt x="60594" y="0"/>
                  </a:cubicBezTo>
                  <a:cubicBezTo>
                    <a:pt x="94058" y="0"/>
                    <a:pt x="121187" y="27129"/>
                    <a:pt x="121187" y="605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34047" y="4205253"/>
            <a:ext cx="442428" cy="269304"/>
            <a:chOff x="1899454" y="2143857"/>
            <a:chExt cx="442428" cy="269304"/>
          </a:xfrm>
          <a:solidFill>
            <a:srgbClr val="0070C0"/>
          </a:solidFill>
        </p:grpSpPr>
        <p:sp>
          <p:nvSpPr>
            <p:cNvPr id="30" name="任意多边形: 形状 29"/>
            <p:cNvSpPr/>
            <p:nvPr/>
          </p:nvSpPr>
          <p:spPr>
            <a:xfrm>
              <a:off x="1957162" y="2143857"/>
              <a:ext cx="327012" cy="221214"/>
            </a:xfrm>
            <a:custGeom>
              <a:avLst/>
              <a:gdLst>
                <a:gd name="connsiteX0" fmla="*/ 298159 w 327012"/>
                <a:gd name="connsiteY0" fmla="*/ 192360 h 221214"/>
                <a:gd name="connsiteX1" fmla="*/ 28854 w 327012"/>
                <a:gd name="connsiteY1" fmla="*/ 192360 h 221214"/>
                <a:gd name="connsiteX2" fmla="*/ 28854 w 327012"/>
                <a:gd name="connsiteY2" fmla="*/ 28854 h 221214"/>
                <a:gd name="connsiteX3" fmla="*/ 298159 w 327012"/>
                <a:gd name="connsiteY3" fmla="*/ 28854 h 221214"/>
                <a:gd name="connsiteX4" fmla="*/ 298159 w 327012"/>
                <a:gd name="connsiteY4" fmla="*/ 192360 h 221214"/>
                <a:gd name="connsiteX5" fmla="*/ 327013 w 327012"/>
                <a:gd name="connsiteY5" fmla="*/ 19236 h 221214"/>
                <a:gd name="connsiteX6" fmla="*/ 307777 w 327012"/>
                <a:gd name="connsiteY6" fmla="*/ 0 h 221214"/>
                <a:gd name="connsiteX7" fmla="*/ 19236 w 327012"/>
                <a:gd name="connsiteY7" fmla="*/ 0 h 221214"/>
                <a:gd name="connsiteX8" fmla="*/ 0 w 327012"/>
                <a:gd name="connsiteY8" fmla="*/ 19236 h 221214"/>
                <a:gd name="connsiteX9" fmla="*/ 0 w 327012"/>
                <a:gd name="connsiteY9" fmla="*/ 221214 h 221214"/>
                <a:gd name="connsiteX10" fmla="*/ 327013 w 327012"/>
                <a:gd name="connsiteY10" fmla="*/ 221214 h 221214"/>
                <a:gd name="connsiteX11" fmla="*/ 327013 w 327012"/>
                <a:gd name="connsiteY11" fmla="*/ 19236 h 22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012" h="221214">
                  <a:moveTo>
                    <a:pt x="298159" y="192360"/>
                  </a:moveTo>
                  <a:lnTo>
                    <a:pt x="28854" y="192360"/>
                  </a:lnTo>
                  <a:lnTo>
                    <a:pt x="28854" y="28854"/>
                  </a:lnTo>
                  <a:lnTo>
                    <a:pt x="298159" y="28854"/>
                  </a:lnTo>
                  <a:lnTo>
                    <a:pt x="298159" y="192360"/>
                  </a:lnTo>
                  <a:close/>
                  <a:moveTo>
                    <a:pt x="327013" y="19236"/>
                  </a:moveTo>
                  <a:cubicBezTo>
                    <a:pt x="327013" y="8656"/>
                    <a:pt x="318356" y="0"/>
                    <a:pt x="307777" y="0"/>
                  </a:cubicBezTo>
                  <a:lnTo>
                    <a:pt x="19236" y="0"/>
                  </a:lnTo>
                  <a:cubicBezTo>
                    <a:pt x="8656" y="0"/>
                    <a:pt x="0" y="8656"/>
                    <a:pt x="0" y="19236"/>
                  </a:cubicBezTo>
                  <a:lnTo>
                    <a:pt x="0" y="221214"/>
                  </a:lnTo>
                  <a:lnTo>
                    <a:pt x="327013" y="221214"/>
                  </a:lnTo>
                  <a:lnTo>
                    <a:pt x="327013" y="1923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1899454" y="2384307"/>
              <a:ext cx="442428" cy="28854"/>
            </a:xfrm>
            <a:custGeom>
              <a:avLst/>
              <a:gdLst>
                <a:gd name="connsiteX0" fmla="*/ 250069 w 442428"/>
                <a:gd name="connsiteY0" fmla="*/ 0 h 28854"/>
                <a:gd name="connsiteX1" fmla="*/ 250069 w 442428"/>
                <a:gd name="connsiteY1" fmla="*/ 4809 h 28854"/>
                <a:gd name="connsiteX2" fmla="*/ 245260 w 442428"/>
                <a:gd name="connsiteY2" fmla="*/ 9618 h 28854"/>
                <a:gd name="connsiteX3" fmla="*/ 197169 w 442428"/>
                <a:gd name="connsiteY3" fmla="*/ 9618 h 28854"/>
                <a:gd name="connsiteX4" fmla="*/ 192360 w 442428"/>
                <a:gd name="connsiteY4" fmla="*/ 4809 h 28854"/>
                <a:gd name="connsiteX5" fmla="*/ 192360 w 442428"/>
                <a:gd name="connsiteY5" fmla="*/ 0 h 28854"/>
                <a:gd name="connsiteX6" fmla="*/ 0 w 442428"/>
                <a:gd name="connsiteY6" fmla="*/ 0 h 28854"/>
                <a:gd name="connsiteX7" fmla="*/ 0 w 442428"/>
                <a:gd name="connsiteY7" fmla="*/ 9618 h 28854"/>
                <a:gd name="connsiteX8" fmla="*/ 19236 w 442428"/>
                <a:gd name="connsiteY8" fmla="*/ 28854 h 28854"/>
                <a:gd name="connsiteX9" fmla="*/ 423193 w 442428"/>
                <a:gd name="connsiteY9" fmla="*/ 28854 h 28854"/>
                <a:gd name="connsiteX10" fmla="*/ 442429 w 442428"/>
                <a:gd name="connsiteY10" fmla="*/ 9618 h 28854"/>
                <a:gd name="connsiteX11" fmla="*/ 442429 w 442428"/>
                <a:gd name="connsiteY11" fmla="*/ 0 h 28854"/>
                <a:gd name="connsiteX12" fmla="*/ 250069 w 442428"/>
                <a:gd name="connsiteY12" fmla="*/ 0 h 2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2428" h="28854">
                  <a:moveTo>
                    <a:pt x="250069" y="0"/>
                  </a:moveTo>
                  <a:lnTo>
                    <a:pt x="250069" y="4809"/>
                  </a:lnTo>
                  <a:cubicBezTo>
                    <a:pt x="250069" y="7694"/>
                    <a:pt x="248145" y="9618"/>
                    <a:pt x="245260" y="9618"/>
                  </a:cubicBezTo>
                  <a:lnTo>
                    <a:pt x="197169" y="9618"/>
                  </a:lnTo>
                  <a:cubicBezTo>
                    <a:pt x="194284" y="9618"/>
                    <a:pt x="192360" y="7694"/>
                    <a:pt x="192360" y="4809"/>
                  </a:cubicBezTo>
                  <a:lnTo>
                    <a:pt x="192360" y="0"/>
                  </a:lnTo>
                  <a:lnTo>
                    <a:pt x="0" y="0"/>
                  </a:lnTo>
                  <a:lnTo>
                    <a:pt x="0" y="9618"/>
                  </a:lnTo>
                  <a:cubicBezTo>
                    <a:pt x="0" y="20198"/>
                    <a:pt x="8656" y="28854"/>
                    <a:pt x="19236" y="28854"/>
                  </a:cubicBezTo>
                  <a:lnTo>
                    <a:pt x="423193" y="28854"/>
                  </a:lnTo>
                  <a:cubicBezTo>
                    <a:pt x="433773" y="28854"/>
                    <a:pt x="442429" y="20198"/>
                    <a:pt x="442429" y="9618"/>
                  </a:cubicBezTo>
                  <a:lnTo>
                    <a:pt x="442429" y="0"/>
                  </a:lnTo>
                  <a:lnTo>
                    <a:pt x="25006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endParaRPr>
            </a:p>
          </p:txBody>
        </p:sp>
      </p:grpSp>
      <p:sp>
        <p:nvSpPr>
          <p:cNvPr id="33" name="矩形 3"/>
          <p:cNvSpPr>
            <a:spLocks noChangeArrowheads="1"/>
          </p:cNvSpPr>
          <p:nvPr/>
        </p:nvSpPr>
        <p:spPr bwMode="auto">
          <a:xfrm>
            <a:off x="2301423" y="2270674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552712" y="2868095"/>
            <a:ext cx="4017963" cy="2832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7064918" y="2270674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316207" y="2868095"/>
            <a:ext cx="4017963" cy="2832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2301423" y="4195008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552712" y="4792429"/>
            <a:ext cx="4017963" cy="2832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7064918" y="4195008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316207" y="4792429"/>
            <a:ext cx="4017963" cy="2832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941172" y="2142481"/>
            <a:ext cx="354841" cy="3310058"/>
            <a:chOff x="11191164" y="2374710"/>
            <a:chExt cx="354841" cy="3310058"/>
          </a:xfrm>
        </p:grpSpPr>
        <p:sp>
          <p:nvSpPr>
            <p:cNvPr id="9" name="矩形 8"/>
            <p:cNvSpPr/>
            <p:nvPr/>
          </p:nvSpPr>
          <p:spPr>
            <a:xfrm>
              <a:off x="11191164" y="2374710"/>
              <a:ext cx="218364" cy="218364"/>
            </a:xfrm>
            <a:prstGeom prst="rect">
              <a:avLst/>
            </a:pr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1500286" y="2518488"/>
              <a:ext cx="45719" cy="3166280"/>
            </a:xfrm>
            <a:prstGeom prst="rect">
              <a:avLst/>
            </a:pr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3" grpId="0"/>
      <p:bldP spid="34" grpId="0"/>
      <p:bldP spid="36" grpId="0"/>
      <p:bldP spid="37" grpId="0"/>
      <p:bldP spid="39" grpId="0"/>
      <p:bldP spid="40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 flipH="1" flipV="1">
            <a:off x="11642362" y="-368297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467100" y="39495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2867" y="5877381"/>
            <a:ext cx="513963" cy="1322614"/>
            <a:chOff x="11487240" y="1943100"/>
            <a:chExt cx="936534" cy="2410045"/>
          </a:xfrm>
        </p:grpSpPr>
        <p:sp>
          <p:nvSpPr>
            <p:cNvPr id="101" name="任意多边形: 形状 100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aphicFrame>
        <p:nvGraphicFramePr>
          <p:cNvPr id="18" name="Chart 14_1"/>
          <p:cNvGraphicFramePr/>
          <p:nvPr>
            <p:extLst>
              <p:ext uri="{D42A27DB-BD31-4B8C-83A1-F6EECF244321}">
                <p14:modId xmlns:p14="http://schemas.microsoft.com/office/powerpoint/2010/main" val="3604769496"/>
              </p:ext>
            </p:extLst>
          </p:nvPr>
        </p:nvGraphicFramePr>
        <p:xfrm>
          <a:off x="496895" y="1851801"/>
          <a:ext cx="5564342" cy="405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图表 18"/>
          <p:cNvGraphicFramePr/>
          <p:nvPr/>
        </p:nvGraphicFramePr>
        <p:xfrm>
          <a:off x="5455950" y="1674381"/>
          <a:ext cx="5702859" cy="191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5776949" y="4137469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91376" y="4560313"/>
            <a:ext cx="5032006" cy="606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</a:p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Graphic spid="18" grpId="0">
        <p:bldAsOne/>
      </p:bldGraphic>
      <p:bldGraphic spid="19" grpId="0">
        <p:bldAsOne/>
      </p:bldGraphic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 flipH="1" flipV="1">
            <a:off x="11642362" y="-368297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467100" y="39495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2867" y="5877381"/>
            <a:ext cx="513963" cy="1322614"/>
            <a:chOff x="11487240" y="1943100"/>
            <a:chExt cx="936534" cy="2410045"/>
          </a:xfrm>
        </p:grpSpPr>
        <p:sp>
          <p:nvSpPr>
            <p:cNvPr id="101" name="任意多边形: 形状 100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8" name="ïšḷîḑê"/>
          <p:cNvSpPr/>
          <p:nvPr/>
        </p:nvSpPr>
        <p:spPr>
          <a:xfrm>
            <a:off x="4998321" y="2816010"/>
            <a:ext cx="733739" cy="733738"/>
          </a:xfrm>
          <a:prstGeom prst="ellipse">
            <a:avLst/>
          </a:prstGeom>
          <a:gradFill flip="none" rotWithShape="1">
            <a:gsLst>
              <a:gs pos="0">
                <a:srgbClr val="89FEE4"/>
              </a:gs>
              <a:gs pos="70000">
                <a:srgbClr val="83FFD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02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19" name="iṧlïďè"/>
          <p:cNvSpPr/>
          <p:nvPr/>
        </p:nvSpPr>
        <p:spPr>
          <a:xfrm>
            <a:off x="4998320" y="4044309"/>
            <a:ext cx="733739" cy="733738"/>
          </a:xfrm>
          <a:prstGeom prst="ellipse">
            <a:avLst/>
          </a:prstGeom>
          <a:gradFill flip="none" rotWithShape="1">
            <a:gsLst>
              <a:gs pos="0">
                <a:srgbClr val="8DE8FF"/>
              </a:gs>
              <a:gs pos="70000">
                <a:srgbClr val="7AC8FF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03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20" name="işḻïḓe"/>
          <p:cNvSpPr/>
          <p:nvPr/>
        </p:nvSpPr>
        <p:spPr>
          <a:xfrm>
            <a:off x="4998319" y="5272607"/>
            <a:ext cx="733739" cy="733738"/>
          </a:xfrm>
          <a:prstGeom prst="ellipse">
            <a:avLst/>
          </a:prstGeom>
          <a:gradFill flip="none" rotWithShape="1">
            <a:gsLst>
              <a:gs pos="0">
                <a:srgbClr val="FF8FC1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04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21" name="iṡḷîdé"/>
          <p:cNvSpPr/>
          <p:nvPr/>
        </p:nvSpPr>
        <p:spPr>
          <a:xfrm>
            <a:off x="4998322" y="1599612"/>
            <a:ext cx="733739" cy="733738"/>
          </a:xfrm>
          <a:prstGeom prst="ellipse">
            <a:avLst/>
          </a:prstGeom>
          <a:gradFill flip="none" rotWithShape="1">
            <a:gsLst>
              <a:gs pos="0">
                <a:srgbClr val="8DE8FF"/>
              </a:gs>
              <a:gs pos="70000">
                <a:srgbClr val="7AC8FF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01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6130112" y="1471280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52927" y="1848886"/>
            <a:ext cx="4824283" cy="2832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6130112" y="5144275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152927" y="5521881"/>
            <a:ext cx="4824283" cy="2832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6130112" y="3915977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152927" y="4293583"/>
            <a:ext cx="4824283" cy="2832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6130112" y="2687678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152927" y="3065284"/>
            <a:ext cx="4824283" cy="2832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73707" y="2033516"/>
            <a:ext cx="341194" cy="341194"/>
          </a:xfrm>
          <a:prstGeom prst="ellipse">
            <a:avLst/>
          </a:prstGeom>
          <a:gradFill flip="none" rotWithShape="1">
            <a:gsLst>
              <a:gs pos="0">
                <a:srgbClr val="8DE8FF"/>
              </a:gs>
              <a:gs pos="70000">
                <a:srgbClr val="7AC8FF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082518" y="2292822"/>
            <a:ext cx="3193577" cy="3193577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8" grpId="0" animBg="1"/>
      <p:bldP spid="19" grpId="0" animBg="1"/>
      <p:bldP spid="20" grpId="0" animBg="1"/>
      <p:bldP spid="21" grpId="0" animBg="1"/>
      <p:bldP spid="9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 flipH="1" flipV="1">
            <a:off x="11642362" y="-368297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467100" y="39495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2867" y="5877381"/>
            <a:ext cx="513963" cy="1322614"/>
            <a:chOff x="11487240" y="1943100"/>
            <a:chExt cx="936534" cy="2410045"/>
          </a:xfrm>
        </p:grpSpPr>
        <p:sp>
          <p:nvSpPr>
            <p:cNvPr id="101" name="任意多边形: 形状 100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1" name="矩形: 圆角 10"/>
          <p:cNvSpPr/>
          <p:nvPr/>
        </p:nvSpPr>
        <p:spPr>
          <a:xfrm>
            <a:off x="784289" y="2211392"/>
            <a:ext cx="4991880" cy="142171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67096" y="2518438"/>
            <a:ext cx="807626" cy="807623"/>
            <a:chOff x="841738" y="3830278"/>
            <a:chExt cx="819294" cy="819292"/>
          </a:xfrm>
        </p:grpSpPr>
        <p:sp>
          <p:nvSpPr>
            <p:cNvPr id="18" name="iṡ1íḓè"/>
            <p:cNvSpPr/>
            <p:nvPr/>
          </p:nvSpPr>
          <p:spPr>
            <a:xfrm>
              <a:off x="841738" y="3830278"/>
              <a:ext cx="819294" cy="819292"/>
            </a:xfrm>
            <a:prstGeom prst="ellipse">
              <a:avLst/>
            </a:pr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  <p:sp>
          <p:nvSpPr>
            <p:cNvPr id="20" name="iṩľiḋê"/>
            <p:cNvSpPr>
              <a:spLocks noChangeAspect="1"/>
            </p:cNvSpPr>
            <p:nvPr/>
          </p:nvSpPr>
          <p:spPr bwMode="auto">
            <a:xfrm>
              <a:off x="1022553" y="4055512"/>
              <a:ext cx="457665" cy="368824"/>
            </a:xfrm>
            <a:custGeom>
              <a:avLst/>
              <a:gdLst>
                <a:gd name="T0" fmla="*/ 204 w 216"/>
                <a:gd name="T1" fmla="*/ 0 h 172"/>
                <a:gd name="T2" fmla="*/ 216 w 216"/>
                <a:gd name="T3" fmla="*/ 12 h 172"/>
                <a:gd name="T4" fmla="*/ 216 w 216"/>
                <a:gd name="T5" fmla="*/ 136 h 172"/>
                <a:gd name="T6" fmla="*/ 204 w 216"/>
                <a:gd name="T7" fmla="*/ 148 h 172"/>
                <a:gd name="T8" fmla="*/ 80 w 216"/>
                <a:gd name="T9" fmla="*/ 148 h 172"/>
                <a:gd name="T10" fmla="*/ 48 w 216"/>
                <a:gd name="T11" fmla="*/ 172 h 172"/>
                <a:gd name="T12" fmla="*/ 48 w 216"/>
                <a:gd name="T13" fmla="*/ 148 h 172"/>
                <a:gd name="T14" fmla="*/ 12 w 216"/>
                <a:gd name="T15" fmla="*/ 148 h 172"/>
                <a:gd name="T16" fmla="*/ 0 w 216"/>
                <a:gd name="T17" fmla="*/ 136 h 172"/>
                <a:gd name="T18" fmla="*/ 0 w 216"/>
                <a:gd name="T19" fmla="*/ 12 h 172"/>
                <a:gd name="T20" fmla="*/ 12 w 216"/>
                <a:gd name="T21" fmla="*/ 0 h 172"/>
                <a:gd name="T22" fmla="*/ 204 w 216"/>
                <a:gd name="T23" fmla="*/ 0 h 172"/>
                <a:gd name="T24" fmla="*/ 52 w 216"/>
                <a:gd name="T25" fmla="*/ 60 h 172"/>
                <a:gd name="T26" fmla="*/ 38 w 216"/>
                <a:gd name="T27" fmla="*/ 74 h 172"/>
                <a:gd name="T28" fmla="*/ 52 w 216"/>
                <a:gd name="T29" fmla="*/ 88 h 172"/>
                <a:gd name="T30" fmla="*/ 66 w 216"/>
                <a:gd name="T31" fmla="*/ 74 h 172"/>
                <a:gd name="T32" fmla="*/ 52 w 216"/>
                <a:gd name="T33" fmla="*/ 60 h 172"/>
                <a:gd name="T34" fmla="*/ 108 w 216"/>
                <a:gd name="T35" fmla="*/ 60 h 172"/>
                <a:gd name="T36" fmla="*/ 94 w 216"/>
                <a:gd name="T37" fmla="*/ 74 h 172"/>
                <a:gd name="T38" fmla="*/ 108 w 216"/>
                <a:gd name="T39" fmla="*/ 88 h 172"/>
                <a:gd name="T40" fmla="*/ 122 w 216"/>
                <a:gd name="T41" fmla="*/ 74 h 172"/>
                <a:gd name="T42" fmla="*/ 108 w 216"/>
                <a:gd name="T43" fmla="*/ 60 h 172"/>
                <a:gd name="T44" fmla="*/ 164 w 216"/>
                <a:gd name="T45" fmla="*/ 60 h 172"/>
                <a:gd name="T46" fmla="*/ 150 w 216"/>
                <a:gd name="T47" fmla="*/ 74 h 172"/>
                <a:gd name="T48" fmla="*/ 164 w 216"/>
                <a:gd name="T49" fmla="*/ 88 h 172"/>
                <a:gd name="T50" fmla="*/ 178 w 216"/>
                <a:gd name="T51" fmla="*/ 74 h 172"/>
                <a:gd name="T52" fmla="*/ 164 w 216"/>
                <a:gd name="T53" fmla="*/ 6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" h="172">
                  <a:moveTo>
                    <a:pt x="204" y="0"/>
                  </a:moveTo>
                  <a:cubicBezTo>
                    <a:pt x="211" y="0"/>
                    <a:pt x="216" y="5"/>
                    <a:pt x="216" y="12"/>
                  </a:cubicBezTo>
                  <a:cubicBezTo>
                    <a:pt x="216" y="136"/>
                    <a:pt x="216" y="136"/>
                    <a:pt x="216" y="136"/>
                  </a:cubicBezTo>
                  <a:cubicBezTo>
                    <a:pt x="216" y="143"/>
                    <a:pt x="211" y="148"/>
                    <a:pt x="204" y="148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5" y="148"/>
                    <a:pt x="0" y="143"/>
                    <a:pt x="0" y="13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lnTo>
                    <a:pt x="204" y="0"/>
                  </a:lnTo>
                  <a:close/>
                  <a:moveTo>
                    <a:pt x="52" y="60"/>
                  </a:moveTo>
                  <a:cubicBezTo>
                    <a:pt x="44" y="60"/>
                    <a:pt x="38" y="66"/>
                    <a:pt x="38" y="74"/>
                  </a:cubicBezTo>
                  <a:cubicBezTo>
                    <a:pt x="38" y="82"/>
                    <a:pt x="44" y="88"/>
                    <a:pt x="52" y="88"/>
                  </a:cubicBezTo>
                  <a:cubicBezTo>
                    <a:pt x="60" y="88"/>
                    <a:pt x="66" y="82"/>
                    <a:pt x="66" y="74"/>
                  </a:cubicBezTo>
                  <a:cubicBezTo>
                    <a:pt x="66" y="66"/>
                    <a:pt x="60" y="60"/>
                    <a:pt x="52" y="60"/>
                  </a:cubicBezTo>
                  <a:close/>
                  <a:moveTo>
                    <a:pt x="108" y="60"/>
                  </a:moveTo>
                  <a:cubicBezTo>
                    <a:pt x="100" y="60"/>
                    <a:pt x="94" y="66"/>
                    <a:pt x="94" y="74"/>
                  </a:cubicBezTo>
                  <a:cubicBezTo>
                    <a:pt x="94" y="82"/>
                    <a:pt x="100" y="88"/>
                    <a:pt x="108" y="88"/>
                  </a:cubicBezTo>
                  <a:cubicBezTo>
                    <a:pt x="116" y="88"/>
                    <a:pt x="122" y="82"/>
                    <a:pt x="122" y="74"/>
                  </a:cubicBezTo>
                  <a:cubicBezTo>
                    <a:pt x="122" y="66"/>
                    <a:pt x="116" y="60"/>
                    <a:pt x="108" y="60"/>
                  </a:cubicBezTo>
                  <a:close/>
                  <a:moveTo>
                    <a:pt x="164" y="60"/>
                  </a:moveTo>
                  <a:cubicBezTo>
                    <a:pt x="156" y="60"/>
                    <a:pt x="150" y="66"/>
                    <a:pt x="150" y="74"/>
                  </a:cubicBezTo>
                  <a:cubicBezTo>
                    <a:pt x="150" y="82"/>
                    <a:pt x="156" y="88"/>
                    <a:pt x="164" y="88"/>
                  </a:cubicBezTo>
                  <a:cubicBezTo>
                    <a:pt x="172" y="88"/>
                    <a:pt x="178" y="82"/>
                    <a:pt x="178" y="74"/>
                  </a:cubicBezTo>
                  <a:cubicBezTo>
                    <a:pt x="178" y="66"/>
                    <a:pt x="172" y="60"/>
                    <a:pt x="164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>
                <a:lnSpc>
                  <a:spcPct val="125000"/>
                </a:lnSpc>
              </a:pPr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84289" y="4357007"/>
            <a:ext cx="4991880" cy="1421715"/>
            <a:chOff x="1273538" y="4381500"/>
            <a:chExt cx="4035062" cy="1149208"/>
          </a:xfrm>
        </p:grpSpPr>
        <p:sp>
          <p:nvSpPr>
            <p:cNvPr id="12" name="矩形: 圆角 11"/>
            <p:cNvSpPr/>
            <p:nvPr/>
          </p:nvSpPr>
          <p:spPr>
            <a:xfrm>
              <a:off x="1273538" y="4381500"/>
              <a:ext cx="4035062" cy="11492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502138" y="4629693"/>
              <a:ext cx="652824" cy="652822"/>
              <a:chOff x="841738" y="5061493"/>
              <a:chExt cx="819294" cy="819292"/>
            </a:xfrm>
          </p:grpSpPr>
          <p:sp>
            <p:nvSpPr>
              <p:cNvPr id="19" name="ïşliḍè"/>
              <p:cNvSpPr/>
              <p:nvPr/>
            </p:nvSpPr>
            <p:spPr>
              <a:xfrm>
                <a:off x="841738" y="5061493"/>
                <a:ext cx="819294" cy="819292"/>
              </a:xfrm>
              <a:prstGeom prst="ellipse">
                <a:avLst/>
              </a:prstGeom>
              <a:gradFill flip="none" rotWithShape="1">
                <a:gsLst>
                  <a:gs pos="0">
                    <a:srgbClr val="8DE8FF"/>
                  </a:gs>
                  <a:gs pos="70000">
                    <a:srgbClr val="7AC8FF"/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ïsḷîdé"/>
              <p:cNvSpPr>
                <a:spLocks noChangeAspect="1"/>
              </p:cNvSpPr>
              <p:nvPr/>
            </p:nvSpPr>
            <p:spPr bwMode="auto">
              <a:xfrm>
                <a:off x="1022553" y="5297898"/>
                <a:ext cx="457665" cy="346481"/>
              </a:xfrm>
              <a:custGeom>
                <a:avLst/>
                <a:gdLst>
                  <a:gd name="T0" fmla="*/ 212 w 224"/>
                  <a:gd name="T1" fmla="*/ 0 h 168"/>
                  <a:gd name="T2" fmla="*/ 224 w 224"/>
                  <a:gd name="T3" fmla="*/ 12 h 168"/>
                  <a:gd name="T4" fmla="*/ 224 w 224"/>
                  <a:gd name="T5" fmla="*/ 156 h 168"/>
                  <a:gd name="T6" fmla="*/ 212 w 224"/>
                  <a:gd name="T7" fmla="*/ 168 h 168"/>
                  <a:gd name="T8" fmla="*/ 12 w 224"/>
                  <a:gd name="T9" fmla="*/ 168 h 168"/>
                  <a:gd name="T10" fmla="*/ 0 w 224"/>
                  <a:gd name="T11" fmla="*/ 156 h 168"/>
                  <a:gd name="T12" fmla="*/ 0 w 224"/>
                  <a:gd name="T13" fmla="*/ 12 h 168"/>
                  <a:gd name="T14" fmla="*/ 12 w 224"/>
                  <a:gd name="T15" fmla="*/ 0 h 168"/>
                  <a:gd name="T16" fmla="*/ 212 w 224"/>
                  <a:gd name="T17" fmla="*/ 0 h 168"/>
                  <a:gd name="T18" fmla="*/ 164 w 224"/>
                  <a:gd name="T19" fmla="*/ 83 h 168"/>
                  <a:gd name="T20" fmla="*/ 147 w 224"/>
                  <a:gd name="T21" fmla="*/ 85 h 168"/>
                  <a:gd name="T22" fmla="*/ 112 w 224"/>
                  <a:gd name="T23" fmla="*/ 132 h 168"/>
                  <a:gd name="T24" fmla="*/ 111 w 224"/>
                  <a:gd name="T25" fmla="*/ 133 h 168"/>
                  <a:gd name="T26" fmla="*/ 94 w 224"/>
                  <a:gd name="T27" fmla="*/ 134 h 168"/>
                  <a:gd name="T28" fmla="*/ 68 w 224"/>
                  <a:gd name="T29" fmla="*/ 108 h 168"/>
                  <a:gd name="T30" fmla="*/ 67 w 224"/>
                  <a:gd name="T31" fmla="*/ 107 h 168"/>
                  <a:gd name="T32" fmla="*/ 50 w 224"/>
                  <a:gd name="T33" fmla="*/ 109 h 168"/>
                  <a:gd name="T34" fmla="*/ 13 w 224"/>
                  <a:gd name="T35" fmla="*/ 153 h 168"/>
                  <a:gd name="T36" fmla="*/ 12 w 224"/>
                  <a:gd name="T37" fmla="*/ 156 h 168"/>
                  <a:gd name="T38" fmla="*/ 16 w 224"/>
                  <a:gd name="T39" fmla="*/ 160 h 168"/>
                  <a:gd name="T40" fmla="*/ 209 w 224"/>
                  <a:gd name="T41" fmla="*/ 160 h 168"/>
                  <a:gd name="T42" fmla="*/ 211 w 224"/>
                  <a:gd name="T43" fmla="*/ 159 h 168"/>
                  <a:gd name="T44" fmla="*/ 212 w 224"/>
                  <a:gd name="T45" fmla="*/ 154 h 168"/>
                  <a:gd name="T46" fmla="*/ 167 w 224"/>
                  <a:gd name="T47" fmla="*/ 86 h 168"/>
                  <a:gd name="T48" fmla="*/ 164 w 224"/>
                  <a:gd name="T49" fmla="*/ 83 h 168"/>
                  <a:gd name="T50" fmla="*/ 40 w 224"/>
                  <a:gd name="T51" fmla="*/ 24 h 168"/>
                  <a:gd name="T52" fmla="*/ 24 w 224"/>
                  <a:gd name="T53" fmla="*/ 40 h 168"/>
                  <a:gd name="T54" fmla="*/ 40 w 224"/>
                  <a:gd name="T55" fmla="*/ 56 h 168"/>
                  <a:gd name="T56" fmla="*/ 56 w 224"/>
                  <a:gd name="T57" fmla="*/ 40 h 168"/>
                  <a:gd name="T58" fmla="*/ 40 w 224"/>
                  <a:gd name="T5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4" h="168">
                    <a:moveTo>
                      <a:pt x="212" y="0"/>
                    </a:moveTo>
                    <a:cubicBezTo>
                      <a:pt x="219" y="0"/>
                      <a:pt x="224" y="5"/>
                      <a:pt x="224" y="12"/>
                    </a:cubicBezTo>
                    <a:cubicBezTo>
                      <a:pt x="224" y="156"/>
                      <a:pt x="224" y="156"/>
                      <a:pt x="224" y="156"/>
                    </a:cubicBezTo>
                    <a:cubicBezTo>
                      <a:pt x="224" y="163"/>
                      <a:pt x="219" y="168"/>
                      <a:pt x="212" y="168"/>
                    </a:cubicBezTo>
                    <a:cubicBezTo>
                      <a:pt x="12" y="168"/>
                      <a:pt x="12" y="168"/>
                      <a:pt x="12" y="168"/>
                    </a:cubicBezTo>
                    <a:cubicBezTo>
                      <a:pt x="5" y="168"/>
                      <a:pt x="0" y="163"/>
                      <a:pt x="0" y="15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lnTo>
                      <a:pt x="212" y="0"/>
                    </a:lnTo>
                    <a:close/>
                    <a:moveTo>
                      <a:pt x="164" y="83"/>
                    </a:moveTo>
                    <a:cubicBezTo>
                      <a:pt x="159" y="79"/>
                      <a:pt x="151" y="80"/>
                      <a:pt x="147" y="85"/>
                    </a:cubicBezTo>
                    <a:cubicBezTo>
                      <a:pt x="112" y="132"/>
                      <a:pt x="112" y="132"/>
                      <a:pt x="112" y="132"/>
                    </a:cubicBezTo>
                    <a:cubicBezTo>
                      <a:pt x="112" y="133"/>
                      <a:pt x="111" y="133"/>
                      <a:pt x="111" y="133"/>
                    </a:cubicBezTo>
                    <a:cubicBezTo>
                      <a:pt x="106" y="138"/>
                      <a:pt x="99" y="138"/>
                      <a:pt x="94" y="134"/>
                    </a:cubicBezTo>
                    <a:cubicBezTo>
                      <a:pt x="68" y="108"/>
                      <a:pt x="68" y="108"/>
                      <a:pt x="68" y="108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2" y="103"/>
                      <a:pt x="54" y="104"/>
                      <a:pt x="50" y="109"/>
                    </a:cubicBezTo>
                    <a:cubicBezTo>
                      <a:pt x="13" y="153"/>
                      <a:pt x="13" y="153"/>
                      <a:pt x="13" y="153"/>
                    </a:cubicBezTo>
                    <a:cubicBezTo>
                      <a:pt x="13" y="154"/>
                      <a:pt x="12" y="155"/>
                      <a:pt x="12" y="156"/>
                    </a:cubicBezTo>
                    <a:cubicBezTo>
                      <a:pt x="12" y="158"/>
                      <a:pt x="14" y="160"/>
                      <a:pt x="16" y="160"/>
                    </a:cubicBezTo>
                    <a:cubicBezTo>
                      <a:pt x="209" y="160"/>
                      <a:pt x="209" y="160"/>
                      <a:pt x="209" y="160"/>
                    </a:cubicBezTo>
                    <a:cubicBezTo>
                      <a:pt x="209" y="160"/>
                      <a:pt x="210" y="160"/>
                      <a:pt x="211" y="159"/>
                    </a:cubicBezTo>
                    <a:cubicBezTo>
                      <a:pt x="213" y="158"/>
                      <a:pt x="213" y="156"/>
                      <a:pt x="212" y="154"/>
                    </a:cubicBezTo>
                    <a:cubicBezTo>
                      <a:pt x="167" y="86"/>
                      <a:pt x="167" y="86"/>
                      <a:pt x="167" y="86"/>
                    </a:cubicBezTo>
                    <a:cubicBezTo>
                      <a:pt x="166" y="85"/>
                      <a:pt x="165" y="84"/>
                      <a:pt x="164" y="83"/>
                    </a:cubicBezTo>
                    <a:close/>
                    <a:moveTo>
                      <a:pt x="40" y="24"/>
                    </a:moveTo>
                    <a:cubicBezTo>
                      <a:pt x="31" y="24"/>
                      <a:pt x="24" y="31"/>
                      <a:pt x="24" y="40"/>
                    </a:cubicBezTo>
                    <a:cubicBezTo>
                      <a:pt x="24" y="49"/>
                      <a:pt x="31" y="56"/>
                      <a:pt x="40" y="56"/>
                    </a:cubicBezTo>
                    <a:cubicBezTo>
                      <a:pt x="49" y="56"/>
                      <a:pt x="56" y="49"/>
                      <a:pt x="56" y="40"/>
                    </a:cubicBezTo>
                    <a:cubicBezTo>
                      <a:pt x="56" y="31"/>
                      <a:pt x="49" y="24"/>
                      <a:pt x="40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5000"/>
                  </a:lnSpc>
                </a:pPr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sp>
        <p:nvSpPr>
          <p:cNvPr id="29" name="矩形: 圆角 28"/>
          <p:cNvSpPr/>
          <p:nvPr/>
        </p:nvSpPr>
        <p:spPr>
          <a:xfrm>
            <a:off x="6415832" y="2211392"/>
            <a:ext cx="4991880" cy="142171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698639" y="2518438"/>
            <a:ext cx="807626" cy="807623"/>
            <a:chOff x="841738" y="3830278"/>
            <a:chExt cx="819294" cy="819292"/>
          </a:xfrm>
        </p:grpSpPr>
        <p:sp>
          <p:nvSpPr>
            <p:cNvPr id="31" name="iṡ1íḓè"/>
            <p:cNvSpPr/>
            <p:nvPr/>
          </p:nvSpPr>
          <p:spPr>
            <a:xfrm>
              <a:off x="841738" y="3830278"/>
              <a:ext cx="819294" cy="819292"/>
            </a:xfrm>
            <a:prstGeom prst="ellipse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iṩľiḋê"/>
            <p:cNvSpPr>
              <a:spLocks noChangeAspect="1"/>
            </p:cNvSpPr>
            <p:nvPr/>
          </p:nvSpPr>
          <p:spPr bwMode="auto">
            <a:xfrm>
              <a:off x="1022553" y="4055512"/>
              <a:ext cx="457665" cy="368824"/>
            </a:xfrm>
            <a:custGeom>
              <a:avLst/>
              <a:gdLst>
                <a:gd name="T0" fmla="*/ 204 w 216"/>
                <a:gd name="T1" fmla="*/ 0 h 172"/>
                <a:gd name="T2" fmla="*/ 216 w 216"/>
                <a:gd name="T3" fmla="*/ 12 h 172"/>
                <a:gd name="T4" fmla="*/ 216 w 216"/>
                <a:gd name="T5" fmla="*/ 136 h 172"/>
                <a:gd name="T6" fmla="*/ 204 w 216"/>
                <a:gd name="T7" fmla="*/ 148 h 172"/>
                <a:gd name="T8" fmla="*/ 80 w 216"/>
                <a:gd name="T9" fmla="*/ 148 h 172"/>
                <a:gd name="T10" fmla="*/ 48 w 216"/>
                <a:gd name="T11" fmla="*/ 172 h 172"/>
                <a:gd name="T12" fmla="*/ 48 w 216"/>
                <a:gd name="T13" fmla="*/ 148 h 172"/>
                <a:gd name="T14" fmla="*/ 12 w 216"/>
                <a:gd name="T15" fmla="*/ 148 h 172"/>
                <a:gd name="T16" fmla="*/ 0 w 216"/>
                <a:gd name="T17" fmla="*/ 136 h 172"/>
                <a:gd name="T18" fmla="*/ 0 w 216"/>
                <a:gd name="T19" fmla="*/ 12 h 172"/>
                <a:gd name="T20" fmla="*/ 12 w 216"/>
                <a:gd name="T21" fmla="*/ 0 h 172"/>
                <a:gd name="T22" fmla="*/ 204 w 216"/>
                <a:gd name="T23" fmla="*/ 0 h 172"/>
                <a:gd name="T24" fmla="*/ 52 w 216"/>
                <a:gd name="T25" fmla="*/ 60 h 172"/>
                <a:gd name="T26" fmla="*/ 38 w 216"/>
                <a:gd name="T27" fmla="*/ 74 h 172"/>
                <a:gd name="T28" fmla="*/ 52 w 216"/>
                <a:gd name="T29" fmla="*/ 88 h 172"/>
                <a:gd name="T30" fmla="*/ 66 w 216"/>
                <a:gd name="T31" fmla="*/ 74 h 172"/>
                <a:gd name="T32" fmla="*/ 52 w 216"/>
                <a:gd name="T33" fmla="*/ 60 h 172"/>
                <a:gd name="T34" fmla="*/ 108 w 216"/>
                <a:gd name="T35" fmla="*/ 60 h 172"/>
                <a:gd name="T36" fmla="*/ 94 w 216"/>
                <a:gd name="T37" fmla="*/ 74 h 172"/>
                <a:gd name="T38" fmla="*/ 108 w 216"/>
                <a:gd name="T39" fmla="*/ 88 h 172"/>
                <a:gd name="T40" fmla="*/ 122 w 216"/>
                <a:gd name="T41" fmla="*/ 74 h 172"/>
                <a:gd name="T42" fmla="*/ 108 w 216"/>
                <a:gd name="T43" fmla="*/ 60 h 172"/>
                <a:gd name="T44" fmla="*/ 164 w 216"/>
                <a:gd name="T45" fmla="*/ 60 h 172"/>
                <a:gd name="T46" fmla="*/ 150 w 216"/>
                <a:gd name="T47" fmla="*/ 74 h 172"/>
                <a:gd name="T48" fmla="*/ 164 w 216"/>
                <a:gd name="T49" fmla="*/ 88 h 172"/>
                <a:gd name="T50" fmla="*/ 178 w 216"/>
                <a:gd name="T51" fmla="*/ 74 h 172"/>
                <a:gd name="T52" fmla="*/ 164 w 216"/>
                <a:gd name="T53" fmla="*/ 6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" h="172">
                  <a:moveTo>
                    <a:pt x="204" y="0"/>
                  </a:moveTo>
                  <a:cubicBezTo>
                    <a:pt x="211" y="0"/>
                    <a:pt x="216" y="5"/>
                    <a:pt x="216" y="12"/>
                  </a:cubicBezTo>
                  <a:cubicBezTo>
                    <a:pt x="216" y="136"/>
                    <a:pt x="216" y="136"/>
                    <a:pt x="216" y="136"/>
                  </a:cubicBezTo>
                  <a:cubicBezTo>
                    <a:pt x="216" y="143"/>
                    <a:pt x="211" y="148"/>
                    <a:pt x="204" y="148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5" y="148"/>
                    <a:pt x="0" y="143"/>
                    <a:pt x="0" y="13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lnTo>
                    <a:pt x="204" y="0"/>
                  </a:lnTo>
                  <a:close/>
                  <a:moveTo>
                    <a:pt x="52" y="60"/>
                  </a:moveTo>
                  <a:cubicBezTo>
                    <a:pt x="44" y="60"/>
                    <a:pt x="38" y="66"/>
                    <a:pt x="38" y="74"/>
                  </a:cubicBezTo>
                  <a:cubicBezTo>
                    <a:pt x="38" y="82"/>
                    <a:pt x="44" y="88"/>
                    <a:pt x="52" y="88"/>
                  </a:cubicBezTo>
                  <a:cubicBezTo>
                    <a:pt x="60" y="88"/>
                    <a:pt x="66" y="82"/>
                    <a:pt x="66" y="74"/>
                  </a:cubicBezTo>
                  <a:cubicBezTo>
                    <a:pt x="66" y="66"/>
                    <a:pt x="60" y="60"/>
                    <a:pt x="52" y="60"/>
                  </a:cubicBezTo>
                  <a:close/>
                  <a:moveTo>
                    <a:pt x="108" y="60"/>
                  </a:moveTo>
                  <a:cubicBezTo>
                    <a:pt x="100" y="60"/>
                    <a:pt x="94" y="66"/>
                    <a:pt x="94" y="74"/>
                  </a:cubicBezTo>
                  <a:cubicBezTo>
                    <a:pt x="94" y="82"/>
                    <a:pt x="100" y="88"/>
                    <a:pt x="108" y="88"/>
                  </a:cubicBezTo>
                  <a:cubicBezTo>
                    <a:pt x="116" y="88"/>
                    <a:pt x="122" y="82"/>
                    <a:pt x="122" y="74"/>
                  </a:cubicBezTo>
                  <a:cubicBezTo>
                    <a:pt x="122" y="66"/>
                    <a:pt x="116" y="60"/>
                    <a:pt x="108" y="60"/>
                  </a:cubicBezTo>
                  <a:close/>
                  <a:moveTo>
                    <a:pt x="164" y="60"/>
                  </a:moveTo>
                  <a:cubicBezTo>
                    <a:pt x="156" y="60"/>
                    <a:pt x="150" y="66"/>
                    <a:pt x="150" y="74"/>
                  </a:cubicBezTo>
                  <a:cubicBezTo>
                    <a:pt x="150" y="82"/>
                    <a:pt x="156" y="88"/>
                    <a:pt x="164" y="88"/>
                  </a:cubicBezTo>
                  <a:cubicBezTo>
                    <a:pt x="172" y="88"/>
                    <a:pt x="178" y="82"/>
                    <a:pt x="178" y="74"/>
                  </a:cubicBezTo>
                  <a:cubicBezTo>
                    <a:pt x="178" y="66"/>
                    <a:pt x="172" y="60"/>
                    <a:pt x="164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>
                <a:lnSpc>
                  <a:spcPct val="125000"/>
                </a:lnSpc>
              </a:pPr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415832" y="4357007"/>
            <a:ext cx="4991880" cy="1421715"/>
            <a:chOff x="1273538" y="4381500"/>
            <a:chExt cx="4035062" cy="1149208"/>
          </a:xfrm>
        </p:grpSpPr>
        <p:sp>
          <p:nvSpPr>
            <p:cNvPr id="34" name="矩形: 圆角 33"/>
            <p:cNvSpPr/>
            <p:nvPr/>
          </p:nvSpPr>
          <p:spPr>
            <a:xfrm>
              <a:off x="1273538" y="4381500"/>
              <a:ext cx="4035062" cy="11492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502138" y="4629693"/>
              <a:ext cx="652824" cy="652822"/>
              <a:chOff x="841738" y="5061493"/>
              <a:chExt cx="819294" cy="819292"/>
            </a:xfrm>
          </p:grpSpPr>
          <p:sp>
            <p:nvSpPr>
              <p:cNvPr id="36" name="ïşliḍè"/>
              <p:cNvSpPr/>
              <p:nvPr/>
            </p:nvSpPr>
            <p:spPr>
              <a:xfrm>
                <a:off x="841738" y="5061493"/>
                <a:ext cx="819294" cy="819292"/>
              </a:xfrm>
              <a:prstGeom prst="ellipse">
                <a:avLst/>
              </a:prstGeom>
              <a:gradFill flip="none" rotWithShape="1">
                <a:gsLst>
                  <a:gs pos="0">
                    <a:srgbClr val="89FEE4"/>
                  </a:gs>
                  <a:gs pos="70000">
                    <a:srgbClr val="83FFD8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7" name="ïsḷîdé"/>
              <p:cNvSpPr>
                <a:spLocks noChangeAspect="1"/>
              </p:cNvSpPr>
              <p:nvPr/>
            </p:nvSpPr>
            <p:spPr bwMode="auto">
              <a:xfrm>
                <a:off x="1022553" y="5297898"/>
                <a:ext cx="457665" cy="346481"/>
              </a:xfrm>
              <a:custGeom>
                <a:avLst/>
                <a:gdLst>
                  <a:gd name="T0" fmla="*/ 212 w 224"/>
                  <a:gd name="T1" fmla="*/ 0 h 168"/>
                  <a:gd name="T2" fmla="*/ 224 w 224"/>
                  <a:gd name="T3" fmla="*/ 12 h 168"/>
                  <a:gd name="T4" fmla="*/ 224 w 224"/>
                  <a:gd name="T5" fmla="*/ 156 h 168"/>
                  <a:gd name="T6" fmla="*/ 212 w 224"/>
                  <a:gd name="T7" fmla="*/ 168 h 168"/>
                  <a:gd name="T8" fmla="*/ 12 w 224"/>
                  <a:gd name="T9" fmla="*/ 168 h 168"/>
                  <a:gd name="T10" fmla="*/ 0 w 224"/>
                  <a:gd name="T11" fmla="*/ 156 h 168"/>
                  <a:gd name="T12" fmla="*/ 0 w 224"/>
                  <a:gd name="T13" fmla="*/ 12 h 168"/>
                  <a:gd name="T14" fmla="*/ 12 w 224"/>
                  <a:gd name="T15" fmla="*/ 0 h 168"/>
                  <a:gd name="T16" fmla="*/ 212 w 224"/>
                  <a:gd name="T17" fmla="*/ 0 h 168"/>
                  <a:gd name="T18" fmla="*/ 164 w 224"/>
                  <a:gd name="T19" fmla="*/ 83 h 168"/>
                  <a:gd name="T20" fmla="*/ 147 w 224"/>
                  <a:gd name="T21" fmla="*/ 85 h 168"/>
                  <a:gd name="T22" fmla="*/ 112 w 224"/>
                  <a:gd name="T23" fmla="*/ 132 h 168"/>
                  <a:gd name="T24" fmla="*/ 111 w 224"/>
                  <a:gd name="T25" fmla="*/ 133 h 168"/>
                  <a:gd name="T26" fmla="*/ 94 w 224"/>
                  <a:gd name="T27" fmla="*/ 134 h 168"/>
                  <a:gd name="T28" fmla="*/ 68 w 224"/>
                  <a:gd name="T29" fmla="*/ 108 h 168"/>
                  <a:gd name="T30" fmla="*/ 67 w 224"/>
                  <a:gd name="T31" fmla="*/ 107 h 168"/>
                  <a:gd name="T32" fmla="*/ 50 w 224"/>
                  <a:gd name="T33" fmla="*/ 109 h 168"/>
                  <a:gd name="T34" fmla="*/ 13 w 224"/>
                  <a:gd name="T35" fmla="*/ 153 h 168"/>
                  <a:gd name="T36" fmla="*/ 12 w 224"/>
                  <a:gd name="T37" fmla="*/ 156 h 168"/>
                  <a:gd name="T38" fmla="*/ 16 w 224"/>
                  <a:gd name="T39" fmla="*/ 160 h 168"/>
                  <a:gd name="T40" fmla="*/ 209 w 224"/>
                  <a:gd name="T41" fmla="*/ 160 h 168"/>
                  <a:gd name="T42" fmla="*/ 211 w 224"/>
                  <a:gd name="T43" fmla="*/ 159 h 168"/>
                  <a:gd name="T44" fmla="*/ 212 w 224"/>
                  <a:gd name="T45" fmla="*/ 154 h 168"/>
                  <a:gd name="T46" fmla="*/ 167 w 224"/>
                  <a:gd name="T47" fmla="*/ 86 h 168"/>
                  <a:gd name="T48" fmla="*/ 164 w 224"/>
                  <a:gd name="T49" fmla="*/ 83 h 168"/>
                  <a:gd name="T50" fmla="*/ 40 w 224"/>
                  <a:gd name="T51" fmla="*/ 24 h 168"/>
                  <a:gd name="T52" fmla="*/ 24 w 224"/>
                  <a:gd name="T53" fmla="*/ 40 h 168"/>
                  <a:gd name="T54" fmla="*/ 40 w 224"/>
                  <a:gd name="T55" fmla="*/ 56 h 168"/>
                  <a:gd name="T56" fmla="*/ 56 w 224"/>
                  <a:gd name="T57" fmla="*/ 40 h 168"/>
                  <a:gd name="T58" fmla="*/ 40 w 224"/>
                  <a:gd name="T59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4" h="168">
                    <a:moveTo>
                      <a:pt x="212" y="0"/>
                    </a:moveTo>
                    <a:cubicBezTo>
                      <a:pt x="219" y="0"/>
                      <a:pt x="224" y="5"/>
                      <a:pt x="224" y="12"/>
                    </a:cubicBezTo>
                    <a:cubicBezTo>
                      <a:pt x="224" y="156"/>
                      <a:pt x="224" y="156"/>
                      <a:pt x="224" y="156"/>
                    </a:cubicBezTo>
                    <a:cubicBezTo>
                      <a:pt x="224" y="163"/>
                      <a:pt x="219" y="168"/>
                      <a:pt x="212" y="168"/>
                    </a:cubicBezTo>
                    <a:cubicBezTo>
                      <a:pt x="12" y="168"/>
                      <a:pt x="12" y="168"/>
                      <a:pt x="12" y="168"/>
                    </a:cubicBezTo>
                    <a:cubicBezTo>
                      <a:pt x="5" y="168"/>
                      <a:pt x="0" y="163"/>
                      <a:pt x="0" y="15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lnTo>
                      <a:pt x="212" y="0"/>
                    </a:lnTo>
                    <a:close/>
                    <a:moveTo>
                      <a:pt x="164" y="83"/>
                    </a:moveTo>
                    <a:cubicBezTo>
                      <a:pt x="159" y="79"/>
                      <a:pt x="151" y="80"/>
                      <a:pt x="147" y="85"/>
                    </a:cubicBezTo>
                    <a:cubicBezTo>
                      <a:pt x="112" y="132"/>
                      <a:pt x="112" y="132"/>
                      <a:pt x="112" y="132"/>
                    </a:cubicBezTo>
                    <a:cubicBezTo>
                      <a:pt x="112" y="133"/>
                      <a:pt x="111" y="133"/>
                      <a:pt x="111" y="133"/>
                    </a:cubicBezTo>
                    <a:cubicBezTo>
                      <a:pt x="106" y="138"/>
                      <a:pt x="99" y="138"/>
                      <a:pt x="94" y="134"/>
                    </a:cubicBezTo>
                    <a:cubicBezTo>
                      <a:pt x="68" y="108"/>
                      <a:pt x="68" y="108"/>
                      <a:pt x="68" y="108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2" y="103"/>
                      <a:pt x="54" y="104"/>
                      <a:pt x="50" y="109"/>
                    </a:cubicBezTo>
                    <a:cubicBezTo>
                      <a:pt x="13" y="153"/>
                      <a:pt x="13" y="153"/>
                      <a:pt x="13" y="153"/>
                    </a:cubicBezTo>
                    <a:cubicBezTo>
                      <a:pt x="13" y="154"/>
                      <a:pt x="12" y="155"/>
                      <a:pt x="12" y="156"/>
                    </a:cubicBezTo>
                    <a:cubicBezTo>
                      <a:pt x="12" y="158"/>
                      <a:pt x="14" y="160"/>
                      <a:pt x="16" y="160"/>
                    </a:cubicBezTo>
                    <a:cubicBezTo>
                      <a:pt x="209" y="160"/>
                      <a:pt x="209" y="160"/>
                      <a:pt x="209" y="160"/>
                    </a:cubicBezTo>
                    <a:cubicBezTo>
                      <a:pt x="209" y="160"/>
                      <a:pt x="210" y="160"/>
                      <a:pt x="211" y="159"/>
                    </a:cubicBezTo>
                    <a:cubicBezTo>
                      <a:pt x="213" y="158"/>
                      <a:pt x="213" y="156"/>
                      <a:pt x="212" y="154"/>
                    </a:cubicBezTo>
                    <a:cubicBezTo>
                      <a:pt x="167" y="86"/>
                      <a:pt x="167" y="86"/>
                      <a:pt x="167" y="86"/>
                    </a:cubicBezTo>
                    <a:cubicBezTo>
                      <a:pt x="166" y="85"/>
                      <a:pt x="165" y="84"/>
                      <a:pt x="164" y="83"/>
                    </a:cubicBezTo>
                    <a:close/>
                    <a:moveTo>
                      <a:pt x="40" y="24"/>
                    </a:moveTo>
                    <a:cubicBezTo>
                      <a:pt x="31" y="24"/>
                      <a:pt x="24" y="31"/>
                      <a:pt x="24" y="40"/>
                    </a:cubicBezTo>
                    <a:cubicBezTo>
                      <a:pt x="24" y="49"/>
                      <a:pt x="31" y="56"/>
                      <a:pt x="40" y="56"/>
                    </a:cubicBezTo>
                    <a:cubicBezTo>
                      <a:pt x="49" y="56"/>
                      <a:pt x="56" y="49"/>
                      <a:pt x="56" y="40"/>
                    </a:cubicBezTo>
                    <a:cubicBezTo>
                      <a:pt x="56" y="31"/>
                      <a:pt x="49" y="24"/>
                      <a:pt x="40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5000"/>
                  </a:lnSpc>
                </a:pPr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2076727" y="1814221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099543" y="2341952"/>
            <a:ext cx="3333720" cy="606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3" name="矩形 3"/>
          <p:cNvSpPr>
            <a:spLocks noChangeArrowheads="1"/>
          </p:cNvSpPr>
          <p:nvPr/>
        </p:nvSpPr>
        <p:spPr bwMode="auto">
          <a:xfrm>
            <a:off x="2076727" y="3956920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099543" y="4484651"/>
            <a:ext cx="3333720" cy="606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6" name="矩形 3"/>
          <p:cNvSpPr>
            <a:spLocks noChangeArrowheads="1"/>
          </p:cNvSpPr>
          <p:nvPr/>
        </p:nvSpPr>
        <p:spPr bwMode="auto">
          <a:xfrm>
            <a:off x="7658662" y="1814221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681478" y="2341952"/>
            <a:ext cx="3333720" cy="606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50" name="矩形 3"/>
          <p:cNvSpPr>
            <a:spLocks noChangeArrowheads="1"/>
          </p:cNvSpPr>
          <p:nvPr/>
        </p:nvSpPr>
        <p:spPr bwMode="auto">
          <a:xfrm>
            <a:off x="7658662" y="3956920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681478" y="4484651"/>
            <a:ext cx="3333720" cy="606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19" name="任意多边形: 形状 18"/>
          <p:cNvSpPr/>
          <p:nvPr/>
        </p:nvSpPr>
        <p:spPr>
          <a:xfrm flipH="1">
            <a:off x="9472756" y="-116352"/>
            <a:ext cx="2719243" cy="1344439"/>
          </a:xfrm>
          <a:custGeom>
            <a:avLst/>
            <a:gdLst>
              <a:gd name="connsiteX0" fmla="*/ 0 w 3553959"/>
              <a:gd name="connsiteY0" fmla="*/ 0 h 1757136"/>
              <a:gd name="connsiteX1" fmla="*/ 3553959 w 3553959"/>
              <a:gd name="connsiteY1" fmla="*/ 0 h 1757136"/>
              <a:gd name="connsiteX2" fmla="*/ 3114675 w 3553959"/>
              <a:gd name="connsiteY2" fmla="*/ 1757136 h 1757136"/>
              <a:gd name="connsiteX3" fmla="*/ 0 w 3553959"/>
              <a:gd name="connsiteY3" fmla="*/ 1757136 h 17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959" h="1757136">
                <a:moveTo>
                  <a:pt x="0" y="0"/>
                </a:moveTo>
                <a:lnTo>
                  <a:pt x="3553959" y="0"/>
                </a:lnTo>
                <a:lnTo>
                  <a:pt x="3114675" y="1757136"/>
                </a:lnTo>
                <a:lnTo>
                  <a:pt x="0" y="1757136"/>
                </a:lnTo>
                <a:close/>
              </a:path>
            </a:pathLst>
          </a:custGeom>
          <a:gradFill flip="none" rotWithShape="1">
            <a:gsLst>
              <a:gs pos="0">
                <a:srgbClr val="89FEE4"/>
              </a:gs>
              <a:gs pos="70000">
                <a:srgbClr val="83FFD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315336" y="-495395"/>
            <a:ext cx="2777212" cy="2857596"/>
            <a:chOff x="8666906" y="-495396"/>
            <a:chExt cx="3340109" cy="3436785"/>
          </a:xfrm>
        </p:grpSpPr>
        <p:sp>
          <p:nvSpPr>
            <p:cNvPr id="23" name="任意多边形: 形状 22"/>
            <p:cNvSpPr/>
            <p:nvPr/>
          </p:nvSpPr>
          <p:spPr>
            <a:xfrm rot="2476214" flipH="1" flipV="1">
              <a:off x="11731238" y="1033488"/>
              <a:ext cx="275777" cy="1479781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 rot="2476214" flipV="1">
              <a:off x="11389389" y="399914"/>
              <a:ext cx="51707" cy="2421728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2476214" flipH="1" flipV="1">
              <a:off x="10876541" y="206842"/>
              <a:ext cx="207309" cy="2734547"/>
            </a:xfrm>
            <a:prstGeom prst="rect">
              <a:avLst/>
            </a:pr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 rot="2476214" flipH="1" flipV="1">
              <a:off x="11157601" y="-313735"/>
              <a:ext cx="207309" cy="1975611"/>
            </a:xfrm>
            <a:custGeom>
              <a:avLst/>
              <a:gdLst>
                <a:gd name="connsiteX0" fmla="*/ 207309 w 207309"/>
                <a:gd name="connsiteY0" fmla="*/ 1793676 h 1975611"/>
                <a:gd name="connsiteX1" fmla="*/ 0 w 207309"/>
                <a:gd name="connsiteY1" fmla="*/ 1975611 h 1975611"/>
                <a:gd name="connsiteX2" fmla="*/ 0 w 207309"/>
                <a:gd name="connsiteY2" fmla="*/ 0 h 1975611"/>
                <a:gd name="connsiteX3" fmla="*/ 207309 w 207309"/>
                <a:gd name="connsiteY3" fmla="*/ 0 h 197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975611">
                  <a:moveTo>
                    <a:pt x="207309" y="1793676"/>
                  </a:moveTo>
                  <a:lnTo>
                    <a:pt x="0" y="1975611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rot="2476214" flipH="1" flipV="1">
              <a:off x="9761949" y="512960"/>
              <a:ext cx="442540" cy="2047513"/>
            </a:xfrm>
            <a:prstGeom prst="rect">
              <a:avLst/>
            </a:prstGeom>
            <a:gradFill flip="none" rotWithShape="1">
              <a:gsLst>
                <a:gs pos="0">
                  <a:srgbClr val="B5B6FF"/>
                </a:gs>
                <a:gs pos="70000">
                  <a:srgbClr val="9C9F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476214" flipH="1" flipV="1">
              <a:off x="9264900" y="-351684"/>
              <a:ext cx="207309" cy="2734547"/>
            </a:xfrm>
            <a:custGeom>
              <a:avLst/>
              <a:gdLst>
                <a:gd name="connsiteX0" fmla="*/ 207309 w 207309"/>
                <a:gd name="connsiteY0" fmla="*/ 2659108 h 2734547"/>
                <a:gd name="connsiteX1" fmla="*/ 121349 w 207309"/>
                <a:gd name="connsiteY1" fmla="*/ 2734547 h 2734547"/>
                <a:gd name="connsiteX2" fmla="*/ 0 w 207309"/>
                <a:gd name="connsiteY2" fmla="*/ 2734547 h 2734547"/>
                <a:gd name="connsiteX3" fmla="*/ 0 w 207309"/>
                <a:gd name="connsiteY3" fmla="*/ 0 h 2734547"/>
                <a:gd name="connsiteX4" fmla="*/ 207309 w 207309"/>
                <a:gd name="connsiteY4" fmla="*/ 0 h 273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09" h="2734547">
                  <a:moveTo>
                    <a:pt x="207309" y="2659108"/>
                  </a:moveTo>
                  <a:lnTo>
                    <a:pt x="121349" y="2734547"/>
                  </a:lnTo>
                  <a:lnTo>
                    <a:pt x="0" y="2734547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2476214" flipH="1" flipV="1">
              <a:off x="9548072" y="-495396"/>
              <a:ext cx="830985" cy="1782112"/>
            </a:xfrm>
            <a:custGeom>
              <a:avLst/>
              <a:gdLst>
                <a:gd name="connsiteX0" fmla="*/ 830985 w 830985"/>
                <a:gd name="connsiteY0" fmla="*/ 1052838 h 1782112"/>
                <a:gd name="connsiteX1" fmla="*/ 0 w 830985"/>
                <a:gd name="connsiteY1" fmla="*/ 1782112 h 1782112"/>
                <a:gd name="connsiteX2" fmla="*/ 0 w 830985"/>
                <a:gd name="connsiteY2" fmla="*/ 0 h 1782112"/>
                <a:gd name="connsiteX3" fmla="*/ 830985 w 830985"/>
                <a:gd name="connsiteY3" fmla="*/ 0 h 178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985" h="1782112">
                  <a:moveTo>
                    <a:pt x="830985" y="1052838"/>
                  </a:moveTo>
                  <a:lnTo>
                    <a:pt x="0" y="1782112"/>
                  </a:lnTo>
                  <a:lnTo>
                    <a:pt x="0" y="0"/>
                  </a:lnTo>
                  <a:lnTo>
                    <a:pt x="83098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 rot="2476214" flipH="1" flipV="1">
              <a:off x="8666906" y="-300411"/>
              <a:ext cx="207309" cy="1868329"/>
            </a:xfrm>
            <a:custGeom>
              <a:avLst/>
              <a:gdLst>
                <a:gd name="connsiteX0" fmla="*/ 207309 w 207309"/>
                <a:gd name="connsiteY0" fmla="*/ 1686394 h 1868329"/>
                <a:gd name="connsiteX1" fmla="*/ 0 w 207309"/>
                <a:gd name="connsiteY1" fmla="*/ 1868329 h 1868329"/>
                <a:gd name="connsiteX2" fmla="*/ 0 w 207309"/>
                <a:gd name="connsiteY2" fmla="*/ 0 h 1868329"/>
                <a:gd name="connsiteX3" fmla="*/ 207309 w 207309"/>
                <a:gd name="connsiteY3" fmla="*/ 0 h 186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868329">
                  <a:moveTo>
                    <a:pt x="207309" y="1686394"/>
                  </a:moveTo>
                  <a:lnTo>
                    <a:pt x="0" y="1868329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 rot="2476214" flipH="1" flipV="1">
              <a:off x="9048412" y="-97130"/>
              <a:ext cx="167264" cy="146792"/>
            </a:xfrm>
            <a:custGeom>
              <a:avLst/>
              <a:gdLst>
                <a:gd name="connsiteX0" fmla="*/ 167264 w 167264"/>
                <a:gd name="connsiteY0" fmla="*/ 0 h 146792"/>
                <a:gd name="connsiteX1" fmla="*/ 0 w 167264"/>
                <a:gd name="connsiteY1" fmla="*/ 146792 h 146792"/>
                <a:gd name="connsiteX2" fmla="*/ 0 w 167264"/>
                <a:gd name="connsiteY2" fmla="*/ 0 h 14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264" h="146792">
                  <a:moveTo>
                    <a:pt x="167264" y="0"/>
                  </a:moveTo>
                  <a:lnTo>
                    <a:pt x="0" y="146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/>
            <a:srcRect l="27103"/>
            <a:stretch>
              <a:fillRect/>
            </a:stretch>
          </p:blipFill>
          <p:spPr>
            <a:xfrm rot="16200000" flipH="1" flipV="1">
              <a:off x="10728326" y="28791"/>
              <a:ext cx="634313" cy="969225"/>
            </a:xfrm>
            <a:custGeom>
              <a:avLst/>
              <a:gdLst>
                <a:gd name="connsiteX0" fmla="*/ 0 w 634313"/>
                <a:gd name="connsiteY0" fmla="*/ 969225 h 969225"/>
                <a:gd name="connsiteX1" fmla="*/ 0 w 634313"/>
                <a:gd name="connsiteY1" fmla="*/ 0 h 969225"/>
                <a:gd name="connsiteX2" fmla="*/ 634313 w 634313"/>
                <a:gd name="connsiteY2" fmla="*/ 0 h 969225"/>
                <a:gd name="connsiteX3" fmla="*/ 634313 w 634313"/>
                <a:gd name="connsiteY3" fmla="*/ 969225 h 96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13" h="969225">
                  <a:moveTo>
                    <a:pt x="0" y="969225"/>
                  </a:moveTo>
                  <a:lnTo>
                    <a:pt x="0" y="0"/>
                  </a:lnTo>
                  <a:lnTo>
                    <a:pt x="634313" y="0"/>
                  </a:lnTo>
                  <a:lnTo>
                    <a:pt x="634313" y="969225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21"/>
          <p:cNvSpPr/>
          <p:nvPr/>
        </p:nvSpPr>
        <p:spPr>
          <a:xfrm flipV="1">
            <a:off x="0" y="5537349"/>
            <a:ext cx="2882301" cy="1425057"/>
          </a:xfrm>
          <a:custGeom>
            <a:avLst/>
            <a:gdLst>
              <a:gd name="connsiteX0" fmla="*/ 0 w 3553959"/>
              <a:gd name="connsiteY0" fmla="*/ 0 h 1757136"/>
              <a:gd name="connsiteX1" fmla="*/ 3553959 w 3553959"/>
              <a:gd name="connsiteY1" fmla="*/ 0 h 1757136"/>
              <a:gd name="connsiteX2" fmla="*/ 3114675 w 3553959"/>
              <a:gd name="connsiteY2" fmla="*/ 1757136 h 1757136"/>
              <a:gd name="connsiteX3" fmla="*/ 0 w 3553959"/>
              <a:gd name="connsiteY3" fmla="*/ 1757136 h 17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959" h="1757136">
                <a:moveTo>
                  <a:pt x="0" y="0"/>
                </a:moveTo>
                <a:lnTo>
                  <a:pt x="3553959" y="0"/>
                </a:lnTo>
                <a:lnTo>
                  <a:pt x="3114675" y="1757136"/>
                </a:lnTo>
                <a:lnTo>
                  <a:pt x="0" y="1757136"/>
                </a:lnTo>
                <a:close/>
              </a:path>
            </a:pathLst>
          </a:custGeom>
          <a:gradFill flip="none" rotWithShape="1">
            <a:gsLst>
              <a:gs pos="0">
                <a:srgbClr val="FF8FC1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 flipV="1">
            <a:off x="151790" y="4381500"/>
            <a:ext cx="2883957" cy="3132846"/>
            <a:chOff x="8666906" y="-613281"/>
            <a:chExt cx="3272269" cy="3554670"/>
          </a:xfrm>
        </p:grpSpPr>
        <p:sp>
          <p:nvSpPr>
            <p:cNvPr id="35" name="任意多边形: 形状 34"/>
            <p:cNvSpPr/>
            <p:nvPr/>
          </p:nvSpPr>
          <p:spPr>
            <a:xfrm rot="2476214" flipH="1" flipV="1">
              <a:off x="11663398" y="1054004"/>
              <a:ext cx="275777" cy="1479781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 rot="2476214" flipV="1">
              <a:off x="11389389" y="399914"/>
              <a:ext cx="51707" cy="2421728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 rot="2476214" flipH="1" flipV="1">
              <a:off x="10876541" y="206842"/>
              <a:ext cx="207309" cy="2734547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 rot="2476214" flipH="1" flipV="1">
              <a:off x="11157601" y="-313735"/>
              <a:ext cx="207309" cy="1975611"/>
            </a:xfrm>
            <a:custGeom>
              <a:avLst/>
              <a:gdLst>
                <a:gd name="connsiteX0" fmla="*/ 207309 w 207309"/>
                <a:gd name="connsiteY0" fmla="*/ 1793676 h 1975611"/>
                <a:gd name="connsiteX1" fmla="*/ 0 w 207309"/>
                <a:gd name="connsiteY1" fmla="*/ 1975611 h 1975611"/>
                <a:gd name="connsiteX2" fmla="*/ 0 w 207309"/>
                <a:gd name="connsiteY2" fmla="*/ 0 h 1975611"/>
                <a:gd name="connsiteX3" fmla="*/ 207309 w 207309"/>
                <a:gd name="connsiteY3" fmla="*/ 0 h 197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975611">
                  <a:moveTo>
                    <a:pt x="207309" y="1793676"/>
                  </a:moveTo>
                  <a:lnTo>
                    <a:pt x="0" y="1975611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solidFill>
              <a:srgbClr val="FFC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rot="2476214" flipH="1" flipV="1">
              <a:off x="10246465" y="-128486"/>
              <a:ext cx="207309" cy="2734547"/>
            </a:xfrm>
            <a:prstGeom prst="rect">
              <a:avLst/>
            </a:pr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任意多边形: 形状 39"/>
            <p:cNvSpPr/>
            <p:nvPr/>
          </p:nvSpPr>
          <p:spPr>
            <a:xfrm rot="2476214" flipH="1" flipV="1">
              <a:off x="9264900" y="-351684"/>
              <a:ext cx="207309" cy="2734547"/>
            </a:xfrm>
            <a:custGeom>
              <a:avLst/>
              <a:gdLst>
                <a:gd name="connsiteX0" fmla="*/ 207309 w 207309"/>
                <a:gd name="connsiteY0" fmla="*/ 2659108 h 2734547"/>
                <a:gd name="connsiteX1" fmla="*/ 121349 w 207309"/>
                <a:gd name="connsiteY1" fmla="*/ 2734547 h 2734547"/>
                <a:gd name="connsiteX2" fmla="*/ 0 w 207309"/>
                <a:gd name="connsiteY2" fmla="*/ 2734547 h 2734547"/>
                <a:gd name="connsiteX3" fmla="*/ 0 w 207309"/>
                <a:gd name="connsiteY3" fmla="*/ 0 h 2734547"/>
                <a:gd name="connsiteX4" fmla="*/ 207309 w 207309"/>
                <a:gd name="connsiteY4" fmla="*/ 0 h 273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09" h="2734547">
                  <a:moveTo>
                    <a:pt x="207309" y="2659108"/>
                  </a:moveTo>
                  <a:lnTo>
                    <a:pt x="121349" y="2734547"/>
                  </a:lnTo>
                  <a:lnTo>
                    <a:pt x="0" y="2734547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任意多边形: 形状 40"/>
            <p:cNvSpPr/>
            <p:nvPr/>
          </p:nvSpPr>
          <p:spPr>
            <a:xfrm rot="2476214" flipH="1" flipV="1">
              <a:off x="9606589" y="-613281"/>
              <a:ext cx="1022824" cy="1782112"/>
            </a:xfrm>
            <a:custGeom>
              <a:avLst/>
              <a:gdLst>
                <a:gd name="connsiteX0" fmla="*/ 830985 w 830985"/>
                <a:gd name="connsiteY0" fmla="*/ 1052838 h 1782112"/>
                <a:gd name="connsiteX1" fmla="*/ 0 w 830985"/>
                <a:gd name="connsiteY1" fmla="*/ 1782112 h 1782112"/>
                <a:gd name="connsiteX2" fmla="*/ 0 w 830985"/>
                <a:gd name="connsiteY2" fmla="*/ 0 h 1782112"/>
                <a:gd name="connsiteX3" fmla="*/ 830985 w 830985"/>
                <a:gd name="connsiteY3" fmla="*/ 0 h 178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985" h="1782112">
                  <a:moveTo>
                    <a:pt x="830985" y="1052838"/>
                  </a:moveTo>
                  <a:lnTo>
                    <a:pt x="0" y="1782112"/>
                  </a:lnTo>
                  <a:lnTo>
                    <a:pt x="0" y="0"/>
                  </a:lnTo>
                  <a:lnTo>
                    <a:pt x="83098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 rot="2476214" flipH="1" flipV="1">
              <a:off x="8666906" y="-300411"/>
              <a:ext cx="207309" cy="1868329"/>
            </a:xfrm>
            <a:custGeom>
              <a:avLst/>
              <a:gdLst>
                <a:gd name="connsiteX0" fmla="*/ 207309 w 207309"/>
                <a:gd name="connsiteY0" fmla="*/ 1686394 h 1868329"/>
                <a:gd name="connsiteX1" fmla="*/ 0 w 207309"/>
                <a:gd name="connsiteY1" fmla="*/ 1868329 h 1868329"/>
                <a:gd name="connsiteX2" fmla="*/ 0 w 207309"/>
                <a:gd name="connsiteY2" fmla="*/ 0 h 1868329"/>
                <a:gd name="connsiteX3" fmla="*/ 207309 w 207309"/>
                <a:gd name="connsiteY3" fmla="*/ 0 h 186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868329">
                  <a:moveTo>
                    <a:pt x="207309" y="1686394"/>
                  </a:moveTo>
                  <a:lnTo>
                    <a:pt x="0" y="1868329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rot="2476214" flipH="1" flipV="1">
              <a:off x="9048412" y="-97130"/>
              <a:ext cx="167264" cy="146792"/>
            </a:xfrm>
            <a:custGeom>
              <a:avLst/>
              <a:gdLst>
                <a:gd name="connsiteX0" fmla="*/ 167264 w 167264"/>
                <a:gd name="connsiteY0" fmla="*/ 0 h 146792"/>
                <a:gd name="connsiteX1" fmla="*/ 0 w 167264"/>
                <a:gd name="connsiteY1" fmla="*/ 146792 h 146792"/>
                <a:gd name="connsiteX2" fmla="*/ 0 w 167264"/>
                <a:gd name="connsiteY2" fmla="*/ 0 h 14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264" h="146792">
                  <a:moveTo>
                    <a:pt x="167264" y="0"/>
                  </a:moveTo>
                  <a:lnTo>
                    <a:pt x="0" y="146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 cstate="print"/>
            <a:srcRect l="27103"/>
            <a:stretch>
              <a:fillRect/>
            </a:stretch>
          </p:blipFill>
          <p:spPr>
            <a:xfrm rot="16200000" flipH="1" flipV="1">
              <a:off x="10728326" y="28791"/>
              <a:ext cx="634313" cy="969225"/>
            </a:xfrm>
            <a:custGeom>
              <a:avLst/>
              <a:gdLst>
                <a:gd name="connsiteX0" fmla="*/ 0 w 634313"/>
                <a:gd name="connsiteY0" fmla="*/ 969225 h 969225"/>
                <a:gd name="connsiteX1" fmla="*/ 0 w 634313"/>
                <a:gd name="connsiteY1" fmla="*/ 0 h 969225"/>
                <a:gd name="connsiteX2" fmla="*/ 634313 w 634313"/>
                <a:gd name="connsiteY2" fmla="*/ 0 h 969225"/>
                <a:gd name="connsiteX3" fmla="*/ 634313 w 634313"/>
                <a:gd name="connsiteY3" fmla="*/ 969225 h 96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13" h="969225">
                  <a:moveTo>
                    <a:pt x="0" y="969225"/>
                  </a:moveTo>
                  <a:lnTo>
                    <a:pt x="0" y="0"/>
                  </a:lnTo>
                  <a:lnTo>
                    <a:pt x="634313" y="0"/>
                  </a:lnTo>
                  <a:lnTo>
                    <a:pt x="634313" y="969225"/>
                  </a:lnTo>
                  <a:close/>
                </a:path>
              </a:pathLst>
            </a:custGeom>
          </p:spPr>
        </p:pic>
      </p:grpSp>
      <p:sp>
        <p:nvSpPr>
          <p:cNvPr id="51" name="任意多边形: 形状 50"/>
          <p:cNvSpPr/>
          <p:nvPr/>
        </p:nvSpPr>
        <p:spPr>
          <a:xfrm>
            <a:off x="11245845" y="5602514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9C9FFF"/>
              </a:gs>
              <a:gs pos="100000">
                <a:srgbClr val="9C9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2" name="任意多边形: 形状 51"/>
          <p:cNvSpPr/>
          <p:nvPr/>
        </p:nvSpPr>
        <p:spPr>
          <a:xfrm>
            <a:off x="370109" y="590549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AC8FF"/>
              </a:gs>
              <a:gs pos="100000">
                <a:srgbClr val="7AC8F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65" name="组合 64"/>
          <p:cNvGrpSpPr/>
          <p:nvPr/>
        </p:nvGrpSpPr>
        <p:grpSpPr>
          <a:xfrm flipV="1">
            <a:off x="1254874" y="1651003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 flipH="1">
            <a:off x="10169367" y="3997781"/>
            <a:ext cx="513963" cy="1322614"/>
            <a:chOff x="11487240" y="1943100"/>
            <a:chExt cx="936534" cy="2410045"/>
          </a:xfrm>
        </p:grpSpPr>
        <p:sp>
          <p:nvSpPr>
            <p:cNvPr id="67" name="任意多边形: 形状 66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8" name="任意多边形: 形状 67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0" name="矩形: 圆角 49"/>
          <p:cNvSpPr/>
          <p:nvPr/>
        </p:nvSpPr>
        <p:spPr>
          <a:xfrm>
            <a:off x="4927600" y="1855847"/>
            <a:ext cx="2336800" cy="76035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DE8FF"/>
              </a:gs>
              <a:gs pos="70000">
                <a:srgbClr val="7AC8FF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PART-03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M" panose="00020600040101010101" pitchFamily="18" charset="-122"/>
              <a:sym typeface="Arial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692400" y="2782551"/>
            <a:ext cx="680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57" name="PA-文本框 88"/>
          <p:cNvSpPr txBox="1"/>
          <p:nvPr>
            <p:custDataLst>
              <p:tags r:id="rId1"/>
            </p:custDataLst>
          </p:nvPr>
        </p:nvSpPr>
        <p:spPr>
          <a:xfrm>
            <a:off x="3822700" y="4177539"/>
            <a:ext cx="4546600" cy="796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enter your text, change the color or size of the text. You can also format the appropriate text and adjust the line spacing of the text. </a:t>
            </a:r>
          </a:p>
        </p:txBody>
      </p:sp>
      <p:sp>
        <p:nvSpPr>
          <p:cNvPr id="58" name="任意多边形: 形状 57"/>
          <p:cNvSpPr/>
          <p:nvPr/>
        </p:nvSpPr>
        <p:spPr>
          <a:xfrm rot="16200000" flipH="1">
            <a:off x="8329140" y="5175249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D9D9D9"/>
              </a:gs>
              <a:gs pos="100000">
                <a:srgbClr val="D9D9D9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9" name="任意多边形: 形状 58"/>
          <p:cNvSpPr/>
          <p:nvPr/>
        </p:nvSpPr>
        <p:spPr>
          <a:xfrm rot="16200000" flipH="1">
            <a:off x="3220232" y="1968858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D9D9D9"/>
              </a:gs>
              <a:gs pos="100000">
                <a:srgbClr val="D9D9D9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51" grpId="0" animBg="1"/>
      <p:bldP spid="52" grpId="0" animBg="1"/>
      <p:bldP spid="50" grpId="0" animBg="1"/>
      <p:bldP spid="56" grpId="0"/>
      <p:bldP spid="57" grpId="0"/>
      <p:bldP spid="58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 flipH="1" flipV="1">
            <a:off x="11642362" y="-368297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467100" y="39495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2867" y="5877381"/>
            <a:ext cx="513963" cy="1322614"/>
            <a:chOff x="11487240" y="1943100"/>
            <a:chExt cx="936534" cy="2410045"/>
          </a:xfrm>
        </p:grpSpPr>
        <p:sp>
          <p:nvSpPr>
            <p:cNvPr id="101" name="任意多边形: 形状 100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0400" y="1614374"/>
            <a:ext cx="10858500" cy="2460575"/>
            <a:chOff x="660400" y="3673525"/>
            <a:chExt cx="10858500" cy="2460575"/>
          </a:xfrm>
        </p:grpSpPr>
        <p:graphicFrame>
          <p:nvGraphicFramePr>
            <p:cNvPr id="19" name="图表 18"/>
            <p:cNvGraphicFramePr/>
            <p:nvPr/>
          </p:nvGraphicFramePr>
          <p:xfrm>
            <a:off x="660400" y="3673525"/>
            <a:ext cx="5222481" cy="24605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0" name="图表 19"/>
            <p:cNvGraphicFramePr/>
            <p:nvPr/>
          </p:nvGraphicFramePr>
          <p:xfrm>
            <a:off x="6296419" y="3673525"/>
            <a:ext cx="5222481" cy="24605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1021826" y="4448721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44641" y="4944179"/>
            <a:ext cx="4796761" cy="2832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6830955" y="4448721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853770" y="4944179"/>
            <a:ext cx="4796761" cy="2832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 flipH="1" flipV="1">
            <a:off x="11642362" y="-368297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467100" y="39495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2867" y="5877381"/>
            <a:ext cx="513963" cy="1322614"/>
            <a:chOff x="11487240" y="1943100"/>
            <a:chExt cx="936534" cy="2410045"/>
          </a:xfrm>
        </p:grpSpPr>
        <p:sp>
          <p:nvSpPr>
            <p:cNvPr id="101" name="任意多边形: 形状 100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448970" y="3448200"/>
            <a:ext cx="6489927" cy="190500"/>
            <a:chOff x="2745166" y="4398865"/>
            <a:chExt cx="6489927" cy="190500"/>
          </a:xfrm>
        </p:grpSpPr>
        <p:cxnSp>
          <p:nvCxnSpPr>
            <p:cNvPr id="18" name="直接连接符 11"/>
            <p:cNvCxnSpPr/>
            <p:nvPr/>
          </p:nvCxnSpPr>
          <p:spPr>
            <a:xfrm>
              <a:off x="2840416" y="4494115"/>
              <a:ext cx="6204177" cy="0"/>
            </a:xfrm>
            <a:prstGeom prst="lin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2745166" y="4398865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844975" y="4398865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944784" y="4398865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9044593" y="4398865"/>
              <a:ext cx="190500" cy="190500"/>
            </a:xfrm>
            <a:prstGeom prst="ellipse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</p:grp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1951466" y="4272713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74282" y="4800444"/>
            <a:ext cx="3333720" cy="606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8" name="矩形 3"/>
          <p:cNvSpPr>
            <a:spLocks noChangeArrowheads="1"/>
          </p:cNvSpPr>
          <p:nvPr/>
        </p:nvSpPr>
        <p:spPr bwMode="auto">
          <a:xfrm>
            <a:off x="6960047" y="4272713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982863" y="4800444"/>
            <a:ext cx="3333720" cy="606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3137048" y="1880481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159864" y="2408212"/>
            <a:ext cx="3333720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7612229" y="1880481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635045" y="2408212"/>
            <a:ext cx="3333720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159000" y="2222500"/>
            <a:ext cx="558800" cy="558800"/>
          </a:xfrm>
          <a:prstGeom prst="ellipse">
            <a:avLst/>
          </a:prstGeom>
          <a:gradFill flip="none" rotWithShape="1">
            <a:gsLst>
              <a:gs pos="0">
                <a:srgbClr val="8DE8FF"/>
              </a:gs>
              <a:gs pos="70000">
                <a:srgbClr val="7AC8FF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1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M" panose="00020600040101010101" pitchFamily="18" charset="-122"/>
              <a:sym typeface="Arial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769100" y="2222500"/>
            <a:ext cx="558800" cy="558800"/>
          </a:xfrm>
          <a:prstGeom prst="ellipse">
            <a:avLst/>
          </a:prstGeom>
          <a:gradFill flip="none" rotWithShape="1">
            <a:gsLst>
              <a:gs pos="0">
                <a:srgbClr val="FF8FC1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2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M" panose="00020600040101010101" pitchFamily="18" charset="-122"/>
              <a:sym typeface="Arial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66800" y="4826000"/>
            <a:ext cx="558800" cy="558800"/>
          </a:xfrm>
          <a:prstGeom prst="ellipse">
            <a:avLst/>
          </a:prstGeom>
          <a:gradFill flip="none" rotWithShape="1">
            <a:gsLst>
              <a:gs pos="0">
                <a:srgbClr val="FF8FC1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3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M" panose="00020600040101010101" pitchFamily="18" charset="-122"/>
              <a:sym typeface="Arial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019800" y="4826000"/>
            <a:ext cx="558800" cy="558800"/>
          </a:xfrm>
          <a:prstGeom prst="ellipse">
            <a:avLst/>
          </a:prstGeom>
          <a:gradFill flip="none" rotWithShape="1">
            <a:gsLst>
              <a:gs pos="0">
                <a:srgbClr val="8DE8FF"/>
              </a:gs>
              <a:gs pos="70000">
                <a:srgbClr val="7AC8FF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4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M" panose="00020600040101010101" pitchFamily="18" charset="-122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9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6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6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6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1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8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8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1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9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10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 flipH="1" flipV="1">
            <a:off x="11642362" y="-368297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467100" y="39495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2867" y="5877381"/>
            <a:ext cx="513963" cy="1322614"/>
            <a:chOff x="11487240" y="1943100"/>
            <a:chExt cx="936534" cy="2410045"/>
          </a:xfrm>
        </p:grpSpPr>
        <p:sp>
          <p:nvSpPr>
            <p:cNvPr id="101" name="任意多边形: 形状 100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9" name="íšľíďé"/>
          <p:cNvSpPr/>
          <p:nvPr/>
        </p:nvSpPr>
        <p:spPr bwMode="auto">
          <a:xfrm>
            <a:off x="3946580" y="2752395"/>
            <a:ext cx="4296106" cy="4296105"/>
          </a:xfrm>
          <a:prstGeom prst="blockArc">
            <a:avLst>
              <a:gd name="adj1" fmla="val 11058826"/>
              <a:gd name="adj2" fmla="val 21364096"/>
              <a:gd name="adj3" fmla="val 734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0" name="ïṥḻiḋè"/>
          <p:cNvGrpSpPr/>
          <p:nvPr/>
        </p:nvGrpSpPr>
        <p:grpSpPr>
          <a:xfrm>
            <a:off x="4991192" y="3643498"/>
            <a:ext cx="2195853" cy="2640317"/>
            <a:chOff x="3377804" y="1778794"/>
            <a:chExt cx="2370534" cy="2850356"/>
          </a:xfrm>
        </p:grpSpPr>
        <p:sp>
          <p:nvSpPr>
            <p:cNvPr id="32" name="ïṧ1íḍé"/>
            <p:cNvSpPr/>
            <p:nvPr/>
          </p:nvSpPr>
          <p:spPr bwMode="auto">
            <a:xfrm>
              <a:off x="3377804" y="1778794"/>
              <a:ext cx="2370534" cy="2370535"/>
            </a:xfrm>
            <a:custGeom>
              <a:avLst/>
              <a:gdLst>
                <a:gd name="T0" fmla="*/ 556 w 1252"/>
                <a:gd name="T1" fmla="*/ 1248 h 1252"/>
                <a:gd name="T2" fmla="*/ 375 w 1252"/>
                <a:gd name="T3" fmla="*/ 1200 h 1252"/>
                <a:gd name="T4" fmla="*/ 255 w 1252"/>
                <a:gd name="T5" fmla="*/ 1130 h 1252"/>
                <a:gd name="T6" fmla="*/ 122 w 1252"/>
                <a:gd name="T7" fmla="*/ 998 h 1252"/>
                <a:gd name="T8" fmla="*/ 52 w 1252"/>
                <a:gd name="T9" fmla="*/ 877 h 1252"/>
                <a:gd name="T10" fmla="*/ 4 w 1252"/>
                <a:gd name="T11" fmla="*/ 696 h 1252"/>
                <a:gd name="T12" fmla="*/ 4 w 1252"/>
                <a:gd name="T13" fmla="*/ 560 h 1252"/>
                <a:gd name="T14" fmla="*/ 137 w 1252"/>
                <a:gd name="T15" fmla="*/ 458 h 1252"/>
                <a:gd name="T16" fmla="*/ 120 w 1252"/>
                <a:gd name="T17" fmla="*/ 257 h 1252"/>
                <a:gd name="T18" fmla="*/ 287 w 1252"/>
                <a:gd name="T19" fmla="*/ 236 h 1252"/>
                <a:gd name="T20" fmla="*/ 372 w 1252"/>
                <a:gd name="T21" fmla="*/ 54 h 1252"/>
                <a:gd name="T22" fmla="*/ 528 w 1252"/>
                <a:gd name="T23" fmla="*/ 119 h 1252"/>
                <a:gd name="T24" fmla="*/ 626 w 1252"/>
                <a:gd name="T25" fmla="*/ 0 h 1252"/>
                <a:gd name="T26" fmla="*/ 724 w 1252"/>
                <a:gd name="T27" fmla="*/ 119 h 1252"/>
                <a:gd name="T28" fmla="*/ 879 w 1252"/>
                <a:gd name="T29" fmla="*/ 54 h 1252"/>
                <a:gd name="T30" fmla="*/ 965 w 1252"/>
                <a:gd name="T31" fmla="*/ 236 h 1252"/>
                <a:gd name="T32" fmla="*/ 1132 w 1252"/>
                <a:gd name="T33" fmla="*/ 257 h 1252"/>
                <a:gd name="T34" fmla="*/ 1115 w 1252"/>
                <a:gd name="T35" fmla="*/ 458 h 1252"/>
                <a:gd name="T36" fmla="*/ 1248 w 1252"/>
                <a:gd name="T37" fmla="*/ 560 h 1252"/>
                <a:gd name="T38" fmla="*/ 1248 w 1252"/>
                <a:gd name="T39" fmla="*/ 696 h 1252"/>
                <a:gd name="T40" fmla="*/ 1200 w 1252"/>
                <a:gd name="T41" fmla="*/ 877 h 1252"/>
                <a:gd name="T42" fmla="*/ 1130 w 1252"/>
                <a:gd name="T43" fmla="*/ 998 h 1252"/>
                <a:gd name="T44" fmla="*/ 997 w 1252"/>
                <a:gd name="T45" fmla="*/ 1130 h 1252"/>
                <a:gd name="T46" fmla="*/ 877 w 1252"/>
                <a:gd name="T47" fmla="*/ 1200 h 1252"/>
                <a:gd name="T48" fmla="*/ 696 w 1252"/>
                <a:gd name="T49" fmla="*/ 1248 h 1252"/>
                <a:gd name="T50" fmla="*/ 563 w 1252"/>
                <a:gd name="T51" fmla="*/ 1241 h 1252"/>
                <a:gd name="T52" fmla="*/ 717 w 1252"/>
                <a:gd name="T53" fmla="*/ 1126 h 1252"/>
                <a:gd name="T54" fmla="*/ 797 w 1252"/>
                <a:gd name="T55" fmla="*/ 1105 h 1252"/>
                <a:gd name="T56" fmla="*/ 955 w 1252"/>
                <a:gd name="T57" fmla="*/ 1014 h 1252"/>
                <a:gd name="T58" fmla="*/ 1013 w 1252"/>
                <a:gd name="T59" fmla="*/ 955 h 1252"/>
                <a:gd name="T60" fmla="*/ 1105 w 1252"/>
                <a:gd name="T61" fmla="*/ 797 h 1252"/>
                <a:gd name="T62" fmla="*/ 1126 w 1252"/>
                <a:gd name="T63" fmla="*/ 718 h 1252"/>
                <a:gd name="T64" fmla="*/ 1240 w 1252"/>
                <a:gd name="T65" fmla="*/ 563 h 1252"/>
                <a:gd name="T66" fmla="*/ 1106 w 1252"/>
                <a:gd name="T67" fmla="*/ 458 h 1252"/>
                <a:gd name="T68" fmla="*/ 1127 w 1252"/>
                <a:gd name="T69" fmla="*/ 265 h 1252"/>
                <a:gd name="T70" fmla="*/ 957 w 1252"/>
                <a:gd name="T71" fmla="*/ 241 h 1252"/>
                <a:gd name="T72" fmla="*/ 879 w 1252"/>
                <a:gd name="T73" fmla="*/ 63 h 1252"/>
                <a:gd name="T74" fmla="*/ 720 w 1252"/>
                <a:gd name="T75" fmla="*/ 127 h 1252"/>
                <a:gd name="T76" fmla="*/ 626 w 1252"/>
                <a:gd name="T77" fmla="*/ 9 h 1252"/>
                <a:gd name="T78" fmla="*/ 532 w 1252"/>
                <a:gd name="T79" fmla="*/ 127 h 1252"/>
                <a:gd name="T80" fmla="*/ 373 w 1252"/>
                <a:gd name="T81" fmla="*/ 63 h 1252"/>
                <a:gd name="T82" fmla="*/ 295 w 1252"/>
                <a:gd name="T83" fmla="*/ 241 h 1252"/>
                <a:gd name="T84" fmla="*/ 125 w 1252"/>
                <a:gd name="T85" fmla="*/ 265 h 1252"/>
                <a:gd name="T86" fmla="*/ 146 w 1252"/>
                <a:gd name="T87" fmla="*/ 458 h 1252"/>
                <a:gd name="T88" fmla="*/ 12 w 1252"/>
                <a:gd name="T89" fmla="*/ 563 h 1252"/>
                <a:gd name="T90" fmla="*/ 126 w 1252"/>
                <a:gd name="T91" fmla="*/ 718 h 1252"/>
                <a:gd name="T92" fmla="*/ 147 w 1252"/>
                <a:gd name="T93" fmla="*/ 797 h 1252"/>
                <a:gd name="T94" fmla="*/ 239 w 1252"/>
                <a:gd name="T95" fmla="*/ 955 h 1252"/>
                <a:gd name="T96" fmla="*/ 297 w 1252"/>
                <a:gd name="T97" fmla="*/ 1014 h 1252"/>
                <a:gd name="T98" fmla="*/ 455 w 1252"/>
                <a:gd name="T99" fmla="*/ 1105 h 1252"/>
                <a:gd name="T100" fmla="*/ 535 w 1252"/>
                <a:gd name="T101" fmla="*/ 1126 h 1252"/>
                <a:gd name="T102" fmla="*/ 288 w 1252"/>
                <a:gd name="T103" fmla="*/ 964 h 1252"/>
                <a:gd name="T104" fmla="*/ 626 w 1252"/>
                <a:gd name="T105" fmla="*/ 148 h 1252"/>
                <a:gd name="T106" fmla="*/ 964 w 1252"/>
                <a:gd name="T107" fmla="*/ 964 h 1252"/>
                <a:gd name="T108" fmla="*/ 157 w 1252"/>
                <a:gd name="T109" fmla="*/ 626 h 1252"/>
                <a:gd name="T110" fmla="*/ 626 w 1252"/>
                <a:gd name="T111" fmla="*/ 157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2" h="1252">
                  <a:moveTo>
                    <a:pt x="626" y="1252"/>
                  </a:moveTo>
                  <a:cubicBezTo>
                    <a:pt x="604" y="1252"/>
                    <a:pt x="581" y="1251"/>
                    <a:pt x="559" y="1249"/>
                  </a:cubicBezTo>
                  <a:cubicBezTo>
                    <a:pt x="556" y="1248"/>
                    <a:pt x="556" y="1248"/>
                    <a:pt x="556" y="1248"/>
                  </a:cubicBezTo>
                  <a:cubicBezTo>
                    <a:pt x="528" y="1134"/>
                    <a:pt x="528" y="1134"/>
                    <a:pt x="528" y="1134"/>
                  </a:cubicBezTo>
                  <a:cubicBezTo>
                    <a:pt x="504" y="1129"/>
                    <a:pt x="480" y="1123"/>
                    <a:pt x="458" y="1115"/>
                  </a:cubicBezTo>
                  <a:cubicBezTo>
                    <a:pt x="375" y="1200"/>
                    <a:pt x="375" y="1200"/>
                    <a:pt x="375" y="1200"/>
                  </a:cubicBezTo>
                  <a:cubicBezTo>
                    <a:pt x="372" y="1199"/>
                    <a:pt x="372" y="1199"/>
                    <a:pt x="372" y="1199"/>
                  </a:cubicBezTo>
                  <a:cubicBezTo>
                    <a:pt x="332" y="1181"/>
                    <a:pt x="293" y="1158"/>
                    <a:pt x="257" y="1132"/>
                  </a:cubicBezTo>
                  <a:cubicBezTo>
                    <a:pt x="255" y="1130"/>
                    <a:pt x="255" y="1130"/>
                    <a:pt x="255" y="1130"/>
                  </a:cubicBezTo>
                  <a:cubicBezTo>
                    <a:pt x="287" y="1016"/>
                    <a:pt x="287" y="1016"/>
                    <a:pt x="287" y="1016"/>
                  </a:cubicBezTo>
                  <a:cubicBezTo>
                    <a:pt x="269" y="1001"/>
                    <a:pt x="252" y="983"/>
                    <a:pt x="236" y="965"/>
                  </a:cubicBezTo>
                  <a:cubicBezTo>
                    <a:pt x="122" y="998"/>
                    <a:pt x="122" y="998"/>
                    <a:pt x="122" y="998"/>
                  </a:cubicBezTo>
                  <a:cubicBezTo>
                    <a:pt x="120" y="995"/>
                    <a:pt x="120" y="995"/>
                    <a:pt x="120" y="995"/>
                  </a:cubicBezTo>
                  <a:cubicBezTo>
                    <a:pt x="94" y="959"/>
                    <a:pt x="72" y="921"/>
                    <a:pt x="54" y="880"/>
                  </a:cubicBezTo>
                  <a:cubicBezTo>
                    <a:pt x="52" y="877"/>
                    <a:pt x="52" y="877"/>
                    <a:pt x="52" y="877"/>
                  </a:cubicBezTo>
                  <a:cubicBezTo>
                    <a:pt x="137" y="795"/>
                    <a:pt x="137" y="795"/>
                    <a:pt x="137" y="795"/>
                  </a:cubicBezTo>
                  <a:cubicBezTo>
                    <a:pt x="130" y="772"/>
                    <a:pt x="123" y="748"/>
                    <a:pt x="119" y="725"/>
                  </a:cubicBezTo>
                  <a:cubicBezTo>
                    <a:pt x="4" y="696"/>
                    <a:pt x="4" y="696"/>
                    <a:pt x="4" y="696"/>
                  </a:cubicBezTo>
                  <a:cubicBezTo>
                    <a:pt x="4" y="693"/>
                    <a:pt x="4" y="693"/>
                    <a:pt x="4" y="693"/>
                  </a:cubicBezTo>
                  <a:cubicBezTo>
                    <a:pt x="1" y="671"/>
                    <a:pt x="0" y="648"/>
                    <a:pt x="0" y="626"/>
                  </a:cubicBezTo>
                  <a:cubicBezTo>
                    <a:pt x="0" y="604"/>
                    <a:pt x="1" y="582"/>
                    <a:pt x="4" y="560"/>
                  </a:cubicBezTo>
                  <a:cubicBezTo>
                    <a:pt x="4" y="557"/>
                    <a:pt x="4" y="557"/>
                    <a:pt x="4" y="557"/>
                  </a:cubicBezTo>
                  <a:cubicBezTo>
                    <a:pt x="119" y="528"/>
                    <a:pt x="119" y="528"/>
                    <a:pt x="119" y="528"/>
                  </a:cubicBezTo>
                  <a:cubicBezTo>
                    <a:pt x="123" y="504"/>
                    <a:pt x="130" y="481"/>
                    <a:pt x="137" y="458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4" y="373"/>
                    <a:pt x="54" y="373"/>
                    <a:pt x="54" y="373"/>
                  </a:cubicBezTo>
                  <a:cubicBezTo>
                    <a:pt x="72" y="332"/>
                    <a:pt x="94" y="293"/>
                    <a:pt x="120" y="257"/>
                  </a:cubicBezTo>
                  <a:cubicBezTo>
                    <a:pt x="122" y="255"/>
                    <a:pt x="122" y="255"/>
                    <a:pt x="122" y="255"/>
                  </a:cubicBezTo>
                  <a:cubicBezTo>
                    <a:pt x="236" y="287"/>
                    <a:pt x="236" y="287"/>
                    <a:pt x="236" y="287"/>
                  </a:cubicBezTo>
                  <a:cubicBezTo>
                    <a:pt x="252" y="269"/>
                    <a:pt x="269" y="252"/>
                    <a:pt x="287" y="236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57" y="121"/>
                    <a:pt x="257" y="121"/>
                    <a:pt x="257" y="121"/>
                  </a:cubicBezTo>
                  <a:cubicBezTo>
                    <a:pt x="293" y="94"/>
                    <a:pt x="332" y="72"/>
                    <a:pt x="372" y="54"/>
                  </a:cubicBezTo>
                  <a:cubicBezTo>
                    <a:pt x="375" y="53"/>
                    <a:pt x="375" y="53"/>
                    <a:pt x="375" y="53"/>
                  </a:cubicBezTo>
                  <a:cubicBezTo>
                    <a:pt x="458" y="138"/>
                    <a:pt x="458" y="138"/>
                    <a:pt x="458" y="138"/>
                  </a:cubicBezTo>
                  <a:cubicBezTo>
                    <a:pt x="480" y="130"/>
                    <a:pt x="504" y="123"/>
                    <a:pt x="528" y="119"/>
                  </a:cubicBezTo>
                  <a:cubicBezTo>
                    <a:pt x="556" y="4"/>
                    <a:pt x="556" y="4"/>
                    <a:pt x="556" y="4"/>
                  </a:cubicBezTo>
                  <a:cubicBezTo>
                    <a:pt x="559" y="4"/>
                    <a:pt x="559" y="4"/>
                    <a:pt x="559" y="4"/>
                  </a:cubicBezTo>
                  <a:cubicBezTo>
                    <a:pt x="581" y="2"/>
                    <a:pt x="604" y="0"/>
                    <a:pt x="626" y="0"/>
                  </a:cubicBezTo>
                  <a:cubicBezTo>
                    <a:pt x="648" y="0"/>
                    <a:pt x="671" y="2"/>
                    <a:pt x="693" y="4"/>
                  </a:cubicBezTo>
                  <a:cubicBezTo>
                    <a:pt x="696" y="4"/>
                    <a:pt x="696" y="4"/>
                    <a:pt x="696" y="4"/>
                  </a:cubicBezTo>
                  <a:cubicBezTo>
                    <a:pt x="724" y="119"/>
                    <a:pt x="724" y="119"/>
                    <a:pt x="724" y="119"/>
                  </a:cubicBezTo>
                  <a:cubicBezTo>
                    <a:pt x="748" y="123"/>
                    <a:pt x="772" y="130"/>
                    <a:pt x="794" y="138"/>
                  </a:cubicBezTo>
                  <a:cubicBezTo>
                    <a:pt x="877" y="53"/>
                    <a:pt x="877" y="53"/>
                    <a:pt x="877" y="53"/>
                  </a:cubicBezTo>
                  <a:cubicBezTo>
                    <a:pt x="879" y="54"/>
                    <a:pt x="879" y="54"/>
                    <a:pt x="879" y="54"/>
                  </a:cubicBezTo>
                  <a:cubicBezTo>
                    <a:pt x="920" y="72"/>
                    <a:pt x="959" y="94"/>
                    <a:pt x="995" y="121"/>
                  </a:cubicBezTo>
                  <a:cubicBezTo>
                    <a:pt x="997" y="122"/>
                    <a:pt x="997" y="122"/>
                    <a:pt x="997" y="122"/>
                  </a:cubicBezTo>
                  <a:cubicBezTo>
                    <a:pt x="965" y="236"/>
                    <a:pt x="965" y="236"/>
                    <a:pt x="965" y="236"/>
                  </a:cubicBezTo>
                  <a:cubicBezTo>
                    <a:pt x="983" y="252"/>
                    <a:pt x="1000" y="269"/>
                    <a:pt x="1016" y="287"/>
                  </a:cubicBezTo>
                  <a:cubicBezTo>
                    <a:pt x="1130" y="255"/>
                    <a:pt x="1130" y="255"/>
                    <a:pt x="1130" y="255"/>
                  </a:cubicBezTo>
                  <a:cubicBezTo>
                    <a:pt x="1132" y="257"/>
                    <a:pt x="1132" y="257"/>
                    <a:pt x="1132" y="257"/>
                  </a:cubicBezTo>
                  <a:cubicBezTo>
                    <a:pt x="1158" y="293"/>
                    <a:pt x="1180" y="332"/>
                    <a:pt x="1198" y="373"/>
                  </a:cubicBezTo>
                  <a:cubicBezTo>
                    <a:pt x="1200" y="376"/>
                    <a:pt x="1200" y="376"/>
                    <a:pt x="1200" y="376"/>
                  </a:cubicBezTo>
                  <a:cubicBezTo>
                    <a:pt x="1115" y="458"/>
                    <a:pt x="1115" y="458"/>
                    <a:pt x="1115" y="458"/>
                  </a:cubicBezTo>
                  <a:cubicBezTo>
                    <a:pt x="1123" y="481"/>
                    <a:pt x="1129" y="504"/>
                    <a:pt x="1133" y="528"/>
                  </a:cubicBezTo>
                  <a:cubicBezTo>
                    <a:pt x="1248" y="557"/>
                    <a:pt x="1248" y="557"/>
                    <a:pt x="1248" y="557"/>
                  </a:cubicBezTo>
                  <a:cubicBezTo>
                    <a:pt x="1248" y="560"/>
                    <a:pt x="1248" y="560"/>
                    <a:pt x="1248" y="560"/>
                  </a:cubicBezTo>
                  <a:cubicBezTo>
                    <a:pt x="1251" y="582"/>
                    <a:pt x="1252" y="604"/>
                    <a:pt x="1252" y="626"/>
                  </a:cubicBezTo>
                  <a:cubicBezTo>
                    <a:pt x="1252" y="649"/>
                    <a:pt x="1251" y="671"/>
                    <a:pt x="1248" y="693"/>
                  </a:cubicBezTo>
                  <a:cubicBezTo>
                    <a:pt x="1248" y="696"/>
                    <a:pt x="1248" y="696"/>
                    <a:pt x="1248" y="696"/>
                  </a:cubicBezTo>
                  <a:cubicBezTo>
                    <a:pt x="1133" y="725"/>
                    <a:pt x="1133" y="725"/>
                    <a:pt x="1133" y="725"/>
                  </a:cubicBezTo>
                  <a:cubicBezTo>
                    <a:pt x="1129" y="748"/>
                    <a:pt x="1122" y="772"/>
                    <a:pt x="1115" y="795"/>
                  </a:cubicBezTo>
                  <a:cubicBezTo>
                    <a:pt x="1200" y="877"/>
                    <a:pt x="1200" y="877"/>
                    <a:pt x="1200" y="877"/>
                  </a:cubicBezTo>
                  <a:cubicBezTo>
                    <a:pt x="1198" y="880"/>
                    <a:pt x="1198" y="880"/>
                    <a:pt x="1198" y="880"/>
                  </a:cubicBezTo>
                  <a:cubicBezTo>
                    <a:pt x="1180" y="920"/>
                    <a:pt x="1158" y="959"/>
                    <a:pt x="1132" y="995"/>
                  </a:cubicBezTo>
                  <a:cubicBezTo>
                    <a:pt x="1130" y="998"/>
                    <a:pt x="1130" y="998"/>
                    <a:pt x="1130" y="998"/>
                  </a:cubicBezTo>
                  <a:cubicBezTo>
                    <a:pt x="1016" y="965"/>
                    <a:pt x="1016" y="965"/>
                    <a:pt x="1016" y="965"/>
                  </a:cubicBezTo>
                  <a:cubicBezTo>
                    <a:pt x="1000" y="983"/>
                    <a:pt x="983" y="1001"/>
                    <a:pt x="965" y="1016"/>
                  </a:cubicBezTo>
                  <a:cubicBezTo>
                    <a:pt x="997" y="1130"/>
                    <a:pt x="997" y="1130"/>
                    <a:pt x="997" y="1130"/>
                  </a:cubicBezTo>
                  <a:cubicBezTo>
                    <a:pt x="995" y="1132"/>
                    <a:pt x="995" y="1132"/>
                    <a:pt x="995" y="1132"/>
                  </a:cubicBezTo>
                  <a:cubicBezTo>
                    <a:pt x="959" y="1158"/>
                    <a:pt x="920" y="1181"/>
                    <a:pt x="879" y="1199"/>
                  </a:cubicBezTo>
                  <a:cubicBezTo>
                    <a:pt x="877" y="1200"/>
                    <a:pt x="877" y="1200"/>
                    <a:pt x="877" y="1200"/>
                  </a:cubicBezTo>
                  <a:cubicBezTo>
                    <a:pt x="794" y="1115"/>
                    <a:pt x="794" y="1115"/>
                    <a:pt x="794" y="1115"/>
                  </a:cubicBezTo>
                  <a:cubicBezTo>
                    <a:pt x="772" y="1123"/>
                    <a:pt x="748" y="1129"/>
                    <a:pt x="724" y="1134"/>
                  </a:cubicBezTo>
                  <a:cubicBezTo>
                    <a:pt x="696" y="1248"/>
                    <a:pt x="696" y="1248"/>
                    <a:pt x="696" y="1248"/>
                  </a:cubicBezTo>
                  <a:cubicBezTo>
                    <a:pt x="693" y="1249"/>
                    <a:pt x="693" y="1249"/>
                    <a:pt x="693" y="1249"/>
                  </a:cubicBezTo>
                  <a:cubicBezTo>
                    <a:pt x="671" y="1251"/>
                    <a:pt x="648" y="1252"/>
                    <a:pt x="626" y="1252"/>
                  </a:cubicBezTo>
                  <a:close/>
                  <a:moveTo>
                    <a:pt x="563" y="1241"/>
                  </a:moveTo>
                  <a:cubicBezTo>
                    <a:pt x="584" y="1243"/>
                    <a:pt x="605" y="1244"/>
                    <a:pt x="626" y="1244"/>
                  </a:cubicBezTo>
                  <a:cubicBezTo>
                    <a:pt x="647" y="1244"/>
                    <a:pt x="668" y="1243"/>
                    <a:pt x="689" y="1241"/>
                  </a:cubicBezTo>
                  <a:cubicBezTo>
                    <a:pt x="717" y="1126"/>
                    <a:pt x="717" y="1126"/>
                    <a:pt x="717" y="1126"/>
                  </a:cubicBezTo>
                  <a:cubicBezTo>
                    <a:pt x="720" y="1126"/>
                    <a:pt x="720" y="1126"/>
                    <a:pt x="720" y="1126"/>
                  </a:cubicBezTo>
                  <a:cubicBezTo>
                    <a:pt x="745" y="1121"/>
                    <a:pt x="770" y="1114"/>
                    <a:pt x="794" y="1106"/>
                  </a:cubicBezTo>
                  <a:cubicBezTo>
                    <a:pt x="797" y="1105"/>
                    <a:pt x="797" y="1105"/>
                    <a:pt x="797" y="1105"/>
                  </a:cubicBezTo>
                  <a:cubicBezTo>
                    <a:pt x="879" y="1190"/>
                    <a:pt x="879" y="1190"/>
                    <a:pt x="879" y="1190"/>
                  </a:cubicBezTo>
                  <a:cubicBezTo>
                    <a:pt x="917" y="1173"/>
                    <a:pt x="953" y="1151"/>
                    <a:pt x="988" y="1127"/>
                  </a:cubicBezTo>
                  <a:cubicBezTo>
                    <a:pt x="955" y="1014"/>
                    <a:pt x="955" y="1014"/>
                    <a:pt x="955" y="1014"/>
                  </a:cubicBezTo>
                  <a:cubicBezTo>
                    <a:pt x="957" y="1012"/>
                    <a:pt x="957" y="1012"/>
                    <a:pt x="957" y="1012"/>
                  </a:cubicBezTo>
                  <a:cubicBezTo>
                    <a:pt x="977" y="995"/>
                    <a:pt x="995" y="977"/>
                    <a:pt x="1011" y="958"/>
                  </a:cubicBezTo>
                  <a:cubicBezTo>
                    <a:pt x="1013" y="955"/>
                    <a:pt x="1013" y="955"/>
                    <a:pt x="1013" y="955"/>
                  </a:cubicBezTo>
                  <a:cubicBezTo>
                    <a:pt x="1127" y="988"/>
                    <a:pt x="1127" y="988"/>
                    <a:pt x="1127" y="988"/>
                  </a:cubicBezTo>
                  <a:cubicBezTo>
                    <a:pt x="1151" y="954"/>
                    <a:pt x="1172" y="917"/>
                    <a:pt x="1189" y="879"/>
                  </a:cubicBezTo>
                  <a:cubicBezTo>
                    <a:pt x="1105" y="797"/>
                    <a:pt x="1105" y="797"/>
                    <a:pt x="1105" y="797"/>
                  </a:cubicBezTo>
                  <a:cubicBezTo>
                    <a:pt x="1106" y="795"/>
                    <a:pt x="1106" y="795"/>
                    <a:pt x="1106" y="795"/>
                  </a:cubicBezTo>
                  <a:cubicBezTo>
                    <a:pt x="1114" y="771"/>
                    <a:pt x="1121" y="746"/>
                    <a:pt x="1125" y="720"/>
                  </a:cubicBezTo>
                  <a:cubicBezTo>
                    <a:pt x="1126" y="718"/>
                    <a:pt x="1126" y="718"/>
                    <a:pt x="1126" y="718"/>
                  </a:cubicBezTo>
                  <a:cubicBezTo>
                    <a:pt x="1240" y="689"/>
                    <a:pt x="1240" y="689"/>
                    <a:pt x="1240" y="689"/>
                  </a:cubicBezTo>
                  <a:cubicBezTo>
                    <a:pt x="1242" y="668"/>
                    <a:pt x="1243" y="647"/>
                    <a:pt x="1243" y="626"/>
                  </a:cubicBezTo>
                  <a:cubicBezTo>
                    <a:pt x="1243" y="605"/>
                    <a:pt x="1242" y="584"/>
                    <a:pt x="1240" y="563"/>
                  </a:cubicBezTo>
                  <a:cubicBezTo>
                    <a:pt x="1126" y="535"/>
                    <a:pt x="1126" y="535"/>
                    <a:pt x="1126" y="535"/>
                  </a:cubicBezTo>
                  <a:cubicBezTo>
                    <a:pt x="1125" y="532"/>
                    <a:pt x="1125" y="532"/>
                    <a:pt x="1125" y="532"/>
                  </a:cubicBezTo>
                  <a:cubicBezTo>
                    <a:pt x="1121" y="507"/>
                    <a:pt x="1114" y="482"/>
                    <a:pt x="1106" y="458"/>
                  </a:cubicBezTo>
                  <a:cubicBezTo>
                    <a:pt x="1105" y="455"/>
                    <a:pt x="1105" y="455"/>
                    <a:pt x="1105" y="455"/>
                  </a:cubicBezTo>
                  <a:cubicBezTo>
                    <a:pt x="1189" y="374"/>
                    <a:pt x="1189" y="374"/>
                    <a:pt x="1189" y="374"/>
                  </a:cubicBezTo>
                  <a:cubicBezTo>
                    <a:pt x="1172" y="335"/>
                    <a:pt x="1151" y="299"/>
                    <a:pt x="1127" y="265"/>
                  </a:cubicBezTo>
                  <a:cubicBezTo>
                    <a:pt x="1013" y="297"/>
                    <a:pt x="1013" y="297"/>
                    <a:pt x="1013" y="297"/>
                  </a:cubicBezTo>
                  <a:cubicBezTo>
                    <a:pt x="1011" y="295"/>
                    <a:pt x="1011" y="295"/>
                    <a:pt x="1011" y="295"/>
                  </a:cubicBezTo>
                  <a:cubicBezTo>
                    <a:pt x="995" y="276"/>
                    <a:pt x="977" y="257"/>
                    <a:pt x="957" y="241"/>
                  </a:cubicBezTo>
                  <a:cubicBezTo>
                    <a:pt x="955" y="239"/>
                    <a:pt x="955" y="239"/>
                    <a:pt x="955" y="239"/>
                  </a:cubicBezTo>
                  <a:cubicBezTo>
                    <a:pt x="988" y="126"/>
                    <a:pt x="988" y="126"/>
                    <a:pt x="988" y="126"/>
                  </a:cubicBezTo>
                  <a:cubicBezTo>
                    <a:pt x="953" y="101"/>
                    <a:pt x="917" y="80"/>
                    <a:pt x="879" y="63"/>
                  </a:cubicBezTo>
                  <a:cubicBezTo>
                    <a:pt x="797" y="148"/>
                    <a:pt x="797" y="148"/>
                    <a:pt x="797" y="148"/>
                  </a:cubicBezTo>
                  <a:cubicBezTo>
                    <a:pt x="794" y="147"/>
                    <a:pt x="794" y="147"/>
                    <a:pt x="794" y="147"/>
                  </a:cubicBezTo>
                  <a:cubicBezTo>
                    <a:pt x="770" y="138"/>
                    <a:pt x="745" y="131"/>
                    <a:pt x="720" y="127"/>
                  </a:cubicBezTo>
                  <a:cubicBezTo>
                    <a:pt x="717" y="126"/>
                    <a:pt x="717" y="126"/>
                    <a:pt x="717" y="126"/>
                  </a:cubicBezTo>
                  <a:cubicBezTo>
                    <a:pt x="689" y="12"/>
                    <a:pt x="689" y="12"/>
                    <a:pt x="689" y="12"/>
                  </a:cubicBezTo>
                  <a:cubicBezTo>
                    <a:pt x="668" y="10"/>
                    <a:pt x="647" y="9"/>
                    <a:pt x="626" y="9"/>
                  </a:cubicBezTo>
                  <a:cubicBezTo>
                    <a:pt x="605" y="9"/>
                    <a:pt x="584" y="10"/>
                    <a:pt x="563" y="12"/>
                  </a:cubicBezTo>
                  <a:cubicBezTo>
                    <a:pt x="535" y="126"/>
                    <a:pt x="535" y="126"/>
                    <a:pt x="535" y="126"/>
                  </a:cubicBezTo>
                  <a:cubicBezTo>
                    <a:pt x="532" y="127"/>
                    <a:pt x="532" y="127"/>
                    <a:pt x="532" y="127"/>
                  </a:cubicBezTo>
                  <a:cubicBezTo>
                    <a:pt x="507" y="131"/>
                    <a:pt x="482" y="138"/>
                    <a:pt x="458" y="147"/>
                  </a:cubicBezTo>
                  <a:cubicBezTo>
                    <a:pt x="455" y="148"/>
                    <a:pt x="455" y="148"/>
                    <a:pt x="455" y="148"/>
                  </a:cubicBezTo>
                  <a:cubicBezTo>
                    <a:pt x="373" y="63"/>
                    <a:pt x="373" y="63"/>
                    <a:pt x="373" y="63"/>
                  </a:cubicBezTo>
                  <a:cubicBezTo>
                    <a:pt x="335" y="80"/>
                    <a:pt x="298" y="101"/>
                    <a:pt x="264" y="126"/>
                  </a:cubicBezTo>
                  <a:cubicBezTo>
                    <a:pt x="297" y="239"/>
                    <a:pt x="297" y="239"/>
                    <a:pt x="297" y="239"/>
                  </a:cubicBezTo>
                  <a:cubicBezTo>
                    <a:pt x="295" y="241"/>
                    <a:pt x="295" y="241"/>
                    <a:pt x="295" y="241"/>
                  </a:cubicBezTo>
                  <a:cubicBezTo>
                    <a:pt x="275" y="257"/>
                    <a:pt x="257" y="276"/>
                    <a:pt x="241" y="295"/>
                  </a:cubicBezTo>
                  <a:cubicBezTo>
                    <a:pt x="239" y="297"/>
                    <a:pt x="239" y="297"/>
                    <a:pt x="239" y="297"/>
                  </a:cubicBezTo>
                  <a:cubicBezTo>
                    <a:pt x="125" y="265"/>
                    <a:pt x="125" y="265"/>
                    <a:pt x="125" y="265"/>
                  </a:cubicBezTo>
                  <a:cubicBezTo>
                    <a:pt x="101" y="299"/>
                    <a:pt x="80" y="335"/>
                    <a:pt x="63" y="374"/>
                  </a:cubicBezTo>
                  <a:cubicBezTo>
                    <a:pt x="147" y="455"/>
                    <a:pt x="147" y="455"/>
                    <a:pt x="147" y="455"/>
                  </a:cubicBezTo>
                  <a:cubicBezTo>
                    <a:pt x="146" y="458"/>
                    <a:pt x="146" y="458"/>
                    <a:pt x="146" y="458"/>
                  </a:cubicBezTo>
                  <a:cubicBezTo>
                    <a:pt x="138" y="482"/>
                    <a:pt x="131" y="507"/>
                    <a:pt x="127" y="532"/>
                  </a:cubicBezTo>
                  <a:cubicBezTo>
                    <a:pt x="126" y="535"/>
                    <a:pt x="126" y="535"/>
                    <a:pt x="126" y="535"/>
                  </a:cubicBezTo>
                  <a:cubicBezTo>
                    <a:pt x="12" y="563"/>
                    <a:pt x="12" y="563"/>
                    <a:pt x="12" y="563"/>
                  </a:cubicBezTo>
                  <a:cubicBezTo>
                    <a:pt x="10" y="584"/>
                    <a:pt x="9" y="606"/>
                    <a:pt x="9" y="626"/>
                  </a:cubicBezTo>
                  <a:cubicBezTo>
                    <a:pt x="9" y="647"/>
                    <a:pt x="10" y="668"/>
                    <a:pt x="12" y="689"/>
                  </a:cubicBezTo>
                  <a:cubicBezTo>
                    <a:pt x="126" y="718"/>
                    <a:pt x="126" y="718"/>
                    <a:pt x="126" y="718"/>
                  </a:cubicBezTo>
                  <a:cubicBezTo>
                    <a:pt x="127" y="720"/>
                    <a:pt x="127" y="720"/>
                    <a:pt x="127" y="720"/>
                  </a:cubicBezTo>
                  <a:cubicBezTo>
                    <a:pt x="131" y="746"/>
                    <a:pt x="138" y="771"/>
                    <a:pt x="146" y="795"/>
                  </a:cubicBezTo>
                  <a:cubicBezTo>
                    <a:pt x="147" y="797"/>
                    <a:pt x="147" y="797"/>
                    <a:pt x="147" y="797"/>
                  </a:cubicBezTo>
                  <a:cubicBezTo>
                    <a:pt x="63" y="879"/>
                    <a:pt x="63" y="879"/>
                    <a:pt x="63" y="879"/>
                  </a:cubicBezTo>
                  <a:cubicBezTo>
                    <a:pt x="80" y="917"/>
                    <a:pt x="101" y="954"/>
                    <a:pt x="125" y="988"/>
                  </a:cubicBezTo>
                  <a:cubicBezTo>
                    <a:pt x="239" y="955"/>
                    <a:pt x="239" y="955"/>
                    <a:pt x="239" y="955"/>
                  </a:cubicBezTo>
                  <a:cubicBezTo>
                    <a:pt x="241" y="958"/>
                    <a:pt x="241" y="958"/>
                    <a:pt x="241" y="958"/>
                  </a:cubicBezTo>
                  <a:cubicBezTo>
                    <a:pt x="257" y="977"/>
                    <a:pt x="275" y="995"/>
                    <a:pt x="295" y="1012"/>
                  </a:cubicBezTo>
                  <a:cubicBezTo>
                    <a:pt x="297" y="1014"/>
                    <a:pt x="297" y="1014"/>
                    <a:pt x="297" y="1014"/>
                  </a:cubicBezTo>
                  <a:cubicBezTo>
                    <a:pt x="264" y="1127"/>
                    <a:pt x="264" y="1127"/>
                    <a:pt x="264" y="1127"/>
                  </a:cubicBezTo>
                  <a:cubicBezTo>
                    <a:pt x="298" y="1151"/>
                    <a:pt x="335" y="1173"/>
                    <a:pt x="373" y="1190"/>
                  </a:cubicBezTo>
                  <a:cubicBezTo>
                    <a:pt x="455" y="1105"/>
                    <a:pt x="455" y="1105"/>
                    <a:pt x="455" y="1105"/>
                  </a:cubicBezTo>
                  <a:cubicBezTo>
                    <a:pt x="458" y="1106"/>
                    <a:pt x="458" y="1106"/>
                    <a:pt x="458" y="1106"/>
                  </a:cubicBezTo>
                  <a:cubicBezTo>
                    <a:pt x="482" y="1114"/>
                    <a:pt x="507" y="1121"/>
                    <a:pt x="532" y="1126"/>
                  </a:cubicBezTo>
                  <a:cubicBezTo>
                    <a:pt x="535" y="1126"/>
                    <a:pt x="535" y="1126"/>
                    <a:pt x="535" y="1126"/>
                  </a:cubicBezTo>
                  <a:lnTo>
                    <a:pt x="563" y="1241"/>
                  </a:lnTo>
                  <a:close/>
                  <a:moveTo>
                    <a:pt x="626" y="1104"/>
                  </a:moveTo>
                  <a:cubicBezTo>
                    <a:pt x="498" y="1104"/>
                    <a:pt x="378" y="1055"/>
                    <a:pt x="288" y="964"/>
                  </a:cubicBezTo>
                  <a:cubicBezTo>
                    <a:pt x="198" y="874"/>
                    <a:pt x="148" y="754"/>
                    <a:pt x="148" y="626"/>
                  </a:cubicBezTo>
                  <a:cubicBezTo>
                    <a:pt x="148" y="499"/>
                    <a:pt x="198" y="379"/>
                    <a:pt x="288" y="288"/>
                  </a:cubicBezTo>
                  <a:cubicBezTo>
                    <a:pt x="378" y="198"/>
                    <a:pt x="498" y="148"/>
                    <a:pt x="626" y="148"/>
                  </a:cubicBezTo>
                  <a:cubicBezTo>
                    <a:pt x="754" y="148"/>
                    <a:pt x="874" y="198"/>
                    <a:pt x="964" y="288"/>
                  </a:cubicBezTo>
                  <a:cubicBezTo>
                    <a:pt x="1054" y="379"/>
                    <a:pt x="1104" y="499"/>
                    <a:pt x="1104" y="626"/>
                  </a:cubicBezTo>
                  <a:cubicBezTo>
                    <a:pt x="1104" y="754"/>
                    <a:pt x="1054" y="874"/>
                    <a:pt x="964" y="964"/>
                  </a:cubicBezTo>
                  <a:cubicBezTo>
                    <a:pt x="874" y="1055"/>
                    <a:pt x="754" y="1104"/>
                    <a:pt x="626" y="1104"/>
                  </a:cubicBezTo>
                  <a:close/>
                  <a:moveTo>
                    <a:pt x="626" y="157"/>
                  </a:moveTo>
                  <a:cubicBezTo>
                    <a:pt x="367" y="157"/>
                    <a:pt x="157" y="367"/>
                    <a:pt x="157" y="626"/>
                  </a:cubicBezTo>
                  <a:cubicBezTo>
                    <a:pt x="157" y="885"/>
                    <a:pt x="367" y="1096"/>
                    <a:pt x="626" y="1096"/>
                  </a:cubicBezTo>
                  <a:cubicBezTo>
                    <a:pt x="885" y="1096"/>
                    <a:pt x="1095" y="885"/>
                    <a:pt x="1095" y="626"/>
                  </a:cubicBezTo>
                  <a:cubicBezTo>
                    <a:pt x="1095" y="367"/>
                    <a:pt x="885" y="157"/>
                    <a:pt x="626" y="15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îṧľïde"/>
            <p:cNvSpPr/>
            <p:nvPr/>
          </p:nvSpPr>
          <p:spPr bwMode="auto">
            <a:xfrm>
              <a:off x="3770710" y="2145506"/>
              <a:ext cx="1595438" cy="2483644"/>
            </a:xfrm>
            <a:custGeom>
              <a:avLst/>
              <a:gdLst>
                <a:gd name="T0" fmla="*/ 2147483646 w 842"/>
                <a:gd name="T1" fmla="*/ 2147483646 h 1312"/>
                <a:gd name="T2" fmla="*/ 2147483646 w 842"/>
                <a:gd name="T3" fmla="*/ 2147483646 h 1312"/>
                <a:gd name="T4" fmla="*/ 2147483646 w 842"/>
                <a:gd name="T5" fmla="*/ 2147483646 h 1312"/>
                <a:gd name="T6" fmla="*/ 2147483646 w 842"/>
                <a:gd name="T7" fmla="*/ 2147483646 h 1312"/>
                <a:gd name="T8" fmla="*/ 2147483646 w 842"/>
                <a:gd name="T9" fmla="*/ 2147483646 h 1312"/>
                <a:gd name="T10" fmla="*/ 2147483646 w 842"/>
                <a:gd name="T11" fmla="*/ 2147483646 h 1312"/>
                <a:gd name="T12" fmla="*/ 2147483646 w 842"/>
                <a:gd name="T13" fmla="*/ 2147483646 h 1312"/>
                <a:gd name="T14" fmla="*/ 2147483646 w 842"/>
                <a:gd name="T15" fmla="*/ 2147483646 h 1312"/>
                <a:gd name="T16" fmla="*/ 2147483646 w 842"/>
                <a:gd name="T17" fmla="*/ 2147483646 h 1312"/>
                <a:gd name="T18" fmla="*/ 2147483646 w 842"/>
                <a:gd name="T19" fmla="*/ 2147483646 h 1312"/>
                <a:gd name="T20" fmla="*/ 2147483646 w 842"/>
                <a:gd name="T21" fmla="*/ 2147483646 h 1312"/>
                <a:gd name="T22" fmla="*/ 2147483646 w 842"/>
                <a:gd name="T23" fmla="*/ 2147483646 h 1312"/>
                <a:gd name="T24" fmla="*/ 2147483646 w 842"/>
                <a:gd name="T25" fmla="*/ 2147483646 h 1312"/>
                <a:gd name="T26" fmla="*/ 2147483646 w 842"/>
                <a:gd name="T27" fmla="*/ 2147483646 h 1312"/>
                <a:gd name="T28" fmla="*/ 2147483646 w 842"/>
                <a:gd name="T29" fmla="*/ 2147483646 h 1312"/>
                <a:gd name="T30" fmla="*/ 2147483646 w 842"/>
                <a:gd name="T31" fmla="*/ 2147483646 h 1312"/>
                <a:gd name="T32" fmla="*/ 2147483646 w 842"/>
                <a:gd name="T33" fmla="*/ 2147483646 h 1312"/>
                <a:gd name="T34" fmla="*/ 0 w 842"/>
                <a:gd name="T35" fmla="*/ 2147483646 h 1312"/>
                <a:gd name="T36" fmla="*/ 2147483646 w 842"/>
                <a:gd name="T37" fmla="*/ 0 h 1312"/>
                <a:gd name="T38" fmla="*/ 2147483646 w 842"/>
                <a:gd name="T39" fmla="*/ 0 h 1312"/>
                <a:gd name="T40" fmla="*/ 2147483646 w 842"/>
                <a:gd name="T41" fmla="*/ 2147483646 h 1312"/>
                <a:gd name="T42" fmla="*/ 2147483646 w 842"/>
                <a:gd name="T43" fmla="*/ 2147483646 h 1312"/>
                <a:gd name="T44" fmla="*/ 2147483646 w 842"/>
                <a:gd name="T45" fmla="*/ 2147483646 h 1312"/>
                <a:gd name="T46" fmla="*/ 2147483646 w 842"/>
                <a:gd name="T47" fmla="*/ 2147483646 h 1312"/>
                <a:gd name="T48" fmla="*/ 2147483646 w 842"/>
                <a:gd name="T49" fmla="*/ 2147483646 h 1312"/>
                <a:gd name="T50" fmla="*/ 2147483646 w 842"/>
                <a:gd name="T51" fmla="*/ 2147483646 h 1312"/>
                <a:gd name="T52" fmla="*/ 2147483646 w 842"/>
                <a:gd name="T53" fmla="*/ 2147483646 h 1312"/>
                <a:gd name="T54" fmla="*/ 2147483646 w 842"/>
                <a:gd name="T55" fmla="*/ 2147483646 h 1312"/>
                <a:gd name="T56" fmla="*/ 2147483646 w 842"/>
                <a:gd name="T57" fmla="*/ 2147483646 h 1312"/>
                <a:gd name="T58" fmla="*/ 2147483646 w 842"/>
                <a:gd name="T59" fmla="*/ 2147483646 h 1312"/>
                <a:gd name="T60" fmla="*/ 2147483646 w 842"/>
                <a:gd name="T61" fmla="*/ 2147483646 h 1312"/>
                <a:gd name="T62" fmla="*/ 2147483646 w 842"/>
                <a:gd name="T63" fmla="*/ 2147483646 h 1312"/>
                <a:gd name="T64" fmla="*/ 2147483646 w 842"/>
                <a:gd name="T65" fmla="*/ 2147483646 h 1312"/>
                <a:gd name="T66" fmla="*/ 2147483646 w 842"/>
                <a:gd name="T67" fmla="*/ 2147483646 h 1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42" h="1312">
                  <a:moveTo>
                    <a:pt x="388" y="1312"/>
                  </a:moveTo>
                  <a:cubicBezTo>
                    <a:pt x="362" y="1312"/>
                    <a:pt x="340" y="1291"/>
                    <a:pt x="340" y="1265"/>
                  </a:cubicBezTo>
                  <a:cubicBezTo>
                    <a:pt x="340" y="1259"/>
                    <a:pt x="341" y="1254"/>
                    <a:pt x="343" y="1249"/>
                  </a:cubicBezTo>
                  <a:cubicBezTo>
                    <a:pt x="278" y="1249"/>
                    <a:pt x="278" y="1249"/>
                    <a:pt x="278" y="1249"/>
                  </a:cubicBezTo>
                  <a:cubicBezTo>
                    <a:pt x="250" y="1249"/>
                    <a:pt x="228" y="1226"/>
                    <a:pt x="228" y="1199"/>
                  </a:cubicBezTo>
                  <a:cubicBezTo>
                    <a:pt x="228" y="1186"/>
                    <a:pt x="233" y="1173"/>
                    <a:pt x="241" y="1164"/>
                  </a:cubicBezTo>
                  <a:cubicBezTo>
                    <a:pt x="228" y="1156"/>
                    <a:pt x="219" y="1140"/>
                    <a:pt x="219" y="1121"/>
                  </a:cubicBezTo>
                  <a:cubicBezTo>
                    <a:pt x="219" y="1108"/>
                    <a:pt x="223" y="1095"/>
                    <a:pt x="232" y="1086"/>
                  </a:cubicBezTo>
                  <a:cubicBezTo>
                    <a:pt x="210" y="1073"/>
                    <a:pt x="196" y="1049"/>
                    <a:pt x="196" y="102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76"/>
                    <a:pt x="196" y="976"/>
                    <a:pt x="196" y="976"/>
                  </a:cubicBezTo>
                  <a:cubicBezTo>
                    <a:pt x="196" y="966"/>
                    <a:pt x="196" y="957"/>
                    <a:pt x="196" y="947"/>
                  </a:cubicBezTo>
                  <a:cubicBezTo>
                    <a:pt x="197" y="940"/>
                    <a:pt x="197" y="940"/>
                    <a:pt x="197" y="940"/>
                  </a:cubicBezTo>
                  <a:cubicBezTo>
                    <a:pt x="197" y="917"/>
                    <a:pt x="197" y="917"/>
                    <a:pt x="197" y="917"/>
                  </a:cubicBezTo>
                  <a:cubicBezTo>
                    <a:pt x="196" y="897"/>
                    <a:pt x="194" y="871"/>
                    <a:pt x="180" y="849"/>
                  </a:cubicBezTo>
                  <a:cubicBezTo>
                    <a:pt x="166" y="824"/>
                    <a:pt x="148" y="802"/>
                    <a:pt x="129" y="779"/>
                  </a:cubicBezTo>
                  <a:cubicBezTo>
                    <a:pt x="69" y="706"/>
                    <a:pt x="0" y="623"/>
                    <a:pt x="0" y="419"/>
                  </a:cubicBezTo>
                  <a:cubicBezTo>
                    <a:pt x="0" y="188"/>
                    <a:pt x="188" y="0"/>
                    <a:pt x="419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654" y="0"/>
                    <a:pt x="842" y="188"/>
                    <a:pt x="842" y="419"/>
                  </a:cubicBezTo>
                  <a:cubicBezTo>
                    <a:pt x="842" y="623"/>
                    <a:pt x="773" y="706"/>
                    <a:pt x="713" y="779"/>
                  </a:cubicBezTo>
                  <a:cubicBezTo>
                    <a:pt x="694" y="802"/>
                    <a:pt x="676" y="824"/>
                    <a:pt x="662" y="849"/>
                  </a:cubicBezTo>
                  <a:cubicBezTo>
                    <a:pt x="653" y="863"/>
                    <a:pt x="649" y="879"/>
                    <a:pt x="647" y="899"/>
                  </a:cubicBezTo>
                  <a:cubicBezTo>
                    <a:pt x="646" y="1023"/>
                    <a:pt x="646" y="1023"/>
                    <a:pt x="646" y="1023"/>
                  </a:cubicBezTo>
                  <a:cubicBezTo>
                    <a:pt x="646" y="1049"/>
                    <a:pt x="632" y="1073"/>
                    <a:pt x="610" y="1086"/>
                  </a:cubicBezTo>
                  <a:cubicBezTo>
                    <a:pt x="619" y="1095"/>
                    <a:pt x="623" y="1108"/>
                    <a:pt x="623" y="1121"/>
                  </a:cubicBezTo>
                  <a:cubicBezTo>
                    <a:pt x="623" y="1140"/>
                    <a:pt x="614" y="1156"/>
                    <a:pt x="601" y="1164"/>
                  </a:cubicBezTo>
                  <a:cubicBezTo>
                    <a:pt x="609" y="1173"/>
                    <a:pt x="614" y="1186"/>
                    <a:pt x="614" y="1199"/>
                  </a:cubicBezTo>
                  <a:cubicBezTo>
                    <a:pt x="614" y="1226"/>
                    <a:pt x="592" y="1249"/>
                    <a:pt x="564" y="1249"/>
                  </a:cubicBezTo>
                  <a:cubicBezTo>
                    <a:pt x="499" y="1249"/>
                    <a:pt x="499" y="1249"/>
                    <a:pt x="499" y="1249"/>
                  </a:cubicBezTo>
                  <a:cubicBezTo>
                    <a:pt x="501" y="1254"/>
                    <a:pt x="502" y="1259"/>
                    <a:pt x="502" y="1265"/>
                  </a:cubicBezTo>
                  <a:cubicBezTo>
                    <a:pt x="502" y="1291"/>
                    <a:pt x="480" y="1312"/>
                    <a:pt x="455" y="1312"/>
                  </a:cubicBezTo>
                  <a:lnTo>
                    <a:pt x="388" y="13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4" name="iṥľíḋe"/>
            <p:cNvSpPr/>
            <p:nvPr/>
          </p:nvSpPr>
          <p:spPr bwMode="auto">
            <a:xfrm>
              <a:off x="4481513" y="4523185"/>
              <a:ext cx="175022" cy="48815"/>
            </a:xfrm>
            <a:custGeom>
              <a:avLst/>
              <a:gdLst>
                <a:gd name="T0" fmla="*/ 2147483646 w 93"/>
                <a:gd name="T1" fmla="*/ 2147483646 h 26"/>
                <a:gd name="T2" fmla="*/ 0 w 93"/>
                <a:gd name="T3" fmla="*/ 2147483646 h 26"/>
                <a:gd name="T4" fmla="*/ 2147483646 w 93"/>
                <a:gd name="T5" fmla="*/ 0 h 26"/>
                <a:gd name="T6" fmla="*/ 2147483646 w 93"/>
                <a:gd name="T7" fmla="*/ 0 h 26"/>
                <a:gd name="T8" fmla="*/ 2147483646 w 93"/>
                <a:gd name="T9" fmla="*/ 2147483646 h 26"/>
                <a:gd name="T10" fmla="*/ 2147483646 w 93"/>
                <a:gd name="T11" fmla="*/ 2147483646 h 26"/>
                <a:gd name="T12" fmla="*/ 2147483646 w 93"/>
                <a:gd name="T13" fmla="*/ 214748364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" h="26">
                  <a:moveTo>
                    <a:pt x="13" y="26"/>
                  </a:move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7" y="0"/>
                    <a:pt x="93" y="6"/>
                    <a:pt x="93" y="13"/>
                  </a:cubicBezTo>
                  <a:cubicBezTo>
                    <a:pt x="93" y="20"/>
                    <a:pt x="87" y="26"/>
                    <a:pt x="80" y="26"/>
                  </a:cubicBezTo>
                  <a:lnTo>
                    <a:pt x="13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 fontScale="2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5" name="îṩḻiḋé"/>
            <p:cNvSpPr/>
            <p:nvPr/>
          </p:nvSpPr>
          <p:spPr bwMode="auto">
            <a:xfrm>
              <a:off x="4267201" y="4391025"/>
              <a:ext cx="602456" cy="61913"/>
            </a:xfrm>
            <a:custGeom>
              <a:avLst/>
              <a:gdLst>
                <a:gd name="T0" fmla="*/ 2147483646 w 318"/>
                <a:gd name="T1" fmla="*/ 2147483646 h 33"/>
                <a:gd name="T2" fmla="*/ 0 w 318"/>
                <a:gd name="T3" fmla="*/ 2147483646 h 33"/>
                <a:gd name="T4" fmla="*/ 2147483646 w 318"/>
                <a:gd name="T5" fmla="*/ 0 h 33"/>
                <a:gd name="T6" fmla="*/ 2147483646 w 318"/>
                <a:gd name="T7" fmla="*/ 0 h 33"/>
                <a:gd name="T8" fmla="*/ 2147483646 w 318"/>
                <a:gd name="T9" fmla="*/ 2147483646 h 33"/>
                <a:gd name="T10" fmla="*/ 2147483646 w 318"/>
                <a:gd name="T11" fmla="*/ 2147483646 h 33"/>
                <a:gd name="T12" fmla="*/ 2147483646 w 318"/>
                <a:gd name="T13" fmla="*/ 214748364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8" h="33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1" y="0"/>
                    <a:pt x="318" y="7"/>
                    <a:pt x="318" y="16"/>
                  </a:cubicBezTo>
                  <a:cubicBezTo>
                    <a:pt x="318" y="25"/>
                    <a:pt x="311" y="33"/>
                    <a:pt x="302" y="33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 fontScale="2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6" name="ïśļiḋe"/>
            <p:cNvSpPr/>
            <p:nvPr/>
          </p:nvSpPr>
          <p:spPr bwMode="auto">
            <a:xfrm>
              <a:off x="4248150" y="4232672"/>
              <a:ext cx="628650" cy="64294"/>
            </a:xfrm>
            <a:custGeom>
              <a:avLst/>
              <a:gdLst>
                <a:gd name="T0" fmla="*/ 2147483646 w 332"/>
                <a:gd name="T1" fmla="*/ 2147483646 h 34"/>
                <a:gd name="T2" fmla="*/ 0 w 332"/>
                <a:gd name="T3" fmla="*/ 2147483646 h 34"/>
                <a:gd name="T4" fmla="*/ 2147483646 w 332"/>
                <a:gd name="T5" fmla="*/ 0 h 34"/>
                <a:gd name="T6" fmla="*/ 2147483646 w 332"/>
                <a:gd name="T7" fmla="*/ 0 h 34"/>
                <a:gd name="T8" fmla="*/ 2147483646 w 332"/>
                <a:gd name="T9" fmla="*/ 2147483646 h 34"/>
                <a:gd name="T10" fmla="*/ 2147483646 w 332"/>
                <a:gd name="T11" fmla="*/ 2147483646 h 34"/>
                <a:gd name="T12" fmla="*/ 2147483646 w 332"/>
                <a:gd name="T13" fmla="*/ 2147483646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2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4" y="0"/>
                    <a:pt x="332" y="7"/>
                    <a:pt x="332" y="17"/>
                  </a:cubicBezTo>
                  <a:cubicBezTo>
                    <a:pt x="332" y="26"/>
                    <a:pt x="324" y="34"/>
                    <a:pt x="315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 fontScale="250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7" name="íšľîḍé"/>
            <p:cNvSpPr/>
            <p:nvPr/>
          </p:nvSpPr>
          <p:spPr bwMode="auto">
            <a:xfrm>
              <a:off x="4202907" y="3823097"/>
              <a:ext cx="731044" cy="329803"/>
            </a:xfrm>
            <a:custGeom>
              <a:avLst/>
              <a:gdLst>
                <a:gd name="T0" fmla="*/ 2147483646 w 386"/>
                <a:gd name="T1" fmla="*/ 2147483646 h 174"/>
                <a:gd name="T2" fmla="*/ 2147483646 w 386"/>
                <a:gd name="T3" fmla="*/ 2147483646 h 174"/>
                <a:gd name="T4" fmla="*/ 2147483646 w 386"/>
                <a:gd name="T5" fmla="*/ 2147483646 h 174"/>
                <a:gd name="T6" fmla="*/ 2147483646 w 386"/>
                <a:gd name="T7" fmla="*/ 2147483646 h 174"/>
                <a:gd name="T8" fmla="*/ 2147483646 w 386"/>
                <a:gd name="T9" fmla="*/ 2147483646 h 174"/>
                <a:gd name="T10" fmla="*/ 2147483646 w 386"/>
                <a:gd name="T11" fmla="*/ 2147483646 h 174"/>
                <a:gd name="T12" fmla="*/ 2147483646 w 386"/>
                <a:gd name="T13" fmla="*/ 2147483646 h 174"/>
                <a:gd name="T14" fmla="*/ 2147483646 w 386"/>
                <a:gd name="T15" fmla="*/ 2147483646 h 174"/>
                <a:gd name="T16" fmla="*/ 2147483646 w 386"/>
                <a:gd name="T17" fmla="*/ 2147483646 h 174"/>
                <a:gd name="T18" fmla="*/ 2147483646 w 386"/>
                <a:gd name="T19" fmla="*/ 2147483646 h 174"/>
                <a:gd name="T20" fmla="*/ 2147483646 w 386"/>
                <a:gd name="T21" fmla="*/ 2147483646 h 174"/>
                <a:gd name="T22" fmla="*/ 2147483646 w 386"/>
                <a:gd name="T23" fmla="*/ 0 h 174"/>
                <a:gd name="T24" fmla="*/ 0 w 386"/>
                <a:gd name="T25" fmla="*/ 0 h 174"/>
                <a:gd name="T26" fmla="*/ 2147483646 w 386"/>
                <a:gd name="T27" fmla="*/ 2147483646 h 1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" h="174"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62"/>
                    <a:pt x="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53"/>
                    <a:pt x="12" y="168"/>
                    <a:pt x="27" y="174"/>
                  </a:cubicBezTo>
                  <a:cubicBezTo>
                    <a:pt x="34" y="173"/>
                    <a:pt x="359" y="174"/>
                    <a:pt x="359" y="174"/>
                  </a:cubicBezTo>
                  <a:cubicBezTo>
                    <a:pt x="374" y="168"/>
                    <a:pt x="384" y="153"/>
                    <a:pt x="384" y="136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6"/>
                    <a:pt x="385" y="3"/>
                    <a:pt x="3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2" y="21"/>
                    <a:pt x="3" y="3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iṧļîďé"/>
            <p:cNvSpPr/>
            <p:nvPr/>
          </p:nvSpPr>
          <p:spPr bwMode="auto">
            <a:xfrm>
              <a:off x="3837385" y="2209800"/>
              <a:ext cx="1464469" cy="1539479"/>
            </a:xfrm>
            <a:custGeom>
              <a:avLst/>
              <a:gdLst>
                <a:gd name="T0" fmla="*/ 2147483646 w 773"/>
                <a:gd name="T1" fmla="*/ 2147483646 h 813"/>
                <a:gd name="T2" fmla="*/ 2147483646 w 773"/>
                <a:gd name="T3" fmla="*/ 2147483646 h 813"/>
                <a:gd name="T4" fmla="*/ 2147483646 w 773"/>
                <a:gd name="T5" fmla="*/ 2147483646 h 813"/>
                <a:gd name="T6" fmla="*/ 2147483646 w 773"/>
                <a:gd name="T7" fmla="*/ 0 h 813"/>
                <a:gd name="T8" fmla="*/ 2147483646 w 773"/>
                <a:gd name="T9" fmla="*/ 0 h 813"/>
                <a:gd name="T10" fmla="*/ 0 w 773"/>
                <a:gd name="T11" fmla="*/ 2147483646 h 813"/>
                <a:gd name="T12" fmla="*/ 2147483646 w 773"/>
                <a:gd name="T13" fmla="*/ 2147483646 h 813"/>
                <a:gd name="T14" fmla="*/ 2147483646 w 773"/>
                <a:gd name="T15" fmla="*/ 2147483646 h 813"/>
                <a:gd name="T16" fmla="*/ 2147483646 w 773"/>
                <a:gd name="T17" fmla="*/ 2147483646 h 813"/>
                <a:gd name="T18" fmla="*/ 2147483646 w 773"/>
                <a:gd name="T19" fmla="*/ 2147483646 h 813"/>
                <a:gd name="T20" fmla="*/ 2147483646 w 773"/>
                <a:gd name="T21" fmla="*/ 2147483646 h 8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3" h="813">
                  <a:moveTo>
                    <a:pt x="597" y="797"/>
                  </a:moveTo>
                  <a:cubicBezTo>
                    <a:pt x="613" y="771"/>
                    <a:pt x="632" y="748"/>
                    <a:pt x="652" y="723"/>
                  </a:cubicBezTo>
                  <a:cubicBezTo>
                    <a:pt x="709" y="655"/>
                    <a:pt x="773" y="577"/>
                    <a:pt x="773" y="385"/>
                  </a:cubicBezTo>
                  <a:cubicBezTo>
                    <a:pt x="773" y="173"/>
                    <a:pt x="600" y="0"/>
                    <a:pt x="388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172" y="0"/>
                    <a:pt x="0" y="173"/>
                    <a:pt x="0" y="385"/>
                  </a:cubicBezTo>
                  <a:cubicBezTo>
                    <a:pt x="0" y="577"/>
                    <a:pt x="64" y="655"/>
                    <a:pt x="120" y="723"/>
                  </a:cubicBezTo>
                  <a:cubicBezTo>
                    <a:pt x="140" y="748"/>
                    <a:pt x="159" y="771"/>
                    <a:pt x="175" y="797"/>
                  </a:cubicBezTo>
                  <a:cubicBezTo>
                    <a:pt x="178" y="803"/>
                    <a:pt x="180" y="808"/>
                    <a:pt x="183" y="813"/>
                  </a:cubicBezTo>
                  <a:cubicBezTo>
                    <a:pt x="589" y="813"/>
                    <a:pt x="589" y="813"/>
                    <a:pt x="589" y="813"/>
                  </a:cubicBezTo>
                  <a:cubicBezTo>
                    <a:pt x="592" y="808"/>
                    <a:pt x="594" y="802"/>
                    <a:pt x="597" y="79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</p:grpSp>
      <p:grpSp>
        <p:nvGrpSpPr>
          <p:cNvPr id="21" name="îśľïḑe"/>
          <p:cNvGrpSpPr/>
          <p:nvPr/>
        </p:nvGrpSpPr>
        <p:grpSpPr>
          <a:xfrm>
            <a:off x="3879126" y="2524832"/>
            <a:ext cx="4419984" cy="2380618"/>
            <a:chOff x="3258303" y="1873336"/>
            <a:chExt cx="5673806" cy="3055931"/>
          </a:xfrm>
        </p:grpSpPr>
        <p:sp>
          <p:nvSpPr>
            <p:cNvPr id="22" name="íŝḻîḑè"/>
            <p:cNvSpPr/>
            <p:nvPr/>
          </p:nvSpPr>
          <p:spPr bwMode="auto">
            <a:xfrm>
              <a:off x="3258303" y="4164267"/>
              <a:ext cx="765000" cy="765000"/>
            </a:xfrm>
            <a:prstGeom prst="ellipse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ïSļiḓè"/>
            <p:cNvSpPr/>
            <p:nvPr/>
          </p:nvSpPr>
          <p:spPr bwMode="auto">
            <a:xfrm>
              <a:off x="3412370" y="4318680"/>
              <a:ext cx="456866" cy="456174"/>
            </a:xfrm>
            <a:custGeom>
              <a:avLst/>
              <a:gdLst>
                <a:gd name="connsiteX0" fmla="*/ 169739 w 605522"/>
                <a:gd name="connsiteY0" fmla="*/ 214306 h 604605"/>
                <a:gd name="connsiteX1" fmla="*/ 184976 w 605522"/>
                <a:gd name="connsiteY1" fmla="*/ 216005 h 604605"/>
                <a:gd name="connsiteX2" fmla="*/ 287155 w 605522"/>
                <a:gd name="connsiteY2" fmla="*/ 272658 h 604605"/>
                <a:gd name="connsiteX3" fmla="*/ 302691 w 605522"/>
                <a:gd name="connsiteY3" fmla="*/ 268841 h 604605"/>
                <a:gd name="connsiteX4" fmla="*/ 318346 w 605522"/>
                <a:gd name="connsiteY4" fmla="*/ 272658 h 604605"/>
                <a:gd name="connsiteX5" fmla="*/ 420524 w 605522"/>
                <a:gd name="connsiteY5" fmla="*/ 216005 h 604605"/>
                <a:gd name="connsiteX6" fmla="*/ 447652 w 605522"/>
                <a:gd name="connsiteY6" fmla="*/ 223877 h 604605"/>
                <a:gd name="connsiteX7" fmla="*/ 439884 w 605522"/>
                <a:gd name="connsiteY7" fmla="*/ 250951 h 604605"/>
                <a:gd name="connsiteX8" fmla="*/ 335674 w 605522"/>
                <a:gd name="connsiteY8" fmla="*/ 308677 h 604605"/>
                <a:gd name="connsiteX9" fmla="*/ 302691 w 605522"/>
                <a:gd name="connsiteY9" fmla="*/ 335751 h 604605"/>
                <a:gd name="connsiteX10" fmla="*/ 269826 w 605522"/>
                <a:gd name="connsiteY10" fmla="*/ 308677 h 604605"/>
                <a:gd name="connsiteX11" fmla="*/ 165497 w 605522"/>
                <a:gd name="connsiteY11" fmla="*/ 250951 h 604605"/>
                <a:gd name="connsiteX12" fmla="*/ 157729 w 605522"/>
                <a:gd name="connsiteY12" fmla="*/ 223877 h 604605"/>
                <a:gd name="connsiteX13" fmla="*/ 169739 w 605522"/>
                <a:gd name="connsiteY13" fmla="*/ 214306 h 604605"/>
                <a:gd name="connsiteX14" fmla="*/ 286807 w 605522"/>
                <a:gd name="connsiteY14" fmla="*/ 64195 h 604605"/>
                <a:gd name="connsiteX15" fmla="*/ 190010 w 605522"/>
                <a:gd name="connsiteY15" fmla="*/ 91878 h 604605"/>
                <a:gd name="connsiteX16" fmla="*/ 203036 w 605522"/>
                <a:gd name="connsiteY16" fmla="*/ 114311 h 604605"/>
                <a:gd name="connsiteX17" fmla="*/ 203872 w 605522"/>
                <a:gd name="connsiteY17" fmla="*/ 120754 h 604605"/>
                <a:gd name="connsiteX18" fmla="*/ 200048 w 605522"/>
                <a:gd name="connsiteY18" fmla="*/ 125885 h 604605"/>
                <a:gd name="connsiteX19" fmla="*/ 191564 w 605522"/>
                <a:gd name="connsiteY19" fmla="*/ 125885 h 604605"/>
                <a:gd name="connsiteX20" fmla="*/ 188456 w 605522"/>
                <a:gd name="connsiteY20" fmla="*/ 122782 h 604605"/>
                <a:gd name="connsiteX21" fmla="*/ 175431 w 605522"/>
                <a:gd name="connsiteY21" fmla="*/ 100469 h 604605"/>
                <a:gd name="connsiteX22" fmla="*/ 104207 w 605522"/>
                <a:gd name="connsiteY22" fmla="*/ 169557 h 604605"/>
                <a:gd name="connsiteX23" fmla="*/ 131692 w 605522"/>
                <a:gd name="connsiteY23" fmla="*/ 185307 h 604605"/>
                <a:gd name="connsiteX24" fmla="*/ 137428 w 605522"/>
                <a:gd name="connsiteY24" fmla="*/ 207024 h 604605"/>
                <a:gd name="connsiteX25" fmla="*/ 123686 w 605522"/>
                <a:gd name="connsiteY25" fmla="*/ 215018 h 604605"/>
                <a:gd name="connsiteX26" fmla="*/ 115679 w 605522"/>
                <a:gd name="connsiteY26" fmla="*/ 212871 h 604605"/>
                <a:gd name="connsiteX27" fmla="*/ 88313 w 605522"/>
                <a:gd name="connsiteY27" fmla="*/ 197001 h 604605"/>
                <a:gd name="connsiteX28" fmla="*/ 63815 w 605522"/>
                <a:gd name="connsiteY28" fmla="*/ 294606 h 604605"/>
                <a:gd name="connsiteX29" fmla="*/ 89866 w 605522"/>
                <a:gd name="connsiteY29" fmla="*/ 294487 h 604605"/>
                <a:gd name="connsiteX30" fmla="*/ 98351 w 605522"/>
                <a:gd name="connsiteY30" fmla="*/ 302959 h 604605"/>
                <a:gd name="connsiteX31" fmla="*/ 95841 w 605522"/>
                <a:gd name="connsiteY31" fmla="*/ 308925 h 604605"/>
                <a:gd name="connsiteX32" fmla="*/ 89986 w 605522"/>
                <a:gd name="connsiteY32" fmla="*/ 311311 h 604605"/>
                <a:gd name="connsiteX33" fmla="*/ 63934 w 605522"/>
                <a:gd name="connsiteY33" fmla="*/ 311431 h 604605"/>
                <a:gd name="connsiteX34" fmla="*/ 88313 w 605522"/>
                <a:gd name="connsiteY34" fmla="*/ 407604 h 604605"/>
                <a:gd name="connsiteX35" fmla="*/ 115679 w 605522"/>
                <a:gd name="connsiteY35" fmla="*/ 391734 h 604605"/>
                <a:gd name="connsiteX36" fmla="*/ 137428 w 605522"/>
                <a:gd name="connsiteY36" fmla="*/ 397581 h 604605"/>
                <a:gd name="connsiteX37" fmla="*/ 131692 w 605522"/>
                <a:gd name="connsiteY37" fmla="*/ 419298 h 604605"/>
                <a:gd name="connsiteX38" fmla="*/ 104207 w 605522"/>
                <a:gd name="connsiteY38" fmla="*/ 435048 h 604605"/>
                <a:gd name="connsiteX39" fmla="*/ 176626 w 605522"/>
                <a:gd name="connsiteY39" fmla="*/ 504971 h 604605"/>
                <a:gd name="connsiteX40" fmla="*/ 189532 w 605522"/>
                <a:gd name="connsiteY40" fmla="*/ 482419 h 604605"/>
                <a:gd name="connsiteX41" fmla="*/ 196941 w 605522"/>
                <a:gd name="connsiteY41" fmla="*/ 478243 h 604605"/>
                <a:gd name="connsiteX42" fmla="*/ 201124 w 605522"/>
                <a:gd name="connsiteY42" fmla="*/ 479317 h 604605"/>
                <a:gd name="connsiteX43" fmla="*/ 205067 w 605522"/>
                <a:gd name="connsiteY43" fmla="*/ 484448 h 604605"/>
                <a:gd name="connsiteX44" fmla="*/ 204231 w 605522"/>
                <a:gd name="connsiteY44" fmla="*/ 490772 h 604605"/>
                <a:gd name="connsiteX45" fmla="*/ 191325 w 605522"/>
                <a:gd name="connsiteY45" fmla="*/ 513324 h 604605"/>
                <a:gd name="connsiteX46" fmla="*/ 286807 w 605522"/>
                <a:gd name="connsiteY46" fmla="*/ 540410 h 604605"/>
                <a:gd name="connsiteX47" fmla="*/ 286807 w 605522"/>
                <a:gd name="connsiteY47" fmla="*/ 508789 h 604605"/>
                <a:gd name="connsiteX48" fmla="*/ 302701 w 605522"/>
                <a:gd name="connsiteY48" fmla="*/ 492800 h 604605"/>
                <a:gd name="connsiteX49" fmla="*/ 318715 w 605522"/>
                <a:gd name="connsiteY49" fmla="*/ 508789 h 604605"/>
                <a:gd name="connsiteX50" fmla="*/ 318715 w 605522"/>
                <a:gd name="connsiteY50" fmla="*/ 540410 h 604605"/>
                <a:gd name="connsiteX51" fmla="*/ 415512 w 605522"/>
                <a:gd name="connsiteY51" fmla="*/ 512608 h 604605"/>
                <a:gd name="connsiteX52" fmla="*/ 402367 w 605522"/>
                <a:gd name="connsiteY52" fmla="*/ 490175 h 604605"/>
                <a:gd name="connsiteX53" fmla="*/ 401530 w 605522"/>
                <a:gd name="connsiteY53" fmla="*/ 483851 h 604605"/>
                <a:gd name="connsiteX54" fmla="*/ 405474 w 605522"/>
                <a:gd name="connsiteY54" fmla="*/ 478720 h 604605"/>
                <a:gd name="connsiteX55" fmla="*/ 409657 w 605522"/>
                <a:gd name="connsiteY55" fmla="*/ 477527 h 604605"/>
                <a:gd name="connsiteX56" fmla="*/ 416946 w 605522"/>
                <a:gd name="connsiteY56" fmla="*/ 481703 h 604605"/>
                <a:gd name="connsiteX57" fmla="*/ 430092 w 605522"/>
                <a:gd name="connsiteY57" fmla="*/ 504136 h 604605"/>
                <a:gd name="connsiteX58" fmla="*/ 501196 w 605522"/>
                <a:gd name="connsiteY58" fmla="*/ 435048 h 604605"/>
                <a:gd name="connsiteX59" fmla="*/ 473830 w 605522"/>
                <a:gd name="connsiteY59" fmla="*/ 419298 h 604605"/>
                <a:gd name="connsiteX60" fmla="*/ 467974 w 605522"/>
                <a:gd name="connsiteY60" fmla="*/ 397581 h 604605"/>
                <a:gd name="connsiteX61" fmla="*/ 489724 w 605522"/>
                <a:gd name="connsiteY61" fmla="*/ 391734 h 604605"/>
                <a:gd name="connsiteX62" fmla="*/ 517209 w 605522"/>
                <a:gd name="connsiteY62" fmla="*/ 407485 h 604605"/>
                <a:gd name="connsiteX63" fmla="*/ 541588 w 605522"/>
                <a:gd name="connsiteY63" fmla="*/ 309999 h 604605"/>
                <a:gd name="connsiteX64" fmla="*/ 515536 w 605522"/>
                <a:gd name="connsiteY64" fmla="*/ 309999 h 604605"/>
                <a:gd name="connsiteX65" fmla="*/ 511354 w 605522"/>
                <a:gd name="connsiteY65" fmla="*/ 308925 h 604605"/>
                <a:gd name="connsiteX66" fmla="*/ 507171 w 605522"/>
                <a:gd name="connsiteY66" fmla="*/ 301646 h 604605"/>
                <a:gd name="connsiteX67" fmla="*/ 509561 w 605522"/>
                <a:gd name="connsiteY67" fmla="*/ 295680 h 604605"/>
                <a:gd name="connsiteX68" fmla="*/ 515536 w 605522"/>
                <a:gd name="connsiteY68" fmla="*/ 293174 h 604605"/>
                <a:gd name="connsiteX69" fmla="*/ 541588 w 605522"/>
                <a:gd name="connsiteY69" fmla="*/ 293174 h 604605"/>
                <a:gd name="connsiteX70" fmla="*/ 517209 w 605522"/>
                <a:gd name="connsiteY70" fmla="*/ 197001 h 604605"/>
                <a:gd name="connsiteX71" fmla="*/ 489724 w 605522"/>
                <a:gd name="connsiteY71" fmla="*/ 212871 h 604605"/>
                <a:gd name="connsiteX72" fmla="*/ 481836 w 605522"/>
                <a:gd name="connsiteY72" fmla="*/ 215018 h 604605"/>
                <a:gd name="connsiteX73" fmla="*/ 467974 w 605522"/>
                <a:gd name="connsiteY73" fmla="*/ 207024 h 604605"/>
                <a:gd name="connsiteX74" fmla="*/ 473830 w 605522"/>
                <a:gd name="connsiteY74" fmla="*/ 185307 h 604605"/>
                <a:gd name="connsiteX75" fmla="*/ 501196 w 605522"/>
                <a:gd name="connsiteY75" fmla="*/ 169437 h 604605"/>
                <a:gd name="connsiteX76" fmla="*/ 428777 w 605522"/>
                <a:gd name="connsiteY76" fmla="*/ 99634 h 604605"/>
                <a:gd name="connsiteX77" fmla="*/ 415871 w 605522"/>
                <a:gd name="connsiteY77" fmla="*/ 122066 h 604605"/>
                <a:gd name="connsiteX78" fmla="*/ 408581 w 605522"/>
                <a:gd name="connsiteY78" fmla="*/ 126362 h 604605"/>
                <a:gd name="connsiteX79" fmla="*/ 404398 w 605522"/>
                <a:gd name="connsiteY79" fmla="*/ 125288 h 604605"/>
                <a:gd name="connsiteX80" fmla="*/ 401291 w 605522"/>
                <a:gd name="connsiteY80" fmla="*/ 113714 h 604605"/>
                <a:gd name="connsiteX81" fmla="*/ 414198 w 605522"/>
                <a:gd name="connsiteY81" fmla="*/ 91281 h 604605"/>
                <a:gd name="connsiteX82" fmla="*/ 318715 w 605522"/>
                <a:gd name="connsiteY82" fmla="*/ 64195 h 604605"/>
                <a:gd name="connsiteX83" fmla="*/ 318715 w 605522"/>
                <a:gd name="connsiteY83" fmla="*/ 95816 h 604605"/>
                <a:gd name="connsiteX84" fmla="*/ 302701 w 605522"/>
                <a:gd name="connsiteY84" fmla="*/ 111685 h 604605"/>
                <a:gd name="connsiteX85" fmla="*/ 286807 w 605522"/>
                <a:gd name="connsiteY85" fmla="*/ 95816 h 604605"/>
                <a:gd name="connsiteX86" fmla="*/ 302701 w 605522"/>
                <a:gd name="connsiteY86" fmla="*/ 0 h 604605"/>
                <a:gd name="connsiteX87" fmla="*/ 605522 w 605522"/>
                <a:gd name="connsiteY87" fmla="*/ 302243 h 604605"/>
                <a:gd name="connsiteX88" fmla="*/ 302701 w 605522"/>
                <a:gd name="connsiteY88" fmla="*/ 604605 h 604605"/>
                <a:gd name="connsiteX89" fmla="*/ 0 w 605522"/>
                <a:gd name="connsiteY89" fmla="*/ 302243 h 604605"/>
                <a:gd name="connsiteX90" fmla="*/ 302701 w 605522"/>
                <a:gd name="connsiteY90" fmla="*/ 0 h 60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5522" h="604605">
                  <a:moveTo>
                    <a:pt x="169739" y="214306"/>
                  </a:moveTo>
                  <a:cubicBezTo>
                    <a:pt x="174669" y="212874"/>
                    <a:pt x="180136" y="213322"/>
                    <a:pt x="184976" y="216005"/>
                  </a:cubicBezTo>
                  <a:lnTo>
                    <a:pt x="287155" y="272658"/>
                  </a:lnTo>
                  <a:cubicBezTo>
                    <a:pt x="291816" y="270153"/>
                    <a:pt x="297074" y="268841"/>
                    <a:pt x="302691" y="268841"/>
                  </a:cubicBezTo>
                  <a:cubicBezTo>
                    <a:pt x="308307" y="268841"/>
                    <a:pt x="313685" y="270153"/>
                    <a:pt x="318346" y="272658"/>
                  </a:cubicBezTo>
                  <a:lnTo>
                    <a:pt x="420524" y="216005"/>
                  </a:lnTo>
                  <a:cubicBezTo>
                    <a:pt x="430204" y="210638"/>
                    <a:pt x="442394" y="214216"/>
                    <a:pt x="447652" y="223877"/>
                  </a:cubicBezTo>
                  <a:cubicBezTo>
                    <a:pt x="453030" y="233418"/>
                    <a:pt x="449564" y="245584"/>
                    <a:pt x="439884" y="250951"/>
                  </a:cubicBezTo>
                  <a:lnTo>
                    <a:pt x="335674" y="308677"/>
                  </a:lnTo>
                  <a:cubicBezTo>
                    <a:pt x="332567" y="324063"/>
                    <a:pt x="319063" y="335751"/>
                    <a:pt x="302691" y="335751"/>
                  </a:cubicBezTo>
                  <a:cubicBezTo>
                    <a:pt x="286438" y="335751"/>
                    <a:pt x="272814" y="324182"/>
                    <a:pt x="269826" y="308677"/>
                  </a:cubicBezTo>
                  <a:lnTo>
                    <a:pt x="165497" y="250951"/>
                  </a:lnTo>
                  <a:cubicBezTo>
                    <a:pt x="155817" y="245584"/>
                    <a:pt x="152351" y="233418"/>
                    <a:pt x="157729" y="223877"/>
                  </a:cubicBezTo>
                  <a:cubicBezTo>
                    <a:pt x="160418" y="219047"/>
                    <a:pt x="164810" y="215737"/>
                    <a:pt x="169739" y="214306"/>
                  </a:cubicBezTo>
                  <a:close/>
                  <a:moveTo>
                    <a:pt x="286807" y="64195"/>
                  </a:moveTo>
                  <a:cubicBezTo>
                    <a:pt x="252032" y="66462"/>
                    <a:pt x="219169" y="76247"/>
                    <a:pt x="190010" y="91878"/>
                  </a:cubicBezTo>
                  <a:lnTo>
                    <a:pt x="203036" y="114311"/>
                  </a:lnTo>
                  <a:cubicBezTo>
                    <a:pt x="204231" y="116339"/>
                    <a:pt x="204470" y="118606"/>
                    <a:pt x="203872" y="120754"/>
                  </a:cubicBezTo>
                  <a:cubicBezTo>
                    <a:pt x="203394" y="122902"/>
                    <a:pt x="201960" y="124692"/>
                    <a:pt x="200048" y="125885"/>
                  </a:cubicBezTo>
                  <a:cubicBezTo>
                    <a:pt x="197419" y="127436"/>
                    <a:pt x="194193" y="127317"/>
                    <a:pt x="191564" y="125885"/>
                  </a:cubicBezTo>
                  <a:cubicBezTo>
                    <a:pt x="190249" y="125169"/>
                    <a:pt x="189173" y="124095"/>
                    <a:pt x="188456" y="122782"/>
                  </a:cubicBezTo>
                  <a:lnTo>
                    <a:pt x="175431" y="100469"/>
                  </a:lnTo>
                  <a:cubicBezTo>
                    <a:pt x="147108" y="118248"/>
                    <a:pt x="122849" y="141874"/>
                    <a:pt x="104207" y="169557"/>
                  </a:cubicBezTo>
                  <a:lnTo>
                    <a:pt x="131692" y="185307"/>
                  </a:lnTo>
                  <a:cubicBezTo>
                    <a:pt x="139221" y="189722"/>
                    <a:pt x="141850" y="199387"/>
                    <a:pt x="137428" y="207024"/>
                  </a:cubicBezTo>
                  <a:cubicBezTo>
                    <a:pt x="134560" y="212155"/>
                    <a:pt x="129183" y="215018"/>
                    <a:pt x="123686" y="215018"/>
                  </a:cubicBezTo>
                  <a:cubicBezTo>
                    <a:pt x="120937" y="215018"/>
                    <a:pt x="118188" y="214302"/>
                    <a:pt x="115679" y="212871"/>
                  </a:cubicBezTo>
                  <a:lnTo>
                    <a:pt x="88313" y="197001"/>
                  </a:lnTo>
                  <a:cubicBezTo>
                    <a:pt x="73614" y="226593"/>
                    <a:pt x="65010" y="259645"/>
                    <a:pt x="63815" y="294606"/>
                  </a:cubicBezTo>
                  <a:lnTo>
                    <a:pt x="89866" y="294487"/>
                  </a:lnTo>
                  <a:cubicBezTo>
                    <a:pt x="94527" y="294487"/>
                    <a:pt x="98351" y="298305"/>
                    <a:pt x="98351" y="302959"/>
                  </a:cubicBezTo>
                  <a:cubicBezTo>
                    <a:pt x="98351" y="305107"/>
                    <a:pt x="97514" y="307254"/>
                    <a:pt x="95841" y="308925"/>
                  </a:cubicBezTo>
                  <a:cubicBezTo>
                    <a:pt x="94288" y="310476"/>
                    <a:pt x="92256" y="311311"/>
                    <a:pt x="89986" y="311311"/>
                  </a:cubicBezTo>
                  <a:lnTo>
                    <a:pt x="63934" y="311431"/>
                  </a:lnTo>
                  <a:cubicBezTo>
                    <a:pt x="65249" y="345795"/>
                    <a:pt x="73853" y="378370"/>
                    <a:pt x="88313" y="407604"/>
                  </a:cubicBezTo>
                  <a:lnTo>
                    <a:pt x="115679" y="391734"/>
                  </a:lnTo>
                  <a:cubicBezTo>
                    <a:pt x="123327" y="387320"/>
                    <a:pt x="133126" y="389945"/>
                    <a:pt x="137428" y="397581"/>
                  </a:cubicBezTo>
                  <a:cubicBezTo>
                    <a:pt x="141850" y="405218"/>
                    <a:pt x="139221" y="414883"/>
                    <a:pt x="131692" y="419298"/>
                  </a:cubicBezTo>
                  <a:lnTo>
                    <a:pt x="104207" y="435048"/>
                  </a:lnTo>
                  <a:cubicBezTo>
                    <a:pt x="123208" y="463208"/>
                    <a:pt x="147825" y="487073"/>
                    <a:pt x="176626" y="504971"/>
                  </a:cubicBezTo>
                  <a:lnTo>
                    <a:pt x="189532" y="482419"/>
                  </a:lnTo>
                  <a:cubicBezTo>
                    <a:pt x="191086" y="479794"/>
                    <a:pt x="193834" y="478243"/>
                    <a:pt x="196941" y="478243"/>
                  </a:cubicBezTo>
                  <a:cubicBezTo>
                    <a:pt x="198375" y="478243"/>
                    <a:pt x="199809" y="478601"/>
                    <a:pt x="201124" y="479317"/>
                  </a:cubicBezTo>
                  <a:cubicBezTo>
                    <a:pt x="203036" y="480510"/>
                    <a:pt x="204470" y="482300"/>
                    <a:pt x="205067" y="484448"/>
                  </a:cubicBezTo>
                  <a:cubicBezTo>
                    <a:pt x="205665" y="486595"/>
                    <a:pt x="205306" y="488863"/>
                    <a:pt x="204231" y="490772"/>
                  </a:cubicBezTo>
                  <a:lnTo>
                    <a:pt x="191325" y="513324"/>
                  </a:lnTo>
                  <a:cubicBezTo>
                    <a:pt x="220125" y="528597"/>
                    <a:pt x="252510" y="538143"/>
                    <a:pt x="286807" y="540410"/>
                  </a:cubicBezTo>
                  <a:lnTo>
                    <a:pt x="286807" y="508789"/>
                  </a:lnTo>
                  <a:cubicBezTo>
                    <a:pt x="286807" y="499960"/>
                    <a:pt x="293978" y="492800"/>
                    <a:pt x="302701" y="492800"/>
                  </a:cubicBezTo>
                  <a:cubicBezTo>
                    <a:pt x="311545" y="492800"/>
                    <a:pt x="318715" y="499960"/>
                    <a:pt x="318715" y="508789"/>
                  </a:cubicBezTo>
                  <a:lnTo>
                    <a:pt x="318715" y="540410"/>
                  </a:lnTo>
                  <a:cubicBezTo>
                    <a:pt x="353490" y="538143"/>
                    <a:pt x="386354" y="528358"/>
                    <a:pt x="415512" y="512608"/>
                  </a:cubicBezTo>
                  <a:lnTo>
                    <a:pt x="402367" y="490175"/>
                  </a:lnTo>
                  <a:cubicBezTo>
                    <a:pt x="401291" y="488266"/>
                    <a:pt x="400933" y="485999"/>
                    <a:pt x="401530" y="483851"/>
                  </a:cubicBezTo>
                  <a:cubicBezTo>
                    <a:pt x="402128" y="481703"/>
                    <a:pt x="403562" y="479794"/>
                    <a:pt x="405474" y="478720"/>
                  </a:cubicBezTo>
                  <a:cubicBezTo>
                    <a:pt x="406789" y="478004"/>
                    <a:pt x="408223" y="477527"/>
                    <a:pt x="409657" y="477527"/>
                  </a:cubicBezTo>
                  <a:cubicBezTo>
                    <a:pt x="412644" y="477527"/>
                    <a:pt x="415512" y="479198"/>
                    <a:pt x="416946" y="481703"/>
                  </a:cubicBezTo>
                  <a:lnTo>
                    <a:pt x="430092" y="504136"/>
                  </a:lnTo>
                  <a:cubicBezTo>
                    <a:pt x="458294" y="486357"/>
                    <a:pt x="482553" y="462731"/>
                    <a:pt x="501196" y="435048"/>
                  </a:cubicBezTo>
                  <a:lnTo>
                    <a:pt x="473830" y="419298"/>
                  </a:lnTo>
                  <a:cubicBezTo>
                    <a:pt x="466182" y="414883"/>
                    <a:pt x="463672" y="405218"/>
                    <a:pt x="467974" y="397581"/>
                  </a:cubicBezTo>
                  <a:cubicBezTo>
                    <a:pt x="472396" y="389945"/>
                    <a:pt x="482195" y="387320"/>
                    <a:pt x="489724" y="391734"/>
                  </a:cubicBezTo>
                  <a:lnTo>
                    <a:pt x="517209" y="407485"/>
                  </a:lnTo>
                  <a:cubicBezTo>
                    <a:pt x="531789" y="377893"/>
                    <a:pt x="540512" y="344841"/>
                    <a:pt x="541588" y="309999"/>
                  </a:cubicBezTo>
                  <a:lnTo>
                    <a:pt x="515536" y="309999"/>
                  </a:lnTo>
                  <a:cubicBezTo>
                    <a:pt x="514102" y="309999"/>
                    <a:pt x="512668" y="309641"/>
                    <a:pt x="511354" y="308925"/>
                  </a:cubicBezTo>
                  <a:cubicBezTo>
                    <a:pt x="508725" y="307493"/>
                    <a:pt x="507171" y="304629"/>
                    <a:pt x="507171" y="301646"/>
                  </a:cubicBezTo>
                  <a:cubicBezTo>
                    <a:pt x="507171" y="299379"/>
                    <a:pt x="508008" y="297351"/>
                    <a:pt x="509561" y="295680"/>
                  </a:cubicBezTo>
                  <a:cubicBezTo>
                    <a:pt x="511115" y="294129"/>
                    <a:pt x="513266" y="293174"/>
                    <a:pt x="515536" y="293174"/>
                  </a:cubicBezTo>
                  <a:lnTo>
                    <a:pt x="541588" y="293174"/>
                  </a:lnTo>
                  <a:cubicBezTo>
                    <a:pt x="540273" y="258810"/>
                    <a:pt x="531669" y="226235"/>
                    <a:pt x="517209" y="197001"/>
                  </a:cubicBezTo>
                  <a:lnTo>
                    <a:pt x="489724" y="212871"/>
                  </a:lnTo>
                  <a:cubicBezTo>
                    <a:pt x="487214" y="214302"/>
                    <a:pt x="484585" y="215018"/>
                    <a:pt x="481836" y="215018"/>
                  </a:cubicBezTo>
                  <a:cubicBezTo>
                    <a:pt x="476339" y="215018"/>
                    <a:pt x="470962" y="212155"/>
                    <a:pt x="467974" y="207024"/>
                  </a:cubicBezTo>
                  <a:cubicBezTo>
                    <a:pt x="463553" y="199387"/>
                    <a:pt x="466182" y="189722"/>
                    <a:pt x="473830" y="185307"/>
                  </a:cubicBezTo>
                  <a:lnTo>
                    <a:pt x="501196" y="169437"/>
                  </a:lnTo>
                  <a:cubicBezTo>
                    <a:pt x="482314" y="141397"/>
                    <a:pt x="457577" y="117532"/>
                    <a:pt x="428777" y="99634"/>
                  </a:cubicBezTo>
                  <a:lnTo>
                    <a:pt x="415871" y="122066"/>
                  </a:lnTo>
                  <a:cubicBezTo>
                    <a:pt x="414437" y="124692"/>
                    <a:pt x="411569" y="126362"/>
                    <a:pt x="408581" y="126362"/>
                  </a:cubicBezTo>
                  <a:cubicBezTo>
                    <a:pt x="407147" y="126362"/>
                    <a:pt x="405713" y="126004"/>
                    <a:pt x="404398" y="125288"/>
                  </a:cubicBezTo>
                  <a:cubicBezTo>
                    <a:pt x="400335" y="122902"/>
                    <a:pt x="398901" y="117771"/>
                    <a:pt x="401291" y="113714"/>
                  </a:cubicBezTo>
                  <a:lnTo>
                    <a:pt x="414198" y="91281"/>
                  </a:lnTo>
                  <a:cubicBezTo>
                    <a:pt x="385278" y="76008"/>
                    <a:pt x="353012" y="66462"/>
                    <a:pt x="318715" y="64195"/>
                  </a:cubicBezTo>
                  <a:lnTo>
                    <a:pt x="318715" y="95816"/>
                  </a:lnTo>
                  <a:cubicBezTo>
                    <a:pt x="318715" y="104645"/>
                    <a:pt x="311545" y="111685"/>
                    <a:pt x="302701" y="111685"/>
                  </a:cubicBezTo>
                  <a:cubicBezTo>
                    <a:pt x="293978" y="111685"/>
                    <a:pt x="286807" y="104645"/>
                    <a:pt x="286807" y="95816"/>
                  </a:cubicBezTo>
                  <a:close/>
                  <a:moveTo>
                    <a:pt x="302701" y="0"/>
                  </a:moveTo>
                  <a:cubicBezTo>
                    <a:pt x="469647" y="0"/>
                    <a:pt x="605522" y="135550"/>
                    <a:pt x="605522" y="302243"/>
                  </a:cubicBezTo>
                  <a:cubicBezTo>
                    <a:pt x="605522" y="468936"/>
                    <a:pt x="469647" y="604605"/>
                    <a:pt x="302701" y="604605"/>
                  </a:cubicBezTo>
                  <a:cubicBezTo>
                    <a:pt x="135755" y="604605"/>
                    <a:pt x="0" y="468936"/>
                    <a:pt x="0" y="302243"/>
                  </a:cubicBezTo>
                  <a:cubicBezTo>
                    <a:pt x="0" y="135550"/>
                    <a:pt x="135755" y="0"/>
                    <a:pt x="30270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4" name="îṧļíḑe"/>
            <p:cNvSpPr/>
            <p:nvPr/>
          </p:nvSpPr>
          <p:spPr bwMode="auto">
            <a:xfrm>
              <a:off x="4092177" y="2544334"/>
              <a:ext cx="765000" cy="765000"/>
            </a:xfrm>
            <a:prstGeom prst="ellipse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  <p:sp>
          <p:nvSpPr>
            <p:cNvPr id="25" name="ïṥľíḍe"/>
            <p:cNvSpPr/>
            <p:nvPr/>
          </p:nvSpPr>
          <p:spPr bwMode="auto">
            <a:xfrm>
              <a:off x="4246244" y="2698747"/>
              <a:ext cx="456866" cy="456174"/>
            </a:xfrm>
            <a:custGeom>
              <a:avLst/>
              <a:gdLst>
                <a:gd name="connsiteX0" fmla="*/ 169739 w 605522"/>
                <a:gd name="connsiteY0" fmla="*/ 214306 h 604605"/>
                <a:gd name="connsiteX1" fmla="*/ 184976 w 605522"/>
                <a:gd name="connsiteY1" fmla="*/ 216005 h 604605"/>
                <a:gd name="connsiteX2" fmla="*/ 287155 w 605522"/>
                <a:gd name="connsiteY2" fmla="*/ 272658 h 604605"/>
                <a:gd name="connsiteX3" fmla="*/ 302691 w 605522"/>
                <a:gd name="connsiteY3" fmla="*/ 268841 h 604605"/>
                <a:gd name="connsiteX4" fmla="*/ 318346 w 605522"/>
                <a:gd name="connsiteY4" fmla="*/ 272658 h 604605"/>
                <a:gd name="connsiteX5" fmla="*/ 420524 w 605522"/>
                <a:gd name="connsiteY5" fmla="*/ 216005 h 604605"/>
                <a:gd name="connsiteX6" fmla="*/ 447652 w 605522"/>
                <a:gd name="connsiteY6" fmla="*/ 223877 h 604605"/>
                <a:gd name="connsiteX7" fmla="*/ 439884 w 605522"/>
                <a:gd name="connsiteY7" fmla="*/ 250951 h 604605"/>
                <a:gd name="connsiteX8" fmla="*/ 335674 w 605522"/>
                <a:gd name="connsiteY8" fmla="*/ 308677 h 604605"/>
                <a:gd name="connsiteX9" fmla="*/ 302691 w 605522"/>
                <a:gd name="connsiteY9" fmla="*/ 335751 h 604605"/>
                <a:gd name="connsiteX10" fmla="*/ 269826 w 605522"/>
                <a:gd name="connsiteY10" fmla="*/ 308677 h 604605"/>
                <a:gd name="connsiteX11" fmla="*/ 165497 w 605522"/>
                <a:gd name="connsiteY11" fmla="*/ 250951 h 604605"/>
                <a:gd name="connsiteX12" fmla="*/ 157729 w 605522"/>
                <a:gd name="connsiteY12" fmla="*/ 223877 h 604605"/>
                <a:gd name="connsiteX13" fmla="*/ 169739 w 605522"/>
                <a:gd name="connsiteY13" fmla="*/ 214306 h 604605"/>
                <a:gd name="connsiteX14" fmla="*/ 286807 w 605522"/>
                <a:gd name="connsiteY14" fmla="*/ 64195 h 604605"/>
                <a:gd name="connsiteX15" fmla="*/ 190010 w 605522"/>
                <a:gd name="connsiteY15" fmla="*/ 91878 h 604605"/>
                <a:gd name="connsiteX16" fmla="*/ 203036 w 605522"/>
                <a:gd name="connsiteY16" fmla="*/ 114311 h 604605"/>
                <a:gd name="connsiteX17" fmla="*/ 203872 w 605522"/>
                <a:gd name="connsiteY17" fmla="*/ 120754 h 604605"/>
                <a:gd name="connsiteX18" fmla="*/ 200048 w 605522"/>
                <a:gd name="connsiteY18" fmla="*/ 125885 h 604605"/>
                <a:gd name="connsiteX19" fmla="*/ 191564 w 605522"/>
                <a:gd name="connsiteY19" fmla="*/ 125885 h 604605"/>
                <a:gd name="connsiteX20" fmla="*/ 188456 w 605522"/>
                <a:gd name="connsiteY20" fmla="*/ 122782 h 604605"/>
                <a:gd name="connsiteX21" fmla="*/ 175431 w 605522"/>
                <a:gd name="connsiteY21" fmla="*/ 100469 h 604605"/>
                <a:gd name="connsiteX22" fmla="*/ 104207 w 605522"/>
                <a:gd name="connsiteY22" fmla="*/ 169557 h 604605"/>
                <a:gd name="connsiteX23" fmla="*/ 131692 w 605522"/>
                <a:gd name="connsiteY23" fmla="*/ 185307 h 604605"/>
                <a:gd name="connsiteX24" fmla="*/ 137428 w 605522"/>
                <a:gd name="connsiteY24" fmla="*/ 207024 h 604605"/>
                <a:gd name="connsiteX25" fmla="*/ 123686 w 605522"/>
                <a:gd name="connsiteY25" fmla="*/ 215018 h 604605"/>
                <a:gd name="connsiteX26" fmla="*/ 115679 w 605522"/>
                <a:gd name="connsiteY26" fmla="*/ 212871 h 604605"/>
                <a:gd name="connsiteX27" fmla="*/ 88313 w 605522"/>
                <a:gd name="connsiteY27" fmla="*/ 197001 h 604605"/>
                <a:gd name="connsiteX28" fmla="*/ 63815 w 605522"/>
                <a:gd name="connsiteY28" fmla="*/ 294606 h 604605"/>
                <a:gd name="connsiteX29" fmla="*/ 89866 w 605522"/>
                <a:gd name="connsiteY29" fmla="*/ 294487 h 604605"/>
                <a:gd name="connsiteX30" fmla="*/ 98351 w 605522"/>
                <a:gd name="connsiteY30" fmla="*/ 302959 h 604605"/>
                <a:gd name="connsiteX31" fmla="*/ 95841 w 605522"/>
                <a:gd name="connsiteY31" fmla="*/ 308925 h 604605"/>
                <a:gd name="connsiteX32" fmla="*/ 89986 w 605522"/>
                <a:gd name="connsiteY32" fmla="*/ 311311 h 604605"/>
                <a:gd name="connsiteX33" fmla="*/ 63934 w 605522"/>
                <a:gd name="connsiteY33" fmla="*/ 311431 h 604605"/>
                <a:gd name="connsiteX34" fmla="*/ 88313 w 605522"/>
                <a:gd name="connsiteY34" fmla="*/ 407604 h 604605"/>
                <a:gd name="connsiteX35" fmla="*/ 115679 w 605522"/>
                <a:gd name="connsiteY35" fmla="*/ 391734 h 604605"/>
                <a:gd name="connsiteX36" fmla="*/ 137428 w 605522"/>
                <a:gd name="connsiteY36" fmla="*/ 397581 h 604605"/>
                <a:gd name="connsiteX37" fmla="*/ 131692 w 605522"/>
                <a:gd name="connsiteY37" fmla="*/ 419298 h 604605"/>
                <a:gd name="connsiteX38" fmla="*/ 104207 w 605522"/>
                <a:gd name="connsiteY38" fmla="*/ 435048 h 604605"/>
                <a:gd name="connsiteX39" fmla="*/ 176626 w 605522"/>
                <a:gd name="connsiteY39" fmla="*/ 504971 h 604605"/>
                <a:gd name="connsiteX40" fmla="*/ 189532 w 605522"/>
                <a:gd name="connsiteY40" fmla="*/ 482419 h 604605"/>
                <a:gd name="connsiteX41" fmla="*/ 196941 w 605522"/>
                <a:gd name="connsiteY41" fmla="*/ 478243 h 604605"/>
                <a:gd name="connsiteX42" fmla="*/ 201124 w 605522"/>
                <a:gd name="connsiteY42" fmla="*/ 479317 h 604605"/>
                <a:gd name="connsiteX43" fmla="*/ 205067 w 605522"/>
                <a:gd name="connsiteY43" fmla="*/ 484448 h 604605"/>
                <a:gd name="connsiteX44" fmla="*/ 204231 w 605522"/>
                <a:gd name="connsiteY44" fmla="*/ 490772 h 604605"/>
                <a:gd name="connsiteX45" fmla="*/ 191325 w 605522"/>
                <a:gd name="connsiteY45" fmla="*/ 513324 h 604605"/>
                <a:gd name="connsiteX46" fmla="*/ 286807 w 605522"/>
                <a:gd name="connsiteY46" fmla="*/ 540410 h 604605"/>
                <a:gd name="connsiteX47" fmla="*/ 286807 w 605522"/>
                <a:gd name="connsiteY47" fmla="*/ 508789 h 604605"/>
                <a:gd name="connsiteX48" fmla="*/ 302701 w 605522"/>
                <a:gd name="connsiteY48" fmla="*/ 492800 h 604605"/>
                <a:gd name="connsiteX49" fmla="*/ 318715 w 605522"/>
                <a:gd name="connsiteY49" fmla="*/ 508789 h 604605"/>
                <a:gd name="connsiteX50" fmla="*/ 318715 w 605522"/>
                <a:gd name="connsiteY50" fmla="*/ 540410 h 604605"/>
                <a:gd name="connsiteX51" fmla="*/ 415512 w 605522"/>
                <a:gd name="connsiteY51" fmla="*/ 512608 h 604605"/>
                <a:gd name="connsiteX52" fmla="*/ 402367 w 605522"/>
                <a:gd name="connsiteY52" fmla="*/ 490175 h 604605"/>
                <a:gd name="connsiteX53" fmla="*/ 401530 w 605522"/>
                <a:gd name="connsiteY53" fmla="*/ 483851 h 604605"/>
                <a:gd name="connsiteX54" fmla="*/ 405474 w 605522"/>
                <a:gd name="connsiteY54" fmla="*/ 478720 h 604605"/>
                <a:gd name="connsiteX55" fmla="*/ 409657 w 605522"/>
                <a:gd name="connsiteY55" fmla="*/ 477527 h 604605"/>
                <a:gd name="connsiteX56" fmla="*/ 416946 w 605522"/>
                <a:gd name="connsiteY56" fmla="*/ 481703 h 604605"/>
                <a:gd name="connsiteX57" fmla="*/ 430092 w 605522"/>
                <a:gd name="connsiteY57" fmla="*/ 504136 h 604605"/>
                <a:gd name="connsiteX58" fmla="*/ 501196 w 605522"/>
                <a:gd name="connsiteY58" fmla="*/ 435048 h 604605"/>
                <a:gd name="connsiteX59" fmla="*/ 473830 w 605522"/>
                <a:gd name="connsiteY59" fmla="*/ 419298 h 604605"/>
                <a:gd name="connsiteX60" fmla="*/ 467974 w 605522"/>
                <a:gd name="connsiteY60" fmla="*/ 397581 h 604605"/>
                <a:gd name="connsiteX61" fmla="*/ 489724 w 605522"/>
                <a:gd name="connsiteY61" fmla="*/ 391734 h 604605"/>
                <a:gd name="connsiteX62" fmla="*/ 517209 w 605522"/>
                <a:gd name="connsiteY62" fmla="*/ 407485 h 604605"/>
                <a:gd name="connsiteX63" fmla="*/ 541588 w 605522"/>
                <a:gd name="connsiteY63" fmla="*/ 309999 h 604605"/>
                <a:gd name="connsiteX64" fmla="*/ 515536 w 605522"/>
                <a:gd name="connsiteY64" fmla="*/ 309999 h 604605"/>
                <a:gd name="connsiteX65" fmla="*/ 511354 w 605522"/>
                <a:gd name="connsiteY65" fmla="*/ 308925 h 604605"/>
                <a:gd name="connsiteX66" fmla="*/ 507171 w 605522"/>
                <a:gd name="connsiteY66" fmla="*/ 301646 h 604605"/>
                <a:gd name="connsiteX67" fmla="*/ 509561 w 605522"/>
                <a:gd name="connsiteY67" fmla="*/ 295680 h 604605"/>
                <a:gd name="connsiteX68" fmla="*/ 515536 w 605522"/>
                <a:gd name="connsiteY68" fmla="*/ 293174 h 604605"/>
                <a:gd name="connsiteX69" fmla="*/ 541588 w 605522"/>
                <a:gd name="connsiteY69" fmla="*/ 293174 h 604605"/>
                <a:gd name="connsiteX70" fmla="*/ 517209 w 605522"/>
                <a:gd name="connsiteY70" fmla="*/ 197001 h 604605"/>
                <a:gd name="connsiteX71" fmla="*/ 489724 w 605522"/>
                <a:gd name="connsiteY71" fmla="*/ 212871 h 604605"/>
                <a:gd name="connsiteX72" fmla="*/ 481836 w 605522"/>
                <a:gd name="connsiteY72" fmla="*/ 215018 h 604605"/>
                <a:gd name="connsiteX73" fmla="*/ 467974 w 605522"/>
                <a:gd name="connsiteY73" fmla="*/ 207024 h 604605"/>
                <a:gd name="connsiteX74" fmla="*/ 473830 w 605522"/>
                <a:gd name="connsiteY74" fmla="*/ 185307 h 604605"/>
                <a:gd name="connsiteX75" fmla="*/ 501196 w 605522"/>
                <a:gd name="connsiteY75" fmla="*/ 169437 h 604605"/>
                <a:gd name="connsiteX76" fmla="*/ 428777 w 605522"/>
                <a:gd name="connsiteY76" fmla="*/ 99634 h 604605"/>
                <a:gd name="connsiteX77" fmla="*/ 415871 w 605522"/>
                <a:gd name="connsiteY77" fmla="*/ 122066 h 604605"/>
                <a:gd name="connsiteX78" fmla="*/ 408581 w 605522"/>
                <a:gd name="connsiteY78" fmla="*/ 126362 h 604605"/>
                <a:gd name="connsiteX79" fmla="*/ 404398 w 605522"/>
                <a:gd name="connsiteY79" fmla="*/ 125288 h 604605"/>
                <a:gd name="connsiteX80" fmla="*/ 401291 w 605522"/>
                <a:gd name="connsiteY80" fmla="*/ 113714 h 604605"/>
                <a:gd name="connsiteX81" fmla="*/ 414198 w 605522"/>
                <a:gd name="connsiteY81" fmla="*/ 91281 h 604605"/>
                <a:gd name="connsiteX82" fmla="*/ 318715 w 605522"/>
                <a:gd name="connsiteY82" fmla="*/ 64195 h 604605"/>
                <a:gd name="connsiteX83" fmla="*/ 318715 w 605522"/>
                <a:gd name="connsiteY83" fmla="*/ 95816 h 604605"/>
                <a:gd name="connsiteX84" fmla="*/ 302701 w 605522"/>
                <a:gd name="connsiteY84" fmla="*/ 111685 h 604605"/>
                <a:gd name="connsiteX85" fmla="*/ 286807 w 605522"/>
                <a:gd name="connsiteY85" fmla="*/ 95816 h 604605"/>
                <a:gd name="connsiteX86" fmla="*/ 302701 w 605522"/>
                <a:gd name="connsiteY86" fmla="*/ 0 h 604605"/>
                <a:gd name="connsiteX87" fmla="*/ 605522 w 605522"/>
                <a:gd name="connsiteY87" fmla="*/ 302243 h 604605"/>
                <a:gd name="connsiteX88" fmla="*/ 302701 w 605522"/>
                <a:gd name="connsiteY88" fmla="*/ 604605 h 604605"/>
                <a:gd name="connsiteX89" fmla="*/ 0 w 605522"/>
                <a:gd name="connsiteY89" fmla="*/ 302243 h 604605"/>
                <a:gd name="connsiteX90" fmla="*/ 302701 w 605522"/>
                <a:gd name="connsiteY90" fmla="*/ 0 h 60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5522" h="604605">
                  <a:moveTo>
                    <a:pt x="169739" y="214306"/>
                  </a:moveTo>
                  <a:cubicBezTo>
                    <a:pt x="174669" y="212874"/>
                    <a:pt x="180136" y="213322"/>
                    <a:pt x="184976" y="216005"/>
                  </a:cubicBezTo>
                  <a:lnTo>
                    <a:pt x="287155" y="272658"/>
                  </a:lnTo>
                  <a:cubicBezTo>
                    <a:pt x="291816" y="270153"/>
                    <a:pt x="297074" y="268841"/>
                    <a:pt x="302691" y="268841"/>
                  </a:cubicBezTo>
                  <a:cubicBezTo>
                    <a:pt x="308307" y="268841"/>
                    <a:pt x="313685" y="270153"/>
                    <a:pt x="318346" y="272658"/>
                  </a:cubicBezTo>
                  <a:lnTo>
                    <a:pt x="420524" y="216005"/>
                  </a:lnTo>
                  <a:cubicBezTo>
                    <a:pt x="430204" y="210638"/>
                    <a:pt x="442394" y="214216"/>
                    <a:pt x="447652" y="223877"/>
                  </a:cubicBezTo>
                  <a:cubicBezTo>
                    <a:pt x="453030" y="233418"/>
                    <a:pt x="449564" y="245584"/>
                    <a:pt x="439884" y="250951"/>
                  </a:cubicBezTo>
                  <a:lnTo>
                    <a:pt x="335674" y="308677"/>
                  </a:lnTo>
                  <a:cubicBezTo>
                    <a:pt x="332567" y="324063"/>
                    <a:pt x="319063" y="335751"/>
                    <a:pt x="302691" y="335751"/>
                  </a:cubicBezTo>
                  <a:cubicBezTo>
                    <a:pt x="286438" y="335751"/>
                    <a:pt x="272814" y="324182"/>
                    <a:pt x="269826" y="308677"/>
                  </a:cubicBezTo>
                  <a:lnTo>
                    <a:pt x="165497" y="250951"/>
                  </a:lnTo>
                  <a:cubicBezTo>
                    <a:pt x="155817" y="245584"/>
                    <a:pt x="152351" y="233418"/>
                    <a:pt x="157729" y="223877"/>
                  </a:cubicBezTo>
                  <a:cubicBezTo>
                    <a:pt x="160418" y="219047"/>
                    <a:pt x="164810" y="215737"/>
                    <a:pt x="169739" y="214306"/>
                  </a:cubicBezTo>
                  <a:close/>
                  <a:moveTo>
                    <a:pt x="286807" y="64195"/>
                  </a:moveTo>
                  <a:cubicBezTo>
                    <a:pt x="252032" y="66462"/>
                    <a:pt x="219169" y="76247"/>
                    <a:pt x="190010" y="91878"/>
                  </a:cubicBezTo>
                  <a:lnTo>
                    <a:pt x="203036" y="114311"/>
                  </a:lnTo>
                  <a:cubicBezTo>
                    <a:pt x="204231" y="116339"/>
                    <a:pt x="204470" y="118606"/>
                    <a:pt x="203872" y="120754"/>
                  </a:cubicBezTo>
                  <a:cubicBezTo>
                    <a:pt x="203394" y="122902"/>
                    <a:pt x="201960" y="124692"/>
                    <a:pt x="200048" y="125885"/>
                  </a:cubicBezTo>
                  <a:cubicBezTo>
                    <a:pt x="197419" y="127436"/>
                    <a:pt x="194193" y="127317"/>
                    <a:pt x="191564" y="125885"/>
                  </a:cubicBezTo>
                  <a:cubicBezTo>
                    <a:pt x="190249" y="125169"/>
                    <a:pt x="189173" y="124095"/>
                    <a:pt x="188456" y="122782"/>
                  </a:cubicBezTo>
                  <a:lnTo>
                    <a:pt x="175431" y="100469"/>
                  </a:lnTo>
                  <a:cubicBezTo>
                    <a:pt x="147108" y="118248"/>
                    <a:pt x="122849" y="141874"/>
                    <a:pt x="104207" y="169557"/>
                  </a:cubicBezTo>
                  <a:lnTo>
                    <a:pt x="131692" y="185307"/>
                  </a:lnTo>
                  <a:cubicBezTo>
                    <a:pt x="139221" y="189722"/>
                    <a:pt x="141850" y="199387"/>
                    <a:pt x="137428" y="207024"/>
                  </a:cubicBezTo>
                  <a:cubicBezTo>
                    <a:pt x="134560" y="212155"/>
                    <a:pt x="129183" y="215018"/>
                    <a:pt x="123686" y="215018"/>
                  </a:cubicBezTo>
                  <a:cubicBezTo>
                    <a:pt x="120937" y="215018"/>
                    <a:pt x="118188" y="214302"/>
                    <a:pt x="115679" y="212871"/>
                  </a:cubicBezTo>
                  <a:lnTo>
                    <a:pt x="88313" y="197001"/>
                  </a:lnTo>
                  <a:cubicBezTo>
                    <a:pt x="73614" y="226593"/>
                    <a:pt x="65010" y="259645"/>
                    <a:pt x="63815" y="294606"/>
                  </a:cubicBezTo>
                  <a:lnTo>
                    <a:pt x="89866" y="294487"/>
                  </a:lnTo>
                  <a:cubicBezTo>
                    <a:pt x="94527" y="294487"/>
                    <a:pt x="98351" y="298305"/>
                    <a:pt x="98351" y="302959"/>
                  </a:cubicBezTo>
                  <a:cubicBezTo>
                    <a:pt x="98351" y="305107"/>
                    <a:pt x="97514" y="307254"/>
                    <a:pt x="95841" y="308925"/>
                  </a:cubicBezTo>
                  <a:cubicBezTo>
                    <a:pt x="94288" y="310476"/>
                    <a:pt x="92256" y="311311"/>
                    <a:pt x="89986" y="311311"/>
                  </a:cubicBezTo>
                  <a:lnTo>
                    <a:pt x="63934" y="311431"/>
                  </a:lnTo>
                  <a:cubicBezTo>
                    <a:pt x="65249" y="345795"/>
                    <a:pt x="73853" y="378370"/>
                    <a:pt x="88313" y="407604"/>
                  </a:cubicBezTo>
                  <a:lnTo>
                    <a:pt x="115679" y="391734"/>
                  </a:lnTo>
                  <a:cubicBezTo>
                    <a:pt x="123327" y="387320"/>
                    <a:pt x="133126" y="389945"/>
                    <a:pt x="137428" y="397581"/>
                  </a:cubicBezTo>
                  <a:cubicBezTo>
                    <a:pt x="141850" y="405218"/>
                    <a:pt x="139221" y="414883"/>
                    <a:pt x="131692" y="419298"/>
                  </a:cubicBezTo>
                  <a:lnTo>
                    <a:pt x="104207" y="435048"/>
                  </a:lnTo>
                  <a:cubicBezTo>
                    <a:pt x="123208" y="463208"/>
                    <a:pt x="147825" y="487073"/>
                    <a:pt x="176626" y="504971"/>
                  </a:cubicBezTo>
                  <a:lnTo>
                    <a:pt x="189532" y="482419"/>
                  </a:lnTo>
                  <a:cubicBezTo>
                    <a:pt x="191086" y="479794"/>
                    <a:pt x="193834" y="478243"/>
                    <a:pt x="196941" y="478243"/>
                  </a:cubicBezTo>
                  <a:cubicBezTo>
                    <a:pt x="198375" y="478243"/>
                    <a:pt x="199809" y="478601"/>
                    <a:pt x="201124" y="479317"/>
                  </a:cubicBezTo>
                  <a:cubicBezTo>
                    <a:pt x="203036" y="480510"/>
                    <a:pt x="204470" y="482300"/>
                    <a:pt x="205067" y="484448"/>
                  </a:cubicBezTo>
                  <a:cubicBezTo>
                    <a:pt x="205665" y="486595"/>
                    <a:pt x="205306" y="488863"/>
                    <a:pt x="204231" y="490772"/>
                  </a:cubicBezTo>
                  <a:lnTo>
                    <a:pt x="191325" y="513324"/>
                  </a:lnTo>
                  <a:cubicBezTo>
                    <a:pt x="220125" y="528597"/>
                    <a:pt x="252510" y="538143"/>
                    <a:pt x="286807" y="540410"/>
                  </a:cubicBezTo>
                  <a:lnTo>
                    <a:pt x="286807" y="508789"/>
                  </a:lnTo>
                  <a:cubicBezTo>
                    <a:pt x="286807" y="499960"/>
                    <a:pt x="293978" y="492800"/>
                    <a:pt x="302701" y="492800"/>
                  </a:cubicBezTo>
                  <a:cubicBezTo>
                    <a:pt x="311545" y="492800"/>
                    <a:pt x="318715" y="499960"/>
                    <a:pt x="318715" y="508789"/>
                  </a:cubicBezTo>
                  <a:lnTo>
                    <a:pt x="318715" y="540410"/>
                  </a:lnTo>
                  <a:cubicBezTo>
                    <a:pt x="353490" y="538143"/>
                    <a:pt x="386354" y="528358"/>
                    <a:pt x="415512" y="512608"/>
                  </a:cubicBezTo>
                  <a:lnTo>
                    <a:pt x="402367" y="490175"/>
                  </a:lnTo>
                  <a:cubicBezTo>
                    <a:pt x="401291" y="488266"/>
                    <a:pt x="400933" y="485999"/>
                    <a:pt x="401530" y="483851"/>
                  </a:cubicBezTo>
                  <a:cubicBezTo>
                    <a:pt x="402128" y="481703"/>
                    <a:pt x="403562" y="479794"/>
                    <a:pt x="405474" y="478720"/>
                  </a:cubicBezTo>
                  <a:cubicBezTo>
                    <a:pt x="406789" y="478004"/>
                    <a:pt x="408223" y="477527"/>
                    <a:pt x="409657" y="477527"/>
                  </a:cubicBezTo>
                  <a:cubicBezTo>
                    <a:pt x="412644" y="477527"/>
                    <a:pt x="415512" y="479198"/>
                    <a:pt x="416946" y="481703"/>
                  </a:cubicBezTo>
                  <a:lnTo>
                    <a:pt x="430092" y="504136"/>
                  </a:lnTo>
                  <a:cubicBezTo>
                    <a:pt x="458294" y="486357"/>
                    <a:pt x="482553" y="462731"/>
                    <a:pt x="501196" y="435048"/>
                  </a:cubicBezTo>
                  <a:lnTo>
                    <a:pt x="473830" y="419298"/>
                  </a:lnTo>
                  <a:cubicBezTo>
                    <a:pt x="466182" y="414883"/>
                    <a:pt x="463672" y="405218"/>
                    <a:pt x="467974" y="397581"/>
                  </a:cubicBezTo>
                  <a:cubicBezTo>
                    <a:pt x="472396" y="389945"/>
                    <a:pt x="482195" y="387320"/>
                    <a:pt x="489724" y="391734"/>
                  </a:cubicBezTo>
                  <a:lnTo>
                    <a:pt x="517209" y="407485"/>
                  </a:lnTo>
                  <a:cubicBezTo>
                    <a:pt x="531789" y="377893"/>
                    <a:pt x="540512" y="344841"/>
                    <a:pt x="541588" y="309999"/>
                  </a:cubicBezTo>
                  <a:lnTo>
                    <a:pt x="515536" y="309999"/>
                  </a:lnTo>
                  <a:cubicBezTo>
                    <a:pt x="514102" y="309999"/>
                    <a:pt x="512668" y="309641"/>
                    <a:pt x="511354" y="308925"/>
                  </a:cubicBezTo>
                  <a:cubicBezTo>
                    <a:pt x="508725" y="307493"/>
                    <a:pt x="507171" y="304629"/>
                    <a:pt x="507171" y="301646"/>
                  </a:cubicBezTo>
                  <a:cubicBezTo>
                    <a:pt x="507171" y="299379"/>
                    <a:pt x="508008" y="297351"/>
                    <a:pt x="509561" y="295680"/>
                  </a:cubicBezTo>
                  <a:cubicBezTo>
                    <a:pt x="511115" y="294129"/>
                    <a:pt x="513266" y="293174"/>
                    <a:pt x="515536" y="293174"/>
                  </a:cubicBezTo>
                  <a:lnTo>
                    <a:pt x="541588" y="293174"/>
                  </a:lnTo>
                  <a:cubicBezTo>
                    <a:pt x="540273" y="258810"/>
                    <a:pt x="531669" y="226235"/>
                    <a:pt x="517209" y="197001"/>
                  </a:cubicBezTo>
                  <a:lnTo>
                    <a:pt x="489724" y="212871"/>
                  </a:lnTo>
                  <a:cubicBezTo>
                    <a:pt x="487214" y="214302"/>
                    <a:pt x="484585" y="215018"/>
                    <a:pt x="481836" y="215018"/>
                  </a:cubicBezTo>
                  <a:cubicBezTo>
                    <a:pt x="476339" y="215018"/>
                    <a:pt x="470962" y="212155"/>
                    <a:pt x="467974" y="207024"/>
                  </a:cubicBezTo>
                  <a:cubicBezTo>
                    <a:pt x="463553" y="199387"/>
                    <a:pt x="466182" y="189722"/>
                    <a:pt x="473830" y="185307"/>
                  </a:cubicBezTo>
                  <a:lnTo>
                    <a:pt x="501196" y="169437"/>
                  </a:lnTo>
                  <a:cubicBezTo>
                    <a:pt x="482314" y="141397"/>
                    <a:pt x="457577" y="117532"/>
                    <a:pt x="428777" y="99634"/>
                  </a:cubicBezTo>
                  <a:lnTo>
                    <a:pt x="415871" y="122066"/>
                  </a:lnTo>
                  <a:cubicBezTo>
                    <a:pt x="414437" y="124692"/>
                    <a:pt x="411569" y="126362"/>
                    <a:pt x="408581" y="126362"/>
                  </a:cubicBezTo>
                  <a:cubicBezTo>
                    <a:pt x="407147" y="126362"/>
                    <a:pt x="405713" y="126004"/>
                    <a:pt x="404398" y="125288"/>
                  </a:cubicBezTo>
                  <a:cubicBezTo>
                    <a:pt x="400335" y="122902"/>
                    <a:pt x="398901" y="117771"/>
                    <a:pt x="401291" y="113714"/>
                  </a:cubicBezTo>
                  <a:lnTo>
                    <a:pt x="414198" y="91281"/>
                  </a:lnTo>
                  <a:cubicBezTo>
                    <a:pt x="385278" y="76008"/>
                    <a:pt x="353012" y="66462"/>
                    <a:pt x="318715" y="64195"/>
                  </a:cubicBezTo>
                  <a:lnTo>
                    <a:pt x="318715" y="95816"/>
                  </a:lnTo>
                  <a:cubicBezTo>
                    <a:pt x="318715" y="104645"/>
                    <a:pt x="311545" y="111685"/>
                    <a:pt x="302701" y="111685"/>
                  </a:cubicBezTo>
                  <a:cubicBezTo>
                    <a:pt x="293978" y="111685"/>
                    <a:pt x="286807" y="104645"/>
                    <a:pt x="286807" y="95816"/>
                  </a:cubicBezTo>
                  <a:close/>
                  <a:moveTo>
                    <a:pt x="302701" y="0"/>
                  </a:moveTo>
                  <a:cubicBezTo>
                    <a:pt x="469647" y="0"/>
                    <a:pt x="605522" y="135550"/>
                    <a:pt x="605522" y="302243"/>
                  </a:cubicBezTo>
                  <a:cubicBezTo>
                    <a:pt x="605522" y="468936"/>
                    <a:pt x="469647" y="604605"/>
                    <a:pt x="302701" y="604605"/>
                  </a:cubicBezTo>
                  <a:cubicBezTo>
                    <a:pt x="135755" y="604605"/>
                    <a:pt x="0" y="468936"/>
                    <a:pt x="0" y="302243"/>
                  </a:cubicBezTo>
                  <a:cubicBezTo>
                    <a:pt x="0" y="135550"/>
                    <a:pt x="135755" y="0"/>
                    <a:pt x="30270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6" name="îṥ1îdè"/>
            <p:cNvSpPr/>
            <p:nvPr/>
          </p:nvSpPr>
          <p:spPr bwMode="auto">
            <a:xfrm>
              <a:off x="5712110" y="1873336"/>
              <a:ext cx="765000" cy="765000"/>
            </a:xfrm>
            <a:prstGeom prst="ellipse">
              <a:avLst/>
            </a:pr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  <p:sp>
          <p:nvSpPr>
            <p:cNvPr id="27" name="îšļíḓé"/>
            <p:cNvSpPr/>
            <p:nvPr/>
          </p:nvSpPr>
          <p:spPr bwMode="auto">
            <a:xfrm>
              <a:off x="5866177" y="2027749"/>
              <a:ext cx="456866" cy="456174"/>
            </a:xfrm>
            <a:custGeom>
              <a:avLst/>
              <a:gdLst>
                <a:gd name="connsiteX0" fmla="*/ 169739 w 605522"/>
                <a:gd name="connsiteY0" fmla="*/ 214306 h 604605"/>
                <a:gd name="connsiteX1" fmla="*/ 184976 w 605522"/>
                <a:gd name="connsiteY1" fmla="*/ 216005 h 604605"/>
                <a:gd name="connsiteX2" fmla="*/ 287155 w 605522"/>
                <a:gd name="connsiteY2" fmla="*/ 272658 h 604605"/>
                <a:gd name="connsiteX3" fmla="*/ 302691 w 605522"/>
                <a:gd name="connsiteY3" fmla="*/ 268841 h 604605"/>
                <a:gd name="connsiteX4" fmla="*/ 318346 w 605522"/>
                <a:gd name="connsiteY4" fmla="*/ 272658 h 604605"/>
                <a:gd name="connsiteX5" fmla="*/ 420524 w 605522"/>
                <a:gd name="connsiteY5" fmla="*/ 216005 h 604605"/>
                <a:gd name="connsiteX6" fmla="*/ 447652 w 605522"/>
                <a:gd name="connsiteY6" fmla="*/ 223877 h 604605"/>
                <a:gd name="connsiteX7" fmla="*/ 439884 w 605522"/>
                <a:gd name="connsiteY7" fmla="*/ 250951 h 604605"/>
                <a:gd name="connsiteX8" fmla="*/ 335674 w 605522"/>
                <a:gd name="connsiteY8" fmla="*/ 308677 h 604605"/>
                <a:gd name="connsiteX9" fmla="*/ 302691 w 605522"/>
                <a:gd name="connsiteY9" fmla="*/ 335751 h 604605"/>
                <a:gd name="connsiteX10" fmla="*/ 269826 w 605522"/>
                <a:gd name="connsiteY10" fmla="*/ 308677 h 604605"/>
                <a:gd name="connsiteX11" fmla="*/ 165497 w 605522"/>
                <a:gd name="connsiteY11" fmla="*/ 250951 h 604605"/>
                <a:gd name="connsiteX12" fmla="*/ 157729 w 605522"/>
                <a:gd name="connsiteY12" fmla="*/ 223877 h 604605"/>
                <a:gd name="connsiteX13" fmla="*/ 169739 w 605522"/>
                <a:gd name="connsiteY13" fmla="*/ 214306 h 604605"/>
                <a:gd name="connsiteX14" fmla="*/ 286807 w 605522"/>
                <a:gd name="connsiteY14" fmla="*/ 64195 h 604605"/>
                <a:gd name="connsiteX15" fmla="*/ 190010 w 605522"/>
                <a:gd name="connsiteY15" fmla="*/ 91878 h 604605"/>
                <a:gd name="connsiteX16" fmla="*/ 203036 w 605522"/>
                <a:gd name="connsiteY16" fmla="*/ 114311 h 604605"/>
                <a:gd name="connsiteX17" fmla="*/ 203872 w 605522"/>
                <a:gd name="connsiteY17" fmla="*/ 120754 h 604605"/>
                <a:gd name="connsiteX18" fmla="*/ 200048 w 605522"/>
                <a:gd name="connsiteY18" fmla="*/ 125885 h 604605"/>
                <a:gd name="connsiteX19" fmla="*/ 191564 w 605522"/>
                <a:gd name="connsiteY19" fmla="*/ 125885 h 604605"/>
                <a:gd name="connsiteX20" fmla="*/ 188456 w 605522"/>
                <a:gd name="connsiteY20" fmla="*/ 122782 h 604605"/>
                <a:gd name="connsiteX21" fmla="*/ 175431 w 605522"/>
                <a:gd name="connsiteY21" fmla="*/ 100469 h 604605"/>
                <a:gd name="connsiteX22" fmla="*/ 104207 w 605522"/>
                <a:gd name="connsiteY22" fmla="*/ 169557 h 604605"/>
                <a:gd name="connsiteX23" fmla="*/ 131692 w 605522"/>
                <a:gd name="connsiteY23" fmla="*/ 185307 h 604605"/>
                <a:gd name="connsiteX24" fmla="*/ 137428 w 605522"/>
                <a:gd name="connsiteY24" fmla="*/ 207024 h 604605"/>
                <a:gd name="connsiteX25" fmla="*/ 123686 w 605522"/>
                <a:gd name="connsiteY25" fmla="*/ 215018 h 604605"/>
                <a:gd name="connsiteX26" fmla="*/ 115679 w 605522"/>
                <a:gd name="connsiteY26" fmla="*/ 212871 h 604605"/>
                <a:gd name="connsiteX27" fmla="*/ 88313 w 605522"/>
                <a:gd name="connsiteY27" fmla="*/ 197001 h 604605"/>
                <a:gd name="connsiteX28" fmla="*/ 63815 w 605522"/>
                <a:gd name="connsiteY28" fmla="*/ 294606 h 604605"/>
                <a:gd name="connsiteX29" fmla="*/ 89866 w 605522"/>
                <a:gd name="connsiteY29" fmla="*/ 294487 h 604605"/>
                <a:gd name="connsiteX30" fmla="*/ 98351 w 605522"/>
                <a:gd name="connsiteY30" fmla="*/ 302959 h 604605"/>
                <a:gd name="connsiteX31" fmla="*/ 95841 w 605522"/>
                <a:gd name="connsiteY31" fmla="*/ 308925 h 604605"/>
                <a:gd name="connsiteX32" fmla="*/ 89986 w 605522"/>
                <a:gd name="connsiteY32" fmla="*/ 311311 h 604605"/>
                <a:gd name="connsiteX33" fmla="*/ 63934 w 605522"/>
                <a:gd name="connsiteY33" fmla="*/ 311431 h 604605"/>
                <a:gd name="connsiteX34" fmla="*/ 88313 w 605522"/>
                <a:gd name="connsiteY34" fmla="*/ 407604 h 604605"/>
                <a:gd name="connsiteX35" fmla="*/ 115679 w 605522"/>
                <a:gd name="connsiteY35" fmla="*/ 391734 h 604605"/>
                <a:gd name="connsiteX36" fmla="*/ 137428 w 605522"/>
                <a:gd name="connsiteY36" fmla="*/ 397581 h 604605"/>
                <a:gd name="connsiteX37" fmla="*/ 131692 w 605522"/>
                <a:gd name="connsiteY37" fmla="*/ 419298 h 604605"/>
                <a:gd name="connsiteX38" fmla="*/ 104207 w 605522"/>
                <a:gd name="connsiteY38" fmla="*/ 435048 h 604605"/>
                <a:gd name="connsiteX39" fmla="*/ 176626 w 605522"/>
                <a:gd name="connsiteY39" fmla="*/ 504971 h 604605"/>
                <a:gd name="connsiteX40" fmla="*/ 189532 w 605522"/>
                <a:gd name="connsiteY40" fmla="*/ 482419 h 604605"/>
                <a:gd name="connsiteX41" fmla="*/ 196941 w 605522"/>
                <a:gd name="connsiteY41" fmla="*/ 478243 h 604605"/>
                <a:gd name="connsiteX42" fmla="*/ 201124 w 605522"/>
                <a:gd name="connsiteY42" fmla="*/ 479317 h 604605"/>
                <a:gd name="connsiteX43" fmla="*/ 205067 w 605522"/>
                <a:gd name="connsiteY43" fmla="*/ 484448 h 604605"/>
                <a:gd name="connsiteX44" fmla="*/ 204231 w 605522"/>
                <a:gd name="connsiteY44" fmla="*/ 490772 h 604605"/>
                <a:gd name="connsiteX45" fmla="*/ 191325 w 605522"/>
                <a:gd name="connsiteY45" fmla="*/ 513324 h 604605"/>
                <a:gd name="connsiteX46" fmla="*/ 286807 w 605522"/>
                <a:gd name="connsiteY46" fmla="*/ 540410 h 604605"/>
                <a:gd name="connsiteX47" fmla="*/ 286807 w 605522"/>
                <a:gd name="connsiteY47" fmla="*/ 508789 h 604605"/>
                <a:gd name="connsiteX48" fmla="*/ 302701 w 605522"/>
                <a:gd name="connsiteY48" fmla="*/ 492800 h 604605"/>
                <a:gd name="connsiteX49" fmla="*/ 318715 w 605522"/>
                <a:gd name="connsiteY49" fmla="*/ 508789 h 604605"/>
                <a:gd name="connsiteX50" fmla="*/ 318715 w 605522"/>
                <a:gd name="connsiteY50" fmla="*/ 540410 h 604605"/>
                <a:gd name="connsiteX51" fmla="*/ 415512 w 605522"/>
                <a:gd name="connsiteY51" fmla="*/ 512608 h 604605"/>
                <a:gd name="connsiteX52" fmla="*/ 402367 w 605522"/>
                <a:gd name="connsiteY52" fmla="*/ 490175 h 604605"/>
                <a:gd name="connsiteX53" fmla="*/ 401530 w 605522"/>
                <a:gd name="connsiteY53" fmla="*/ 483851 h 604605"/>
                <a:gd name="connsiteX54" fmla="*/ 405474 w 605522"/>
                <a:gd name="connsiteY54" fmla="*/ 478720 h 604605"/>
                <a:gd name="connsiteX55" fmla="*/ 409657 w 605522"/>
                <a:gd name="connsiteY55" fmla="*/ 477527 h 604605"/>
                <a:gd name="connsiteX56" fmla="*/ 416946 w 605522"/>
                <a:gd name="connsiteY56" fmla="*/ 481703 h 604605"/>
                <a:gd name="connsiteX57" fmla="*/ 430092 w 605522"/>
                <a:gd name="connsiteY57" fmla="*/ 504136 h 604605"/>
                <a:gd name="connsiteX58" fmla="*/ 501196 w 605522"/>
                <a:gd name="connsiteY58" fmla="*/ 435048 h 604605"/>
                <a:gd name="connsiteX59" fmla="*/ 473830 w 605522"/>
                <a:gd name="connsiteY59" fmla="*/ 419298 h 604605"/>
                <a:gd name="connsiteX60" fmla="*/ 467974 w 605522"/>
                <a:gd name="connsiteY60" fmla="*/ 397581 h 604605"/>
                <a:gd name="connsiteX61" fmla="*/ 489724 w 605522"/>
                <a:gd name="connsiteY61" fmla="*/ 391734 h 604605"/>
                <a:gd name="connsiteX62" fmla="*/ 517209 w 605522"/>
                <a:gd name="connsiteY62" fmla="*/ 407485 h 604605"/>
                <a:gd name="connsiteX63" fmla="*/ 541588 w 605522"/>
                <a:gd name="connsiteY63" fmla="*/ 309999 h 604605"/>
                <a:gd name="connsiteX64" fmla="*/ 515536 w 605522"/>
                <a:gd name="connsiteY64" fmla="*/ 309999 h 604605"/>
                <a:gd name="connsiteX65" fmla="*/ 511354 w 605522"/>
                <a:gd name="connsiteY65" fmla="*/ 308925 h 604605"/>
                <a:gd name="connsiteX66" fmla="*/ 507171 w 605522"/>
                <a:gd name="connsiteY66" fmla="*/ 301646 h 604605"/>
                <a:gd name="connsiteX67" fmla="*/ 509561 w 605522"/>
                <a:gd name="connsiteY67" fmla="*/ 295680 h 604605"/>
                <a:gd name="connsiteX68" fmla="*/ 515536 w 605522"/>
                <a:gd name="connsiteY68" fmla="*/ 293174 h 604605"/>
                <a:gd name="connsiteX69" fmla="*/ 541588 w 605522"/>
                <a:gd name="connsiteY69" fmla="*/ 293174 h 604605"/>
                <a:gd name="connsiteX70" fmla="*/ 517209 w 605522"/>
                <a:gd name="connsiteY70" fmla="*/ 197001 h 604605"/>
                <a:gd name="connsiteX71" fmla="*/ 489724 w 605522"/>
                <a:gd name="connsiteY71" fmla="*/ 212871 h 604605"/>
                <a:gd name="connsiteX72" fmla="*/ 481836 w 605522"/>
                <a:gd name="connsiteY72" fmla="*/ 215018 h 604605"/>
                <a:gd name="connsiteX73" fmla="*/ 467974 w 605522"/>
                <a:gd name="connsiteY73" fmla="*/ 207024 h 604605"/>
                <a:gd name="connsiteX74" fmla="*/ 473830 w 605522"/>
                <a:gd name="connsiteY74" fmla="*/ 185307 h 604605"/>
                <a:gd name="connsiteX75" fmla="*/ 501196 w 605522"/>
                <a:gd name="connsiteY75" fmla="*/ 169437 h 604605"/>
                <a:gd name="connsiteX76" fmla="*/ 428777 w 605522"/>
                <a:gd name="connsiteY76" fmla="*/ 99634 h 604605"/>
                <a:gd name="connsiteX77" fmla="*/ 415871 w 605522"/>
                <a:gd name="connsiteY77" fmla="*/ 122066 h 604605"/>
                <a:gd name="connsiteX78" fmla="*/ 408581 w 605522"/>
                <a:gd name="connsiteY78" fmla="*/ 126362 h 604605"/>
                <a:gd name="connsiteX79" fmla="*/ 404398 w 605522"/>
                <a:gd name="connsiteY79" fmla="*/ 125288 h 604605"/>
                <a:gd name="connsiteX80" fmla="*/ 401291 w 605522"/>
                <a:gd name="connsiteY80" fmla="*/ 113714 h 604605"/>
                <a:gd name="connsiteX81" fmla="*/ 414198 w 605522"/>
                <a:gd name="connsiteY81" fmla="*/ 91281 h 604605"/>
                <a:gd name="connsiteX82" fmla="*/ 318715 w 605522"/>
                <a:gd name="connsiteY82" fmla="*/ 64195 h 604605"/>
                <a:gd name="connsiteX83" fmla="*/ 318715 w 605522"/>
                <a:gd name="connsiteY83" fmla="*/ 95816 h 604605"/>
                <a:gd name="connsiteX84" fmla="*/ 302701 w 605522"/>
                <a:gd name="connsiteY84" fmla="*/ 111685 h 604605"/>
                <a:gd name="connsiteX85" fmla="*/ 286807 w 605522"/>
                <a:gd name="connsiteY85" fmla="*/ 95816 h 604605"/>
                <a:gd name="connsiteX86" fmla="*/ 302701 w 605522"/>
                <a:gd name="connsiteY86" fmla="*/ 0 h 604605"/>
                <a:gd name="connsiteX87" fmla="*/ 605522 w 605522"/>
                <a:gd name="connsiteY87" fmla="*/ 302243 h 604605"/>
                <a:gd name="connsiteX88" fmla="*/ 302701 w 605522"/>
                <a:gd name="connsiteY88" fmla="*/ 604605 h 604605"/>
                <a:gd name="connsiteX89" fmla="*/ 0 w 605522"/>
                <a:gd name="connsiteY89" fmla="*/ 302243 h 604605"/>
                <a:gd name="connsiteX90" fmla="*/ 302701 w 605522"/>
                <a:gd name="connsiteY90" fmla="*/ 0 h 60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5522" h="604605">
                  <a:moveTo>
                    <a:pt x="169739" y="214306"/>
                  </a:moveTo>
                  <a:cubicBezTo>
                    <a:pt x="174669" y="212874"/>
                    <a:pt x="180136" y="213322"/>
                    <a:pt x="184976" y="216005"/>
                  </a:cubicBezTo>
                  <a:lnTo>
                    <a:pt x="287155" y="272658"/>
                  </a:lnTo>
                  <a:cubicBezTo>
                    <a:pt x="291816" y="270153"/>
                    <a:pt x="297074" y="268841"/>
                    <a:pt x="302691" y="268841"/>
                  </a:cubicBezTo>
                  <a:cubicBezTo>
                    <a:pt x="308307" y="268841"/>
                    <a:pt x="313685" y="270153"/>
                    <a:pt x="318346" y="272658"/>
                  </a:cubicBezTo>
                  <a:lnTo>
                    <a:pt x="420524" y="216005"/>
                  </a:lnTo>
                  <a:cubicBezTo>
                    <a:pt x="430204" y="210638"/>
                    <a:pt x="442394" y="214216"/>
                    <a:pt x="447652" y="223877"/>
                  </a:cubicBezTo>
                  <a:cubicBezTo>
                    <a:pt x="453030" y="233418"/>
                    <a:pt x="449564" y="245584"/>
                    <a:pt x="439884" y="250951"/>
                  </a:cubicBezTo>
                  <a:lnTo>
                    <a:pt x="335674" y="308677"/>
                  </a:lnTo>
                  <a:cubicBezTo>
                    <a:pt x="332567" y="324063"/>
                    <a:pt x="319063" y="335751"/>
                    <a:pt x="302691" y="335751"/>
                  </a:cubicBezTo>
                  <a:cubicBezTo>
                    <a:pt x="286438" y="335751"/>
                    <a:pt x="272814" y="324182"/>
                    <a:pt x="269826" y="308677"/>
                  </a:cubicBezTo>
                  <a:lnTo>
                    <a:pt x="165497" y="250951"/>
                  </a:lnTo>
                  <a:cubicBezTo>
                    <a:pt x="155817" y="245584"/>
                    <a:pt x="152351" y="233418"/>
                    <a:pt x="157729" y="223877"/>
                  </a:cubicBezTo>
                  <a:cubicBezTo>
                    <a:pt x="160418" y="219047"/>
                    <a:pt x="164810" y="215737"/>
                    <a:pt x="169739" y="214306"/>
                  </a:cubicBezTo>
                  <a:close/>
                  <a:moveTo>
                    <a:pt x="286807" y="64195"/>
                  </a:moveTo>
                  <a:cubicBezTo>
                    <a:pt x="252032" y="66462"/>
                    <a:pt x="219169" y="76247"/>
                    <a:pt x="190010" y="91878"/>
                  </a:cubicBezTo>
                  <a:lnTo>
                    <a:pt x="203036" y="114311"/>
                  </a:lnTo>
                  <a:cubicBezTo>
                    <a:pt x="204231" y="116339"/>
                    <a:pt x="204470" y="118606"/>
                    <a:pt x="203872" y="120754"/>
                  </a:cubicBezTo>
                  <a:cubicBezTo>
                    <a:pt x="203394" y="122902"/>
                    <a:pt x="201960" y="124692"/>
                    <a:pt x="200048" y="125885"/>
                  </a:cubicBezTo>
                  <a:cubicBezTo>
                    <a:pt x="197419" y="127436"/>
                    <a:pt x="194193" y="127317"/>
                    <a:pt x="191564" y="125885"/>
                  </a:cubicBezTo>
                  <a:cubicBezTo>
                    <a:pt x="190249" y="125169"/>
                    <a:pt x="189173" y="124095"/>
                    <a:pt x="188456" y="122782"/>
                  </a:cubicBezTo>
                  <a:lnTo>
                    <a:pt x="175431" y="100469"/>
                  </a:lnTo>
                  <a:cubicBezTo>
                    <a:pt x="147108" y="118248"/>
                    <a:pt x="122849" y="141874"/>
                    <a:pt x="104207" y="169557"/>
                  </a:cubicBezTo>
                  <a:lnTo>
                    <a:pt x="131692" y="185307"/>
                  </a:lnTo>
                  <a:cubicBezTo>
                    <a:pt x="139221" y="189722"/>
                    <a:pt x="141850" y="199387"/>
                    <a:pt x="137428" y="207024"/>
                  </a:cubicBezTo>
                  <a:cubicBezTo>
                    <a:pt x="134560" y="212155"/>
                    <a:pt x="129183" y="215018"/>
                    <a:pt x="123686" y="215018"/>
                  </a:cubicBezTo>
                  <a:cubicBezTo>
                    <a:pt x="120937" y="215018"/>
                    <a:pt x="118188" y="214302"/>
                    <a:pt x="115679" y="212871"/>
                  </a:cubicBezTo>
                  <a:lnTo>
                    <a:pt x="88313" y="197001"/>
                  </a:lnTo>
                  <a:cubicBezTo>
                    <a:pt x="73614" y="226593"/>
                    <a:pt x="65010" y="259645"/>
                    <a:pt x="63815" y="294606"/>
                  </a:cubicBezTo>
                  <a:lnTo>
                    <a:pt x="89866" y="294487"/>
                  </a:lnTo>
                  <a:cubicBezTo>
                    <a:pt x="94527" y="294487"/>
                    <a:pt x="98351" y="298305"/>
                    <a:pt x="98351" y="302959"/>
                  </a:cubicBezTo>
                  <a:cubicBezTo>
                    <a:pt x="98351" y="305107"/>
                    <a:pt x="97514" y="307254"/>
                    <a:pt x="95841" y="308925"/>
                  </a:cubicBezTo>
                  <a:cubicBezTo>
                    <a:pt x="94288" y="310476"/>
                    <a:pt x="92256" y="311311"/>
                    <a:pt x="89986" y="311311"/>
                  </a:cubicBezTo>
                  <a:lnTo>
                    <a:pt x="63934" y="311431"/>
                  </a:lnTo>
                  <a:cubicBezTo>
                    <a:pt x="65249" y="345795"/>
                    <a:pt x="73853" y="378370"/>
                    <a:pt x="88313" y="407604"/>
                  </a:cubicBezTo>
                  <a:lnTo>
                    <a:pt x="115679" y="391734"/>
                  </a:lnTo>
                  <a:cubicBezTo>
                    <a:pt x="123327" y="387320"/>
                    <a:pt x="133126" y="389945"/>
                    <a:pt x="137428" y="397581"/>
                  </a:cubicBezTo>
                  <a:cubicBezTo>
                    <a:pt x="141850" y="405218"/>
                    <a:pt x="139221" y="414883"/>
                    <a:pt x="131692" y="419298"/>
                  </a:cubicBezTo>
                  <a:lnTo>
                    <a:pt x="104207" y="435048"/>
                  </a:lnTo>
                  <a:cubicBezTo>
                    <a:pt x="123208" y="463208"/>
                    <a:pt x="147825" y="487073"/>
                    <a:pt x="176626" y="504971"/>
                  </a:cubicBezTo>
                  <a:lnTo>
                    <a:pt x="189532" y="482419"/>
                  </a:lnTo>
                  <a:cubicBezTo>
                    <a:pt x="191086" y="479794"/>
                    <a:pt x="193834" y="478243"/>
                    <a:pt x="196941" y="478243"/>
                  </a:cubicBezTo>
                  <a:cubicBezTo>
                    <a:pt x="198375" y="478243"/>
                    <a:pt x="199809" y="478601"/>
                    <a:pt x="201124" y="479317"/>
                  </a:cubicBezTo>
                  <a:cubicBezTo>
                    <a:pt x="203036" y="480510"/>
                    <a:pt x="204470" y="482300"/>
                    <a:pt x="205067" y="484448"/>
                  </a:cubicBezTo>
                  <a:cubicBezTo>
                    <a:pt x="205665" y="486595"/>
                    <a:pt x="205306" y="488863"/>
                    <a:pt x="204231" y="490772"/>
                  </a:cubicBezTo>
                  <a:lnTo>
                    <a:pt x="191325" y="513324"/>
                  </a:lnTo>
                  <a:cubicBezTo>
                    <a:pt x="220125" y="528597"/>
                    <a:pt x="252510" y="538143"/>
                    <a:pt x="286807" y="540410"/>
                  </a:cubicBezTo>
                  <a:lnTo>
                    <a:pt x="286807" y="508789"/>
                  </a:lnTo>
                  <a:cubicBezTo>
                    <a:pt x="286807" y="499960"/>
                    <a:pt x="293978" y="492800"/>
                    <a:pt x="302701" y="492800"/>
                  </a:cubicBezTo>
                  <a:cubicBezTo>
                    <a:pt x="311545" y="492800"/>
                    <a:pt x="318715" y="499960"/>
                    <a:pt x="318715" y="508789"/>
                  </a:cubicBezTo>
                  <a:lnTo>
                    <a:pt x="318715" y="540410"/>
                  </a:lnTo>
                  <a:cubicBezTo>
                    <a:pt x="353490" y="538143"/>
                    <a:pt x="386354" y="528358"/>
                    <a:pt x="415512" y="512608"/>
                  </a:cubicBezTo>
                  <a:lnTo>
                    <a:pt x="402367" y="490175"/>
                  </a:lnTo>
                  <a:cubicBezTo>
                    <a:pt x="401291" y="488266"/>
                    <a:pt x="400933" y="485999"/>
                    <a:pt x="401530" y="483851"/>
                  </a:cubicBezTo>
                  <a:cubicBezTo>
                    <a:pt x="402128" y="481703"/>
                    <a:pt x="403562" y="479794"/>
                    <a:pt x="405474" y="478720"/>
                  </a:cubicBezTo>
                  <a:cubicBezTo>
                    <a:pt x="406789" y="478004"/>
                    <a:pt x="408223" y="477527"/>
                    <a:pt x="409657" y="477527"/>
                  </a:cubicBezTo>
                  <a:cubicBezTo>
                    <a:pt x="412644" y="477527"/>
                    <a:pt x="415512" y="479198"/>
                    <a:pt x="416946" y="481703"/>
                  </a:cubicBezTo>
                  <a:lnTo>
                    <a:pt x="430092" y="504136"/>
                  </a:lnTo>
                  <a:cubicBezTo>
                    <a:pt x="458294" y="486357"/>
                    <a:pt x="482553" y="462731"/>
                    <a:pt x="501196" y="435048"/>
                  </a:cubicBezTo>
                  <a:lnTo>
                    <a:pt x="473830" y="419298"/>
                  </a:lnTo>
                  <a:cubicBezTo>
                    <a:pt x="466182" y="414883"/>
                    <a:pt x="463672" y="405218"/>
                    <a:pt x="467974" y="397581"/>
                  </a:cubicBezTo>
                  <a:cubicBezTo>
                    <a:pt x="472396" y="389945"/>
                    <a:pt x="482195" y="387320"/>
                    <a:pt x="489724" y="391734"/>
                  </a:cubicBezTo>
                  <a:lnTo>
                    <a:pt x="517209" y="407485"/>
                  </a:lnTo>
                  <a:cubicBezTo>
                    <a:pt x="531789" y="377893"/>
                    <a:pt x="540512" y="344841"/>
                    <a:pt x="541588" y="309999"/>
                  </a:cubicBezTo>
                  <a:lnTo>
                    <a:pt x="515536" y="309999"/>
                  </a:lnTo>
                  <a:cubicBezTo>
                    <a:pt x="514102" y="309999"/>
                    <a:pt x="512668" y="309641"/>
                    <a:pt x="511354" y="308925"/>
                  </a:cubicBezTo>
                  <a:cubicBezTo>
                    <a:pt x="508725" y="307493"/>
                    <a:pt x="507171" y="304629"/>
                    <a:pt x="507171" y="301646"/>
                  </a:cubicBezTo>
                  <a:cubicBezTo>
                    <a:pt x="507171" y="299379"/>
                    <a:pt x="508008" y="297351"/>
                    <a:pt x="509561" y="295680"/>
                  </a:cubicBezTo>
                  <a:cubicBezTo>
                    <a:pt x="511115" y="294129"/>
                    <a:pt x="513266" y="293174"/>
                    <a:pt x="515536" y="293174"/>
                  </a:cubicBezTo>
                  <a:lnTo>
                    <a:pt x="541588" y="293174"/>
                  </a:lnTo>
                  <a:cubicBezTo>
                    <a:pt x="540273" y="258810"/>
                    <a:pt x="531669" y="226235"/>
                    <a:pt x="517209" y="197001"/>
                  </a:cubicBezTo>
                  <a:lnTo>
                    <a:pt x="489724" y="212871"/>
                  </a:lnTo>
                  <a:cubicBezTo>
                    <a:pt x="487214" y="214302"/>
                    <a:pt x="484585" y="215018"/>
                    <a:pt x="481836" y="215018"/>
                  </a:cubicBezTo>
                  <a:cubicBezTo>
                    <a:pt x="476339" y="215018"/>
                    <a:pt x="470962" y="212155"/>
                    <a:pt x="467974" y="207024"/>
                  </a:cubicBezTo>
                  <a:cubicBezTo>
                    <a:pt x="463553" y="199387"/>
                    <a:pt x="466182" y="189722"/>
                    <a:pt x="473830" y="185307"/>
                  </a:cubicBezTo>
                  <a:lnTo>
                    <a:pt x="501196" y="169437"/>
                  </a:lnTo>
                  <a:cubicBezTo>
                    <a:pt x="482314" y="141397"/>
                    <a:pt x="457577" y="117532"/>
                    <a:pt x="428777" y="99634"/>
                  </a:cubicBezTo>
                  <a:lnTo>
                    <a:pt x="415871" y="122066"/>
                  </a:lnTo>
                  <a:cubicBezTo>
                    <a:pt x="414437" y="124692"/>
                    <a:pt x="411569" y="126362"/>
                    <a:pt x="408581" y="126362"/>
                  </a:cubicBezTo>
                  <a:cubicBezTo>
                    <a:pt x="407147" y="126362"/>
                    <a:pt x="405713" y="126004"/>
                    <a:pt x="404398" y="125288"/>
                  </a:cubicBezTo>
                  <a:cubicBezTo>
                    <a:pt x="400335" y="122902"/>
                    <a:pt x="398901" y="117771"/>
                    <a:pt x="401291" y="113714"/>
                  </a:cubicBezTo>
                  <a:lnTo>
                    <a:pt x="414198" y="91281"/>
                  </a:lnTo>
                  <a:cubicBezTo>
                    <a:pt x="385278" y="76008"/>
                    <a:pt x="353012" y="66462"/>
                    <a:pt x="318715" y="64195"/>
                  </a:cubicBezTo>
                  <a:lnTo>
                    <a:pt x="318715" y="95816"/>
                  </a:lnTo>
                  <a:cubicBezTo>
                    <a:pt x="318715" y="104645"/>
                    <a:pt x="311545" y="111685"/>
                    <a:pt x="302701" y="111685"/>
                  </a:cubicBezTo>
                  <a:cubicBezTo>
                    <a:pt x="293978" y="111685"/>
                    <a:pt x="286807" y="104645"/>
                    <a:pt x="286807" y="95816"/>
                  </a:cubicBezTo>
                  <a:close/>
                  <a:moveTo>
                    <a:pt x="302701" y="0"/>
                  </a:moveTo>
                  <a:cubicBezTo>
                    <a:pt x="469647" y="0"/>
                    <a:pt x="605522" y="135550"/>
                    <a:pt x="605522" y="302243"/>
                  </a:cubicBezTo>
                  <a:cubicBezTo>
                    <a:pt x="605522" y="468936"/>
                    <a:pt x="469647" y="604605"/>
                    <a:pt x="302701" y="604605"/>
                  </a:cubicBezTo>
                  <a:cubicBezTo>
                    <a:pt x="135755" y="604605"/>
                    <a:pt x="0" y="468936"/>
                    <a:pt x="0" y="302243"/>
                  </a:cubicBezTo>
                  <a:cubicBezTo>
                    <a:pt x="0" y="135550"/>
                    <a:pt x="135755" y="0"/>
                    <a:pt x="30270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8" name="ïsḷíḋè"/>
            <p:cNvSpPr/>
            <p:nvPr/>
          </p:nvSpPr>
          <p:spPr bwMode="auto">
            <a:xfrm>
              <a:off x="7332042" y="2544334"/>
              <a:ext cx="765000" cy="765000"/>
            </a:xfrm>
            <a:prstGeom prst="ellipse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  <p:sp>
          <p:nvSpPr>
            <p:cNvPr id="29" name="îś1ïḓé"/>
            <p:cNvSpPr/>
            <p:nvPr/>
          </p:nvSpPr>
          <p:spPr bwMode="auto">
            <a:xfrm>
              <a:off x="7486109" y="2698747"/>
              <a:ext cx="456866" cy="456174"/>
            </a:xfrm>
            <a:custGeom>
              <a:avLst/>
              <a:gdLst>
                <a:gd name="connsiteX0" fmla="*/ 169739 w 605522"/>
                <a:gd name="connsiteY0" fmla="*/ 214306 h 604605"/>
                <a:gd name="connsiteX1" fmla="*/ 184976 w 605522"/>
                <a:gd name="connsiteY1" fmla="*/ 216005 h 604605"/>
                <a:gd name="connsiteX2" fmla="*/ 287155 w 605522"/>
                <a:gd name="connsiteY2" fmla="*/ 272658 h 604605"/>
                <a:gd name="connsiteX3" fmla="*/ 302691 w 605522"/>
                <a:gd name="connsiteY3" fmla="*/ 268841 h 604605"/>
                <a:gd name="connsiteX4" fmla="*/ 318346 w 605522"/>
                <a:gd name="connsiteY4" fmla="*/ 272658 h 604605"/>
                <a:gd name="connsiteX5" fmla="*/ 420524 w 605522"/>
                <a:gd name="connsiteY5" fmla="*/ 216005 h 604605"/>
                <a:gd name="connsiteX6" fmla="*/ 447652 w 605522"/>
                <a:gd name="connsiteY6" fmla="*/ 223877 h 604605"/>
                <a:gd name="connsiteX7" fmla="*/ 439884 w 605522"/>
                <a:gd name="connsiteY7" fmla="*/ 250951 h 604605"/>
                <a:gd name="connsiteX8" fmla="*/ 335674 w 605522"/>
                <a:gd name="connsiteY8" fmla="*/ 308677 h 604605"/>
                <a:gd name="connsiteX9" fmla="*/ 302691 w 605522"/>
                <a:gd name="connsiteY9" fmla="*/ 335751 h 604605"/>
                <a:gd name="connsiteX10" fmla="*/ 269826 w 605522"/>
                <a:gd name="connsiteY10" fmla="*/ 308677 h 604605"/>
                <a:gd name="connsiteX11" fmla="*/ 165497 w 605522"/>
                <a:gd name="connsiteY11" fmla="*/ 250951 h 604605"/>
                <a:gd name="connsiteX12" fmla="*/ 157729 w 605522"/>
                <a:gd name="connsiteY12" fmla="*/ 223877 h 604605"/>
                <a:gd name="connsiteX13" fmla="*/ 169739 w 605522"/>
                <a:gd name="connsiteY13" fmla="*/ 214306 h 604605"/>
                <a:gd name="connsiteX14" fmla="*/ 286807 w 605522"/>
                <a:gd name="connsiteY14" fmla="*/ 64195 h 604605"/>
                <a:gd name="connsiteX15" fmla="*/ 190010 w 605522"/>
                <a:gd name="connsiteY15" fmla="*/ 91878 h 604605"/>
                <a:gd name="connsiteX16" fmla="*/ 203036 w 605522"/>
                <a:gd name="connsiteY16" fmla="*/ 114311 h 604605"/>
                <a:gd name="connsiteX17" fmla="*/ 203872 w 605522"/>
                <a:gd name="connsiteY17" fmla="*/ 120754 h 604605"/>
                <a:gd name="connsiteX18" fmla="*/ 200048 w 605522"/>
                <a:gd name="connsiteY18" fmla="*/ 125885 h 604605"/>
                <a:gd name="connsiteX19" fmla="*/ 191564 w 605522"/>
                <a:gd name="connsiteY19" fmla="*/ 125885 h 604605"/>
                <a:gd name="connsiteX20" fmla="*/ 188456 w 605522"/>
                <a:gd name="connsiteY20" fmla="*/ 122782 h 604605"/>
                <a:gd name="connsiteX21" fmla="*/ 175431 w 605522"/>
                <a:gd name="connsiteY21" fmla="*/ 100469 h 604605"/>
                <a:gd name="connsiteX22" fmla="*/ 104207 w 605522"/>
                <a:gd name="connsiteY22" fmla="*/ 169557 h 604605"/>
                <a:gd name="connsiteX23" fmla="*/ 131692 w 605522"/>
                <a:gd name="connsiteY23" fmla="*/ 185307 h 604605"/>
                <a:gd name="connsiteX24" fmla="*/ 137428 w 605522"/>
                <a:gd name="connsiteY24" fmla="*/ 207024 h 604605"/>
                <a:gd name="connsiteX25" fmla="*/ 123686 w 605522"/>
                <a:gd name="connsiteY25" fmla="*/ 215018 h 604605"/>
                <a:gd name="connsiteX26" fmla="*/ 115679 w 605522"/>
                <a:gd name="connsiteY26" fmla="*/ 212871 h 604605"/>
                <a:gd name="connsiteX27" fmla="*/ 88313 w 605522"/>
                <a:gd name="connsiteY27" fmla="*/ 197001 h 604605"/>
                <a:gd name="connsiteX28" fmla="*/ 63815 w 605522"/>
                <a:gd name="connsiteY28" fmla="*/ 294606 h 604605"/>
                <a:gd name="connsiteX29" fmla="*/ 89866 w 605522"/>
                <a:gd name="connsiteY29" fmla="*/ 294487 h 604605"/>
                <a:gd name="connsiteX30" fmla="*/ 98351 w 605522"/>
                <a:gd name="connsiteY30" fmla="*/ 302959 h 604605"/>
                <a:gd name="connsiteX31" fmla="*/ 95841 w 605522"/>
                <a:gd name="connsiteY31" fmla="*/ 308925 h 604605"/>
                <a:gd name="connsiteX32" fmla="*/ 89986 w 605522"/>
                <a:gd name="connsiteY32" fmla="*/ 311311 h 604605"/>
                <a:gd name="connsiteX33" fmla="*/ 63934 w 605522"/>
                <a:gd name="connsiteY33" fmla="*/ 311431 h 604605"/>
                <a:gd name="connsiteX34" fmla="*/ 88313 w 605522"/>
                <a:gd name="connsiteY34" fmla="*/ 407604 h 604605"/>
                <a:gd name="connsiteX35" fmla="*/ 115679 w 605522"/>
                <a:gd name="connsiteY35" fmla="*/ 391734 h 604605"/>
                <a:gd name="connsiteX36" fmla="*/ 137428 w 605522"/>
                <a:gd name="connsiteY36" fmla="*/ 397581 h 604605"/>
                <a:gd name="connsiteX37" fmla="*/ 131692 w 605522"/>
                <a:gd name="connsiteY37" fmla="*/ 419298 h 604605"/>
                <a:gd name="connsiteX38" fmla="*/ 104207 w 605522"/>
                <a:gd name="connsiteY38" fmla="*/ 435048 h 604605"/>
                <a:gd name="connsiteX39" fmla="*/ 176626 w 605522"/>
                <a:gd name="connsiteY39" fmla="*/ 504971 h 604605"/>
                <a:gd name="connsiteX40" fmla="*/ 189532 w 605522"/>
                <a:gd name="connsiteY40" fmla="*/ 482419 h 604605"/>
                <a:gd name="connsiteX41" fmla="*/ 196941 w 605522"/>
                <a:gd name="connsiteY41" fmla="*/ 478243 h 604605"/>
                <a:gd name="connsiteX42" fmla="*/ 201124 w 605522"/>
                <a:gd name="connsiteY42" fmla="*/ 479317 h 604605"/>
                <a:gd name="connsiteX43" fmla="*/ 205067 w 605522"/>
                <a:gd name="connsiteY43" fmla="*/ 484448 h 604605"/>
                <a:gd name="connsiteX44" fmla="*/ 204231 w 605522"/>
                <a:gd name="connsiteY44" fmla="*/ 490772 h 604605"/>
                <a:gd name="connsiteX45" fmla="*/ 191325 w 605522"/>
                <a:gd name="connsiteY45" fmla="*/ 513324 h 604605"/>
                <a:gd name="connsiteX46" fmla="*/ 286807 w 605522"/>
                <a:gd name="connsiteY46" fmla="*/ 540410 h 604605"/>
                <a:gd name="connsiteX47" fmla="*/ 286807 w 605522"/>
                <a:gd name="connsiteY47" fmla="*/ 508789 h 604605"/>
                <a:gd name="connsiteX48" fmla="*/ 302701 w 605522"/>
                <a:gd name="connsiteY48" fmla="*/ 492800 h 604605"/>
                <a:gd name="connsiteX49" fmla="*/ 318715 w 605522"/>
                <a:gd name="connsiteY49" fmla="*/ 508789 h 604605"/>
                <a:gd name="connsiteX50" fmla="*/ 318715 w 605522"/>
                <a:gd name="connsiteY50" fmla="*/ 540410 h 604605"/>
                <a:gd name="connsiteX51" fmla="*/ 415512 w 605522"/>
                <a:gd name="connsiteY51" fmla="*/ 512608 h 604605"/>
                <a:gd name="connsiteX52" fmla="*/ 402367 w 605522"/>
                <a:gd name="connsiteY52" fmla="*/ 490175 h 604605"/>
                <a:gd name="connsiteX53" fmla="*/ 401530 w 605522"/>
                <a:gd name="connsiteY53" fmla="*/ 483851 h 604605"/>
                <a:gd name="connsiteX54" fmla="*/ 405474 w 605522"/>
                <a:gd name="connsiteY54" fmla="*/ 478720 h 604605"/>
                <a:gd name="connsiteX55" fmla="*/ 409657 w 605522"/>
                <a:gd name="connsiteY55" fmla="*/ 477527 h 604605"/>
                <a:gd name="connsiteX56" fmla="*/ 416946 w 605522"/>
                <a:gd name="connsiteY56" fmla="*/ 481703 h 604605"/>
                <a:gd name="connsiteX57" fmla="*/ 430092 w 605522"/>
                <a:gd name="connsiteY57" fmla="*/ 504136 h 604605"/>
                <a:gd name="connsiteX58" fmla="*/ 501196 w 605522"/>
                <a:gd name="connsiteY58" fmla="*/ 435048 h 604605"/>
                <a:gd name="connsiteX59" fmla="*/ 473830 w 605522"/>
                <a:gd name="connsiteY59" fmla="*/ 419298 h 604605"/>
                <a:gd name="connsiteX60" fmla="*/ 467974 w 605522"/>
                <a:gd name="connsiteY60" fmla="*/ 397581 h 604605"/>
                <a:gd name="connsiteX61" fmla="*/ 489724 w 605522"/>
                <a:gd name="connsiteY61" fmla="*/ 391734 h 604605"/>
                <a:gd name="connsiteX62" fmla="*/ 517209 w 605522"/>
                <a:gd name="connsiteY62" fmla="*/ 407485 h 604605"/>
                <a:gd name="connsiteX63" fmla="*/ 541588 w 605522"/>
                <a:gd name="connsiteY63" fmla="*/ 309999 h 604605"/>
                <a:gd name="connsiteX64" fmla="*/ 515536 w 605522"/>
                <a:gd name="connsiteY64" fmla="*/ 309999 h 604605"/>
                <a:gd name="connsiteX65" fmla="*/ 511354 w 605522"/>
                <a:gd name="connsiteY65" fmla="*/ 308925 h 604605"/>
                <a:gd name="connsiteX66" fmla="*/ 507171 w 605522"/>
                <a:gd name="connsiteY66" fmla="*/ 301646 h 604605"/>
                <a:gd name="connsiteX67" fmla="*/ 509561 w 605522"/>
                <a:gd name="connsiteY67" fmla="*/ 295680 h 604605"/>
                <a:gd name="connsiteX68" fmla="*/ 515536 w 605522"/>
                <a:gd name="connsiteY68" fmla="*/ 293174 h 604605"/>
                <a:gd name="connsiteX69" fmla="*/ 541588 w 605522"/>
                <a:gd name="connsiteY69" fmla="*/ 293174 h 604605"/>
                <a:gd name="connsiteX70" fmla="*/ 517209 w 605522"/>
                <a:gd name="connsiteY70" fmla="*/ 197001 h 604605"/>
                <a:gd name="connsiteX71" fmla="*/ 489724 w 605522"/>
                <a:gd name="connsiteY71" fmla="*/ 212871 h 604605"/>
                <a:gd name="connsiteX72" fmla="*/ 481836 w 605522"/>
                <a:gd name="connsiteY72" fmla="*/ 215018 h 604605"/>
                <a:gd name="connsiteX73" fmla="*/ 467974 w 605522"/>
                <a:gd name="connsiteY73" fmla="*/ 207024 h 604605"/>
                <a:gd name="connsiteX74" fmla="*/ 473830 w 605522"/>
                <a:gd name="connsiteY74" fmla="*/ 185307 h 604605"/>
                <a:gd name="connsiteX75" fmla="*/ 501196 w 605522"/>
                <a:gd name="connsiteY75" fmla="*/ 169437 h 604605"/>
                <a:gd name="connsiteX76" fmla="*/ 428777 w 605522"/>
                <a:gd name="connsiteY76" fmla="*/ 99634 h 604605"/>
                <a:gd name="connsiteX77" fmla="*/ 415871 w 605522"/>
                <a:gd name="connsiteY77" fmla="*/ 122066 h 604605"/>
                <a:gd name="connsiteX78" fmla="*/ 408581 w 605522"/>
                <a:gd name="connsiteY78" fmla="*/ 126362 h 604605"/>
                <a:gd name="connsiteX79" fmla="*/ 404398 w 605522"/>
                <a:gd name="connsiteY79" fmla="*/ 125288 h 604605"/>
                <a:gd name="connsiteX80" fmla="*/ 401291 w 605522"/>
                <a:gd name="connsiteY80" fmla="*/ 113714 h 604605"/>
                <a:gd name="connsiteX81" fmla="*/ 414198 w 605522"/>
                <a:gd name="connsiteY81" fmla="*/ 91281 h 604605"/>
                <a:gd name="connsiteX82" fmla="*/ 318715 w 605522"/>
                <a:gd name="connsiteY82" fmla="*/ 64195 h 604605"/>
                <a:gd name="connsiteX83" fmla="*/ 318715 w 605522"/>
                <a:gd name="connsiteY83" fmla="*/ 95816 h 604605"/>
                <a:gd name="connsiteX84" fmla="*/ 302701 w 605522"/>
                <a:gd name="connsiteY84" fmla="*/ 111685 h 604605"/>
                <a:gd name="connsiteX85" fmla="*/ 286807 w 605522"/>
                <a:gd name="connsiteY85" fmla="*/ 95816 h 604605"/>
                <a:gd name="connsiteX86" fmla="*/ 302701 w 605522"/>
                <a:gd name="connsiteY86" fmla="*/ 0 h 604605"/>
                <a:gd name="connsiteX87" fmla="*/ 605522 w 605522"/>
                <a:gd name="connsiteY87" fmla="*/ 302243 h 604605"/>
                <a:gd name="connsiteX88" fmla="*/ 302701 w 605522"/>
                <a:gd name="connsiteY88" fmla="*/ 604605 h 604605"/>
                <a:gd name="connsiteX89" fmla="*/ 0 w 605522"/>
                <a:gd name="connsiteY89" fmla="*/ 302243 h 604605"/>
                <a:gd name="connsiteX90" fmla="*/ 302701 w 605522"/>
                <a:gd name="connsiteY90" fmla="*/ 0 h 60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5522" h="604605">
                  <a:moveTo>
                    <a:pt x="169739" y="214306"/>
                  </a:moveTo>
                  <a:cubicBezTo>
                    <a:pt x="174669" y="212874"/>
                    <a:pt x="180136" y="213322"/>
                    <a:pt x="184976" y="216005"/>
                  </a:cubicBezTo>
                  <a:lnTo>
                    <a:pt x="287155" y="272658"/>
                  </a:lnTo>
                  <a:cubicBezTo>
                    <a:pt x="291816" y="270153"/>
                    <a:pt x="297074" y="268841"/>
                    <a:pt x="302691" y="268841"/>
                  </a:cubicBezTo>
                  <a:cubicBezTo>
                    <a:pt x="308307" y="268841"/>
                    <a:pt x="313685" y="270153"/>
                    <a:pt x="318346" y="272658"/>
                  </a:cubicBezTo>
                  <a:lnTo>
                    <a:pt x="420524" y="216005"/>
                  </a:lnTo>
                  <a:cubicBezTo>
                    <a:pt x="430204" y="210638"/>
                    <a:pt x="442394" y="214216"/>
                    <a:pt x="447652" y="223877"/>
                  </a:cubicBezTo>
                  <a:cubicBezTo>
                    <a:pt x="453030" y="233418"/>
                    <a:pt x="449564" y="245584"/>
                    <a:pt x="439884" y="250951"/>
                  </a:cubicBezTo>
                  <a:lnTo>
                    <a:pt x="335674" y="308677"/>
                  </a:lnTo>
                  <a:cubicBezTo>
                    <a:pt x="332567" y="324063"/>
                    <a:pt x="319063" y="335751"/>
                    <a:pt x="302691" y="335751"/>
                  </a:cubicBezTo>
                  <a:cubicBezTo>
                    <a:pt x="286438" y="335751"/>
                    <a:pt x="272814" y="324182"/>
                    <a:pt x="269826" y="308677"/>
                  </a:cubicBezTo>
                  <a:lnTo>
                    <a:pt x="165497" y="250951"/>
                  </a:lnTo>
                  <a:cubicBezTo>
                    <a:pt x="155817" y="245584"/>
                    <a:pt x="152351" y="233418"/>
                    <a:pt x="157729" y="223877"/>
                  </a:cubicBezTo>
                  <a:cubicBezTo>
                    <a:pt x="160418" y="219047"/>
                    <a:pt x="164810" y="215737"/>
                    <a:pt x="169739" y="214306"/>
                  </a:cubicBezTo>
                  <a:close/>
                  <a:moveTo>
                    <a:pt x="286807" y="64195"/>
                  </a:moveTo>
                  <a:cubicBezTo>
                    <a:pt x="252032" y="66462"/>
                    <a:pt x="219169" y="76247"/>
                    <a:pt x="190010" y="91878"/>
                  </a:cubicBezTo>
                  <a:lnTo>
                    <a:pt x="203036" y="114311"/>
                  </a:lnTo>
                  <a:cubicBezTo>
                    <a:pt x="204231" y="116339"/>
                    <a:pt x="204470" y="118606"/>
                    <a:pt x="203872" y="120754"/>
                  </a:cubicBezTo>
                  <a:cubicBezTo>
                    <a:pt x="203394" y="122902"/>
                    <a:pt x="201960" y="124692"/>
                    <a:pt x="200048" y="125885"/>
                  </a:cubicBezTo>
                  <a:cubicBezTo>
                    <a:pt x="197419" y="127436"/>
                    <a:pt x="194193" y="127317"/>
                    <a:pt x="191564" y="125885"/>
                  </a:cubicBezTo>
                  <a:cubicBezTo>
                    <a:pt x="190249" y="125169"/>
                    <a:pt x="189173" y="124095"/>
                    <a:pt x="188456" y="122782"/>
                  </a:cubicBezTo>
                  <a:lnTo>
                    <a:pt x="175431" y="100469"/>
                  </a:lnTo>
                  <a:cubicBezTo>
                    <a:pt x="147108" y="118248"/>
                    <a:pt x="122849" y="141874"/>
                    <a:pt x="104207" y="169557"/>
                  </a:cubicBezTo>
                  <a:lnTo>
                    <a:pt x="131692" y="185307"/>
                  </a:lnTo>
                  <a:cubicBezTo>
                    <a:pt x="139221" y="189722"/>
                    <a:pt x="141850" y="199387"/>
                    <a:pt x="137428" y="207024"/>
                  </a:cubicBezTo>
                  <a:cubicBezTo>
                    <a:pt x="134560" y="212155"/>
                    <a:pt x="129183" y="215018"/>
                    <a:pt x="123686" y="215018"/>
                  </a:cubicBezTo>
                  <a:cubicBezTo>
                    <a:pt x="120937" y="215018"/>
                    <a:pt x="118188" y="214302"/>
                    <a:pt x="115679" y="212871"/>
                  </a:cubicBezTo>
                  <a:lnTo>
                    <a:pt x="88313" y="197001"/>
                  </a:lnTo>
                  <a:cubicBezTo>
                    <a:pt x="73614" y="226593"/>
                    <a:pt x="65010" y="259645"/>
                    <a:pt x="63815" y="294606"/>
                  </a:cubicBezTo>
                  <a:lnTo>
                    <a:pt x="89866" y="294487"/>
                  </a:lnTo>
                  <a:cubicBezTo>
                    <a:pt x="94527" y="294487"/>
                    <a:pt x="98351" y="298305"/>
                    <a:pt x="98351" y="302959"/>
                  </a:cubicBezTo>
                  <a:cubicBezTo>
                    <a:pt x="98351" y="305107"/>
                    <a:pt x="97514" y="307254"/>
                    <a:pt x="95841" y="308925"/>
                  </a:cubicBezTo>
                  <a:cubicBezTo>
                    <a:pt x="94288" y="310476"/>
                    <a:pt x="92256" y="311311"/>
                    <a:pt x="89986" y="311311"/>
                  </a:cubicBezTo>
                  <a:lnTo>
                    <a:pt x="63934" y="311431"/>
                  </a:lnTo>
                  <a:cubicBezTo>
                    <a:pt x="65249" y="345795"/>
                    <a:pt x="73853" y="378370"/>
                    <a:pt x="88313" y="407604"/>
                  </a:cubicBezTo>
                  <a:lnTo>
                    <a:pt x="115679" y="391734"/>
                  </a:lnTo>
                  <a:cubicBezTo>
                    <a:pt x="123327" y="387320"/>
                    <a:pt x="133126" y="389945"/>
                    <a:pt x="137428" y="397581"/>
                  </a:cubicBezTo>
                  <a:cubicBezTo>
                    <a:pt x="141850" y="405218"/>
                    <a:pt x="139221" y="414883"/>
                    <a:pt x="131692" y="419298"/>
                  </a:cubicBezTo>
                  <a:lnTo>
                    <a:pt x="104207" y="435048"/>
                  </a:lnTo>
                  <a:cubicBezTo>
                    <a:pt x="123208" y="463208"/>
                    <a:pt x="147825" y="487073"/>
                    <a:pt x="176626" y="504971"/>
                  </a:cubicBezTo>
                  <a:lnTo>
                    <a:pt x="189532" y="482419"/>
                  </a:lnTo>
                  <a:cubicBezTo>
                    <a:pt x="191086" y="479794"/>
                    <a:pt x="193834" y="478243"/>
                    <a:pt x="196941" y="478243"/>
                  </a:cubicBezTo>
                  <a:cubicBezTo>
                    <a:pt x="198375" y="478243"/>
                    <a:pt x="199809" y="478601"/>
                    <a:pt x="201124" y="479317"/>
                  </a:cubicBezTo>
                  <a:cubicBezTo>
                    <a:pt x="203036" y="480510"/>
                    <a:pt x="204470" y="482300"/>
                    <a:pt x="205067" y="484448"/>
                  </a:cubicBezTo>
                  <a:cubicBezTo>
                    <a:pt x="205665" y="486595"/>
                    <a:pt x="205306" y="488863"/>
                    <a:pt x="204231" y="490772"/>
                  </a:cubicBezTo>
                  <a:lnTo>
                    <a:pt x="191325" y="513324"/>
                  </a:lnTo>
                  <a:cubicBezTo>
                    <a:pt x="220125" y="528597"/>
                    <a:pt x="252510" y="538143"/>
                    <a:pt x="286807" y="540410"/>
                  </a:cubicBezTo>
                  <a:lnTo>
                    <a:pt x="286807" y="508789"/>
                  </a:lnTo>
                  <a:cubicBezTo>
                    <a:pt x="286807" y="499960"/>
                    <a:pt x="293978" y="492800"/>
                    <a:pt x="302701" y="492800"/>
                  </a:cubicBezTo>
                  <a:cubicBezTo>
                    <a:pt x="311545" y="492800"/>
                    <a:pt x="318715" y="499960"/>
                    <a:pt x="318715" y="508789"/>
                  </a:cubicBezTo>
                  <a:lnTo>
                    <a:pt x="318715" y="540410"/>
                  </a:lnTo>
                  <a:cubicBezTo>
                    <a:pt x="353490" y="538143"/>
                    <a:pt x="386354" y="528358"/>
                    <a:pt x="415512" y="512608"/>
                  </a:cubicBezTo>
                  <a:lnTo>
                    <a:pt x="402367" y="490175"/>
                  </a:lnTo>
                  <a:cubicBezTo>
                    <a:pt x="401291" y="488266"/>
                    <a:pt x="400933" y="485999"/>
                    <a:pt x="401530" y="483851"/>
                  </a:cubicBezTo>
                  <a:cubicBezTo>
                    <a:pt x="402128" y="481703"/>
                    <a:pt x="403562" y="479794"/>
                    <a:pt x="405474" y="478720"/>
                  </a:cubicBezTo>
                  <a:cubicBezTo>
                    <a:pt x="406789" y="478004"/>
                    <a:pt x="408223" y="477527"/>
                    <a:pt x="409657" y="477527"/>
                  </a:cubicBezTo>
                  <a:cubicBezTo>
                    <a:pt x="412644" y="477527"/>
                    <a:pt x="415512" y="479198"/>
                    <a:pt x="416946" y="481703"/>
                  </a:cubicBezTo>
                  <a:lnTo>
                    <a:pt x="430092" y="504136"/>
                  </a:lnTo>
                  <a:cubicBezTo>
                    <a:pt x="458294" y="486357"/>
                    <a:pt x="482553" y="462731"/>
                    <a:pt x="501196" y="435048"/>
                  </a:cubicBezTo>
                  <a:lnTo>
                    <a:pt x="473830" y="419298"/>
                  </a:lnTo>
                  <a:cubicBezTo>
                    <a:pt x="466182" y="414883"/>
                    <a:pt x="463672" y="405218"/>
                    <a:pt x="467974" y="397581"/>
                  </a:cubicBezTo>
                  <a:cubicBezTo>
                    <a:pt x="472396" y="389945"/>
                    <a:pt x="482195" y="387320"/>
                    <a:pt x="489724" y="391734"/>
                  </a:cubicBezTo>
                  <a:lnTo>
                    <a:pt x="517209" y="407485"/>
                  </a:lnTo>
                  <a:cubicBezTo>
                    <a:pt x="531789" y="377893"/>
                    <a:pt x="540512" y="344841"/>
                    <a:pt x="541588" y="309999"/>
                  </a:cubicBezTo>
                  <a:lnTo>
                    <a:pt x="515536" y="309999"/>
                  </a:lnTo>
                  <a:cubicBezTo>
                    <a:pt x="514102" y="309999"/>
                    <a:pt x="512668" y="309641"/>
                    <a:pt x="511354" y="308925"/>
                  </a:cubicBezTo>
                  <a:cubicBezTo>
                    <a:pt x="508725" y="307493"/>
                    <a:pt x="507171" y="304629"/>
                    <a:pt x="507171" y="301646"/>
                  </a:cubicBezTo>
                  <a:cubicBezTo>
                    <a:pt x="507171" y="299379"/>
                    <a:pt x="508008" y="297351"/>
                    <a:pt x="509561" y="295680"/>
                  </a:cubicBezTo>
                  <a:cubicBezTo>
                    <a:pt x="511115" y="294129"/>
                    <a:pt x="513266" y="293174"/>
                    <a:pt x="515536" y="293174"/>
                  </a:cubicBezTo>
                  <a:lnTo>
                    <a:pt x="541588" y="293174"/>
                  </a:lnTo>
                  <a:cubicBezTo>
                    <a:pt x="540273" y="258810"/>
                    <a:pt x="531669" y="226235"/>
                    <a:pt x="517209" y="197001"/>
                  </a:cubicBezTo>
                  <a:lnTo>
                    <a:pt x="489724" y="212871"/>
                  </a:lnTo>
                  <a:cubicBezTo>
                    <a:pt x="487214" y="214302"/>
                    <a:pt x="484585" y="215018"/>
                    <a:pt x="481836" y="215018"/>
                  </a:cubicBezTo>
                  <a:cubicBezTo>
                    <a:pt x="476339" y="215018"/>
                    <a:pt x="470962" y="212155"/>
                    <a:pt x="467974" y="207024"/>
                  </a:cubicBezTo>
                  <a:cubicBezTo>
                    <a:pt x="463553" y="199387"/>
                    <a:pt x="466182" y="189722"/>
                    <a:pt x="473830" y="185307"/>
                  </a:cubicBezTo>
                  <a:lnTo>
                    <a:pt x="501196" y="169437"/>
                  </a:lnTo>
                  <a:cubicBezTo>
                    <a:pt x="482314" y="141397"/>
                    <a:pt x="457577" y="117532"/>
                    <a:pt x="428777" y="99634"/>
                  </a:cubicBezTo>
                  <a:lnTo>
                    <a:pt x="415871" y="122066"/>
                  </a:lnTo>
                  <a:cubicBezTo>
                    <a:pt x="414437" y="124692"/>
                    <a:pt x="411569" y="126362"/>
                    <a:pt x="408581" y="126362"/>
                  </a:cubicBezTo>
                  <a:cubicBezTo>
                    <a:pt x="407147" y="126362"/>
                    <a:pt x="405713" y="126004"/>
                    <a:pt x="404398" y="125288"/>
                  </a:cubicBezTo>
                  <a:cubicBezTo>
                    <a:pt x="400335" y="122902"/>
                    <a:pt x="398901" y="117771"/>
                    <a:pt x="401291" y="113714"/>
                  </a:cubicBezTo>
                  <a:lnTo>
                    <a:pt x="414198" y="91281"/>
                  </a:lnTo>
                  <a:cubicBezTo>
                    <a:pt x="385278" y="76008"/>
                    <a:pt x="353012" y="66462"/>
                    <a:pt x="318715" y="64195"/>
                  </a:cubicBezTo>
                  <a:lnTo>
                    <a:pt x="318715" y="95816"/>
                  </a:lnTo>
                  <a:cubicBezTo>
                    <a:pt x="318715" y="104645"/>
                    <a:pt x="311545" y="111685"/>
                    <a:pt x="302701" y="111685"/>
                  </a:cubicBezTo>
                  <a:cubicBezTo>
                    <a:pt x="293978" y="111685"/>
                    <a:pt x="286807" y="104645"/>
                    <a:pt x="286807" y="95816"/>
                  </a:cubicBezTo>
                  <a:close/>
                  <a:moveTo>
                    <a:pt x="302701" y="0"/>
                  </a:moveTo>
                  <a:cubicBezTo>
                    <a:pt x="469647" y="0"/>
                    <a:pt x="605522" y="135550"/>
                    <a:pt x="605522" y="302243"/>
                  </a:cubicBezTo>
                  <a:cubicBezTo>
                    <a:pt x="605522" y="468936"/>
                    <a:pt x="469647" y="604605"/>
                    <a:pt x="302701" y="604605"/>
                  </a:cubicBezTo>
                  <a:cubicBezTo>
                    <a:pt x="135755" y="604605"/>
                    <a:pt x="0" y="468936"/>
                    <a:pt x="0" y="302243"/>
                  </a:cubicBezTo>
                  <a:cubicBezTo>
                    <a:pt x="0" y="135550"/>
                    <a:pt x="135755" y="0"/>
                    <a:pt x="30270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0" name="işlîḓè"/>
            <p:cNvSpPr/>
            <p:nvPr/>
          </p:nvSpPr>
          <p:spPr bwMode="auto">
            <a:xfrm>
              <a:off x="8167109" y="4164267"/>
              <a:ext cx="765000" cy="765000"/>
            </a:xfrm>
            <a:prstGeom prst="ellipse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işlîďê"/>
            <p:cNvSpPr/>
            <p:nvPr/>
          </p:nvSpPr>
          <p:spPr bwMode="auto">
            <a:xfrm>
              <a:off x="8321176" y="4318680"/>
              <a:ext cx="456866" cy="456174"/>
            </a:xfrm>
            <a:custGeom>
              <a:avLst/>
              <a:gdLst>
                <a:gd name="connsiteX0" fmla="*/ 169739 w 605522"/>
                <a:gd name="connsiteY0" fmla="*/ 214306 h 604605"/>
                <a:gd name="connsiteX1" fmla="*/ 184976 w 605522"/>
                <a:gd name="connsiteY1" fmla="*/ 216005 h 604605"/>
                <a:gd name="connsiteX2" fmla="*/ 287155 w 605522"/>
                <a:gd name="connsiteY2" fmla="*/ 272658 h 604605"/>
                <a:gd name="connsiteX3" fmla="*/ 302691 w 605522"/>
                <a:gd name="connsiteY3" fmla="*/ 268841 h 604605"/>
                <a:gd name="connsiteX4" fmla="*/ 318346 w 605522"/>
                <a:gd name="connsiteY4" fmla="*/ 272658 h 604605"/>
                <a:gd name="connsiteX5" fmla="*/ 420524 w 605522"/>
                <a:gd name="connsiteY5" fmla="*/ 216005 h 604605"/>
                <a:gd name="connsiteX6" fmla="*/ 447652 w 605522"/>
                <a:gd name="connsiteY6" fmla="*/ 223877 h 604605"/>
                <a:gd name="connsiteX7" fmla="*/ 439884 w 605522"/>
                <a:gd name="connsiteY7" fmla="*/ 250951 h 604605"/>
                <a:gd name="connsiteX8" fmla="*/ 335674 w 605522"/>
                <a:gd name="connsiteY8" fmla="*/ 308677 h 604605"/>
                <a:gd name="connsiteX9" fmla="*/ 302691 w 605522"/>
                <a:gd name="connsiteY9" fmla="*/ 335751 h 604605"/>
                <a:gd name="connsiteX10" fmla="*/ 269826 w 605522"/>
                <a:gd name="connsiteY10" fmla="*/ 308677 h 604605"/>
                <a:gd name="connsiteX11" fmla="*/ 165497 w 605522"/>
                <a:gd name="connsiteY11" fmla="*/ 250951 h 604605"/>
                <a:gd name="connsiteX12" fmla="*/ 157729 w 605522"/>
                <a:gd name="connsiteY12" fmla="*/ 223877 h 604605"/>
                <a:gd name="connsiteX13" fmla="*/ 169739 w 605522"/>
                <a:gd name="connsiteY13" fmla="*/ 214306 h 604605"/>
                <a:gd name="connsiteX14" fmla="*/ 286807 w 605522"/>
                <a:gd name="connsiteY14" fmla="*/ 64195 h 604605"/>
                <a:gd name="connsiteX15" fmla="*/ 190010 w 605522"/>
                <a:gd name="connsiteY15" fmla="*/ 91878 h 604605"/>
                <a:gd name="connsiteX16" fmla="*/ 203036 w 605522"/>
                <a:gd name="connsiteY16" fmla="*/ 114311 h 604605"/>
                <a:gd name="connsiteX17" fmla="*/ 203872 w 605522"/>
                <a:gd name="connsiteY17" fmla="*/ 120754 h 604605"/>
                <a:gd name="connsiteX18" fmla="*/ 200048 w 605522"/>
                <a:gd name="connsiteY18" fmla="*/ 125885 h 604605"/>
                <a:gd name="connsiteX19" fmla="*/ 191564 w 605522"/>
                <a:gd name="connsiteY19" fmla="*/ 125885 h 604605"/>
                <a:gd name="connsiteX20" fmla="*/ 188456 w 605522"/>
                <a:gd name="connsiteY20" fmla="*/ 122782 h 604605"/>
                <a:gd name="connsiteX21" fmla="*/ 175431 w 605522"/>
                <a:gd name="connsiteY21" fmla="*/ 100469 h 604605"/>
                <a:gd name="connsiteX22" fmla="*/ 104207 w 605522"/>
                <a:gd name="connsiteY22" fmla="*/ 169557 h 604605"/>
                <a:gd name="connsiteX23" fmla="*/ 131692 w 605522"/>
                <a:gd name="connsiteY23" fmla="*/ 185307 h 604605"/>
                <a:gd name="connsiteX24" fmla="*/ 137428 w 605522"/>
                <a:gd name="connsiteY24" fmla="*/ 207024 h 604605"/>
                <a:gd name="connsiteX25" fmla="*/ 123686 w 605522"/>
                <a:gd name="connsiteY25" fmla="*/ 215018 h 604605"/>
                <a:gd name="connsiteX26" fmla="*/ 115679 w 605522"/>
                <a:gd name="connsiteY26" fmla="*/ 212871 h 604605"/>
                <a:gd name="connsiteX27" fmla="*/ 88313 w 605522"/>
                <a:gd name="connsiteY27" fmla="*/ 197001 h 604605"/>
                <a:gd name="connsiteX28" fmla="*/ 63815 w 605522"/>
                <a:gd name="connsiteY28" fmla="*/ 294606 h 604605"/>
                <a:gd name="connsiteX29" fmla="*/ 89866 w 605522"/>
                <a:gd name="connsiteY29" fmla="*/ 294487 h 604605"/>
                <a:gd name="connsiteX30" fmla="*/ 98351 w 605522"/>
                <a:gd name="connsiteY30" fmla="*/ 302959 h 604605"/>
                <a:gd name="connsiteX31" fmla="*/ 95841 w 605522"/>
                <a:gd name="connsiteY31" fmla="*/ 308925 h 604605"/>
                <a:gd name="connsiteX32" fmla="*/ 89986 w 605522"/>
                <a:gd name="connsiteY32" fmla="*/ 311311 h 604605"/>
                <a:gd name="connsiteX33" fmla="*/ 63934 w 605522"/>
                <a:gd name="connsiteY33" fmla="*/ 311431 h 604605"/>
                <a:gd name="connsiteX34" fmla="*/ 88313 w 605522"/>
                <a:gd name="connsiteY34" fmla="*/ 407604 h 604605"/>
                <a:gd name="connsiteX35" fmla="*/ 115679 w 605522"/>
                <a:gd name="connsiteY35" fmla="*/ 391734 h 604605"/>
                <a:gd name="connsiteX36" fmla="*/ 137428 w 605522"/>
                <a:gd name="connsiteY36" fmla="*/ 397581 h 604605"/>
                <a:gd name="connsiteX37" fmla="*/ 131692 w 605522"/>
                <a:gd name="connsiteY37" fmla="*/ 419298 h 604605"/>
                <a:gd name="connsiteX38" fmla="*/ 104207 w 605522"/>
                <a:gd name="connsiteY38" fmla="*/ 435048 h 604605"/>
                <a:gd name="connsiteX39" fmla="*/ 176626 w 605522"/>
                <a:gd name="connsiteY39" fmla="*/ 504971 h 604605"/>
                <a:gd name="connsiteX40" fmla="*/ 189532 w 605522"/>
                <a:gd name="connsiteY40" fmla="*/ 482419 h 604605"/>
                <a:gd name="connsiteX41" fmla="*/ 196941 w 605522"/>
                <a:gd name="connsiteY41" fmla="*/ 478243 h 604605"/>
                <a:gd name="connsiteX42" fmla="*/ 201124 w 605522"/>
                <a:gd name="connsiteY42" fmla="*/ 479317 h 604605"/>
                <a:gd name="connsiteX43" fmla="*/ 205067 w 605522"/>
                <a:gd name="connsiteY43" fmla="*/ 484448 h 604605"/>
                <a:gd name="connsiteX44" fmla="*/ 204231 w 605522"/>
                <a:gd name="connsiteY44" fmla="*/ 490772 h 604605"/>
                <a:gd name="connsiteX45" fmla="*/ 191325 w 605522"/>
                <a:gd name="connsiteY45" fmla="*/ 513324 h 604605"/>
                <a:gd name="connsiteX46" fmla="*/ 286807 w 605522"/>
                <a:gd name="connsiteY46" fmla="*/ 540410 h 604605"/>
                <a:gd name="connsiteX47" fmla="*/ 286807 w 605522"/>
                <a:gd name="connsiteY47" fmla="*/ 508789 h 604605"/>
                <a:gd name="connsiteX48" fmla="*/ 302701 w 605522"/>
                <a:gd name="connsiteY48" fmla="*/ 492800 h 604605"/>
                <a:gd name="connsiteX49" fmla="*/ 318715 w 605522"/>
                <a:gd name="connsiteY49" fmla="*/ 508789 h 604605"/>
                <a:gd name="connsiteX50" fmla="*/ 318715 w 605522"/>
                <a:gd name="connsiteY50" fmla="*/ 540410 h 604605"/>
                <a:gd name="connsiteX51" fmla="*/ 415512 w 605522"/>
                <a:gd name="connsiteY51" fmla="*/ 512608 h 604605"/>
                <a:gd name="connsiteX52" fmla="*/ 402367 w 605522"/>
                <a:gd name="connsiteY52" fmla="*/ 490175 h 604605"/>
                <a:gd name="connsiteX53" fmla="*/ 401530 w 605522"/>
                <a:gd name="connsiteY53" fmla="*/ 483851 h 604605"/>
                <a:gd name="connsiteX54" fmla="*/ 405474 w 605522"/>
                <a:gd name="connsiteY54" fmla="*/ 478720 h 604605"/>
                <a:gd name="connsiteX55" fmla="*/ 409657 w 605522"/>
                <a:gd name="connsiteY55" fmla="*/ 477527 h 604605"/>
                <a:gd name="connsiteX56" fmla="*/ 416946 w 605522"/>
                <a:gd name="connsiteY56" fmla="*/ 481703 h 604605"/>
                <a:gd name="connsiteX57" fmla="*/ 430092 w 605522"/>
                <a:gd name="connsiteY57" fmla="*/ 504136 h 604605"/>
                <a:gd name="connsiteX58" fmla="*/ 501196 w 605522"/>
                <a:gd name="connsiteY58" fmla="*/ 435048 h 604605"/>
                <a:gd name="connsiteX59" fmla="*/ 473830 w 605522"/>
                <a:gd name="connsiteY59" fmla="*/ 419298 h 604605"/>
                <a:gd name="connsiteX60" fmla="*/ 467974 w 605522"/>
                <a:gd name="connsiteY60" fmla="*/ 397581 h 604605"/>
                <a:gd name="connsiteX61" fmla="*/ 489724 w 605522"/>
                <a:gd name="connsiteY61" fmla="*/ 391734 h 604605"/>
                <a:gd name="connsiteX62" fmla="*/ 517209 w 605522"/>
                <a:gd name="connsiteY62" fmla="*/ 407485 h 604605"/>
                <a:gd name="connsiteX63" fmla="*/ 541588 w 605522"/>
                <a:gd name="connsiteY63" fmla="*/ 309999 h 604605"/>
                <a:gd name="connsiteX64" fmla="*/ 515536 w 605522"/>
                <a:gd name="connsiteY64" fmla="*/ 309999 h 604605"/>
                <a:gd name="connsiteX65" fmla="*/ 511354 w 605522"/>
                <a:gd name="connsiteY65" fmla="*/ 308925 h 604605"/>
                <a:gd name="connsiteX66" fmla="*/ 507171 w 605522"/>
                <a:gd name="connsiteY66" fmla="*/ 301646 h 604605"/>
                <a:gd name="connsiteX67" fmla="*/ 509561 w 605522"/>
                <a:gd name="connsiteY67" fmla="*/ 295680 h 604605"/>
                <a:gd name="connsiteX68" fmla="*/ 515536 w 605522"/>
                <a:gd name="connsiteY68" fmla="*/ 293174 h 604605"/>
                <a:gd name="connsiteX69" fmla="*/ 541588 w 605522"/>
                <a:gd name="connsiteY69" fmla="*/ 293174 h 604605"/>
                <a:gd name="connsiteX70" fmla="*/ 517209 w 605522"/>
                <a:gd name="connsiteY70" fmla="*/ 197001 h 604605"/>
                <a:gd name="connsiteX71" fmla="*/ 489724 w 605522"/>
                <a:gd name="connsiteY71" fmla="*/ 212871 h 604605"/>
                <a:gd name="connsiteX72" fmla="*/ 481836 w 605522"/>
                <a:gd name="connsiteY72" fmla="*/ 215018 h 604605"/>
                <a:gd name="connsiteX73" fmla="*/ 467974 w 605522"/>
                <a:gd name="connsiteY73" fmla="*/ 207024 h 604605"/>
                <a:gd name="connsiteX74" fmla="*/ 473830 w 605522"/>
                <a:gd name="connsiteY74" fmla="*/ 185307 h 604605"/>
                <a:gd name="connsiteX75" fmla="*/ 501196 w 605522"/>
                <a:gd name="connsiteY75" fmla="*/ 169437 h 604605"/>
                <a:gd name="connsiteX76" fmla="*/ 428777 w 605522"/>
                <a:gd name="connsiteY76" fmla="*/ 99634 h 604605"/>
                <a:gd name="connsiteX77" fmla="*/ 415871 w 605522"/>
                <a:gd name="connsiteY77" fmla="*/ 122066 h 604605"/>
                <a:gd name="connsiteX78" fmla="*/ 408581 w 605522"/>
                <a:gd name="connsiteY78" fmla="*/ 126362 h 604605"/>
                <a:gd name="connsiteX79" fmla="*/ 404398 w 605522"/>
                <a:gd name="connsiteY79" fmla="*/ 125288 h 604605"/>
                <a:gd name="connsiteX80" fmla="*/ 401291 w 605522"/>
                <a:gd name="connsiteY80" fmla="*/ 113714 h 604605"/>
                <a:gd name="connsiteX81" fmla="*/ 414198 w 605522"/>
                <a:gd name="connsiteY81" fmla="*/ 91281 h 604605"/>
                <a:gd name="connsiteX82" fmla="*/ 318715 w 605522"/>
                <a:gd name="connsiteY82" fmla="*/ 64195 h 604605"/>
                <a:gd name="connsiteX83" fmla="*/ 318715 w 605522"/>
                <a:gd name="connsiteY83" fmla="*/ 95816 h 604605"/>
                <a:gd name="connsiteX84" fmla="*/ 302701 w 605522"/>
                <a:gd name="connsiteY84" fmla="*/ 111685 h 604605"/>
                <a:gd name="connsiteX85" fmla="*/ 286807 w 605522"/>
                <a:gd name="connsiteY85" fmla="*/ 95816 h 604605"/>
                <a:gd name="connsiteX86" fmla="*/ 302701 w 605522"/>
                <a:gd name="connsiteY86" fmla="*/ 0 h 604605"/>
                <a:gd name="connsiteX87" fmla="*/ 605522 w 605522"/>
                <a:gd name="connsiteY87" fmla="*/ 302243 h 604605"/>
                <a:gd name="connsiteX88" fmla="*/ 302701 w 605522"/>
                <a:gd name="connsiteY88" fmla="*/ 604605 h 604605"/>
                <a:gd name="connsiteX89" fmla="*/ 0 w 605522"/>
                <a:gd name="connsiteY89" fmla="*/ 302243 h 604605"/>
                <a:gd name="connsiteX90" fmla="*/ 302701 w 605522"/>
                <a:gd name="connsiteY90" fmla="*/ 0 h 60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5522" h="604605">
                  <a:moveTo>
                    <a:pt x="169739" y="214306"/>
                  </a:moveTo>
                  <a:cubicBezTo>
                    <a:pt x="174669" y="212874"/>
                    <a:pt x="180136" y="213322"/>
                    <a:pt x="184976" y="216005"/>
                  </a:cubicBezTo>
                  <a:lnTo>
                    <a:pt x="287155" y="272658"/>
                  </a:lnTo>
                  <a:cubicBezTo>
                    <a:pt x="291816" y="270153"/>
                    <a:pt x="297074" y="268841"/>
                    <a:pt x="302691" y="268841"/>
                  </a:cubicBezTo>
                  <a:cubicBezTo>
                    <a:pt x="308307" y="268841"/>
                    <a:pt x="313685" y="270153"/>
                    <a:pt x="318346" y="272658"/>
                  </a:cubicBezTo>
                  <a:lnTo>
                    <a:pt x="420524" y="216005"/>
                  </a:lnTo>
                  <a:cubicBezTo>
                    <a:pt x="430204" y="210638"/>
                    <a:pt x="442394" y="214216"/>
                    <a:pt x="447652" y="223877"/>
                  </a:cubicBezTo>
                  <a:cubicBezTo>
                    <a:pt x="453030" y="233418"/>
                    <a:pt x="449564" y="245584"/>
                    <a:pt x="439884" y="250951"/>
                  </a:cubicBezTo>
                  <a:lnTo>
                    <a:pt x="335674" y="308677"/>
                  </a:lnTo>
                  <a:cubicBezTo>
                    <a:pt x="332567" y="324063"/>
                    <a:pt x="319063" y="335751"/>
                    <a:pt x="302691" y="335751"/>
                  </a:cubicBezTo>
                  <a:cubicBezTo>
                    <a:pt x="286438" y="335751"/>
                    <a:pt x="272814" y="324182"/>
                    <a:pt x="269826" y="308677"/>
                  </a:cubicBezTo>
                  <a:lnTo>
                    <a:pt x="165497" y="250951"/>
                  </a:lnTo>
                  <a:cubicBezTo>
                    <a:pt x="155817" y="245584"/>
                    <a:pt x="152351" y="233418"/>
                    <a:pt x="157729" y="223877"/>
                  </a:cubicBezTo>
                  <a:cubicBezTo>
                    <a:pt x="160418" y="219047"/>
                    <a:pt x="164810" y="215737"/>
                    <a:pt x="169739" y="214306"/>
                  </a:cubicBezTo>
                  <a:close/>
                  <a:moveTo>
                    <a:pt x="286807" y="64195"/>
                  </a:moveTo>
                  <a:cubicBezTo>
                    <a:pt x="252032" y="66462"/>
                    <a:pt x="219169" y="76247"/>
                    <a:pt x="190010" y="91878"/>
                  </a:cubicBezTo>
                  <a:lnTo>
                    <a:pt x="203036" y="114311"/>
                  </a:lnTo>
                  <a:cubicBezTo>
                    <a:pt x="204231" y="116339"/>
                    <a:pt x="204470" y="118606"/>
                    <a:pt x="203872" y="120754"/>
                  </a:cubicBezTo>
                  <a:cubicBezTo>
                    <a:pt x="203394" y="122902"/>
                    <a:pt x="201960" y="124692"/>
                    <a:pt x="200048" y="125885"/>
                  </a:cubicBezTo>
                  <a:cubicBezTo>
                    <a:pt x="197419" y="127436"/>
                    <a:pt x="194193" y="127317"/>
                    <a:pt x="191564" y="125885"/>
                  </a:cubicBezTo>
                  <a:cubicBezTo>
                    <a:pt x="190249" y="125169"/>
                    <a:pt x="189173" y="124095"/>
                    <a:pt x="188456" y="122782"/>
                  </a:cubicBezTo>
                  <a:lnTo>
                    <a:pt x="175431" y="100469"/>
                  </a:lnTo>
                  <a:cubicBezTo>
                    <a:pt x="147108" y="118248"/>
                    <a:pt x="122849" y="141874"/>
                    <a:pt x="104207" y="169557"/>
                  </a:cubicBezTo>
                  <a:lnTo>
                    <a:pt x="131692" y="185307"/>
                  </a:lnTo>
                  <a:cubicBezTo>
                    <a:pt x="139221" y="189722"/>
                    <a:pt x="141850" y="199387"/>
                    <a:pt x="137428" y="207024"/>
                  </a:cubicBezTo>
                  <a:cubicBezTo>
                    <a:pt x="134560" y="212155"/>
                    <a:pt x="129183" y="215018"/>
                    <a:pt x="123686" y="215018"/>
                  </a:cubicBezTo>
                  <a:cubicBezTo>
                    <a:pt x="120937" y="215018"/>
                    <a:pt x="118188" y="214302"/>
                    <a:pt x="115679" y="212871"/>
                  </a:cubicBezTo>
                  <a:lnTo>
                    <a:pt x="88313" y="197001"/>
                  </a:lnTo>
                  <a:cubicBezTo>
                    <a:pt x="73614" y="226593"/>
                    <a:pt x="65010" y="259645"/>
                    <a:pt x="63815" y="294606"/>
                  </a:cubicBezTo>
                  <a:lnTo>
                    <a:pt x="89866" y="294487"/>
                  </a:lnTo>
                  <a:cubicBezTo>
                    <a:pt x="94527" y="294487"/>
                    <a:pt x="98351" y="298305"/>
                    <a:pt x="98351" y="302959"/>
                  </a:cubicBezTo>
                  <a:cubicBezTo>
                    <a:pt x="98351" y="305107"/>
                    <a:pt x="97514" y="307254"/>
                    <a:pt x="95841" y="308925"/>
                  </a:cubicBezTo>
                  <a:cubicBezTo>
                    <a:pt x="94288" y="310476"/>
                    <a:pt x="92256" y="311311"/>
                    <a:pt x="89986" y="311311"/>
                  </a:cubicBezTo>
                  <a:lnTo>
                    <a:pt x="63934" y="311431"/>
                  </a:lnTo>
                  <a:cubicBezTo>
                    <a:pt x="65249" y="345795"/>
                    <a:pt x="73853" y="378370"/>
                    <a:pt x="88313" y="407604"/>
                  </a:cubicBezTo>
                  <a:lnTo>
                    <a:pt x="115679" y="391734"/>
                  </a:lnTo>
                  <a:cubicBezTo>
                    <a:pt x="123327" y="387320"/>
                    <a:pt x="133126" y="389945"/>
                    <a:pt x="137428" y="397581"/>
                  </a:cubicBezTo>
                  <a:cubicBezTo>
                    <a:pt x="141850" y="405218"/>
                    <a:pt x="139221" y="414883"/>
                    <a:pt x="131692" y="419298"/>
                  </a:cubicBezTo>
                  <a:lnTo>
                    <a:pt x="104207" y="435048"/>
                  </a:lnTo>
                  <a:cubicBezTo>
                    <a:pt x="123208" y="463208"/>
                    <a:pt x="147825" y="487073"/>
                    <a:pt x="176626" y="504971"/>
                  </a:cubicBezTo>
                  <a:lnTo>
                    <a:pt x="189532" y="482419"/>
                  </a:lnTo>
                  <a:cubicBezTo>
                    <a:pt x="191086" y="479794"/>
                    <a:pt x="193834" y="478243"/>
                    <a:pt x="196941" y="478243"/>
                  </a:cubicBezTo>
                  <a:cubicBezTo>
                    <a:pt x="198375" y="478243"/>
                    <a:pt x="199809" y="478601"/>
                    <a:pt x="201124" y="479317"/>
                  </a:cubicBezTo>
                  <a:cubicBezTo>
                    <a:pt x="203036" y="480510"/>
                    <a:pt x="204470" y="482300"/>
                    <a:pt x="205067" y="484448"/>
                  </a:cubicBezTo>
                  <a:cubicBezTo>
                    <a:pt x="205665" y="486595"/>
                    <a:pt x="205306" y="488863"/>
                    <a:pt x="204231" y="490772"/>
                  </a:cubicBezTo>
                  <a:lnTo>
                    <a:pt x="191325" y="513324"/>
                  </a:lnTo>
                  <a:cubicBezTo>
                    <a:pt x="220125" y="528597"/>
                    <a:pt x="252510" y="538143"/>
                    <a:pt x="286807" y="540410"/>
                  </a:cubicBezTo>
                  <a:lnTo>
                    <a:pt x="286807" y="508789"/>
                  </a:lnTo>
                  <a:cubicBezTo>
                    <a:pt x="286807" y="499960"/>
                    <a:pt x="293978" y="492800"/>
                    <a:pt x="302701" y="492800"/>
                  </a:cubicBezTo>
                  <a:cubicBezTo>
                    <a:pt x="311545" y="492800"/>
                    <a:pt x="318715" y="499960"/>
                    <a:pt x="318715" y="508789"/>
                  </a:cubicBezTo>
                  <a:lnTo>
                    <a:pt x="318715" y="540410"/>
                  </a:lnTo>
                  <a:cubicBezTo>
                    <a:pt x="353490" y="538143"/>
                    <a:pt x="386354" y="528358"/>
                    <a:pt x="415512" y="512608"/>
                  </a:cubicBezTo>
                  <a:lnTo>
                    <a:pt x="402367" y="490175"/>
                  </a:lnTo>
                  <a:cubicBezTo>
                    <a:pt x="401291" y="488266"/>
                    <a:pt x="400933" y="485999"/>
                    <a:pt x="401530" y="483851"/>
                  </a:cubicBezTo>
                  <a:cubicBezTo>
                    <a:pt x="402128" y="481703"/>
                    <a:pt x="403562" y="479794"/>
                    <a:pt x="405474" y="478720"/>
                  </a:cubicBezTo>
                  <a:cubicBezTo>
                    <a:pt x="406789" y="478004"/>
                    <a:pt x="408223" y="477527"/>
                    <a:pt x="409657" y="477527"/>
                  </a:cubicBezTo>
                  <a:cubicBezTo>
                    <a:pt x="412644" y="477527"/>
                    <a:pt x="415512" y="479198"/>
                    <a:pt x="416946" y="481703"/>
                  </a:cubicBezTo>
                  <a:lnTo>
                    <a:pt x="430092" y="504136"/>
                  </a:lnTo>
                  <a:cubicBezTo>
                    <a:pt x="458294" y="486357"/>
                    <a:pt x="482553" y="462731"/>
                    <a:pt x="501196" y="435048"/>
                  </a:cubicBezTo>
                  <a:lnTo>
                    <a:pt x="473830" y="419298"/>
                  </a:lnTo>
                  <a:cubicBezTo>
                    <a:pt x="466182" y="414883"/>
                    <a:pt x="463672" y="405218"/>
                    <a:pt x="467974" y="397581"/>
                  </a:cubicBezTo>
                  <a:cubicBezTo>
                    <a:pt x="472396" y="389945"/>
                    <a:pt x="482195" y="387320"/>
                    <a:pt x="489724" y="391734"/>
                  </a:cubicBezTo>
                  <a:lnTo>
                    <a:pt x="517209" y="407485"/>
                  </a:lnTo>
                  <a:cubicBezTo>
                    <a:pt x="531789" y="377893"/>
                    <a:pt x="540512" y="344841"/>
                    <a:pt x="541588" y="309999"/>
                  </a:cubicBezTo>
                  <a:lnTo>
                    <a:pt x="515536" y="309999"/>
                  </a:lnTo>
                  <a:cubicBezTo>
                    <a:pt x="514102" y="309999"/>
                    <a:pt x="512668" y="309641"/>
                    <a:pt x="511354" y="308925"/>
                  </a:cubicBezTo>
                  <a:cubicBezTo>
                    <a:pt x="508725" y="307493"/>
                    <a:pt x="507171" y="304629"/>
                    <a:pt x="507171" y="301646"/>
                  </a:cubicBezTo>
                  <a:cubicBezTo>
                    <a:pt x="507171" y="299379"/>
                    <a:pt x="508008" y="297351"/>
                    <a:pt x="509561" y="295680"/>
                  </a:cubicBezTo>
                  <a:cubicBezTo>
                    <a:pt x="511115" y="294129"/>
                    <a:pt x="513266" y="293174"/>
                    <a:pt x="515536" y="293174"/>
                  </a:cubicBezTo>
                  <a:lnTo>
                    <a:pt x="541588" y="293174"/>
                  </a:lnTo>
                  <a:cubicBezTo>
                    <a:pt x="540273" y="258810"/>
                    <a:pt x="531669" y="226235"/>
                    <a:pt x="517209" y="197001"/>
                  </a:cubicBezTo>
                  <a:lnTo>
                    <a:pt x="489724" y="212871"/>
                  </a:lnTo>
                  <a:cubicBezTo>
                    <a:pt x="487214" y="214302"/>
                    <a:pt x="484585" y="215018"/>
                    <a:pt x="481836" y="215018"/>
                  </a:cubicBezTo>
                  <a:cubicBezTo>
                    <a:pt x="476339" y="215018"/>
                    <a:pt x="470962" y="212155"/>
                    <a:pt x="467974" y="207024"/>
                  </a:cubicBezTo>
                  <a:cubicBezTo>
                    <a:pt x="463553" y="199387"/>
                    <a:pt x="466182" y="189722"/>
                    <a:pt x="473830" y="185307"/>
                  </a:cubicBezTo>
                  <a:lnTo>
                    <a:pt x="501196" y="169437"/>
                  </a:lnTo>
                  <a:cubicBezTo>
                    <a:pt x="482314" y="141397"/>
                    <a:pt x="457577" y="117532"/>
                    <a:pt x="428777" y="99634"/>
                  </a:cubicBezTo>
                  <a:lnTo>
                    <a:pt x="415871" y="122066"/>
                  </a:lnTo>
                  <a:cubicBezTo>
                    <a:pt x="414437" y="124692"/>
                    <a:pt x="411569" y="126362"/>
                    <a:pt x="408581" y="126362"/>
                  </a:cubicBezTo>
                  <a:cubicBezTo>
                    <a:pt x="407147" y="126362"/>
                    <a:pt x="405713" y="126004"/>
                    <a:pt x="404398" y="125288"/>
                  </a:cubicBezTo>
                  <a:cubicBezTo>
                    <a:pt x="400335" y="122902"/>
                    <a:pt x="398901" y="117771"/>
                    <a:pt x="401291" y="113714"/>
                  </a:cubicBezTo>
                  <a:lnTo>
                    <a:pt x="414198" y="91281"/>
                  </a:lnTo>
                  <a:cubicBezTo>
                    <a:pt x="385278" y="76008"/>
                    <a:pt x="353012" y="66462"/>
                    <a:pt x="318715" y="64195"/>
                  </a:cubicBezTo>
                  <a:lnTo>
                    <a:pt x="318715" y="95816"/>
                  </a:lnTo>
                  <a:cubicBezTo>
                    <a:pt x="318715" y="104645"/>
                    <a:pt x="311545" y="111685"/>
                    <a:pt x="302701" y="111685"/>
                  </a:cubicBezTo>
                  <a:cubicBezTo>
                    <a:pt x="293978" y="111685"/>
                    <a:pt x="286807" y="104645"/>
                    <a:pt x="286807" y="95816"/>
                  </a:cubicBezTo>
                  <a:close/>
                  <a:moveTo>
                    <a:pt x="302701" y="0"/>
                  </a:moveTo>
                  <a:cubicBezTo>
                    <a:pt x="469647" y="0"/>
                    <a:pt x="605522" y="135550"/>
                    <a:pt x="605522" y="302243"/>
                  </a:cubicBezTo>
                  <a:cubicBezTo>
                    <a:pt x="605522" y="468936"/>
                    <a:pt x="469647" y="604605"/>
                    <a:pt x="302701" y="604605"/>
                  </a:cubicBezTo>
                  <a:cubicBezTo>
                    <a:pt x="135755" y="604605"/>
                    <a:pt x="0" y="468936"/>
                    <a:pt x="0" y="302243"/>
                  </a:cubicBezTo>
                  <a:cubicBezTo>
                    <a:pt x="0" y="135550"/>
                    <a:pt x="135755" y="0"/>
                    <a:pt x="30270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898366" y="4006013"/>
            <a:ext cx="2849134" cy="1134115"/>
            <a:chOff x="1951466" y="4272713"/>
            <a:chExt cx="2849134" cy="1134115"/>
          </a:xfrm>
        </p:grpSpPr>
        <p:sp>
          <p:nvSpPr>
            <p:cNvPr id="43" name="矩形 3"/>
            <p:cNvSpPr>
              <a:spLocks noChangeArrowheads="1"/>
            </p:cNvSpPr>
            <p:nvPr/>
          </p:nvSpPr>
          <p:spPr bwMode="auto">
            <a:xfrm>
              <a:off x="1951466" y="4272713"/>
              <a:ext cx="15388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just" defTabSz="457200"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阿里巴巴普惠体 B" panose="00020600040101010101" pitchFamily="18" charset="-122"/>
                  <a:sym typeface="Arial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974282" y="4800444"/>
              <a:ext cx="2826318" cy="60638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Open Sans" panose="020B0606030504020204" pitchFamily="34" charset="0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endParaRPr>
            </a:p>
          </p:txBody>
        </p:sp>
      </p:grpSp>
      <p:sp>
        <p:nvSpPr>
          <p:cNvPr id="46" name="矩形 3"/>
          <p:cNvSpPr>
            <a:spLocks noChangeArrowheads="1"/>
          </p:cNvSpPr>
          <p:nvPr/>
        </p:nvSpPr>
        <p:spPr bwMode="auto">
          <a:xfrm>
            <a:off x="1928217" y="4006013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40782" y="4533744"/>
            <a:ext cx="2826318" cy="606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8190924" y="1554913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13740" y="2082644"/>
            <a:ext cx="3333720" cy="606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50" name="矩形 3"/>
          <p:cNvSpPr>
            <a:spLocks noChangeArrowheads="1"/>
          </p:cNvSpPr>
          <p:nvPr/>
        </p:nvSpPr>
        <p:spPr bwMode="auto">
          <a:xfrm>
            <a:off x="2439377" y="1554913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44540" y="2082644"/>
            <a:ext cx="3333720" cy="606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283200" y="4395451"/>
            <a:ext cx="16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78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%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6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6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9" grpId="0" animBg="1"/>
      <p:bldP spid="46" grpId="0"/>
      <p:bldP spid="47" grpId="0"/>
      <p:bldP spid="39" grpId="0"/>
      <p:bldP spid="40" grpId="0"/>
      <p:bldP spid="50" grpId="0"/>
      <p:bldP spid="51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 flipH="1" flipV="1">
            <a:off x="11642362" y="-368297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467100" y="39495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2867" y="5877381"/>
            <a:ext cx="513963" cy="1322614"/>
            <a:chOff x="11487240" y="1943100"/>
            <a:chExt cx="936534" cy="2410045"/>
          </a:xfrm>
        </p:grpSpPr>
        <p:sp>
          <p:nvSpPr>
            <p:cNvPr id="101" name="任意多边形: 形状 100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72507" y="1692274"/>
            <a:ext cx="5839537" cy="1901826"/>
            <a:chOff x="985207" y="1793874"/>
            <a:chExt cx="5839537" cy="1901826"/>
          </a:xfrm>
        </p:grpSpPr>
        <p:grpSp>
          <p:nvGrpSpPr>
            <p:cNvPr id="9" name="组合 8"/>
            <p:cNvGrpSpPr/>
            <p:nvPr/>
          </p:nvGrpSpPr>
          <p:grpSpPr>
            <a:xfrm>
              <a:off x="985207" y="1793874"/>
              <a:ext cx="3024615" cy="577805"/>
              <a:chOff x="1963107" y="1793874"/>
              <a:chExt cx="3024615" cy="57780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1963107" y="1793874"/>
                <a:ext cx="3024615" cy="577805"/>
                <a:chOff x="2464" y="2682"/>
                <a:chExt cx="6908" cy="1421"/>
              </a:xfrm>
              <a:effectLst/>
            </p:grpSpPr>
            <p:sp>
              <p:nvSpPr>
                <p:cNvPr id="19" name="圆角矩形 2"/>
                <p:cNvSpPr/>
                <p:nvPr/>
              </p:nvSpPr>
              <p:spPr>
                <a:xfrm>
                  <a:off x="2772" y="2682"/>
                  <a:ext cx="6600" cy="1421"/>
                </a:xfrm>
                <a:prstGeom prst="roundRect">
                  <a:avLst>
                    <a:gd name="adj" fmla="val 11087"/>
                  </a:avLst>
                </a:prstGeom>
                <a:gradFill flip="none" rotWithShape="1">
                  <a:gsLst>
                    <a:gs pos="0">
                      <a:srgbClr val="89FEE4"/>
                    </a:gs>
                    <a:gs pos="70000">
                      <a:srgbClr val="83FFD8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2464" y="2925"/>
                  <a:ext cx="3081" cy="8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21" name="直角三角形 20"/>
                <p:cNvSpPr/>
                <p:nvPr/>
              </p:nvSpPr>
              <p:spPr>
                <a:xfrm rot="10800000">
                  <a:off x="2464" y="3785"/>
                  <a:ext cx="308" cy="318"/>
                </a:xfrm>
                <a:prstGeom prst="rt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22" name="文本框 36"/>
              <p:cNvSpPr txBox="1"/>
              <p:nvPr/>
            </p:nvSpPr>
            <p:spPr>
              <a:xfrm>
                <a:off x="1995856" y="1838416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cs typeface="阿里巴巴普惠体 B" panose="00020600040101010101" pitchFamily="18" charset="-122"/>
                    <a:sym typeface="Arial"/>
                  </a:rPr>
                  <a:t>PART 01</a:t>
                </a: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120062" y="2536779"/>
              <a:ext cx="5704682" cy="11589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501438" y="1821169"/>
            <a:ext cx="4797762" cy="1181609"/>
            <a:chOff x="2964857" y="1321681"/>
            <a:chExt cx="4797762" cy="1181609"/>
          </a:xfrm>
        </p:grpSpPr>
        <p:sp>
          <p:nvSpPr>
            <p:cNvPr id="27" name="矩形 3"/>
            <p:cNvSpPr>
              <a:spLocks noChangeArrowheads="1"/>
            </p:cNvSpPr>
            <p:nvPr/>
          </p:nvSpPr>
          <p:spPr bwMode="auto">
            <a:xfrm>
              <a:off x="3847202" y="1321681"/>
              <a:ext cx="14090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just" defTabSz="457200">
                <a:spcBef>
                  <a:spcPct val="0"/>
                </a:spcBef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阿里巴巴普惠体 B" panose="00020600040101010101" pitchFamily="18" charset="-122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964857" y="2179612"/>
              <a:ext cx="4797762" cy="32367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Open Sans" panose="020B0606030504020204" pitchFamily="34" charset="0"/>
                  <a:sym typeface="Arial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72507" y="4029074"/>
            <a:ext cx="5839537" cy="1901826"/>
            <a:chOff x="985207" y="1793874"/>
            <a:chExt cx="5839537" cy="1901826"/>
          </a:xfrm>
        </p:grpSpPr>
        <p:grpSp>
          <p:nvGrpSpPr>
            <p:cNvPr id="30" name="组合 29"/>
            <p:cNvGrpSpPr/>
            <p:nvPr/>
          </p:nvGrpSpPr>
          <p:grpSpPr>
            <a:xfrm>
              <a:off x="985207" y="1793874"/>
              <a:ext cx="3024615" cy="577805"/>
              <a:chOff x="1963107" y="1793874"/>
              <a:chExt cx="3024615" cy="577805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1963107" y="1793874"/>
                <a:ext cx="3024615" cy="577805"/>
                <a:chOff x="2464" y="2682"/>
                <a:chExt cx="6908" cy="1421"/>
              </a:xfrm>
              <a:effectLst/>
            </p:grpSpPr>
            <p:sp>
              <p:nvSpPr>
                <p:cNvPr id="34" name="圆角矩形 2"/>
                <p:cNvSpPr/>
                <p:nvPr/>
              </p:nvSpPr>
              <p:spPr>
                <a:xfrm>
                  <a:off x="2772" y="2682"/>
                  <a:ext cx="6600" cy="1421"/>
                </a:xfrm>
                <a:prstGeom prst="roundRect">
                  <a:avLst>
                    <a:gd name="adj" fmla="val 11087"/>
                  </a:avLst>
                </a:prstGeom>
                <a:solidFill>
                  <a:srgbClr val="FF758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2464" y="2925"/>
                  <a:ext cx="3081" cy="8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36" name="直角三角形 35"/>
                <p:cNvSpPr/>
                <p:nvPr/>
              </p:nvSpPr>
              <p:spPr>
                <a:xfrm rot="10800000">
                  <a:off x="2464" y="3785"/>
                  <a:ext cx="308" cy="318"/>
                </a:xfrm>
                <a:prstGeom prst="rt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33" name="文本框 36"/>
              <p:cNvSpPr txBox="1"/>
              <p:nvPr/>
            </p:nvSpPr>
            <p:spPr>
              <a:xfrm>
                <a:off x="1981342" y="1838416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cs typeface="阿里巴巴普惠体 B" panose="00020600040101010101" pitchFamily="18" charset="-122"/>
                    <a:sym typeface="Arial"/>
                  </a:rPr>
                  <a:t>PART 02</a:t>
                </a: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1120062" y="2536779"/>
              <a:ext cx="5704682" cy="11589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501438" y="4157969"/>
            <a:ext cx="4797762" cy="1181609"/>
            <a:chOff x="2964857" y="1321681"/>
            <a:chExt cx="4797762" cy="1181609"/>
          </a:xfrm>
        </p:grpSpPr>
        <p:sp>
          <p:nvSpPr>
            <p:cNvPr id="38" name="矩形 3"/>
            <p:cNvSpPr>
              <a:spLocks noChangeArrowheads="1"/>
            </p:cNvSpPr>
            <p:nvPr/>
          </p:nvSpPr>
          <p:spPr bwMode="auto">
            <a:xfrm>
              <a:off x="3847202" y="1321681"/>
              <a:ext cx="14090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just" defTabSz="457200">
                <a:spcBef>
                  <a:spcPct val="0"/>
                </a:spcBef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阿里巴巴普惠体 B" panose="00020600040101010101" pitchFamily="18" charset="-122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964857" y="2179612"/>
              <a:ext cx="4797762" cy="32367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Open Sans" panose="020B0606030504020204" pitchFamily="34" charset="0"/>
                  <a:sym typeface="Arial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454900" y="1828800"/>
            <a:ext cx="1371600" cy="1371600"/>
          </a:xfrm>
          <a:prstGeom prst="rect">
            <a:avLst/>
          </a:prstGeom>
          <a:gradFill flip="none" rotWithShape="1">
            <a:gsLst>
              <a:gs pos="0">
                <a:srgbClr val="89FEE4"/>
              </a:gs>
              <a:gs pos="70000">
                <a:srgbClr val="83FFD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708900" y="2057400"/>
            <a:ext cx="2984500" cy="38354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2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19" name="任意多边形: 形状 18"/>
          <p:cNvSpPr/>
          <p:nvPr/>
        </p:nvSpPr>
        <p:spPr>
          <a:xfrm flipH="1">
            <a:off x="9472756" y="-116352"/>
            <a:ext cx="2719243" cy="1344439"/>
          </a:xfrm>
          <a:custGeom>
            <a:avLst/>
            <a:gdLst>
              <a:gd name="connsiteX0" fmla="*/ 0 w 3553959"/>
              <a:gd name="connsiteY0" fmla="*/ 0 h 1757136"/>
              <a:gd name="connsiteX1" fmla="*/ 3553959 w 3553959"/>
              <a:gd name="connsiteY1" fmla="*/ 0 h 1757136"/>
              <a:gd name="connsiteX2" fmla="*/ 3114675 w 3553959"/>
              <a:gd name="connsiteY2" fmla="*/ 1757136 h 1757136"/>
              <a:gd name="connsiteX3" fmla="*/ 0 w 3553959"/>
              <a:gd name="connsiteY3" fmla="*/ 1757136 h 17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959" h="1757136">
                <a:moveTo>
                  <a:pt x="0" y="0"/>
                </a:moveTo>
                <a:lnTo>
                  <a:pt x="3553959" y="0"/>
                </a:lnTo>
                <a:lnTo>
                  <a:pt x="3114675" y="1757136"/>
                </a:lnTo>
                <a:lnTo>
                  <a:pt x="0" y="1757136"/>
                </a:lnTo>
                <a:close/>
              </a:path>
            </a:pathLst>
          </a:custGeom>
          <a:gradFill flip="none" rotWithShape="1">
            <a:gsLst>
              <a:gs pos="0">
                <a:srgbClr val="89FEE4"/>
              </a:gs>
              <a:gs pos="70000">
                <a:srgbClr val="83FFD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315336" y="-495395"/>
            <a:ext cx="2777212" cy="2857596"/>
            <a:chOff x="8666906" y="-495396"/>
            <a:chExt cx="3340109" cy="3436785"/>
          </a:xfrm>
        </p:grpSpPr>
        <p:sp>
          <p:nvSpPr>
            <p:cNvPr id="23" name="任意多边形: 形状 22"/>
            <p:cNvSpPr/>
            <p:nvPr/>
          </p:nvSpPr>
          <p:spPr>
            <a:xfrm rot="2476214" flipH="1" flipV="1">
              <a:off x="11731238" y="1033488"/>
              <a:ext cx="275777" cy="1479781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 rot="2476214" flipV="1">
              <a:off x="11389389" y="399914"/>
              <a:ext cx="51707" cy="2421728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2476214" flipH="1" flipV="1">
              <a:off x="10876541" y="206842"/>
              <a:ext cx="207309" cy="2734547"/>
            </a:xfrm>
            <a:prstGeom prst="rect">
              <a:avLst/>
            </a:pr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 rot="2476214" flipH="1" flipV="1">
              <a:off x="11157601" y="-313735"/>
              <a:ext cx="207309" cy="1975611"/>
            </a:xfrm>
            <a:custGeom>
              <a:avLst/>
              <a:gdLst>
                <a:gd name="connsiteX0" fmla="*/ 207309 w 207309"/>
                <a:gd name="connsiteY0" fmla="*/ 1793676 h 1975611"/>
                <a:gd name="connsiteX1" fmla="*/ 0 w 207309"/>
                <a:gd name="connsiteY1" fmla="*/ 1975611 h 1975611"/>
                <a:gd name="connsiteX2" fmla="*/ 0 w 207309"/>
                <a:gd name="connsiteY2" fmla="*/ 0 h 1975611"/>
                <a:gd name="connsiteX3" fmla="*/ 207309 w 207309"/>
                <a:gd name="connsiteY3" fmla="*/ 0 h 197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975611">
                  <a:moveTo>
                    <a:pt x="207309" y="1793676"/>
                  </a:moveTo>
                  <a:lnTo>
                    <a:pt x="0" y="1975611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rot="2476214" flipH="1" flipV="1">
              <a:off x="9761949" y="512960"/>
              <a:ext cx="442540" cy="2047513"/>
            </a:xfrm>
            <a:prstGeom prst="rect">
              <a:avLst/>
            </a:prstGeom>
            <a:gradFill flip="none" rotWithShape="1">
              <a:gsLst>
                <a:gs pos="0">
                  <a:srgbClr val="B5B6FF"/>
                </a:gs>
                <a:gs pos="70000">
                  <a:srgbClr val="9C9F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476214" flipH="1" flipV="1">
              <a:off x="9264900" y="-351684"/>
              <a:ext cx="207309" cy="2734547"/>
            </a:xfrm>
            <a:custGeom>
              <a:avLst/>
              <a:gdLst>
                <a:gd name="connsiteX0" fmla="*/ 207309 w 207309"/>
                <a:gd name="connsiteY0" fmla="*/ 2659108 h 2734547"/>
                <a:gd name="connsiteX1" fmla="*/ 121349 w 207309"/>
                <a:gd name="connsiteY1" fmla="*/ 2734547 h 2734547"/>
                <a:gd name="connsiteX2" fmla="*/ 0 w 207309"/>
                <a:gd name="connsiteY2" fmla="*/ 2734547 h 2734547"/>
                <a:gd name="connsiteX3" fmla="*/ 0 w 207309"/>
                <a:gd name="connsiteY3" fmla="*/ 0 h 2734547"/>
                <a:gd name="connsiteX4" fmla="*/ 207309 w 207309"/>
                <a:gd name="connsiteY4" fmla="*/ 0 h 273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09" h="2734547">
                  <a:moveTo>
                    <a:pt x="207309" y="2659108"/>
                  </a:moveTo>
                  <a:lnTo>
                    <a:pt x="121349" y="2734547"/>
                  </a:lnTo>
                  <a:lnTo>
                    <a:pt x="0" y="2734547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2476214" flipH="1" flipV="1">
              <a:off x="9548072" y="-495396"/>
              <a:ext cx="830985" cy="1782112"/>
            </a:xfrm>
            <a:custGeom>
              <a:avLst/>
              <a:gdLst>
                <a:gd name="connsiteX0" fmla="*/ 830985 w 830985"/>
                <a:gd name="connsiteY0" fmla="*/ 1052838 h 1782112"/>
                <a:gd name="connsiteX1" fmla="*/ 0 w 830985"/>
                <a:gd name="connsiteY1" fmla="*/ 1782112 h 1782112"/>
                <a:gd name="connsiteX2" fmla="*/ 0 w 830985"/>
                <a:gd name="connsiteY2" fmla="*/ 0 h 1782112"/>
                <a:gd name="connsiteX3" fmla="*/ 830985 w 830985"/>
                <a:gd name="connsiteY3" fmla="*/ 0 h 178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985" h="1782112">
                  <a:moveTo>
                    <a:pt x="830985" y="1052838"/>
                  </a:moveTo>
                  <a:lnTo>
                    <a:pt x="0" y="1782112"/>
                  </a:lnTo>
                  <a:lnTo>
                    <a:pt x="0" y="0"/>
                  </a:lnTo>
                  <a:lnTo>
                    <a:pt x="83098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 rot="2476214" flipH="1" flipV="1">
              <a:off x="8666906" y="-300411"/>
              <a:ext cx="207309" cy="1868329"/>
            </a:xfrm>
            <a:custGeom>
              <a:avLst/>
              <a:gdLst>
                <a:gd name="connsiteX0" fmla="*/ 207309 w 207309"/>
                <a:gd name="connsiteY0" fmla="*/ 1686394 h 1868329"/>
                <a:gd name="connsiteX1" fmla="*/ 0 w 207309"/>
                <a:gd name="connsiteY1" fmla="*/ 1868329 h 1868329"/>
                <a:gd name="connsiteX2" fmla="*/ 0 w 207309"/>
                <a:gd name="connsiteY2" fmla="*/ 0 h 1868329"/>
                <a:gd name="connsiteX3" fmla="*/ 207309 w 207309"/>
                <a:gd name="connsiteY3" fmla="*/ 0 h 186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868329">
                  <a:moveTo>
                    <a:pt x="207309" y="1686394"/>
                  </a:moveTo>
                  <a:lnTo>
                    <a:pt x="0" y="1868329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 rot="2476214" flipH="1" flipV="1">
              <a:off x="9048412" y="-97130"/>
              <a:ext cx="167264" cy="146792"/>
            </a:xfrm>
            <a:custGeom>
              <a:avLst/>
              <a:gdLst>
                <a:gd name="connsiteX0" fmla="*/ 167264 w 167264"/>
                <a:gd name="connsiteY0" fmla="*/ 0 h 146792"/>
                <a:gd name="connsiteX1" fmla="*/ 0 w 167264"/>
                <a:gd name="connsiteY1" fmla="*/ 146792 h 146792"/>
                <a:gd name="connsiteX2" fmla="*/ 0 w 167264"/>
                <a:gd name="connsiteY2" fmla="*/ 0 h 14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264" h="146792">
                  <a:moveTo>
                    <a:pt x="167264" y="0"/>
                  </a:moveTo>
                  <a:lnTo>
                    <a:pt x="0" y="146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print"/>
            <a:srcRect l="27103"/>
            <a:stretch>
              <a:fillRect/>
            </a:stretch>
          </p:blipFill>
          <p:spPr>
            <a:xfrm rot="16200000" flipH="1" flipV="1">
              <a:off x="10728326" y="28791"/>
              <a:ext cx="634313" cy="969225"/>
            </a:xfrm>
            <a:custGeom>
              <a:avLst/>
              <a:gdLst>
                <a:gd name="connsiteX0" fmla="*/ 0 w 634313"/>
                <a:gd name="connsiteY0" fmla="*/ 969225 h 969225"/>
                <a:gd name="connsiteX1" fmla="*/ 0 w 634313"/>
                <a:gd name="connsiteY1" fmla="*/ 0 h 969225"/>
                <a:gd name="connsiteX2" fmla="*/ 634313 w 634313"/>
                <a:gd name="connsiteY2" fmla="*/ 0 h 969225"/>
                <a:gd name="connsiteX3" fmla="*/ 634313 w 634313"/>
                <a:gd name="connsiteY3" fmla="*/ 969225 h 96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13" h="969225">
                  <a:moveTo>
                    <a:pt x="0" y="969225"/>
                  </a:moveTo>
                  <a:lnTo>
                    <a:pt x="0" y="0"/>
                  </a:lnTo>
                  <a:lnTo>
                    <a:pt x="634313" y="0"/>
                  </a:lnTo>
                  <a:lnTo>
                    <a:pt x="634313" y="969225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21"/>
          <p:cNvSpPr/>
          <p:nvPr/>
        </p:nvSpPr>
        <p:spPr>
          <a:xfrm flipV="1">
            <a:off x="0" y="5537349"/>
            <a:ext cx="2882301" cy="1425057"/>
          </a:xfrm>
          <a:custGeom>
            <a:avLst/>
            <a:gdLst>
              <a:gd name="connsiteX0" fmla="*/ 0 w 3553959"/>
              <a:gd name="connsiteY0" fmla="*/ 0 h 1757136"/>
              <a:gd name="connsiteX1" fmla="*/ 3553959 w 3553959"/>
              <a:gd name="connsiteY1" fmla="*/ 0 h 1757136"/>
              <a:gd name="connsiteX2" fmla="*/ 3114675 w 3553959"/>
              <a:gd name="connsiteY2" fmla="*/ 1757136 h 1757136"/>
              <a:gd name="connsiteX3" fmla="*/ 0 w 3553959"/>
              <a:gd name="connsiteY3" fmla="*/ 1757136 h 17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959" h="1757136">
                <a:moveTo>
                  <a:pt x="0" y="0"/>
                </a:moveTo>
                <a:lnTo>
                  <a:pt x="3553959" y="0"/>
                </a:lnTo>
                <a:lnTo>
                  <a:pt x="3114675" y="1757136"/>
                </a:lnTo>
                <a:lnTo>
                  <a:pt x="0" y="1757136"/>
                </a:lnTo>
                <a:close/>
              </a:path>
            </a:pathLst>
          </a:custGeom>
          <a:gradFill flip="none" rotWithShape="1">
            <a:gsLst>
              <a:gs pos="0">
                <a:srgbClr val="FF8FC1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 flipV="1">
            <a:off x="151790" y="4381500"/>
            <a:ext cx="2883957" cy="3132846"/>
            <a:chOff x="8666906" y="-613281"/>
            <a:chExt cx="3272269" cy="3554670"/>
          </a:xfrm>
        </p:grpSpPr>
        <p:sp>
          <p:nvSpPr>
            <p:cNvPr id="35" name="任意多边形: 形状 34"/>
            <p:cNvSpPr/>
            <p:nvPr/>
          </p:nvSpPr>
          <p:spPr>
            <a:xfrm rot="2476214" flipH="1" flipV="1">
              <a:off x="11663398" y="1054004"/>
              <a:ext cx="275777" cy="1479781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 rot="2476214" flipV="1">
              <a:off x="11389389" y="399914"/>
              <a:ext cx="51707" cy="2421728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 rot="2476214" flipH="1" flipV="1">
              <a:off x="10876541" y="206842"/>
              <a:ext cx="207309" cy="2734547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 rot="2476214" flipH="1" flipV="1">
              <a:off x="11157601" y="-313735"/>
              <a:ext cx="207309" cy="1975611"/>
            </a:xfrm>
            <a:custGeom>
              <a:avLst/>
              <a:gdLst>
                <a:gd name="connsiteX0" fmla="*/ 207309 w 207309"/>
                <a:gd name="connsiteY0" fmla="*/ 1793676 h 1975611"/>
                <a:gd name="connsiteX1" fmla="*/ 0 w 207309"/>
                <a:gd name="connsiteY1" fmla="*/ 1975611 h 1975611"/>
                <a:gd name="connsiteX2" fmla="*/ 0 w 207309"/>
                <a:gd name="connsiteY2" fmla="*/ 0 h 1975611"/>
                <a:gd name="connsiteX3" fmla="*/ 207309 w 207309"/>
                <a:gd name="connsiteY3" fmla="*/ 0 h 197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975611">
                  <a:moveTo>
                    <a:pt x="207309" y="1793676"/>
                  </a:moveTo>
                  <a:lnTo>
                    <a:pt x="0" y="1975611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solidFill>
              <a:srgbClr val="FFC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rot="2476214" flipH="1" flipV="1">
              <a:off x="10246465" y="-128486"/>
              <a:ext cx="207309" cy="2734547"/>
            </a:xfrm>
            <a:prstGeom prst="rect">
              <a:avLst/>
            </a:pr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任意多边形: 形状 39"/>
            <p:cNvSpPr/>
            <p:nvPr/>
          </p:nvSpPr>
          <p:spPr>
            <a:xfrm rot="2476214" flipH="1" flipV="1">
              <a:off x="9264900" y="-351684"/>
              <a:ext cx="207309" cy="2734547"/>
            </a:xfrm>
            <a:custGeom>
              <a:avLst/>
              <a:gdLst>
                <a:gd name="connsiteX0" fmla="*/ 207309 w 207309"/>
                <a:gd name="connsiteY0" fmla="*/ 2659108 h 2734547"/>
                <a:gd name="connsiteX1" fmla="*/ 121349 w 207309"/>
                <a:gd name="connsiteY1" fmla="*/ 2734547 h 2734547"/>
                <a:gd name="connsiteX2" fmla="*/ 0 w 207309"/>
                <a:gd name="connsiteY2" fmla="*/ 2734547 h 2734547"/>
                <a:gd name="connsiteX3" fmla="*/ 0 w 207309"/>
                <a:gd name="connsiteY3" fmla="*/ 0 h 2734547"/>
                <a:gd name="connsiteX4" fmla="*/ 207309 w 207309"/>
                <a:gd name="connsiteY4" fmla="*/ 0 h 273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09" h="2734547">
                  <a:moveTo>
                    <a:pt x="207309" y="2659108"/>
                  </a:moveTo>
                  <a:lnTo>
                    <a:pt x="121349" y="2734547"/>
                  </a:lnTo>
                  <a:lnTo>
                    <a:pt x="0" y="2734547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任意多边形: 形状 40"/>
            <p:cNvSpPr/>
            <p:nvPr/>
          </p:nvSpPr>
          <p:spPr>
            <a:xfrm rot="2476214" flipH="1" flipV="1">
              <a:off x="9606589" y="-613281"/>
              <a:ext cx="1022824" cy="1782112"/>
            </a:xfrm>
            <a:custGeom>
              <a:avLst/>
              <a:gdLst>
                <a:gd name="connsiteX0" fmla="*/ 830985 w 830985"/>
                <a:gd name="connsiteY0" fmla="*/ 1052838 h 1782112"/>
                <a:gd name="connsiteX1" fmla="*/ 0 w 830985"/>
                <a:gd name="connsiteY1" fmla="*/ 1782112 h 1782112"/>
                <a:gd name="connsiteX2" fmla="*/ 0 w 830985"/>
                <a:gd name="connsiteY2" fmla="*/ 0 h 1782112"/>
                <a:gd name="connsiteX3" fmla="*/ 830985 w 830985"/>
                <a:gd name="connsiteY3" fmla="*/ 0 h 178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985" h="1782112">
                  <a:moveTo>
                    <a:pt x="830985" y="1052838"/>
                  </a:moveTo>
                  <a:lnTo>
                    <a:pt x="0" y="1782112"/>
                  </a:lnTo>
                  <a:lnTo>
                    <a:pt x="0" y="0"/>
                  </a:lnTo>
                  <a:lnTo>
                    <a:pt x="83098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 rot="2476214" flipH="1" flipV="1">
              <a:off x="8666906" y="-300411"/>
              <a:ext cx="207309" cy="1868329"/>
            </a:xfrm>
            <a:custGeom>
              <a:avLst/>
              <a:gdLst>
                <a:gd name="connsiteX0" fmla="*/ 207309 w 207309"/>
                <a:gd name="connsiteY0" fmla="*/ 1686394 h 1868329"/>
                <a:gd name="connsiteX1" fmla="*/ 0 w 207309"/>
                <a:gd name="connsiteY1" fmla="*/ 1868329 h 1868329"/>
                <a:gd name="connsiteX2" fmla="*/ 0 w 207309"/>
                <a:gd name="connsiteY2" fmla="*/ 0 h 1868329"/>
                <a:gd name="connsiteX3" fmla="*/ 207309 w 207309"/>
                <a:gd name="connsiteY3" fmla="*/ 0 h 186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868329">
                  <a:moveTo>
                    <a:pt x="207309" y="1686394"/>
                  </a:moveTo>
                  <a:lnTo>
                    <a:pt x="0" y="1868329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rot="2476214" flipH="1" flipV="1">
              <a:off x="9048412" y="-97130"/>
              <a:ext cx="167264" cy="146792"/>
            </a:xfrm>
            <a:custGeom>
              <a:avLst/>
              <a:gdLst>
                <a:gd name="connsiteX0" fmla="*/ 167264 w 167264"/>
                <a:gd name="connsiteY0" fmla="*/ 0 h 146792"/>
                <a:gd name="connsiteX1" fmla="*/ 0 w 167264"/>
                <a:gd name="connsiteY1" fmla="*/ 146792 h 146792"/>
                <a:gd name="connsiteX2" fmla="*/ 0 w 167264"/>
                <a:gd name="connsiteY2" fmla="*/ 0 h 14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264" h="146792">
                  <a:moveTo>
                    <a:pt x="167264" y="0"/>
                  </a:moveTo>
                  <a:lnTo>
                    <a:pt x="0" y="146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 cstate="print"/>
            <a:srcRect l="27103"/>
            <a:stretch>
              <a:fillRect/>
            </a:stretch>
          </p:blipFill>
          <p:spPr>
            <a:xfrm rot="16200000" flipH="1" flipV="1">
              <a:off x="10728326" y="28791"/>
              <a:ext cx="634313" cy="969225"/>
            </a:xfrm>
            <a:custGeom>
              <a:avLst/>
              <a:gdLst>
                <a:gd name="connsiteX0" fmla="*/ 0 w 634313"/>
                <a:gd name="connsiteY0" fmla="*/ 969225 h 969225"/>
                <a:gd name="connsiteX1" fmla="*/ 0 w 634313"/>
                <a:gd name="connsiteY1" fmla="*/ 0 h 969225"/>
                <a:gd name="connsiteX2" fmla="*/ 634313 w 634313"/>
                <a:gd name="connsiteY2" fmla="*/ 0 h 969225"/>
                <a:gd name="connsiteX3" fmla="*/ 634313 w 634313"/>
                <a:gd name="connsiteY3" fmla="*/ 969225 h 96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13" h="969225">
                  <a:moveTo>
                    <a:pt x="0" y="969225"/>
                  </a:moveTo>
                  <a:lnTo>
                    <a:pt x="0" y="0"/>
                  </a:lnTo>
                  <a:lnTo>
                    <a:pt x="634313" y="0"/>
                  </a:lnTo>
                  <a:lnTo>
                    <a:pt x="634313" y="969225"/>
                  </a:lnTo>
                  <a:close/>
                </a:path>
              </a:pathLst>
            </a:custGeom>
          </p:spPr>
        </p:pic>
      </p:grpSp>
      <p:sp>
        <p:nvSpPr>
          <p:cNvPr id="51" name="任意多边形: 形状 50"/>
          <p:cNvSpPr/>
          <p:nvPr/>
        </p:nvSpPr>
        <p:spPr>
          <a:xfrm>
            <a:off x="11245845" y="5602514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9C9FFF"/>
              </a:gs>
              <a:gs pos="100000">
                <a:srgbClr val="9C9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2" name="任意多边形: 形状 51"/>
          <p:cNvSpPr/>
          <p:nvPr/>
        </p:nvSpPr>
        <p:spPr>
          <a:xfrm>
            <a:off x="370109" y="590549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AC8FF"/>
              </a:gs>
              <a:gs pos="100000">
                <a:srgbClr val="7AC8F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65" name="组合 64"/>
          <p:cNvGrpSpPr/>
          <p:nvPr/>
        </p:nvGrpSpPr>
        <p:grpSpPr>
          <a:xfrm flipV="1">
            <a:off x="1254874" y="1651003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 flipH="1">
            <a:off x="10169367" y="3997781"/>
            <a:ext cx="513963" cy="1322614"/>
            <a:chOff x="11487240" y="1943100"/>
            <a:chExt cx="936534" cy="2410045"/>
          </a:xfrm>
        </p:grpSpPr>
        <p:sp>
          <p:nvSpPr>
            <p:cNvPr id="67" name="任意多边形: 形状 66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8" name="任意多边形: 形状 67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75" name="PA-文本框 88"/>
          <p:cNvSpPr txBox="1"/>
          <p:nvPr>
            <p:custDataLst>
              <p:tags r:id="rId1"/>
            </p:custDataLst>
          </p:nvPr>
        </p:nvSpPr>
        <p:spPr>
          <a:xfrm flipH="1">
            <a:off x="3873500" y="537615"/>
            <a:ext cx="4445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R" panose="00020600040101010101" pitchFamily="18" charset="-122"/>
                <a:sym typeface="Arial"/>
              </a:rPr>
              <a:t>XX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R" panose="00020600040101010101" pitchFamily="18" charset="-122"/>
                <a:sym typeface="Arial"/>
              </a:rPr>
              <a:t>科技集团汇报总结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R" panose="00020600040101010101" pitchFamily="18" charset="-122"/>
              <a:sym typeface="Arial"/>
            </a:endParaRPr>
          </a:p>
        </p:txBody>
      </p:sp>
      <p:sp>
        <p:nvSpPr>
          <p:cNvPr id="50" name="矩形: 圆角 49"/>
          <p:cNvSpPr/>
          <p:nvPr/>
        </p:nvSpPr>
        <p:spPr>
          <a:xfrm>
            <a:off x="4927600" y="1855847"/>
            <a:ext cx="2336800" cy="76035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7589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PART-04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M" panose="00020600040101010101" pitchFamily="18" charset="-122"/>
              <a:sym typeface="Arial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692400" y="2782551"/>
            <a:ext cx="680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57" name="PA-文本框 88"/>
          <p:cNvSpPr txBox="1"/>
          <p:nvPr>
            <p:custDataLst>
              <p:tags r:id="rId2"/>
            </p:custDataLst>
          </p:nvPr>
        </p:nvSpPr>
        <p:spPr>
          <a:xfrm>
            <a:off x="3822700" y="4177539"/>
            <a:ext cx="4546600" cy="796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enter your text, change the color or size of the text. You can also format the appropriate text and adjust the line spacing of the text. </a:t>
            </a:r>
          </a:p>
        </p:txBody>
      </p:sp>
      <p:sp>
        <p:nvSpPr>
          <p:cNvPr id="58" name="任意多边形: 形状 57"/>
          <p:cNvSpPr/>
          <p:nvPr/>
        </p:nvSpPr>
        <p:spPr>
          <a:xfrm rot="16200000" flipH="1">
            <a:off x="8329140" y="5175249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D9D9D9"/>
              </a:gs>
              <a:gs pos="100000">
                <a:srgbClr val="D9D9D9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9" name="任意多边形: 形状 58"/>
          <p:cNvSpPr/>
          <p:nvPr/>
        </p:nvSpPr>
        <p:spPr>
          <a:xfrm rot="16200000" flipH="1">
            <a:off x="3220232" y="1968858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D9D9D9"/>
              </a:gs>
              <a:gs pos="100000">
                <a:srgbClr val="D9D9D9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51" grpId="0" animBg="1"/>
      <p:bldP spid="52" grpId="0" animBg="1"/>
      <p:bldP spid="75" grpId="0"/>
      <p:bldP spid="50" grpId="0" animBg="1"/>
      <p:bldP spid="56" grpId="0"/>
      <p:bldP spid="57" grpId="0"/>
      <p:bldP spid="58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19" name="任意多边形: 形状 18"/>
          <p:cNvSpPr/>
          <p:nvPr/>
        </p:nvSpPr>
        <p:spPr>
          <a:xfrm>
            <a:off x="1" y="-116351"/>
            <a:ext cx="1904976" cy="941852"/>
          </a:xfrm>
          <a:custGeom>
            <a:avLst/>
            <a:gdLst>
              <a:gd name="connsiteX0" fmla="*/ 0 w 3553959"/>
              <a:gd name="connsiteY0" fmla="*/ 0 h 1757136"/>
              <a:gd name="connsiteX1" fmla="*/ 3553959 w 3553959"/>
              <a:gd name="connsiteY1" fmla="*/ 0 h 1757136"/>
              <a:gd name="connsiteX2" fmla="*/ 3114675 w 3553959"/>
              <a:gd name="connsiteY2" fmla="*/ 1757136 h 1757136"/>
              <a:gd name="connsiteX3" fmla="*/ 0 w 3553959"/>
              <a:gd name="connsiteY3" fmla="*/ 1757136 h 17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959" h="1757136">
                <a:moveTo>
                  <a:pt x="0" y="0"/>
                </a:moveTo>
                <a:lnTo>
                  <a:pt x="3553959" y="0"/>
                </a:lnTo>
                <a:lnTo>
                  <a:pt x="3114675" y="1757136"/>
                </a:lnTo>
                <a:lnTo>
                  <a:pt x="0" y="1757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00" name="任意多边形: 形状 99"/>
          <p:cNvSpPr/>
          <p:nvPr/>
        </p:nvSpPr>
        <p:spPr>
          <a:xfrm flipH="1" flipV="1">
            <a:off x="9427874" y="5905649"/>
            <a:ext cx="2764125" cy="952351"/>
          </a:xfrm>
          <a:custGeom>
            <a:avLst/>
            <a:gdLst>
              <a:gd name="connsiteX0" fmla="*/ 2526037 w 2764125"/>
              <a:gd name="connsiteY0" fmla="*/ 952351 h 952351"/>
              <a:gd name="connsiteX1" fmla="*/ 0 w 2764125"/>
              <a:gd name="connsiteY1" fmla="*/ 952351 h 952351"/>
              <a:gd name="connsiteX2" fmla="*/ 0 w 2764125"/>
              <a:gd name="connsiteY2" fmla="*/ 0 h 952351"/>
              <a:gd name="connsiteX3" fmla="*/ 2764125 w 2764125"/>
              <a:gd name="connsiteY3" fmla="*/ 0 h 95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125" h="952351">
                <a:moveTo>
                  <a:pt x="2526037" y="952351"/>
                </a:moveTo>
                <a:lnTo>
                  <a:pt x="0" y="952351"/>
                </a:lnTo>
                <a:lnTo>
                  <a:pt x="0" y="0"/>
                </a:lnTo>
                <a:lnTo>
                  <a:pt x="2764125" y="0"/>
                </a:lnTo>
                <a:close/>
              </a:path>
            </a:pathLst>
          </a:custGeom>
          <a:gradFill flip="none" rotWithShape="1">
            <a:gsLst>
              <a:gs pos="0">
                <a:srgbClr val="FF8FC1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6" name="任意多边形: 形状 55"/>
          <p:cNvSpPr/>
          <p:nvPr/>
        </p:nvSpPr>
        <p:spPr>
          <a:xfrm rot="19123786" flipH="1">
            <a:off x="11605030" y="6306152"/>
            <a:ext cx="243051" cy="721631"/>
          </a:xfrm>
          <a:custGeom>
            <a:avLst/>
            <a:gdLst>
              <a:gd name="connsiteX0" fmla="*/ 0 w 243051"/>
              <a:gd name="connsiteY0" fmla="*/ 0 h 721631"/>
              <a:gd name="connsiteX1" fmla="*/ 0 w 243051"/>
              <a:gd name="connsiteY1" fmla="*/ 721631 h 721631"/>
              <a:gd name="connsiteX2" fmla="*/ 243050 w 243051"/>
              <a:gd name="connsiteY2" fmla="*/ 508330 h 721631"/>
              <a:gd name="connsiteX3" fmla="*/ 243051 w 243051"/>
              <a:gd name="connsiteY3" fmla="*/ 0 h 72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51" h="721631">
                <a:moveTo>
                  <a:pt x="0" y="0"/>
                </a:moveTo>
                <a:lnTo>
                  <a:pt x="0" y="721631"/>
                </a:lnTo>
                <a:lnTo>
                  <a:pt x="243050" y="508330"/>
                </a:lnTo>
                <a:lnTo>
                  <a:pt x="243051" y="0"/>
                </a:lnTo>
                <a:close/>
              </a:path>
            </a:pathLst>
          </a:custGeom>
          <a:gradFill flip="none" rotWithShape="1">
            <a:gsLst>
              <a:gs pos="0">
                <a:srgbClr val="89FEE4"/>
              </a:gs>
              <a:gs pos="70000">
                <a:srgbClr val="83FFD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7" name="任意多边形: 形状 56"/>
          <p:cNvSpPr/>
          <p:nvPr/>
        </p:nvSpPr>
        <p:spPr>
          <a:xfrm rot="19123786">
            <a:off x="11127245" y="6141436"/>
            <a:ext cx="45571" cy="835340"/>
          </a:xfrm>
          <a:custGeom>
            <a:avLst/>
            <a:gdLst>
              <a:gd name="connsiteX0" fmla="*/ 45571 w 45571"/>
              <a:gd name="connsiteY0" fmla="*/ 0 h 835340"/>
              <a:gd name="connsiteX1" fmla="*/ 45571 w 45571"/>
              <a:gd name="connsiteY1" fmla="*/ 835340 h 835340"/>
              <a:gd name="connsiteX2" fmla="*/ 0 w 45571"/>
              <a:gd name="connsiteY2" fmla="*/ 795346 h 835340"/>
              <a:gd name="connsiteX3" fmla="*/ 0 w 45571"/>
              <a:gd name="connsiteY3" fmla="*/ 0 h 83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71" h="835340">
                <a:moveTo>
                  <a:pt x="45571" y="0"/>
                </a:moveTo>
                <a:lnTo>
                  <a:pt x="45571" y="835340"/>
                </a:lnTo>
                <a:lnTo>
                  <a:pt x="0" y="79534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9FEE4"/>
              </a:gs>
              <a:gs pos="70000">
                <a:srgbClr val="83FFD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8" name="任意多边形: 形状 57"/>
          <p:cNvSpPr/>
          <p:nvPr/>
        </p:nvSpPr>
        <p:spPr>
          <a:xfrm rot="19123786" flipH="1">
            <a:off x="10635459" y="6050886"/>
            <a:ext cx="182709" cy="990374"/>
          </a:xfrm>
          <a:custGeom>
            <a:avLst/>
            <a:gdLst>
              <a:gd name="connsiteX0" fmla="*/ 0 w 182709"/>
              <a:gd name="connsiteY0" fmla="*/ 0 h 990374"/>
              <a:gd name="connsiteX1" fmla="*/ 0 w 182709"/>
              <a:gd name="connsiteY1" fmla="*/ 990374 h 990374"/>
              <a:gd name="connsiteX2" fmla="*/ 182709 w 182709"/>
              <a:gd name="connsiteY2" fmla="*/ 830029 h 990374"/>
              <a:gd name="connsiteX3" fmla="*/ 182708 w 182709"/>
              <a:gd name="connsiteY3" fmla="*/ 0 h 99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09" h="990374">
                <a:moveTo>
                  <a:pt x="0" y="0"/>
                </a:moveTo>
                <a:lnTo>
                  <a:pt x="0" y="990374"/>
                </a:lnTo>
                <a:lnTo>
                  <a:pt x="182709" y="830029"/>
                </a:lnTo>
                <a:lnTo>
                  <a:pt x="182708" y="0"/>
                </a:lnTo>
                <a:close/>
              </a:path>
            </a:pathLst>
          </a:custGeom>
          <a:gradFill flip="none" rotWithShape="1">
            <a:gsLst>
              <a:gs pos="0">
                <a:srgbClr val="89FEE4"/>
              </a:gs>
              <a:gs pos="70000">
                <a:srgbClr val="83FFD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0" name="任意多边形: 形状 59"/>
          <p:cNvSpPr/>
          <p:nvPr/>
        </p:nvSpPr>
        <p:spPr>
          <a:xfrm rot="19123786" flipH="1">
            <a:off x="9950473" y="6395255"/>
            <a:ext cx="182708" cy="597170"/>
          </a:xfrm>
          <a:custGeom>
            <a:avLst/>
            <a:gdLst>
              <a:gd name="connsiteX0" fmla="*/ 0 w 182708"/>
              <a:gd name="connsiteY0" fmla="*/ 0 h 597170"/>
              <a:gd name="connsiteX1" fmla="*/ 0 w 182708"/>
              <a:gd name="connsiteY1" fmla="*/ 597170 h 597170"/>
              <a:gd name="connsiteX2" fmla="*/ 182708 w 182708"/>
              <a:gd name="connsiteY2" fmla="*/ 436825 h 597170"/>
              <a:gd name="connsiteX3" fmla="*/ 182708 w 182708"/>
              <a:gd name="connsiteY3" fmla="*/ 0 h 59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08" h="597170">
                <a:moveTo>
                  <a:pt x="0" y="0"/>
                </a:moveTo>
                <a:lnTo>
                  <a:pt x="0" y="597170"/>
                </a:lnTo>
                <a:lnTo>
                  <a:pt x="182708" y="436825"/>
                </a:lnTo>
                <a:lnTo>
                  <a:pt x="182708" y="0"/>
                </a:lnTo>
                <a:close/>
              </a:path>
            </a:pathLst>
          </a:custGeom>
          <a:gradFill flip="none" rotWithShape="1">
            <a:gsLst>
              <a:gs pos="0">
                <a:srgbClr val="B7F2FF"/>
              </a:gs>
              <a:gs pos="70000">
                <a:srgbClr val="ABE2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1" name="任意多边形: 形状 60"/>
          <p:cNvSpPr/>
          <p:nvPr/>
        </p:nvSpPr>
        <p:spPr>
          <a:xfrm rot="19123786" flipH="1">
            <a:off x="8999071" y="6624472"/>
            <a:ext cx="182708" cy="335448"/>
          </a:xfrm>
          <a:custGeom>
            <a:avLst/>
            <a:gdLst>
              <a:gd name="connsiteX0" fmla="*/ 0 w 182708"/>
              <a:gd name="connsiteY0" fmla="*/ 0 h 335448"/>
              <a:gd name="connsiteX1" fmla="*/ 0 w 182708"/>
              <a:gd name="connsiteY1" fmla="*/ 335448 h 335448"/>
              <a:gd name="connsiteX2" fmla="*/ 182708 w 182708"/>
              <a:gd name="connsiteY2" fmla="*/ 175103 h 335448"/>
              <a:gd name="connsiteX3" fmla="*/ 182708 w 182708"/>
              <a:gd name="connsiteY3" fmla="*/ 0 h 33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08" h="335448">
                <a:moveTo>
                  <a:pt x="0" y="0"/>
                </a:moveTo>
                <a:lnTo>
                  <a:pt x="0" y="335448"/>
                </a:lnTo>
                <a:lnTo>
                  <a:pt x="182708" y="175103"/>
                </a:lnTo>
                <a:lnTo>
                  <a:pt x="182708" y="0"/>
                </a:lnTo>
                <a:close/>
              </a:path>
            </a:pathLst>
          </a:custGeom>
          <a:gradFill flip="none" rotWithShape="1">
            <a:gsLst>
              <a:gs pos="0">
                <a:srgbClr val="B7F2FF"/>
              </a:gs>
              <a:gs pos="70000">
                <a:srgbClr val="ABE2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1" name="任意多边形: 形状 50"/>
          <p:cNvSpPr/>
          <p:nvPr/>
        </p:nvSpPr>
        <p:spPr>
          <a:xfrm flipH="1">
            <a:off x="552204" y="5602514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9C9FFF"/>
              </a:gs>
              <a:gs pos="100000">
                <a:srgbClr val="9C9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2" name="任意多边形: 形状 51"/>
          <p:cNvSpPr/>
          <p:nvPr/>
        </p:nvSpPr>
        <p:spPr>
          <a:xfrm flipH="1">
            <a:off x="11427940" y="590549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AC8FF"/>
              </a:gs>
              <a:gs pos="100000">
                <a:srgbClr val="7AC8F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65" name="组合 64"/>
          <p:cNvGrpSpPr/>
          <p:nvPr/>
        </p:nvGrpSpPr>
        <p:grpSpPr>
          <a:xfrm flipH="1" flipV="1">
            <a:off x="10067562" y="622303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46801" y="-293698"/>
            <a:ext cx="710500" cy="1828372"/>
            <a:chOff x="11487240" y="1943100"/>
            <a:chExt cx="936534" cy="2410045"/>
          </a:xfrm>
        </p:grpSpPr>
        <p:sp>
          <p:nvSpPr>
            <p:cNvPr id="67" name="任意多边形: 形状 66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8" name="任意多边形: 形状 67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962903" y="425912"/>
            <a:ext cx="4240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itchFamily="2" charset="-122"/>
                <a:ea typeface="字魂35号-经典雅黑" pitchFamily="2" charset="-122"/>
                <a:sym typeface="Arial"/>
              </a:rPr>
              <a:t>CONTENTS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032832" y="2033895"/>
            <a:ext cx="3326780" cy="1074817"/>
            <a:chOff x="1485901" y="2443083"/>
            <a:chExt cx="3326780" cy="1074817"/>
          </a:xfrm>
        </p:grpSpPr>
        <p:sp>
          <p:nvSpPr>
            <p:cNvPr id="74" name="矩形: 圆角 73"/>
            <p:cNvSpPr/>
            <p:nvPr/>
          </p:nvSpPr>
          <p:spPr>
            <a:xfrm>
              <a:off x="1485901" y="2804067"/>
              <a:ext cx="3326780" cy="71383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304800" dist="215900" dir="5400000" sx="92000" sy="92000" algn="t" rotWithShape="0">
                <a:schemeClr val="accent1"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4" name="矩形: 圆角 53"/>
            <p:cNvSpPr/>
            <p:nvPr/>
          </p:nvSpPr>
          <p:spPr>
            <a:xfrm>
              <a:off x="1562101" y="2443083"/>
              <a:ext cx="1485900" cy="45505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7589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阿里巴巴普惠体 M" panose="00020600040101010101" pitchFamily="18" charset="-122"/>
                  <a:sym typeface="Arial"/>
                </a:rPr>
                <a:t>PART-01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1991134" y="2481315"/>
            <a:ext cx="295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M" panose="00020600040101010101" pitchFamily="18" charset="-122"/>
              <a:sym typeface="Arial"/>
            </a:endParaRPr>
          </a:p>
        </p:txBody>
      </p:sp>
      <p:sp>
        <p:nvSpPr>
          <p:cNvPr id="77" name="PA-文本框 88"/>
          <p:cNvSpPr txBox="1"/>
          <p:nvPr>
            <p:custDataLst>
              <p:tags r:id="rId1"/>
            </p:custDataLst>
          </p:nvPr>
        </p:nvSpPr>
        <p:spPr>
          <a:xfrm>
            <a:off x="2322744" y="3172196"/>
            <a:ext cx="3218771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Click here to enter your text change the color or size of the text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2032832" y="4167728"/>
            <a:ext cx="3326780" cy="1074817"/>
            <a:chOff x="1485901" y="2443083"/>
            <a:chExt cx="3326780" cy="1074817"/>
          </a:xfrm>
        </p:grpSpPr>
        <p:sp>
          <p:nvSpPr>
            <p:cNvPr id="82" name="矩形: 圆角 81"/>
            <p:cNvSpPr/>
            <p:nvPr/>
          </p:nvSpPr>
          <p:spPr>
            <a:xfrm>
              <a:off x="1485901" y="2804067"/>
              <a:ext cx="3326780" cy="71383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304800" dist="215900" dir="5400000" sx="92000" sy="92000" algn="t" rotWithShape="0">
                <a:schemeClr val="accent1"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3" name="矩形: 圆角 82"/>
            <p:cNvSpPr/>
            <p:nvPr/>
          </p:nvSpPr>
          <p:spPr>
            <a:xfrm>
              <a:off x="1562101" y="2443083"/>
              <a:ext cx="1485900" cy="45505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阿里巴巴普惠体 M" panose="00020600040101010101" pitchFamily="18" charset="-122"/>
                  <a:sym typeface="Arial"/>
                </a:rPr>
                <a:t>PART-03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1991134" y="4615148"/>
            <a:ext cx="295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M" panose="00020600040101010101" pitchFamily="18" charset="-122"/>
              <a:sym typeface="Arial"/>
            </a:endParaRPr>
          </a:p>
        </p:txBody>
      </p:sp>
      <p:sp>
        <p:nvSpPr>
          <p:cNvPr id="81" name="PA-文本框 88"/>
          <p:cNvSpPr txBox="1"/>
          <p:nvPr>
            <p:custDataLst>
              <p:tags r:id="rId2"/>
            </p:custDataLst>
          </p:nvPr>
        </p:nvSpPr>
        <p:spPr>
          <a:xfrm>
            <a:off x="2322744" y="5306029"/>
            <a:ext cx="3218771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Click here to enter your text change the color or size of the text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6547217" y="2033895"/>
            <a:ext cx="3326780" cy="1074817"/>
            <a:chOff x="1485901" y="2443083"/>
            <a:chExt cx="3326780" cy="1074817"/>
          </a:xfrm>
        </p:grpSpPr>
        <p:sp>
          <p:nvSpPr>
            <p:cNvPr id="88" name="矩形: 圆角 87"/>
            <p:cNvSpPr/>
            <p:nvPr/>
          </p:nvSpPr>
          <p:spPr>
            <a:xfrm>
              <a:off x="1485901" y="2804067"/>
              <a:ext cx="3326780" cy="71383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304800" dist="215900" dir="5400000" sx="92000" sy="92000" algn="t" rotWithShape="0">
                <a:schemeClr val="accent1"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9" name="矩形: 圆角 88"/>
            <p:cNvSpPr/>
            <p:nvPr/>
          </p:nvSpPr>
          <p:spPr>
            <a:xfrm>
              <a:off x="1562101" y="2443083"/>
              <a:ext cx="1485900" cy="45505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阿里巴巴普惠体 M" panose="00020600040101010101" pitchFamily="18" charset="-122"/>
                  <a:sym typeface="Arial"/>
                </a:rPr>
                <a:t>PART-02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6505519" y="2481315"/>
            <a:ext cx="295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M" panose="00020600040101010101" pitchFamily="18" charset="-122"/>
              <a:sym typeface="Arial"/>
            </a:endParaRPr>
          </a:p>
        </p:txBody>
      </p:sp>
      <p:sp>
        <p:nvSpPr>
          <p:cNvPr id="87" name="PA-文本框 88"/>
          <p:cNvSpPr txBox="1"/>
          <p:nvPr>
            <p:custDataLst>
              <p:tags r:id="rId3"/>
            </p:custDataLst>
          </p:nvPr>
        </p:nvSpPr>
        <p:spPr>
          <a:xfrm>
            <a:off x="6837129" y="3172196"/>
            <a:ext cx="3218771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Click here to enter your text change the color or size of the text</a:t>
            </a:r>
          </a:p>
        </p:txBody>
      </p:sp>
      <p:grpSp>
        <p:nvGrpSpPr>
          <p:cNvPr id="91" name="组合 90"/>
          <p:cNvGrpSpPr/>
          <p:nvPr/>
        </p:nvGrpSpPr>
        <p:grpSpPr>
          <a:xfrm>
            <a:off x="6547217" y="4167728"/>
            <a:ext cx="3326780" cy="1074817"/>
            <a:chOff x="1485901" y="2443083"/>
            <a:chExt cx="3326780" cy="1074817"/>
          </a:xfrm>
        </p:grpSpPr>
        <p:sp>
          <p:nvSpPr>
            <p:cNvPr id="94" name="矩形: 圆角 93"/>
            <p:cNvSpPr/>
            <p:nvPr/>
          </p:nvSpPr>
          <p:spPr>
            <a:xfrm>
              <a:off x="1485901" y="2804067"/>
              <a:ext cx="3326780" cy="71383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304800" dist="215900" dir="5400000" sx="92000" sy="92000" algn="t" rotWithShape="0">
                <a:schemeClr val="accent1"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5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5" name="矩形: 圆角 94"/>
            <p:cNvSpPr/>
            <p:nvPr/>
          </p:nvSpPr>
          <p:spPr>
            <a:xfrm>
              <a:off x="1562101" y="2443083"/>
              <a:ext cx="1485900" cy="45505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7589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阿里巴巴普惠体 M" panose="00020600040101010101" pitchFamily="18" charset="-122"/>
                  <a:sym typeface="Arial"/>
                </a:rPr>
                <a:t>PART-04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6505519" y="4615148"/>
            <a:ext cx="295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M" panose="00020600040101010101" pitchFamily="18" charset="-122"/>
              <a:sym typeface="Arial"/>
            </a:endParaRPr>
          </a:p>
        </p:txBody>
      </p:sp>
      <p:sp>
        <p:nvSpPr>
          <p:cNvPr id="93" name="PA-文本框 88"/>
          <p:cNvSpPr txBox="1"/>
          <p:nvPr>
            <p:custDataLst>
              <p:tags r:id="rId4"/>
            </p:custDataLst>
          </p:nvPr>
        </p:nvSpPr>
        <p:spPr>
          <a:xfrm>
            <a:off x="6837129" y="5306029"/>
            <a:ext cx="3218771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Click here to enter your text change the color or size of the text</a:t>
            </a:r>
          </a:p>
        </p:txBody>
      </p:sp>
      <p:grpSp>
        <p:nvGrpSpPr>
          <p:cNvPr id="96" name="组合 95"/>
          <p:cNvGrpSpPr/>
          <p:nvPr/>
        </p:nvGrpSpPr>
        <p:grpSpPr>
          <a:xfrm flipH="1" flipV="1">
            <a:off x="-282938" y="3035303"/>
            <a:ext cx="513963" cy="1322614"/>
            <a:chOff x="11487240" y="1943100"/>
            <a:chExt cx="936534" cy="2410045"/>
          </a:xfrm>
        </p:grpSpPr>
        <p:sp>
          <p:nvSpPr>
            <p:cNvPr id="97" name="任意多边形: 形状 96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8" name="任意多边形: 形状 97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9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000">
        <p14:pan dir="u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0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51" grpId="0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 flipH="1" flipV="1">
            <a:off x="11642362" y="-368297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467100" y="39495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2867" y="5877381"/>
            <a:ext cx="513963" cy="1322614"/>
            <a:chOff x="11487240" y="1943100"/>
            <a:chExt cx="936534" cy="2410045"/>
          </a:xfrm>
        </p:grpSpPr>
        <p:sp>
          <p:nvSpPr>
            <p:cNvPr id="101" name="任意多边形: 形状 100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aphicFrame>
        <p:nvGraphicFramePr>
          <p:cNvPr id="18" name="图表 17"/>
          <p:cNvGraphicFramePr/>
          <p:nvPr/>
        </p:nvGraphicFramePr>
        <p:xfrm>
          <a:off x="3600450" y="1607608"/>
          <a:ext cx="4991100" cy="415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6324180" y="3519610"/>
            <a:ext cx="838620" cy="696190"/>
            <a:chOff x="3132961" y="3140191"/>
            <a:chExt cx="645575" cy="535931"/>
          </a:xfrm>
          <a:solidFill>
            <a:schemeClr val="bg1"/>
          </a:solidFill>
        </p:grpSpPr>
        <p:sp>
          <p:nvSpPr>
            <p:cNvPr id="20" name="Freeform 226"/>
            <p:cNvSpPr/>
            <p:nvPr/>
          </p:nvSpPr>
          <p:spPr bwMode="auto">
            <a:xfrm>
              <a:off x="3421629" y="3217854"/>
              <a:ext cx="356907" cy="392027"/>
            </a:xfrm>
            <a:custGeom>
              <a:avLst/>
              <a:gdLst>
                <a:gd name="T0" fmla="*/ 0 w 529"/>
                <a:gd name="T1" fmla="*/ 0 h 581"/>
                <a:gd name="T2" fmla="*/ 2 w 529"/>
                <a:gd name="T3" fmla="*/ 11 h 581"/>
                <a:gd name="T4" fmla="*/ 25 w 529"/>
                <a:gd name="T5" fmla="*/ 56 h 581"/>
                <a:gd name="T6" fmla="*/ 473 w 529"/>
                <a:gd name="T7" fmla="*/ 56 h 581"/>
                <a:gd name="T8" fmla="*/ 473 w 529"/>
                <a:gd name="T9" fmla="*/ 525 h 581"/>
                <a:gd name="T10" fmla="*/ 127 w 529"/>
                <a:gd name="T11" fmla="*/ 525 h 581"/>
                <a:gd name="T12" fmla="*/ 127 w 529"/>
                <a:gd name="T13" fmla="*/ 581 h 581"/>
                <a:gd name="T14" fmla="*/ 529 w 529"/>
                <a:gd name="T15" fmla="*/ 581 h 581"/>
                <a:gd name="T16" fmla="*/ 529 w 529"/>
                <a:gd name="T17" fmla="*/ 0 h 581"/>
                <a:gd name="T18" fmla="*/ 0 w 529"/>
                <a:gd name="T1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9" h="581">
                  <a:moveTo>
                    <a:pt x="0" y="0"/>
                  </a:moveTo>
                  <a:cubicBezTo>
                    <a:pt x="1" y="4"/>
                    <a:pt x="2" y="7"/>
                    <a:pt x="2" y="11"/>
                  </a:cubicBezTo>
                  <a:cubicBezTo>
                    <a:pt x="14" y="22"/>
                    <a:pt x="22" y="38"/>
                    <a:pt x="25" y="56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73" y="525"/>
                    <a:pt x="473" y="525"/>
                    <a:pt x="473" y="525"/>
                  </a:cubicBezTo>
                  <a:cubicBezTo>
                    <a:pt x="127" y="525"/>
                    <a:pt x="127" y="525"/>
                    <a:pt x="127" y="525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529" y="581"/>
                    <a:pt x="529" y="581"/>
                    <a:pt x="529" y="581"/>
                  </a:cubicBezTo>
                  <a:cubicBezTo>
                    <a:pt x="529" y="0"/>
                    <a:pt x="529" y="0"/>
                    <a:pt x="5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1" name="Freeform 227"/>
            <p:cNvSpPr/>
            <p:nvPr/>
          </p:nvSpPr>
          <p:spPr bwMode="auto">
            <a:xfrm>
              <a:off x="3198348" y="3140191"/>
              <a:ext cx="224709" cy="247551"/>
            </a:xfrm>
            <a:custGeom>
              <a:avLst/>
              <a:gdLst>
                <a:gd name="T0" fmla="*/ 45 w 333"/>
                <a:gd name="T1" fmla="*/ 243 h 367"/>
                <a:gd name="T2" fmla="*/ 170 w 333"/>
                <a:gd name="T3" fmla="*/ 367 h 367"/>
                <a:gd name="T4" fmla="*/ 289 w 333"/>
                <a:gd name="T5" fmla="*/ 243 h 367"/>
                <a:gd name="T6" fmla="*/ 326 w 333"/>
                <a:gd name="T7" fmla="*/ 203 h 367"/>
                <a:gd name="T8" fmla="*/ 306 w 333"/>
                <a:gd name="T9" fmla="*/ 142 h 367"/>
                <a:gd name="T10" fmla="*/ 166 w 333"/>
                <a:gd name="T11" fmla="*/ 0 h 367"/>
                <a:gd name="T12" fmla="*/ 26 w 333"/>
                <a:gd name="T13" fmla="*/ 142 h 367"/>
                <a:gd name="T14" fmla="*/ 7 w 333"/>
                <a:gd name="T15" fmla="*/ 203 h 367"/>
                <a:gd name="T16" fmla="*/ 45 w 333"/>
                <a:gd name="T17" fmla="*/ 24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67">
                  <a:moveTo>
                    <a:pt x="45" y="243"/>
                  </a:moveTo>
                  <a:cubicBezTo>
                    <a:pt x="71" y="308"/>
                    <a:pt x="118" y="367"/>
                    <a:pt x="170" y="367"/>
                  </a:cubicBezTo>
                  <a:cubicBezTo>
                    <a:pt x="222" y="367"/>
                    <a:pt x="266" y="308"/>
                    <a:pt x="289" y="243"/>
                  </a:cubicBezTo>
                  <a:cubicBezTo>
                    <a:pt x="305" y="242"/>
                    <a:pt x="320" y="226"/>
                    <a:pt x="326" y="203"/>
                  </a:cubicBezTo>
                  <a:cubicBezTo>
                    <a:pt x="333" y="176"/>
                    <a:pt x="324" y="149"/>
                    <a:pt x="306" y="142"/>
                  </a:cubicBezTo>
                  <a:cubicBezTo>
                    <a:pt x="302" y="63"/>
                    <a:pt x="241" y="0"/>
                    <a:pt x="166" y="0"/>
                  </a:cubicBezTo>
                  <a:cubicBezTo>
                    <a:pt x="92" y="0"/>
                    <a:pt x="31" y="63"/>
                    <a:pt x="26" y="142"/>
                  </a:cubicBezTo>
                  <a:cubicBezTo>
                    <a:pt x="9" y="149"/>
                    <a:pt x="0" y="176"/>
                    <a:pt x="7" y="203"/>
                  </a:cubicBezTo>
                  <a:cubicBezTo>
                    <a:pt x="13" y="227"/>
                    <a:pt x="29" y="243"/>
                    <a:pt x="45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2" name="Freeform 228"/>
            <p:cNvSpPr/>
            <p:nvPr/>
          </p:nvSpPr>
          <p:spPr bwMode="auto">
            <a:xfrm>
              <a:off x="3481875" y="3306367"/>
              <a:ext cx="233275" cy="180738"/>
            </a:xfrm>
            <a:custGeom>
              <a:avLst/>
              <a:gdLst>
                <a:gd name="T0" fmla="*/ 41 w 346"/>
                <a:gd name="T1" fmla="*/ 111 h 268"/>
                <a:gd name="T2" fmla="*/ 0 w 346"/>
                <a:gd name="T3" fmla="*/ 151 h 268"/>
                <a:gd name="T4" fmla="*/ 90 w 346"/>
                <a:gd name="T5" fmla="*/ 268 h 268"/>
                <a:gd name="T6" fmla="*/ 254 w 346"/>
                <a:gd name="T7" fmla="*/ 125 h 268"/>
                <a:gd name="T8" fmla="*/ 284 w 346"/>
                <a:gd name="T9" fmla="*/ 158 h 268"/>
                <a:gd name="T10" fmla="*/ 346 w 346"/>
                <a:gd name="T11" fmla="*/ 0 h 268"/>
                <a:gd name="T12" fmla="*/ 184 w 346"/>
                <a:gd name="T13" fmla="*/ 50 h 268"/>
                <a:gd name="T14" fmla="*/ 218 w 346"/>
                <a:gd name="T15" fmla="*/ 87 h 268"/>
                <a:gd name="T16" fmla="*/ 99 w 346"/>
                <a:gd name="T17" fmla="*/ 190 h 268"/>
                <a:gd name="T18" fmla="*/ 41 w 346"/>
                <a:gd name="T19" fmla="*/ 11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268">
                  <a:moveTo>
                    <a:pt x="41" y="11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12" y="165"/>
                    <a:pt x="90" y="268"/>
                    <a:pt x="90" y="268"/>
                  </a:cubicBezTo>
                  <a:cubicBezTo>
                    <a:pt x="254" y="125"/>
                    <a:pt x="254" y="125"/>
                    <a:pt x="254" y="125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218" y="87"/>
                    <a:pt x="218" y="87"/>
                    <a:pt x="218" y="87"/>
                  </a:cubicBezTo>
                  <a:cubicBezTo>
                    <a:pt x="99" y="190"/>
                    <a:pt x="99" y="190"/>
                    <a:pt x="99" y="190"/>
                  </a:cubicBezTo>
                  <a:lnTo>
                    <a:pt x="4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3" name="Freeform 229"/>
            <p:cNvSpPr/>
            <p:nvPr/>
          </p:nvSpPr>
          <p:spPr bwMode="auto">
            <a:xfrm>
              <a:off x="3132961" y="3377176"/>
              <a:ext cx="355480" cy="298946"/>
            </a:xfrm>
            <a:custGeom>
              <a:avLst/>
              <a:gdLst>
                <a:gd name="T0" fmla="*/ 407 w 527"/>
                <a:gd name="T1" fmla="*/ 0 h 443"/>
                <a:gd name="T2" fmla="*/ 294 w 527"/>
                <a:gd name="T3" fmla="*/ 190 h 443"/>
                <a:gd name="T4" fmla="*/ 280 w 527"/>
                <a:gd name="T5" fmla="*/ 105 h 443"/>
                <a:gd name="T6" fmla="*/ 295 w 527"/>
                <a:gd name="T7" fmla="*/ 77 h 443"/>
                <a:gd name="T8" fmla="*/ 263 w 527"/>
                <a:gd name="T9" fmla="*/ 44 h 443"/>
                <a:gd name="T10" fmla="*/ 230 w 527"/>
                <a:gd name="T11" fmla="*/ 77 h 443"/>
                <a:gd name="T12" fmla="*/ 246 w 527"/>
                <a:gd name="T13" fmla="*/ 105 h 443"/>
                <a:gd name="T14" fmla="*/ 232 w 527"/>
                <a:gd name="T15" fmla="*/ 189 h 443"/>
                <a:gd name="T16" fmla="*/ 120 w 527"/>
                <a:gd name="T17" fmla="*/ 0 h 443"/>
                <a:gd name="T18" fmla="*/ 2 w 527"/>
                <a:gd name="T19" fmla="*/ 125 h 443"/>
                <a:gd name="T20" fmla="*/ 0 w 527"/>
                <a:gd name="T21" fmla="*/ 125 h 443"/>
                <a:gd name="T22" fmla="*/ 0 w 527"/>
                <a:gd name="T23" fmla="*/ 402 h 443"/>
                <a:gd name="T24" fmla="*/ 1 w 527"/>
                <a:gd name="T25" fmla="*/ 402 h 443"/>
                <a:gd name="T26" fmla="*/ 263 w 527"/>
                <a:gd name="T27" fmla="*/ 443 h 443"/>
                <a:gd name="T28" fmla="*/ 526 w 527"/>
                <a:gd name="T29" fmla="*/ 402 h 443"/>
                <a:gd name="T30" fmla="*/ 527 w 527"/>
                <a:gd name="T31" fmla="*/ 402 h 443"/>
                <a:gd name="T32" fmla="*/ 527 w 527"/>
                <a:gd name="T33" fmla="*/ 125 h 443"/>
                <a:gd name="T34" fmla="*/ 525 w 527"/>
                <a:gd name="T35" fmla="*/ 125 h 443"/>
                <a:gd name="T36" fmla="*/ 407 w 527"/>
                <a:gd name="T37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443">
                  <a:moveTo>
                    <a:pt x="407" y="0"/>
                  </a:moveTo>
                  <a:cubicBezTo>
                    <a:pt x="294" y="190"/>
                    <a:pt x="294" y="190"/>
                    <a:pt x="294" y="190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89" y="99"/>
                    <a:pt x="295" y="89"/>
                    <a:pt x="295" y="77"/>
                  </a:cubicBezTo>
                  <a:cubicBezTo>
                    <a:pt x="295" y="59"/>
                    <a:pt x="281" y="44"/>
                    <a:pt x="263" y="44"/>
                  </a:cubicBezTo>
                  <a:cubicBezTo>
                    <a:pt x="245" y="44"/>
                    <a:pt x="230" y="59"/>
                    <a:pt x="230" y="77"/>
                  </a:cubicBezTo>
                  <a:cubicBezTo>
                    <a:pt x="230" y="89"/>
                    <a:pt x="237" y="99"/>
                    <a:pt x="246" y="105"/>
                  </a:cubicBezTo>
                  <a:cubicBezTo>
                    <a:pt x="232" y="189"/>
                    <a:pt x="232" y="189"/>
                    <a:pt x="232" y="18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56" y="27"/>
                    <a:pt x="12" y="72"/>
                    <a:pt x="2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1" y="402"/>
                    <a:pt x="1" y="402"/>
                    <a:pt x="1" y="402"/>
                  </a:cubicBezTo>
                  <a:cubicBezTo>
                    <a:pt x="14" y="425"/>
                    <a:pt x="126" y="443"/>
                    <a:pt x="263" y="443"/>
                  </a:cubicBezTo>
                  <a:cubicBezTo>
                    <a:pt x="401" y="443"/>
                    <a:pt x="513" y="425"/>
                    <a:pt x="526" y="402"/>
                  </a:cubicBezTo>
                  <a:cubicBezTo>
                    <a:pt x="527" y="402"/>
                    <a:pt x="527" y="402"/>
                    <a:pt x="527" y="402"/>
                  </a:cubicBezTo>
                  <a:cubicBezTo>
                    <a:pt x="527" y="125"/>
                    <a:pt x="527" y="125"/>
                    <a:pt x="527" y="125"/>
                  </a:cubicBezTo>
                  <a:cubicBezTo>
                    <a:pt x="525" y="125"/>
                    <a:pt x="525" y="125"/>
                    <a:pt x="525" y="125"/>
                  </a:cubicBezTo>
                  <a:cubicBezTo>
                    <a:pt x="515" y="72"/>
                    <a:pt x="471" y="27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4" name="Freeform 230"/>
            <p:cNvSpPr/>
            <p:nvPr/>
          </p:nvSpPr>
          <p:spPr bwMode="auto">
            <a:xfrm>
              <a:off x="3598655" y="3487105"/>
              <a:ext cx="54536" cy="68241"/>
            </a:xfrm>
            <a:custGeom>
              <a:avLst/>
              <a:gdLst>
                <a:gd name="T0" fmla="*/ 0 w 81"/>
                <a:gd name="T1" fmla="*/ 0 h 101"/>
                <a:gd name="T2" fmla="*/ 0 w 81"/>
                <a:gd name="T3" fmla="*/ 55 h 101"/>
                <a:gd name="T4" fmla="*/ 40 w 81"/>
                <a:gd name="T5" fmla="*/ 101 h 101"/>
                <a:gd name="T6" fmla="*/ 81 w 81"/>
                <a:gd name="T7" fmla="*/ 56 h 101"/>
                <a:gd name="T8" fmla="*/ 81 w 81"/>
                <a:gd name="T9" fmla="*/ 0 h 101"/>
                <a:gd name="T10" fmla="*/ 59 w 81"/>
                <a:gd name="T11" fmla="*/ 0 h 101"/>
                <a:gd name="T12" fmla="*/ 59 w 81"/>
                <a:gd name="T13" fmla="*/ 57 h 101"/>
                <a:gd name="T14" fmla="*/ 40 w 81"/>
                <a:gd name="T15" fmla="*/ 83 h 101"/>
                <a:gd name="T16" fmla="*/ 22 w 81"/>
                <a:gd name="T17" fmla="*/ 57 h 101"/>
                <a:gd name="T18" fmla="*/ 22 w 81"/>
                <a:gd name="T19" fmla="*/ 0 h 101"/>
                <a:gd name="T20" fmla="*/ 0 w 81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01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87"/>
                    <a:pt x="15" y="101"/>
                    <a:pt x="40" y="101"/>
                  </a:cubicBezTo>
                  <a:cubicBezTo>
                    <a:pt x="65" y="101"/>
                    <a:pt x="81" y="86"/>
                    <a:pt x="81" y="56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75"/>
                    <a:pt x="52" y="83"/>
                    <a:pt x="40" y="83"/>
                  </a:cubicBezTo>
                  <a:cubicBezTo>
                    <a:pt x="29" y="83"/>
                    <a:pt x="22" y="74"/>
                    <a:pt x="22" y="57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5" name="Freeform 231"/>
            <p:cNvSpPr>
              <a:spLocks noEditPoints="1"/>
            </p:cNvSpPr>
            <p:nvPr/>
          </p:nvSpPr>
          <p:spPr bwMode="auto">
            <a:xfrm>
              <a:off x="3666040" y="3486534"/>
              <a:ext cx="47968" cy="67384"/>
            </a:xfrm>
            <a:custGeom>
              <a:avLst/>
              <a:gdLst>
                <a:gd name="T0" fmla="*/ 31 w 71"/>
                <a:gd name="T1" fmla="*/ 0 h 100"/>
                <a:gd name="T2" fmla="*/ 0 w 71"/>
                <a:gd name="T3" fmla="*/ 2 h 100"/>
                <a:gd name="T4" fmla="*/ 0 w 71"/>
                <a:gd name="T5" fmla="*/ 100 h 100"/>
                <a:gd name="T6" fmla="*/ 23 w 71"/>
                <a:gd name="T7" fmla="*/ 100 h 100"/>
                <a:gd name="T8" fmla="*/ 23 w 71"/>
                <a:gd name="T9" fmla="*/ 65 h 100"/>
                <a:gd name="T10" fmla="*/ 30 w 71"/>
                <a:gd name="T11" fmla="*/ 65 h 100"/>
                <a:gd name="T12" fmla="*/ 62 w 71"/>
                <a:gd name="T13" fmla="*/ 55 h 100"/>
                <a:gd name="T14" fmla="*/ 71 w 71"/>
                <a:gd name="T15" fmla="*/ 31 h 100"/>
                <a:gd name="T16" fmla="*/ 61 w 71"/>
                <a:gd name="T17" fmla="*/ 8 h 100"/>
                <a:gd name="T18" fmla="*/ 31 w 71"/>
                <a:gd name="T19" fmla="*/ 0 h 100"/>
                <a:gd name="T20" fmla="*/ 30 w 71"/>
                <a:gd name="T21" fmla="*/ 48 h 100"/>
                <a:gd name="T22" fmla="*/ 23 w 71"/>
                <a:gd name="T23" fmla="*/ 47 h 100"/>
                <a:gd name="T24" fmla="*/ 23 w 71"/>
                <a:gd name="T25" fmla="*/ 18 h 100"/>
                <a:gd name="T26" fmla="*/ 32 w 71"/>
                <a:gd name="T27" fmla="*/ 17 h 100"/>
                <a:gd name="T28" fmla="*/ 49 w 71"/>
                <a:gd name="T29" fmla="*/ 32 h 100"/>
                <a:gd name="T30" fmla="*/ 30 w 71"/>
                <a:gd name="T31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00">
                  <a:moveTo>
                    <a:pt x="31" y="0"/>
                  </a:moveTo>
                  <a:cubicBezTo>
                    <a:pt x="17" y="0"/>
                    <a:pt x="7" y="1"/>
                    <a:pt x="0" y="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5" y="65"/>
                    <a:pt x="27" y="65"/>
                    <a:pt x="30" y="65"/>
                  </a:cubicBezTo>
                  <a:cubicBezTo>
                    <a:pt x="43" y="65"/>
                    <a:pt x="55" y="62"/>
                    <a:pt x="62" y="55"/>
                  </a:cubicBezTo>
                  <a:cubicBezTo>
                    <a:pt x="68" y="49"/>
                    <a:pt x="71" y="41"/>
                    <a:pt x="71" y="31"/>
                  </a:cubicBezTo>
                  <a:cubicBezTo>
                    <a:pt x="71" y="22"/>
                    <a:pt x="67" y="13"/>
                    <a:pt x="61" y="8"/>
                  </a:cubicBezTo>
                  <a:cubicBezTo>
                    <a:pt x="54" y="3"/>
                    <a:pt x="44" y="0"/>
                    <a:pt x="31" y="0"/>
                  </a:cubicBezTo>
                  <a:close/>
                  <a:moveTo>
                    <a:pt x="30" y="48"/>
                  </a:moveTo>
                  <a:cubicBezTo>
                    <a:pt x="27" y="48"/>
                    <a:pt x="24" y="48"/>
                    <a:pt x="23" y="4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7" y="17"/>
                    <a:pt x="32" y="17"/>
                  </a:cubicBezTo>
                  <a:cubicBezTo>
                    <a:pt x="43" y="17"/>
                    <a:pt x="49" y="23"/>
                    <a:pt x="49" y="32"/>
                  </a:cubicBezTo>
                  <a:cubicBezTo>
                    <a:pt x="49" y="42"/>
                    <a:pt x="42" y="48"/>
                    <a:pt x="3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1487012" y="2024369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01438" y="2501300"/>
            <a:ext cx="2486361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1487012" y="4361169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501438" y="4838100"/>
            <a:ext cx="2486361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5" name="矩形 3"/>
          <p:cNvSpPr>
            <a:spLocks noChangeArrowheads="1"/>
          </p:cNvSpPr>
          <p:nvPr/>
        </p:nvSpPr>
        <p:spPr bwMode="auto">
          <a:xfrm>
            <a:off x="8624412" y="2024369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638838" y="2501300"/>
            <a:ext cx="2486361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8624412" y="4361169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638838" y="4838100"/>
            <a:ext cx="2486361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 flipH="1" flipV="1">
            <a:off x="11642362" y="-368297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467100" y="39495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2867" y="5877381"/>
            <a:ext cx="513963" cy="1322614"/>
            <a:chOff x="11487240" y="1943100"/>
            <a:chExt cx="936534" cy="2410045"/>
          </a:xfrm>
        </p:grpSpPr>
        <p:sp>
          <p:nvSpPr>
            <p:cNvPr id="101" name="任意多边形: 形状 100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81100" y="1413874"/>
            <a:ext cx="5212862" cy="2399654"/>
            <a:chOff x="1181100" y="1540874"/>
            <a:chExt cx="5212862" cy="2399654"/>
          </a:xfrm>
        </p:grpSpPr>
        <p:grpSp>
          <p:nvGrpSpPr>
            <p:cNvPr id="9" name="组合 8"/>
            <p:cNvGrpSpPr/>
            <p:nvPr/>
          </p:nvGrpSpPr>
          <p:grpSpPr>
            <a:xfrm>
              <a:off x="1181100" y="1540874"/>
              <a:ext cx="5212862" cy="2399654"/>
              <a:chOff x="660400" y="3737974"/>
              <a:chExt cx="5212862" cy="2399654"/>
            </a:xfrm>
          </p:grpSpPr>
          <p:sp>
            <p:nvSpPr>
              <p:cNvPr id="18" name="矩形: 对角圆角 17"/>
              <p:cNvSpPr/>
              <p:nvPr/>
            </p:nvSpPr>
            <p:spPr>
              <a:xfrm>
                <a:off x="660400" y="3737974"/>
                <a:ext cx="5212862" cy="2399654"/>
              </a:xfrm>
              <a:prstGeom prst="round2DiagRect">
                <a:avLst>
                  <a:gd name="adj1" fmla="val 368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txBody>
              <a:bodyPr vert="horz" lIns="90000" tIns="46800" rIns="90000" bIns="46800" rtlCol="0" anchor="ctr" anchorCtr="0">
                <a:norm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chemeClr val="tx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015371" y="5173987"/>
                <a:ext cx="4111752" cy="0"/>
              </a:xfrm>
              <a:prstGeom prst="line">
                <a:avLst/>
              </a:prstGeom>
              <a:ln w="12700">
                <a:solidFill>
                  <a:schemeClr val="tx1">
                    <a:alpha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/>
            </p:nvSpPr>
            <p:spPr>
              <a:xfrm>
                <a:off x="4359717" y="5284954"/>
                <a:ext cx="697627" cy="64633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cs typeface="阿里巴巴普惠体 B" panose="00020600040101010101" pitchFamily="18" charset="-122"/>
                    <a:sym typeface="Arial"/>
                  </a:rPr>
                  <a:t>01</a:t>
                </a:r>
                <a:endPara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阿里巴巴普惠体 B" panose="00020600040101010101" pitchFamily="18" charset="-122"/>
                  <a:sym typeface="Arial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829912" y="1828200"/>
              <a:ext cx="3567589" cy="1735846"/>
              <a:chOff x="2937731" y="2420912"/>
              <a:chExt cx="3567589" cy="1735846"/>
            </a:xfrm>
          </p:grpSpPr>
          <p:sp>
            <p:nvSpPr>
              <p:cNvPr id="23" name="矩形 3"/>
              <p:cNvSpPr>
                <a:spLocks noChangeArrowheads="1"/>
              </p:cNvSpPr>
              <p:nvPr/>
            </p:nvSpPr>
            <p:spPr bwMode="auto">
              <a:xfrm>
                <a:off x="2937731" y="3848981"/>
                <a:ext cx="153888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just" defTabSz="457200"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cs typeface="阿里巴巴普惠体 B" panose="00020600040101010101" pitchFamily="18" charset="-122"/>
                    <a:sym typeface="Arial"/>
                  </a:rPr>
                  <a:t>Add title text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阿里巴巴普惠体 B" panose="00020600040101010101" pitchFamily="18" charset="-122"/>
                  <a:sym typeface="Arial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952158" y="2420912"/>
                <a:ext cx="3553162" cy="60638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just" defTabSz="987425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cs typeface="Open Sans" panose="020B0606030504020204" pitchFamily="34" charset="0"/>
                    <a:sym typeface="Arial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Open Sans" panose="020B0606030504020204" pitchFamily="34" charset="0"/>
                  <a:sym typeface="Arial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5575300" y="3915774"/>
            <a:ext cx="5212862" cy="2399654"/>
            <a:chOff x="1181100" y="1540874"/>
            <a:chExt cx="5212862" cy="2399654"/>
          </a:xfrm>
        </p:grpSpPr>
        <p:grpSp>
          <p:nvGrpSpPr>
            <p:cNvPr id="27" name="组合 26"/>
            <p:cNvGrpSpPr/>
            <p:nvPr/>
          </p:nvGrpSpPr>
          <p:grpSpPr>
            <a:xfrm>
              <a:off x="1181100" y="1540874"/>
              <a:ext cx="5212862" cy="2399654"/>
              <a:chOff x="660400" y="3737974"/>
              <a:chExt cx="5212862" cy="2399654"/>
            </a:xfrm>
          </p:grpSpPr>
          <p:sp>
            <p:nvSpPr>
              <p:cNvPr id="31" name="矩形: 对角圆角 30"/>
              <p:cNvSpPr/>
              <p:nvPr/>
            </p:nvSpPr>
            <p:spPr>
              <a:xfrm>
                <a:off x="660400" y="3737974"/>
                <a:ext cx="5212862" cy="2399654"/>
              </a:xfrm>
              <a:prstGeom prst="round2DiagRect">
                <a:avLst>
                  <a:gd name="adj1" fmla="val 368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</p:spPr>
            <p:txBody>
              <a:bodyPr vert="horz" lIns="90000" tIns="46800" rIns="90000" bIns="46800" rtlCol="0" anchor="ctr" anchorCtr="0">
                <a:norm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0">
                  <a:solidFill>
                    <a:schemeClr val="tx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1015371" y="5173987"/>
                <a:ext cx="4111752" cy="0"/>
              </a:xfrm>
              <a:prstGeom prst="line">
                <a:avLst/>
              </a:prstGeom>
              <a:ln w="12700">
                <a:solidFill>
                  <a:schemeClr val="tx1">
                    <a:alpha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文本框 32"/>
              <p:cNvSpPr txBox="1"/>
              <p:nvPr/>
            </p:nvSpPr>
            <p:spPr>
              <a:xfrm>
                <a:off x="4359717" y="5284954"/>
                <a:ext cx="697627" cy="64633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cs typeface="阿里巴巴普惠体 B" panose="00020600040101010101" pitchFamily="18" charset="-122"/>
                    <a:sym typeface="Arial"/>
                  </a:rPr>
                  <a:t>02</a:t>
                </a:r>
                <a:endPara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阿里巴巴普惠体 B" panose="00020600040101010101" pitchFamily="18" charset="-122"/>
                  <a:sym typeface="Arial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829912" y="1828200"/>
              <a:ext cx="3567589" cy="1735846"/>
              <a:chOff x="2937731" y="2420912"/>
              <a:chExt cx="3567589" cy="1735846"/>
            </a:xfrm>
          </p:grpSpPr>
          <p:sp>
            <p:nvSpPr>
              <p:cNvPr id="29" name="矩形 3"/>
              <p:cNvSpPr>
                <a:spLocks noChangeArrowheads="1"/>
              </p:cNvSpPr>
              <p:nvPr/>
            </p:nvSpPr>
            <p:spPr bwMode="auto">
              <a:xfrm>
                <a:off x="2937731" y="3848981"/>
                <a:ext cx="153888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just" defTabSz="457200"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cs typeface="阿里巴巴普惠体 B" panose="00020600040101010101" pitchFamily="18" charset="-122"/>
                    <a:sym typeface="Arial"/>
                  </a:rPr>
                  <a:t>Add title text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阿里巴巴普惠体 B" panose="00020600040101010101" pitchFamily="18" charset="-122"/>
                  <a:sym typeface="Arial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952158" y="2420912"/>
                <a:ext cx="3553162" cy="60638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just" defTabSz="987425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cs typeface="Open Sans" panose="020B0606030504020204" pitchFamily="34" charset="0"/>
                    <a:sym typeface="Arial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Open Sans" panose="020B0606030504020204" pitchFamily="34" charset="0"/>
                  <a:sym typeface="Arial"/>
                </a:endParaRPr>
              </a:p>
            </p:txBody>
          </p:sp>
        </p:grpSp>
      </p:grpSp>
      <p:sp>
        <p:nvSpPr>
          <p:cNvPr id="35" name="矩形: 对角圆角 34"/>
          <p:cNvSpPr/>
          <p:nvPr/>
        </p:nvSpPr>
        <p:spPr>
          <a:xfrm>
            <a:off x="6635262" y="1413874"/>
            <a:ext cx="4152900" cy="2399654"/>
          </a:xfrm>
          <a:prstGeom prst="round2DiagRect">
            <a:avLst>
              <a:gd name="adj1" fmla="val 36800"/>
              <a:gd name="adj2" fmla="val 0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</p:spPr>
        <p:txBody>
          <a:bodyPr vert="horz" lIns="90000" tIns="46800" rIns="90000" bIns="46800" rtlCol="0" anchor="ctr" anchorCtr="0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6" name="矩形: 对角圆角 35"/>
          <p:cNvSpPr/>
          <p:nvPr/>
        </p:nvSpPr>
        <p:spPr>
          <a:xfrm>
            <a:off x="1181100" y="3915774"/>
            <a:ext cx="4152900" cy="2399654"/>
          </a:xfrm>
          <a:prstGeom prst="round2DiagRect">
            <a:avLst>
              <a:gd name="adj1" fmla="val 36800"/>
              <a:gd name="adj2" fmla="val 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>
            <a:noFill/>
          </a:ln>
        </p:spPr>
        <p:txBody>
          <a:bodyPr vert="horz" lIns="90000" tIns="46800" rIns="90000" bIns="46800" rtlCol="0" anchor="ctr" anchorCtr="0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 flipH="1" flipV="1">
            <a:off x="11642362" y="-368297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467100" y="39495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2867" y="5877381"/>
            <a:ext cx="513963" cy="1322614"/>
            <a:chOff x="11487240" y="1943100"/>
            <a:chExt cx="936534" cy="2410045"/>
          </a:xfrm>
        </p:grpSpPr>
        <p:sp>
          <p:nvSpPr>
            <p:cNvPr id="101" name="任意多边形: 形状 100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30954" y="2056983"/>
            <a:ext cx="1507094" cy="1507099"/>
            <a:chOff x="1467454" y="2056983"/>
            <a:chExt cx="1507094" cy="1507099"/>
          </a:xfrm>
        </p:grpSpPr>
        <p:sp>
          <p:nvSpPr>
            <p:cNvPr id="18" name="îslïḍè"/>
            <p:cNvSpPr/>
            <p:nvPr/>
          </p:nvSpPr>
          <p:spPr>
            <a:xfrm flipH="1">
              <a:off x="1592130" y="2181665"/>
              <a:ext cx="1257741" cy="1257735"/>
            </a:xfrm>
            <a:prstGeom prst="donut">
              <a:avLst>
                <a:gd name="adj" fmla="val 9354"/>
              </a:avLst>
            </a:prstGeom>
            <a:solidFill>
              <a:srgbClr val="E6E1D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9" name="iṣ1ïḓe"/>
            <p:cNvSpPr/>
            <p:nvPr/>
          </p:nvSpPr>
          <p:spPr>
            <a:xfrm rot="19489307" flipH="1">
              <a:off x="1467454" y="2056983"/>
              <a:ext cx="1507094" cy="1507099"/>
            </a:xfrm>
            <a:prstGeom prst="blockArc">
              <a:avLst>
                <a:gd name="adj1" fmla="val 14030140"/>
                <a:gd name="adj2" fmla="val 5747590"/>
                <a:gd name="adj3" fmla="val 9100"/>
              </a:avLst>
            </a:prstGeom>
            <a:solidFill>
              <a:srgbClr val="FF75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0" name="文本框 19"/>
            <p:cNvSpPr txBox="1"/>
            <p:nvPr/>
          </p:nvSpPr>
          <p:spPr bwMode="auto">
            <a:xfrm>
              <a:off x="1750989" y="2589540"/>
              <a:ext cx="956715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阿里巴巴普惠体 B" panose="00020600040101010101" pitchFamily="18" charset="-122"/>
                  <a:sym typeface="Arial"/>
                </a:rPr>
                <a:t>56%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530954" y="4026500"/>
            <a:ext cx="1507094" cy="1507099"/>
            <a:chOff x="1467454" y="4026500"/>
            <a:chExt cx="1507094" cy="1507099"/>
          </a:xfrm>
        </p:grpSpPr>
        <p:sp>
          <p:nvSpPr>
            <p:cNvPr id="21" name="îslïḍè"/>
            <p:cNvSpPr/>
            <p:nvPr/>
          </p:nvSpPr>
          <p:spPr>
            <a:xfrm flipH="1">
              <a:off x="1592130" y="4151182"/>
              <a:ext cx="1257741" cy="1257735"/>
            </a:xfrm>
            <a:prstGeom prst="donut">
              <a:avLst>
                <a:gd name="adj" fmla="val 9354"/>
              </a:avLst>
            </a:prstGeom>
            <a:solidFill>
              <a:srgbClr val="E6E1D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2" name="iṣ1ïḓe"/>
            <p:cNvSpPr/>
            <p:nvPr/>
          </p:nvSpPr>
          <p:spPr>
            <a:xfrm rot="19489307" flipH="1">
              <a:off x="1467454" y="4026500"/>
              <a:ext cx="1507094" cy="1507099"/>
            </a:xfrm>
            <a:prstGeom prst="blockArc">
              <a:avLst>
                <a:gd name="adj1" fmla="val 17813681"/>
                <a:gd name="adj2" fmla="val 5747590"/>
                <a:gd name="adj3" fmla="val 9100"/>
              </a:avLst>
            </a:prstGeom>
            <a:solidFill>
              <a:srgbClr val="3FFF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3" name="文本框 22"/>
            <p:cNvSpPr txBox="1"/>
            <p:nvPr/>
          </p:nvSpPr>
          <p:spPr bwMode="auto">
            <a:xfrm>
              <a:off x="1750989" y="4559057"/>
              <a:ext cx="956715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阿里巴巴普惠体 B" panose="00020600040101010101" pitchFamily="18" charset="-122"/>
                  <a:sym typeface="Arial"/>
                </a:rPr>
                <a:t>47%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85272" y="2056983"/>
            <a:ext cx="1507094" cy="1507099"/>
            <a:chOff x="6343589" y="2056983"/>
            <a:chExt cx="1507094" cy="1507099"/>
          </a:xfrm>
        </p:grpSpPr>
        <p:sp>
          <p:nvSpPr>
            <p:cNvPr id="24" name="îslïḍè"/>
            <p:cNvSpPr/>
            <p:nvPr/>
          </p:nvSpPr>
          <p:spPr>
            <a:xfrm flipH="1">
              <a:off x="6468265" y="2181665"/>
              <a:ext cx="1257741" cy="1257735"/>
            </a:xfrm>
            <a:prstGeom prst="donut">
              <a:avLst>
                <a:gd name="adj" fmla="val 9354"/>
              </a:avLst>
            </a:prstGeom>
            <a:solidFill>
              <a:srgbClr val="E6E1D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5" name="iṣ1ïḓe"/>
            <p:cNvSpPr/>
            <p:nvPr/>
          </p:nvSpPr>
          <p:spPr>
            <a:xfrm rot="19489307" flipH="1">
              <a:off x="6343589" y="2056983"/>
              <a:ext cx="1507094" cy="1507099"/>
            </a:xfrm>
            <a:prstGeom prst="blockArc">
              <a:avLst>
                <a:gd name="adj1" fmla="val 10254082"/>
                <a:gd name="adj2" fmla="val 5747590"/>
                <a:gd name="adj3" fmla="val 9100"/>
              </a:avLst>
            </a:prstGeom>
            <a:solidFill>
              <a:srgbClr val="ABE2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6" name="文本框 25"/>
            <p:cNvSpPr txBox="1"/>
            <p:nvPr/>
          </p:nvSpPr>
          <p:spPr bwMode="auto">
            <a:xfrm>
              <a:off x="6627124" y="2589540"/>
              <a:ext cx="956715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阿里巴巴普惠体 B" panose="00020600040101010101" pitchFamily="18" charset="-122"/>
                  <a:sym typeface="Arial"/>
                </a:rPr>
                <a:t>76%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85272" y="4026500"/>
            <a:ext cx="1507094" cy="1507099"/>
            <a:chOff x="6343589" y="4026500"/>
            <a:chExt cx="1507094" cy="1507099"/>
          </a:xfrm>
        </p:grpSpPr>
        <p:sp>
          <p:nvSpPr>
            <p:cNvPr id="27" name="îslïḍè"/>
            <p:cNvSpPr/>
            <p:nvPr/>
          </p:nvSpPr>
          <p:spPr>
            <a:xfrm flipH="1">
              <a:off x="6468265" y="4151182"/>
              <a:ext cx="1257741" cy="1257735"/>
            </a:xfrm>
            <a:prstGeom prst="donut">
              <a:avLst>
                <a:gd name="adj" fmla="val 9354"/>
              </a:avLst>
            </a:prstGeom>
            <a:solidFill>
              <a:srgbClr val="E6E1D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8" name="iṣ1ïḓe"/>
            <p:cNvSpPr/>
            <p:nvPr/>
          </p:nvSpPr>
          <p:spPr>
            <a:xfrm rot="19489307" flipH="1">
              <a:off x="6343589" y="4026500"/>
              <a:ext cx="1507094" cy="1507099"/>
            </a:xfrm>
            <a:prstGeom prst="blockArc">
              <a:avLst>
                <a:gd name="adj1" fmla="val 13009204"/>
                <a:gd name="adj2" fmla="val 5747590"/>
                <a:gd name="adj3" fmla="val 9100"/>
              </a:avLst>
            </a:prstGeom>
            <a:solidFill>
              <a:srgbClr val="A7FFE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9" name="文本框 28"/>
            <p:cNvSpPr txBox="1"/>
            <p:nvPr/>
          </p:nvSpPr>
          <p:spPr bwMode="auto">
            <a:xfrm>
              <a:off x="6627124" y="4559057"/>
              <a:ext cx="956715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阿里巴巴普惠体 B" panose="00020600040101010101" pitchFamily="18" charset="-122"/>
                  <a:sym typeface="Arial"/>
                </a:rPr>
                <a:t>61%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endParaRPr>
            </a:p>
          </p:txBody>
        </p:sp>
      </p:grp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3671412" y="2265669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685839" y="2742600"/>
            <a:ext cx="2051642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3671412" y="4235186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685839" y="4712117"/>
            <a:ext cx="2051642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3" name="矩形 3"/>
          <p:cNvSpPr>
            <a:spLocks noChangeArrowheads="1"/>
          </p:cNvSpPr>
          <p:nvPr/>
        </p:nvSpPr>
        <p:spPr bwMode="auto">
          <a:xfrm>
            <a:off x="8525731" y="2265669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540158" y="2742600"/>
            <a:ext cx="2051642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6" name="矩形 3"/>
          <p:cNvSpPr>
            <a:spLocks noChangeArrowheads="1"/>
          </p:cNvSpPr>
          <p:nvPr/>
        </p:nvSpPr>
        <p:spPr bwMode="auto">
          <a:xfrm>
            <a:off x="8525731" y="4235186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540158" y="4712117"/>
            <a:ext cx="2051642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 flipH="1" flipV="1">
            <a:off x="11642362" y="-368297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467100" y="39495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2867" y="5877381"/>
            <a:ext cx="513963" cy="1322614"/>
            <a:chOff x="11487240" y="1943100"/>
            <a:chExt cx="936534" cy="2410045"/>
          </a:xfrm>
        </p:grpSpPr>
        <p:sp>
          <p:nvSpPr>
            <p:cNvPr id="101" name="任意多边形: 形状 100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9" name="ïşḻiḍé"/>
          <p:cNvSpPr/>
          <p:nvPr/>
        </p:nvSpPr>
        <p:spPr>
          <a:xfrm>
            <a:off x="0" y="3489036"/>
            <a:ext cx="12192000" cy="615576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tIns="180000" rtlCol="0" anchor="t">
            <a:noAutofit/>
          </a:bodyPr>
          <a:lstStyle/>
          <a:p>
            <a:pPr algn="ctr"/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19138" y="3789921"/>
            <a:ext cx="10753725" cy="138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î$ļîḑé"/>
          <p:cNvSpPr/>
          <p:nvPr/>
        </p:nvSpPr>
        <p:spPr>
          <a:xfrm>
            <a:off x="1545726" y="3597332"/>
            <a:ext cx="373442" cy="373442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1</a:t>
            </a:r>
          </a:p>
        </p:txBody>
      </p:sp>
      <p:sp>
        <p:nvSpPr>
          <p:cNvPr id="22" name="í$ḷiḋè"/>
          <p:cNvSpPr/>
          <p:nvPr/>
        </p:nvSpPr>
        <p:spPr>
          <a:xfrm>
            <a:off x="1409175" y="2281260"/>
            <a:ext cx="646545" cy="646545"/>
          </a:xfrm>
          <a:prstGeom prst="ellipse">
            <a:avLst/>
          </a:prstGeom>
          <a:gradFill flip="none" rotWithShape="1">
            <a:gsLst>
              <a:gs pos="0">
                <a:srgbClr val="89FEE4"/>
              </a:gs>
              <a:gs pos="70000">
                <a:srgbClr val="83FFD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3" name="îśľïḍe"/>
          <p:cNvSpPr/>
          <p:nvPr/>
        </p:nvSpPr>
        <p:spPr>
          <a:xfrm>
            <a:off x="1549316" y="2461390"/>
            <a:ext cx="366264" cy="263654"/>
          </a:xfrm>
          <a:custGeom>
            <a:avLst/>
            <a:gdLst>
              <a:gd name="connsiteX0" fmla="*/ 67893 w 607286"/>
              <a:gd name="connsiteY0" fmla="*/ 324883 h 437153"/>
              <a:gd name="connsiteX1" fmla="*/ 296916 w 607286"/>
              <a:gd name="connsiteY1" fmla="*/ 324883 h 437153"/>
              <a:gd name="connsiteX2" fmla="*/ 310370 w 607286"/>
              <a:gd name="connsiteY2" fmla="*/ 324883 h 437153"/>
              <a:gd name="connsiteX3" fmla="*/ 539393 w 607286"/>
              <a:gd name="connsiteY3" fmla="*/ 324883 h 437153"/>
              <a:gd name="connsiteX4" fmla="*/ 607286 w 607286"/>
              <a:gd name="connsiteY4" fmla="*/ 415370 h 437153"/>
              <a:gd name="connsiteX5" fmla="*/ 607286 w 607286"/>
              <a:gd name="connsiteY5" fmla="*/ 437153 h 437153"/>
              <a:gd name="connsiteX6" fmla="*/ 0 w 607286"/>
              <a:gd name="connsiteY6" fmla="*/ 437153 h 437153"/>
              <a:gd name="connsiteX7" fmla="*/ 0 w 607286"/>
              <a:gd name="connsiteY7" fmla="*/ 415370 h 437153"/>
              <a:gd name="connsiteX8" fmla="*/ 306838 w 607286"/>
              <a:gd name="connsiteY8" fmla="*/ 130969 h 437153"/>
              <a:gd name="connsiteX9" fmla="*/ 311222 w 607286"/>
              <a:gd name="connsiteY9" fmla="*/ 151745 h 437153"/>
              <a:gd name="connsiteX10" fmla="*/ 332126 w 607286"/>
              <a:gd name="connsiteY10" fmla="*/ 147293 h 437153"/>
              <a:gd name="connsiteX11" fmla="*/ 335962 w 607286"/>
              <a:gd name="connsiteY11" fmla="*/ 165414 h 437153"/>
              <a:gd name="connsiteX12" fmla="*/ 315137 w 607286"/>
              <a:gd name="connsiteY12" fmla="*/ 169866 h 437153"/>
              <a:gd name="connsiteX13" fmla="*/ 319599 w 607286"/>
              <a:gd name="connsiteY13" fmla="*/ 190643 h 437153"/>
              <a:gd name="connsiteX14" fmla="*/ 301514 w 607286"/>
              <a:gd name="connsiteY14" fmla="*/ 194548 h 437153"/>
              <a:gd name="connsiteX15" fmla="*/ 297052 w 607286"/>
              <a:gd name="connsiteY15" fmla="*/ 173693 h 437153"/>
              <a:gd name="connsiteX16" fmla="*/ 276227 w 607286"/>
              <a:gd name="connsiteY16" fmla="*/ 178146 h 437153"/>
              <a:gd name="connsiteX17" fmla="*/ 272312 w 607286"/>
              <a:gd name="connsiteY17" fmla="*/ 160103 h 437153"/>
              <a:gd name="connsiteX18" fmla="*/ 293137 w 607286"/>
              <a:gd name="connsiteY18" fmla="*/ 155651 h 437153"/>
              <a:gd name="connsiteX19" fmla="*/ 288675 w 607286"/>
              <a:gd name="connsiteY19" fmla="*/ 134874 h 437153"/>
              <a:gd name="connsiteX20" fmla="*/ 232843 w 607286"/>
              <a:gd name="connsiteY20" fmla="*/ 123935 h 437153"/>
              <a:gd name="connsiteX21" fmla="*/ 244492 w 607286"/>
              <a:gd name="connsiteY21" fmla="*/ 126434 h 437153"/>
              <a:gd name="connsiteX22" fmla="*/ 253092 w 607286"/>
              <a:gd name="connsiteY22" fmla="*/ 132992 h 437153"/>
              <a:gd name="connsiteX23" fmla="*/ 257940 w 607286"/>
              <a:gd name="connsiteY23" fmla="*/ 143922 h 437153"/>
              <a:gd name="connsiteX24" fmla="*/ 257392 w 607286"/>
              <a:gd name="connsiteY24" fmla="*/ 157976 h 437153"/>
              <a:gd name="connsiteX25" fmla="*/ 250747 w 607286"/>
              <a:gd name="connsiteY25" fmla="*/ 169297 h 437153"/>
              <a:gd name="connsiteX26" fmla="*/ 240583 w 607286"/>
              <a:gd name="connsiteY26" fmla="*/ 179212 h 437153"/>
              <a:gd name="connsiteX27" fmla="*/ 229872 w 607286"/>
              <a:gd name="connsiteY27" fmla="*/ 188660 h 437153"/>
              <a:gd name="connsiteX28" fmla="*/ 229951 w 607286"/>
              <a:gd name="connsiteY28" fmla="*/ 188816 h 437153"/>
              <a:gd name="connsiteX29" fmla="*/ 267165 w 607286"/>
              <a:gd name="connsiteY29" fmla="*/ 180852 h 437153"/>
              <a:gd name="connsiteX30" fmla="*/ 271465 w 607286"/>
              <a:gd name="connsiteY30" fmla="*/ 200917 h 437153"/>
              <a:gd name="connsiteX31" fmla="*/ 200163 w 607286"/>
              <a:gd name="connsiteY31" fmla="*/ 216142 h 437153"/>
              <a:gd name="connsiteX32" fmla="*/ 199069 w 607286"/>
              <a:gd name="connsiteY32" fmla="*/ 204821 h 437153"/>
              <a:gd name="connsiteX33" fmla="*/ 201727 w 607286"/>
              <a:gd name="connsiteY33" fmla="*/ 194593 h 437153"/>
              <a:gd name="connsiteX34" fmla="*/ 206262 w 607286"/>
              <a:gd name="connsiteY34" fmla="*/ 186708 h 437153"/>
              <a:gd name="connsiteX35" fmla="*/ 212282 w 607286"/>
              <a:gd name="connsiteY35" fmla="*/ 179447 h 437153"/>
              <a:gd name="connsiteX36" fmla="*/ 219162 w 607286"/>
              <a:gd name="connsiteY36" fmla="*/ 172654 h 437153"/>
              <a:gd name="connsiteX37" fmla="*/ 226198 w 607286"/>
              <a:gd name="connsiteY37" fmla="*/ 166174 h 437153"/>
              <a:gd name="connsiteX38" fmla="*/ 229169 w 607286"/>
              <a:gd name="connsiteY38" fmla="*/ 163285 h 437153"/>
              <a:gd name="connsiteX39" fmla="*/ 232296 w 607286"/>
              <a:gd name="connsiteY39" fmla="*/ 159928 h 437153"/>
              <a:gd name="connsiteX40" fmla="*/ 234407 w 607286"/>
              <a:gd name="connsiteY40" fmla="*/ 156102 h 437153"/>
              <a:gd name="connsiteX41" fmla="*/ 234720 w 607286"/>
              <a:gd name="connsiteY41" fmla="*/ 151808 h 437153"/>
              <a:gd name="connsiteX42" fmla="*/ 230107 w 607286"/>
              <a:gd name="connsiteY42" fmla="*/ 144625 h 437153"/>
              <a:gd name="connsiteX43" fmla="*/ 222602 w 607286"/>
              <a:gd name="connsiteY43" fmla="*/ 143922 h 437153"/>
              <a:gd name="connsiteX44" fmla="*/ 213767 w 607286"/>
              <a:gd name="connsiteY44" fmla="*/ 150715 h 437153"/>
              <a:gd name="connsiteX45" fmla="*/ 213845 w 607286"/>
              <a:gd name="connsiteY45" fmla="*/ 163441 h 437153"/>
              <a:gd name="connsiteX46" fmla="*/ 191642 w 607286"/>
              <a:gd name="connsiteY46" fmla="*/ 168204 h 437153"/>
              <a:gd name="connsiteX47" fmla="*/ 190156 w 607286"/>
              <a:gd name="connsiteY47" fmla="*/ 152745 h 437153"/>
              <a:gd name="connsiteX48" fmla="*/ 194613 w 607286"/>
              <a:gd name="connsiteY48" fmla="*/ 140097 h 437153"/>
              <a:gd name="connsiteX49" fmla="*/ 204463 w 607286"/>
              <a:gd name="connsiteY49" fmla="*/ 130806 h 437153"/>
              <a:gd name="connsiteX50" fmla="*/ 218849 w 607286"/>
              <a:gd name="connsiteY50" fmla="*/ 125263 h 437153"/>
              <a:gd name="connsiteX51" fmla="*/ 232843 w 607286"/>
              <a:gd name="connsiteY51" fmla="*/ 123935 h 437153"/>
              <a:gd name="connsiteX52" fmla="*/ 384360 w 607286"/>
              <a:gd name="connsiteY52" fmla="*/ 92226 h 437153"/>
              <a:gd name="connsiteX53" fmla="*/ 395386 w 607286"/>
              <a:gd name="connsiteY53" fmla="*/ 95660 h 437153"/>
              <a:gd name="connsiteX54" fmla="*/ 402189 w 607286"/>
              <a:gd name="connsiteY54" fmla="*/ 101515 h 437153"/>
              <a:gd name="connsiteX55" fmla="*/ 405161 w 607286"/>
              <a:gd name="connsiteY55" fmla="*/ 107448 h 437153"/>
              <a:gd name="connsiteX56" fmla="*/ 405552 w 607286"/>
              <a:gd name="connsiteY56" fmla="*/ 117752 h 437153"/>
              <a:gd name="connsiteX57" fmla="*/ 402971 w 607286"/>
              <a:gd name="connsiteY57" fmla="*/ 123685 h 437153"/>
              <a:gd name="connsiteX58" fmla="*/ 399687 w 607286"/>
              <a:gd name="connsiteY58" fmla="*/ 126495 h 437153"/>
              <a:gd name="connsiteX59" fmla="*/ 398045 w 607286"/>
              <a:gd name="connsiteY59" fmla="*/ 127354 h 437153"/>
              <a:gd name="connsiteX60" fmla="*/ 398123 w 607286"/>
              <a:gd name="connsiteY60" fmla="*/ 127588 h 437153"/>
              <a:gd name="connsiteX61" fmla="*/ 399218 w 607286"/>
              <a:gd name="connsiteY61" fmla="*/ 127822 h 437153"/>
              <a:gd name="connsiteX62" fmla="*/ 401877 w 607286"/>
              <a:gd name="connsiteY62" fmla="*/ 128213 h 437153"/>
              <a:gd name="connsiteX63" fmla="*/ 405474 w 607286"/>
              <a:gd name="connsiteY63" fmla="*/ 129306 h 437153"/>
              <a:gd name="connsiteX64" fmla="*/ 409462 w 607286"/>
              <a:gd name="connsiteY64" fmla="*/ 131804 h 437153"/>
              <a:gd name="connsiteX65" fmla="*/ 413059 w 607286"/>
              <a:gd name="connsiteY65" fmla="*/ 136409 h 437153"/>
              <a:gd name="connsiteX66" fmla="*/ 415718 w 607286"/>
              <a:gd name="connsiteY66" fmla="*/ 143982 h 437153"/>
              <a:gd name="connsiteX67" fmla="*/ 415874 w 607286"/>
              <a:gd name="connsiteY67" fmla="*/ 152569 h 437153"/>
              <a:gd name="connsiteX68" fmla="*/ 412121 w 607286"/>
              <a:gd name="connsiteY68" fmla="*/ 162092 h 437153"/>
              <a:gd name="connsiteX69" fmla="*/ 402893 w 607286"/>
              <a:gd name="connsiteY69" fmla="*/ 170913 h 437153"/>
              <a:gd name="connsiteX70" fmla="*/ 386706 w 607286"/>
              <a:gd name="connsiteY70" fmla="*/ 177159 h 437153"/>
              <a:gd name="connsiteX71" fmla="*/ 370676 w 607286"/>
              <a:gd name="connsiteY71" fmla="*/ 178564 h 437153"/>
              <a:gd name="connsiteX72" fmla="*/ 359180 w 607286"/>
              <a:gd name="connsiteY72" fmla="*/ 175831 h 437153"/>
              <a:gd name="connsiteX73" fmla="*/ 351439 w 607286"/>
              <a:gd name="connsiteY73" fmla="*/ 170367 h 437153"/>
              <a:gd name="connsiteX74" fmla="*/ 346669 w 607286"/>
              <a:gd name="connsiteY74" fmla="*/ 163732 h 437153"/>
              <a:gd name="connsiteX75" fmla="*/ 344245 w 607286"/>
              <a:gd name="connsiteY75" fmla="*/ 157408 h 437153"/>
              <a:gd name="connsiteX76" fmla="*/ 343306 w 607286"/>
              <a:gd name="connsiteY76" fmla="*/ 152881 h 437153"/>
              <a:gd name="connsiteX77" fmla="*/ 365749 w 607286"/>
              <a:gd name="connsiteY77" fmla="*/ 148119 h 437153"/>
              <a:gd name="connsiteX78" fmla="*/ 371067 w 607286"/>
              <a:gd name="connsiteY78" fmla="*/ 157174 h 437153"/>
              <a:gd name="connsiteX79" fmla="*/ 375915 w 607286"/>
              <a:gd name="connsiteY79" fmla="*/ 159126 h 437153"/>
              <a:gd name="connsiteX80" fmla="*/ 381702 w 607286"/>
              <a:gd name="connsiteY80" fmla="*/ 158736 h 437153"/>
              <a:gd name="connsiteX81" fmla="*/ 389287 w 607286"/>
              <a:gd name="connsiteY81" fmla="*/ 154989 h 437153"/>
              <a:gd name="connsiteX82" fmla="*/ 390694 w 607286"/>
              <a:gd name="connsiteY82" fmla="*/ 147182 h 437153"/>
              <a:gd name="connsiteX83" fmla="*/ 388818 w 607286"/>
              <a:gd name="connsiteY83" fmla="*/ 143045 h 437153"/>
              <a:gd name="connsiteX84" fmla="*/ 385768 w 607286"/>
              <a:gd name="connsiteY84" fmla="*/ 140937 h 437153"/>
              <a:gd name="connsiteX85" fmla="*/ 381936 w 607286"/>
              <a:gd name="connsiteY85" fmla="*/ 140469 h 437153"/>
              <a:gd name="connsiteX86" fmla="*/ 377870 w 607286"/>
              <a:gd name="connsiteY86" fmla="*/ 141093 h 437153"/>
              <a:gd name="connsiteX87" fmla="*/ 373882 w 607286"/>
              <a:gd name="connsiteY87" fmla="*/ 142108 h 437153"/>
              <a:gd name="connsiteX88" fmla="*/ 371145 w 607286"/>
              <a:gd name="connsiteY88" fmla="*/ 143123 h 437153"/>
              <a:gd name="connsiteX89" fmla="*/ 367704 w 607286"/>
              <a:gd name="connsiteY89" fmla="*/ 127042 h 437153"/>
              <a:gd name="connsiteX90" fmla="*/ 370676 w 607286"/>
              <a:gd name="connsiteY90" fmla="*/ 126730 h 437153"/>
              <a:gd name="connsiteX91" fmla="*/ 374664 w 607286"/>
              <a:gd name="connsiteY91" fmla="*/ 126105 h 437153"/>
              <a:gd name="connsiteX92" fmla="*/ 378417 w 607286"/>
              <a:gd name="connsiteY92" fmla="*/ 125012 h 437153"/>
              <a:gd name="connsiteX93" fmla="*/ 381858 w 607286"/>
              <a:gd name="connsiteY93" fmla="*/ 123217 h 437153"/>
              <a:gd name="connsiteX94" fmla="*/ 384047 w 607286"/>
              <a:gd name="connsiteY94" fmla="*/ 120328 h 437153"/>
              <a:gd name="connsiteX95" fmla="*/ 384282 w 607286"/>
              <a:gd name="connsiteY95" fmla="*/ 116269 h 437153"/>
              <a:gd name="connsiteX96" fmla="*/ 382562 w 607286"/>
              <a:gd name="connsiteY96" fmla="*/ 113147 h 437153"/>
              <a:gd name="connsiteX97" fmla="*/ 379590 w 607286"/>
              <a:gd name="connsiteY97" fmla="*/ 111429 h 437153"/>
              <a:gd name="connsiteX98" fmla="*/ 375837 w 607286"/>
              <a:gd name="connsiteY98" fmla="*/ 110961 h 437153"/>
              <a:gd name="connsiteX99" fmla="*/ 372005 w 607286"/>
              <a:gd name="connsiteY99" fmla="*/ 111351 h 437153"/>
              <a:gd name="connsiteX100" fmla="*/ 367626 w 607286"/>
              <a:gd name="connsiteY100" fmla="*/ 112990 h 437153"/>
              <a:gd name="connsiteX101" fmla="*/ 364342 w 607286"/>
              <a:gd name="connsiteY101" fmla="*/ 115723 h 437153"/>
              <a:gd name="connsiteX102" fmla="*/ 362621 w 607286"/>
              <a:gd name="connsiteY102" fmla="*/ 119392 h 437153"/>
              <a:gd name="connsiteX103" fmla="*/ 362856 w 607286"/>
              <a:gd name="connsiteY103" fmla="*/ 124075 h 437153"/>
              <a:gd name="connsiteX104" fmla="*/ 340648 w 607286"/>
              <a:gd name="connsiteY104" fmla="*/ 128759 h 437153"/>
              <a:gd name="connsiteX105" fmla="*/ 340804 w 607286"/>
              <a:gd name="connsiteY105" fmla="*/ 115567 h 437153"/>
              <a:gd name="connsiteX106" fmla="*/ 346278 w 607286"/>
              <a:gd name="connsiteY106" fmla="*/ 105106 h 437153"/>
              <a:gd name="connsiteX107" fmla="*/ 356053 w 607286"/>
              <a:gd name="connsiteY107" fmla="*/ 97612 h 437153"/>
              <a:gd name="connsiteX108" fmla="*/ 368799 w 607286"/>
              <a:gd name="connsiteY108" fmla="*/ 93084 h 437153"/>
              <a:gd name="connsiteX109" fmla="*/ 384360 w 607286"/>
              <a:gd name="connsiteY109" fmla="*/ 92226 h 437153"/>
              <a:gd name="connsiteX110" fmla="*/ 115676 w 607286"/>
              <a:gd name="connsiteY110" fmla="*/ 47714 h 437153"/>
              <a:gd name="connsiteX111" fmla="*/ 115676 w 607286"/>
              <a:gd name="connsiteY111" fmla="*/ 262703 h 437153"/>
              <a:gd name="connsiteX112" fmla="*/ 491681 w 607286"/>
              <a:gd name="connsiteY112" fmla="*/ 262703 h 437153"/>
              <a:gd name="connsiteX113" fmla="*/ 491681 w 607286"/>
              <a:gd name="connsiteY113" fmla="*/ 47714 h 437153"/>
              <a:gd name="connsiteX114" fmla="*/ 67884 w 607286"/>
              <a:gd name="connsiteY114" fmla="*/ 0 h 437153"/>
              <a:gd name="connsiteX115" fmla="*/ 539473 w 607286"/>
              <a:gd name="connsiteY115" fmla="*/ 0 h 437153"/>
              <a:gd name="connsiteX116" fmla="*/ 539473 w 607286"/>
              <a:gd name="connsiteY116" fmla="*/ 310417 h 437153"/>
              <a:gd name="connsiteX117" fmla="*/ 67884 w 607286"/>
              <a:gd name="connsiteY117" fmla="*/ 310417 h 43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07286" h="437153">
                <a:moveTo>
                  <a:pt x="67893" y="324883"/>
                </a:moveTo>
                <a:lnTo>
                  <a:pt x="296916" y="324883"/>
                </a:lnTo>
                <a:lnTo>
                  <a:pt x="310370" y="324883"/>
                </a:lnTo>
                <a:lnTo>
                  <a:pt x="539393" y="324883"/>
                </a:lnTo>
                <a:lnTo>
                  <a:pt x="607286" y="415370"/>
                </a:lnTo>
                <a:lnTo>
                  <a:pt x="607286" y="437153"/>
                </a:lnTo>
                <a:lnTo>
                  <a:pt x="0" y="437153"/>
                </a:lnTo>
                <a:lnTo>
                  <a:pt x="0" y="415370"/>
                </a:lnTo>
                <a:close/>
                <a:moveTo>
                  <a:pt x="306838" y="130969"/>
                </a:moveTo>
                <a:lnTo>
                  <a:pt x="311222" y="151745"/>
                </a:lnTo>
                <a:lnTo>
                  <a:pt x="332126" y="147293"/>
                </a:lnTo>
                <a:lnTo>
                  <a:pt x="335962" y="165414"/>
                </a:lnTo>
                <a:lnTo>
                  <a:pt x="315137" y="169866"/>
                </a:lnTo>
                <a:lnTo>
                  <a:pt x="319599" y="190643"/>
                </a:lnTo>
                <a:lnTo>
                  <a:pt x="301514" y="194548"/>
                </a:lnTo>
                <a:lnTo>
                  <a:pt x="297052" y="173693"/>
                </a:lnTo>
                <a:lnTo>
                  <a:pt x="276227" y="178146"/>
                </a:lnTo>
                <a:lnTo>
                  <a:pt x="272312" y="160103"/>
                </a:lnTo>
                <a:lnTo>
                  <a:pt x="293137" y="155651"/>
                </a:lnTo>
                <a:lnTo>
                  <a:pt x="288675" y="134874"/>
                </a:lnTo>
                <a:close/>
                <a:moveTo>
                  <a:pt x="232843" y="123935"/>
                </a:moveTo>
                <a:cubicBezTo>
                  <a:pt x="237222" y="124091"/>
                  <a:pt x="241131" y="124950"/>
                  <a:pt x="244492" y="126434"/>
                </a:cubicBezTo>
                <a:cubicBezTo>
                  <a:pt x="247932" y="127917"/>
                  <a:pt x="250825" y="130103"/>
                  <a:pt x="253092" y="132992"/>
                </a:cubicBezTo>
                <a:cubicBezTo>
                  <a:pt x="255438" y="135959"/>
                  <a:pt x="257080" y="139550"/>
                  <a:pt x="257940" y="143922"/>
                </a:cubicBezTo>
                <a:cubicBezTo>
                  <a:pt x="259112" y="149154"/>
                  <a:pt x="258956" y="153838"/>
                  <a:pt x="257392" y="157976"/>
                </a:cubicBezTo>
                <a:cubicBezTo>
                  <a:pt x="255907" y="162036"/>
                  <a:pt x="253718" y="165862"/>
                  <a:pt x="250747" y="169297"/>
                </a:cubicBezTo>
                <a:cubicBezTo>
                  <a:pt x="247776" y="172810"/>
                  <a:pt x="244414" y="176089"/>
                  <a:pt x="240583" y="179212"/>
                </a:cubicBezTo>
                <a:cubicBezTo>
                  <a:pt x="236831" y="182335"/>
                  <a:pt x="233234" y="185458"/>
                  <a:pt x="229872" y="188660"/>
                </a:cubicBezTo>
                <a:lnTo>
                  <a:pt x="229951" y="188816"/>
                </a:lnTo>
                <a:lnTo>
                  <a:pt x="267165" y="180852"/>
                </a:lnTo>
                <a:lnTo>
                  <a:pt x="271465" y="200917"/>
                </a:lnTo>
                <a:lnTo>
                  <a:pt x="200163" y="216142"/>
                </a:lnTo>
                <a:cubicBezTo>
                  <a:pt x="199069" y="212160"/>
                  <a:pt x="198678" y="208413"/>
                  <a:pt x="199069" y="204821"/>
                </a:cubicBezTo>
                <a:cubicBezTo>
                  <a:pt x="199382" y="201152"/>
                  <a:pt x="200242" y="197794"/>
                  <a:pt x="201727" y="194593"/>
                </a:cubicBezTo>
                <a:cubicBezTo>
                  <a:pt x="202978" y="191861"/>
                  <a:pt x="204463" y="189206"/>
                  <a:pt x="206262" y="186708"/>
                </a:cubicBezTo>
                <a:cubicBezTo>
                  <a:pt x="208060" y="184131"/>
                  <a:pt x="210093" y="181711"/>
                  <a:pt x="212282" y="179447"/>
                </a:cubicBezTo>
                <a:cubicBezTo>
                  <a:pt x="214393" y="177104"/>
                  <a:pt x="216738" y="174840"/>
                  <a:pt x="219162" y="172654"/>
                </a:cubicBezTo>
                <a:cubicBezTo>
                  <a:pt x="221585" y="170468"/>
                  <a:pt x="223931" y="168282"/>
                  <a:pt x="226198" y="166174"/>
                </a:cubicBezTo>
                <a:cubicBezTo>
                  <a:pt x="227058" y="165315"/>
                  <a:pt x="228074" y="164378"/>
                  <a:pt x="229169" y="163285"/>
                </a:cubicBezTo>
                <a:cubicBezTo>
                  <a:pt x="230342" y="162192"/>
                  <a:pt x="231358" y="161099"/>
                  <a:pt x="232296" y="159928"/>
                </a:cubicBezTo>
                <a:cubicBezTo>
                  <a:pt x="233234" y="158679"/>
                  <a:pt x="233938" y="157429"/>
                  <a:pt x="234407" y="156102"/>
                </a:cubicBezTo>
                <a:cubicBezTo>
                  <a:pt x="234954" y="154775"/>
                  <a:pt x="235032" y="153370"/>
                  <a:pt x="234720" y="151808"/>
                </a:cubicBezTo>
                <a:cubicBezTo>
                  <a:pt x="233860" y="148060"/>
                  <a:pt x="232374" y="145640"/>
                  <a:pt x="230107" y="144625"/>
                </a:cubicBezTo>
                <a:cubicBezTo>
                  <a:pt x="227918" y="143610"/>
                  <a:pt x="225416" y="143376"/>
                  <a:pt x="222602" y="143922"/>
                </a:cubicBezTo>
                <a:cubicBezTo>
                  <a:pt x="217911" y="144937"/>
                  <a:pt x="214940" y="147202"/>
                  <a:pt x="213767" y="150715"/>
                </a:cubicBezTo>
                <a:cubicBezTo>
                  <a:pt x="212594" y="154228"/>
                  <a:pt x="212594" y="158444"/>
                  <a:pt x="213845" y="163441"/>
                </a:cubicBezTo>
                <a:lnTo>
                  <a:pt x="191642" y="168204"/>
                </a:lnTo>
                <a:cubicBezTo>
                  <a:pt x="190078" y="162661"/>
                  <a:pt x="189609" y="157429"/>
                  <a:pt x="190156" y="152745"/>
                </a:cubicBezTo>
                <a:cubicBezTo>
                  <a:pt x="190704" y="147982"/>
                  <a:pt x="192189" y="143766"/>
                  <a:pt x="194613" y="140097"/>
                </a:cubicBezTo>
                <a:cubicBezTo>
                  <a:pt x="197036" y="136427"/>
                  <a:pt x="200320" y="133304"/>
                  <a:pt x="204463" y="130806"/>
                </a:cubicBezTo>
                <a:cubicBezTo>
                  <a:pt x="208529" y="128307"/>
                  <a:pt x="213376" y="126434"/>
                  <a:pt x="218849" y="125263"/>
                </a:cubicBezTo>
                <a:cubicBezTo>
                  <a:pt x="223852" y="124169"/>
                  <a:pt x="228465" y="123701"/>
                  <a:pt x="232843" y="123935"/>
                </a:cubicBezTo>
                <a:close/>
                <a:moveTo>
                  <a:pt x="384360" y="92226"/>
                </a:moveTo>
                <a:cubicBezTo>
                  <a:pt x="388818" y="92850"/>
                  <a:pt x="392415" y="94021"/>
                  <a:pt x="395386" y="95660"/>
                </a:cubicBezTo>
                <a:cubicBezTo>
                  <a:pt x="398358" y="97378"/>
                  <a:pt x="400625" y="99329"/>
                  <a:pt x="402189" y="101515"/>
                </a:cubicBezTo>
                <a:cubicBezTo>
                  <a:pt x="403832" y="103779"/>
                  <a:pt x="404770" y="105731"/>
                  <a:pt x="405161" y="107448"/>
                </a:cubicBezTo>
                <a:cubicBezTo>
                  <a:pt x="406099" y="111741"/>
                  <a:pt x="406256" y="115254"/>
                  <a:pt x="405552" y="117752"/>
                </a:cubicBezTo>
                <a:cubicBezTo>
                  <a:pt x="404926" y="120328"/>
                  <a:pt x="404066" y="122358"/>
                  <a:pt x="402971" y="123685"/>
                </a:cubicBezTo>
                <a:cubicBezTo>
                  <a:pt x="401877" y="125090"/>
                  <a:pt x="400782" y="126027"/>
                  <a:pt x="399687" y="126495"/>
                </a:cubicBezTo>
                <a:cubicBezTo>
                  <a:pt x="398592" y="127042"/>
                  <a:pt x="398045" y="127276"/>
                  <a:pt x="398045" y="127354"/>
                </a:cubicBezTo>
                <a:lnTo>
                  <a:pt x="398123" y="127588"/>
                </a:lnTo>
                <a:cubicBezTo>
                  <a:pt x="398123" y="127744"/>
                  <a:pt x="398514" y="127822"/>
                  <a:pt x="399218" y="127822"/>
                </a:cubicBezTo>
                <a:cubicBezTo>
                  <a:pt x="399922" y="127901"/>
                  <a:pt x="400782" y="127979"/>
                  <a:pt x="401877" y="128213"/>
                </a:cubicBezTo>
                <a:cubicBezTo>
                  <a:pt x="402971" y="128447"/>
                  <a:pt x="404144" y="128759"/>
                  <a:pt x="405474" y="129306"/>
                </a:cubicBezTo>
                <a:cubicBezTo>
                  <a:pt x="406881" y="129774"/>
                  <a:pt x="408132" y="130633"/>
                  <a:pt x="409462" y="131804"/>
                </a:cubicBezTo>
                <a:cubicBezTo>
                  <a:pt x="410713" y="132975"/>
                  <a:pt x="411886" y="134536"/>
                  <a:pt x="413059" y="136409"/>
                </a:cubicBezTo>
                <a:cubicBezTo>
                  <a:pt x="414154" y="138361"/>
                  <a:pt x="415014" y="140859"/>
                  <a:pt x="415718" y="143982"/>
                </a:cubicBezTo>
                <a:cubicBezTo>
                  <a:pt x="416265" y="146480"/>
                  <a:pt x="416265" y="149368"/>
                  <a:pt x="415874" y="152569"/>
                </a:cubicBezTo>
                <a:cubicBezTo>
                  <a:pt x="415483" y="155769"/>
                  <a:pt x="414232" y="158970"/>
                  <a:pt x="412121" y="162092"/>
                </a:cubicBezTo>
                <a:cubicBezTo>
                  <a:pt x="410009" y="165293"/>
                  <a:pt x="406959" y="168259"/>
                  <a:pt x="402893" y="170913"/>
                </a:cubicBezTo>
                <a:cubicBezTo>
                  <a:pt x="398827" y="173646"/>
                  <a:pt x="393431" y="175753"/>
                  <a:pt x="386706" y="177159"/>
                </a:cubicBezTo>
                <a:cubicBezTo>
                  <a:pt x="380607" y="178486"/>
                  <a:pt x="375211" y="178954"/>
                  <a:pt x="370676" y="178564"/>
                </a:cubicBezTo>
                <a:cubicBezTo>
                  <a:pt x="366140" y="178173"/>
                  <a:pt x="362387" y="177237"/>
                  <a:pt x="359180" y="175831"/>
                </a:cubicBezTo>
                <a:cubicBezTo>
                  <a:pt x="355974" y="174348"/>
                  <a:pt x="353472" y="172553"/>
                  <a:pt x="351439" y="170367"/>
                </a:cubicBezTo>
                <a:cubicBezTo>
                  <a:pt x="349484" y="168181"/>
                  <a:pt x="347920" y="165995"/>
                  <a:pt x="346669" y="163732"/>
                </a:cubicBezTo>
                <a:cubicBezTo>
                  <a:pt x="345496" y="161468"/>
                  <a:pt x="344714" y="159360"/>
                  <a:pt x="344245" y="157408"/>
                </a:cubicBezTo>
                <a:cubicBezTo>
                  <a:pt x="343775" y="155457"/>
                  <a:pt x="343463" y="153974"/>
                  <a:pt x="343306" y="152881"/>
                </a:cubicBezTo>
                <a:lnTo>
                  <a:pt x="365749" y="148119"/>
                </a:lnTo>
                <a:cubicBezTo>
                  <a:pt x="366531" y="152569"/>
                  <a:pt x="368330" y="155535"/>
                  <a:pt x="371067" y="157174"/>
                </a:cubicBezTo>
                <a:cubicBezTo>
                  <a:pt x="372474" y="158267"/>
                  <a:pt x="374116" y="158970"/>
                  <a:pt x="375915" y="159126"/>
                </a:cubicBezTo>
                <a:cubicBezTo>
                  <a:pt x="377713" y="159360"/>
                  <a:pt x="379668" y="159204"/>
                  <a:pt x="381702" y="158736"/>
                </a:cubicBezTo>
                <a:cubicBezTo>
                  <a:pt x="385064" y="158033"/>
                  <a:pt x="387566" y="156784"/>
                  <a:pt x="389287" y="154989"/>
                </a:cubicBezTo>
                <a:cubicBezTo>
                  <a:pt x="390929" y="153193"/>
                  <a:pt x="391398" y="150617"/>
                  <a:pt x="390694" y="147182"/>
                </a:cubicBezTo>
                <a:cubicBezTo>
                  <a:pt x="390303" y="145387"/>
                  <a:pt x="389678" y="143982"/>
                  <a:pt x="388818" y="143045"/>
                </a:cubicBezTo>
                <a:cubicBezTo>
                  <a:pt x="387957" y="142108"/>
                  <a:pt x="386941" y="141406"/>
                  <a:pt x="385768" y="140937"/>
                </a:cubicBezTo>
                <a:cubicBezTo>
                  <a:pt x="384595" y="140547"/>
                  <a:pt x="383344" y="140391"/>
                  <a:pt x="381936" y="140469"/>
                </a:cubicBezTo>
                <a:cubicBezTo>
                  <a:pt x="380607" y="140547"/>
                  <a:pt x="379199" y="140781"/>
                  <a:pt x="377870" y="141093"/>
                </a:cubicBezTo>
                <a:cubicBezTo>
                  <a:pt x="376149" y="141406"/>
                  <a:pt x="374820" y="141796"/>
                  <a:pt x="373882" y="142108"/>
                </a:cubicBezTo>
                <a:cubicBezTo>
                  <a:pt x="372865" y="142420"/>
                  <a:pt x="372005" y="142811"/>
                  <a:pt x="371145" y="143123"/>
                </a:cubicBezTo>
                <a:lnTo>
                  <a:pt x="367704" y="127042"/>
                </a:lnTo>
                <a:cubicBezTo>
                  <a:pt x="368564" y="126964"/>
                  <a:pt x="369581" y="126886"/>
                  <a:pt x="370676" y="126730"/>
                </a:cubicBezTo>
                <a:cubicBezTo>
                  <a:pt x="371770" y="126652"/>
                  <a:pt x="373100" y="126417"/>
                  <a:pt x="374664" y="126105"/>
                </a:cubicBezTo>
                <a:cubicBezTo>
                  <a:pt x="375915" y="125793"/>
                  <a:pt x="377166" y="125481"/>
                  <a:pt x="378417" y="125012"/>
                </a:cubicBezTo>
                <a:cubicBezTo>
                  <a:pt x="379747" y="124544"/>
                  <a:pt x="380841" y="123997"/>
                  <a:pt x="381858" y="123217"/>
                </a:cubicBezTo>
                <a:cubicBezTo>
                  <a:pt x="382796" y="122436"/>
                  <a:pt x="383578" y="121421"/>
                  <a:pt x="384047" y="120328"/>
                </a:cubicBezTo>
                <a:cubicBezTo>
                  <a:pt x="384595" y="119157"/>
                  <a:pt x="384595" y="117830"/>
                  <a:pt x="384282" y="116269"/>
                </a:cubicBezTo>
                <a:cubicBezTo>
                  <a:pt x="384047" y="115020"/>
                  <a:pt x="383422" y="113927"/>
                  <a:pt x="382562" y="113147"/>
                </a:cubicBezTo>
                <a:cubicBezTo>
                  <a:pt x="381702" y="112366"/>
                  <a:pt x="380685" y="111819"/>
                  <a:pt x="379590" y="111429"/>
                </a:cubicBezTo>
                <a:cubicBezTo>
                  <a:pt x="378417" y="111117"/>
                  <a:pt x="377166" y="110961"/>
                  <a:pt x="375837" y="110961"/>
                </a:cubicBezTo>
                <a:cubicBezTo>
                  <a:pt x="374429" y="110961"/>
                  <a:pt x="373178" y="111117"/>
                  <a:pt x="372005" y="111351"/>
                </a:cubicBezTo>
                <a:cubicBezTo>
                  <a:pt x="370441" y="111663"/>
                  <a:pt x="368955" y="112210"/>
                  <a:pt x="367626" y="112990"/>
                </a:cubicBezTo>
                <a:cubicBezTo>
                  <a:pt x="366297" y="113693"/>
                  <a:pt x="365202" y="114630"/>
                  <a:pt x="364342" y="115723"/>
                </a:cubicBezTo>
                <a:cubicBezTo>
                  <a:pt x="363481" y="116737"/>
                  <a:pt x="362934" y="117986"/>
                  <a:pt x="362621" y="119392"/>
                </a:cubicBezTo>
                <a:cubicBezTo>
                  <a:pt x="362308" y="120797"/>
                  <a:pt x="362387" y="122358"/>
                  <a:pt x="362856" y="124075"/>
                </a:cubicBezTo>
                <a:lnTo>
                  <a:pt x="340648" y="128759"/>
                </a:lnTo>
                <a:cubicBezTo>
                  <a:pt x="339631" y="123919"/>
                  <a:pt x="339709" y="119470"/>
                  <a:pt x="340804" y="115567"/>
                </a:cubicBezTo>
                <a:cubicBezTo>
                  <a:pt x="341821" y="111585"/>
                  <a:pt x="343619" y="108151"/>
                  <a:pt x="346278" y="105106"/>
                </a:cubicBezTo>
                <a:cubicBezTo>
                  <a:pt x="348937" y="102140"/>
                  <a:pt x="352221" y="99642"/>
                  <a:pt x="356053" y="97612"/>
                </a:cubicBezTo>
                <a:cubicBezTo>
                  <a:pt x="359884" y="95582"/>
                  <a:pt x="364185" y="94099"/>
                  <a:pt x="368799" y="93084"/>
                </a:cubicBezTo>
                <a:cubicBezTo>
                  <a:pt x="374820" y="91835"/>
                  <a:pt x="379981" y="91523"/>
                  <a:pt x="384360" y="92226"/>
                </a:cubicBezTo>
                <a:close/>
                <a:moveTo>
                  <a:pt x="115676" y="47714"/>
                </a:moveTo>
                <a:lnTo>
                  <a:pt x="115676" y="262703"/>
                </a:lnTo>
                <a:lnTo>
                  <a:pt x="491681" y="262703"/>
                </a:lnTo>
                <a:lnTo>
                  <a:pt x="491681" y="47714"/>
                </a:lnTo>
                <a:close/>
                <a:moveTo>
                  <a:pt x="67884" y="0"/>
                </a:moveTo>
                <a:lnTo>
                  <a:pt x="539473" y="0"/>
                </a:lnTo>
                <a:lnTo>
                  <a:pt x="539473" y="310417"/>
                </a:lnTo>
                <a:lnTo>
                  <a:pt x="67884" y="3104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1732447" y="2927805"/>
            <a:ext cx="1" cy="66952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883138" y="5388610"/>
            <a:ext cx="2103624" cy="11288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6099293" y="2927805"/>
            <a:ext cx="1" cy="6695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îŝľïďé"/>
          <p:cNvSpPr/>
          <p:nvPr/>
        </p:nvSpPr>
        <p:spPr>
          <a:xfrm>
            <a:off x="5912572" y="3597332"/>
            <a:ext cx="373442" cy="373442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3</a:t>
            </a:r>
          </a:p>
        </p:txBody>
      </p:sp>
      <p:sp>
        <p:nvSpPr>
          <p:cNvPr id="28" name="išľîḍè"/>
          <p:cNvSpPr/>
          <p:nvPr/>
        </p:nvSpPr>
        <p:spPr>
          <a:xfrm>
            <a:off x="5776021" y="2281260"/>
            <a:ext cx="646545" cy="646545"/>
          </a:xfrm>
          <a:prstGeom prst="ellipse">
            <a:avLst/>
          </a:prstGeom>
          <a:gradFill flip="none" rotWithShape="1">
            <a:gsLst>
              <a:gs pos="0">
                <a:srgbClr val="FF8FC1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9" name="íṩḷidê"/>
          <p:cNvSpPr/>
          <p:nvPr/>
        </p:nvSpPr>
        <p:spPr>
          <a:xfrm>
            <a:off x="5916161" y="2472705"/>
            <a:ext cx="366264" cy="263654"/>
          </a:xfrm>
          <a:custGeom>
            <a:avLst/>
            <a:gdLst>
              <a:gd name="connsiteX0" fmla="*/ 67893 w 607286"/>
              <a:gd name="connsiteY0" fmla="*/ 324883 h 437153"/>
              <a:gd name="connsiteX1" fmla="*/ 296916 w 607286"/>
              <a:gd name="connsiteY1" fmla="*/ 324883 h 437153"/>
              <a:gd name="connsiteX2" fmla="*/ 310370 w 607286"/>
              <a:gd name="connsiteY2" fmla="*/ 324883 h 437153"/>
              <a:gd name="connsiteX3" fmla="*/ 539393 w 607286"/>
              <a:gd name="connsiteY3" fmla="*/ 324883 h 437153"/>
              <a:gd name="connsiteX4" fmla="*/ 607286 w 607286"/>
              <a:gd name="connsiteY4" fmla="*/ 415370 h 437153"/>
              <a:gd name="connsiteX5" fmla="*/ 607286 w 607286"/>
              <a:gd name="connsiteY5" fmla="*/ 437153 h 437153"/>
              <a:gd name="connsiteX6" fmla="*/ 0 w 607286"/>
              <a:gd name="connsiteY6" fmla="*/ 437153 h 437153"/>
              <a:gd name="connsiteX7" fmla="*/ 0 w 607286"/>
              <a:gd name="connsiteY7" fmla="*/ 415370 h 437153"/>
              <a:gd name="connsiteX8" fmla="*/ 306838 w 607286"/>
              <a:gd name="connsiteY8" fmla="*/ 130969 h 437153"/>
              <a:gd name="connsiteX9" fmla="*/ 311222 w 607286"/>
              <a:gd name="connsiteY9" fmla="*/ 151745 h 437153"/>
              <a:gd name="connsiteX10" fmla="*/ 332126 w 607286"/>
              <a:gd name="connsiteY10" fmla="*/ 147293 h 437153"/>
              <a:gd name="connsiteX11" fmla="*/ 335962 w 607286"/>
              <a:gd name="connsiteY11" fmla="*/ 165414 h 437153"/>
              <a:gd name="connsiteX12" fmla="*/ 315137 w 607286"/>
              <a:gd name="connsiteY12" fmla="*/ 169866 h 437153"/>
              <a:gd name="connsiteX13" fmla="*/ 319599 w 607286"/>
              <a:gd name="connsiteY13" fmla="*/ 190643 h 437153"/>
              <a:gd name="connsiteX14" fmla="*/ 301514 w 607286"/>
              <a:gd name="connsiteY14" fmla="*/ 194548 h 437153"/>
              <a:gd name="connsiteX15" fmla="*/ 297052 w 607286"/>
              <a:gd name="connsiteY15" fmla="*/ 173693 h 437153"/>
              <a:gd name="connsiteX16" fmla="*/ 276227 w 607286"/>
              <a:gd name="connsiteY16" fmla="*/ 178146 h 437153"/>
              <a:gd name="connsiteX17" fmla="*/ 272312 w 607286"/>
              <a:gd name="connsiteY17" fmla="*/ 160103 h 437153"/>
              <a:gd name="connsiteX18" fmla="*/ 293137 w 607286"/>
              <a:gd name="connsiteY18" fmla="*/ 155651 h 437153"/>
              <a:gd name="connsiteX19" fmla="*/ 288675 w 607286"/>
              <a:gd name="connsiteY19" fmla="*/ 134874 h 437153"/>
              <a:gd name="connsiteX20" fmla="*/ 232843 w 607286"/>
              <a:gd name="connsiteY20" fmla="*/ 123935 h 437153"/>
              <a:gd name="connsiteX21" fmla="*/ 244492 w 607286"/>
              <a:gd name="connsiteY21" fmla="*/ 126434 h 437153"/>
              <a:gd name="connsiteX22" fmla="*/ 253092 w 607286"/>
              <a:gd name="connsiteY22" fmla="*/ 132992 h 437153"/>
              <a:gd name="connsiteX23" fmla="*/ 257940 w 607286"/>
              <a:gd name="connsiteY23" fmla="*/ 143922 h 437153"/>
              <a:gd name="connsiteX24" fmla="*/ 257392 w 607286"/>
              <a:gd name="connsiteY24" fmla="*/ 157976 h 437153"/>
              <a:gd name="connsiteX25" fmla="*/ 250747 w 607286"/>
              <a:gd name="connsiteY25" fmla="*/ 169297 h 437153"/>
              <a:gd name="connsiteX26" fmla="*/ 240583 w 607286"/>
              <a:gd name="connsiteY26" fmla="*/ 179212 h 437153"/>
              <a:gd name="connsiteX27" fmla="*/ 229872 w 607286"/>
              <a:gd name="connsiteY27" fmla="*/ 188660 h 437153"/>
              <a:gd name="connsiteX28" fmla="*/ 229951 w 607286"/>
              <a:gd name="connsiteY28" fmla="*/ 188816 h 437153"/>
              <a:gd name="connsiteX29" fmla="*/ 267165 w 607286"/>
              <a:gd name="connsiteY29" fmla="*/ 180852 h 437153"/>
              <a:gd name="connsiteX30" fmla="*/ 271465 w 607286"/>
              <a:gd name="connsiteY30" fmla="*/ 200917 h 437153"/>
              <a:gd name="connsiteX31" fmla="*/ 200163 w 607286"/>
              <a:gd name="connsiteY31" fmla="*/ 216142 h 437153"/>
              <a:gd name="connsiteX32" fmla="*/ 199069 w 607286"/>
              <a:gd name="connsiteY32" fmla="*/ 204821 h 437153"/>
              <a:gd name="connsiteX33" fmla="*/ 201727 w 607286"/>
              <a:gd name="connsiteY33" fmla="*/ 194593 h 437153"/>
              <a:gd name="connsiteX34" fmla="*/ 206262 w 607286"/>
              <a:gd name="connsiteY34" fmla="*/ 186708 h 437153"/>
              <a:gd name="connsiteX35" fmla="*/ 212282 w 607286"/>
              <a:gd name="connsiteY35" fmla="*/ 179447 h 437153"/>
              <a:gd name="connsiteX36" fmla="*/ 219162 w 607286"/>
              <a:gd name="connsiteY36" fmla="*/ 172654 h 437153"/>
              <a:gd name="connsiteX37" fmla="*/ 226198 w 607286"/>
              <a:gd name="connsiteY37" fmla="*/ 166174 h 437153"/>
              <a:gd name="connsiteX38" fmla="*/ 229169 w 607286"/>
              <a:gd name="connsiteY38" fmla="*/ 163285 h 437153"/>
              <a:gd name="connsiteX39" fmla="*/ 232296 w 607286"/>
              <a:gd name="connsiteY39" fmla="*/ 159928 h 437153"/>
              <a:gd name="connsiteX40" fmla="*/ 234407 w 607286"/>
              <a:gd name="connsiteY40" fmla="*/ 156102 h 437153"/>
              <a:gd name="connsiteX41" fmla="*/ 234720 w 607286"/>
              <a:gd name="connsiteY41" fmla="*/ 151808 h 437153"/>
              <a:gd name="connsiteX42" fmla="*/ 230107 w 607286"/>
              <a:gd name="connsiteY42" fmla="*/ 144625 h 437153"/>
              <a:gd name="connsiteX43" fmla="*/ 222602 w 607286"/>
              <a:gd name="connsiteY43" fmla="*/ 143922 h 437153"/>
              <a:gd name="connsiteX44" fmla="*/ 213767 w 607286"/>
              <a:gd name="connsiteY44" fmla="*/ 150715 h 437153"/>
              <a:gd name="connsiteX45" fmla="*/ 213845 w 607286"/>
              <a:gd name="connsiteY45" fmla="*/ 163441 h 437153"/>
              <a:gd name="connsiteX46" fmla="*/ 191642 w 607286"/>
              <a:gd name="connsiteY46" fmla="*/ 168204 h 437153"/>
              <a:gd name="connsiteX47" fmla="*/ 190156 w 607286"/>
              <a:gd name="connsiteY47" fmla="*/ 152745 h 437153"/>
              <a:gd name="connsiteX48" fmla="*/ 194613 w 607286"/>
              <a:gd name="connsiteY48" fmla="*/ 140097 h 437153"/>
              <a:gd name="connsiteX49" fmla="*/ 204463 w 607286"/>
              <a:gd name="connsiteY49" fmla="*/ 130806 h 437153"/>
              <a:gd name="connsiteX50" fmla="*/ 218849 w 607286"/>
              <a:gd name="connsiteY50" fmla="*/ 125263 h 437153"/>
              <a:gd name="connsiteX51" fmla="*/ 232843 w 607286"/>
              <a:gd name="connsiteY51" fmla="*/ 123935 h 437153"/>
              <a:gd name="connsiteX52" fmla="*/ 384360 w 607286"/>
              <a:gd name="connsiteY52" fmla="*/ 92226 h 437153"/>
              <a:gd name="connsiteX53" fmla="*/ 395386 w 607286"/>
              <a:gd name="connsiteY53" fmla="*/ 95660 h 437153"/>
              <a:gd name="connsiteX54" fmla="*/ 402189 w 607286"/>
              <a:gd name="connsiteY54" fmla="*/ 101515 h 437153"/>
              <a:gd name="connsiteX55" fmla="*/ 405161 w 607286"/>
              <a:gd name="connsiteY55" fmla="*/ 107448 h 437153"/>
              <a:gd name="connsiteX56" fmla="*/ 405552 w 607286"/>
              <a:gd name="connsiteY56" fmla="*/ 117752 h 437153"/>
              <a:gd name="connsiteX57" fmla="*/ 402971 w 607286"/>
              <a:gd name="connsiteY57" fmla="*/ 123685 h 437153"/>
              <a:gd name="connsiteX58" fmla="*/ 399687 w 607286"/>
              <a:gd name="connsiteY58" fmla="*/ 126495 h 437153"/>
              <a:gd name="connsiteX59" fmla="*/ 398045 w 607286"/>
              <a:gd name="connsiteY59" fmla="*/ 127354 h 437153"/>
              <a:gd name="connsiteX60" fmla="*/ 398123 w 607286"/>
              <a:gd name="connsiteY60" fmla="*/ 127588 h 437153"/>
              <a:gd name="connsiteX61" fmla="*/ 399218 w 607286"/>
              <a:gd name="connsiteY61" fmla="*/ 127822 h 437153"/>
              <a:gd name="connsiteX62" fmla="*/ 401877 w 607286"/>
              <a:gd name="connsiteY62" fmla="*/ 128213 h 437153"/>
              <a:gd name="connsiteX63" fmla="*/ 405474 w 607286"/>
              <a:gd name="connsiteY63" fmla="*/ 129306 h 437153"/>
              <a:gd name="connsiteX64" fmla="*/ 409462 w 607286"/>
              <a:gd name="connsiteY64" fmla="*/ 131804 h 437153"/>
              <a:gd name="connsiteX65" fmla="*/ 413059 w 607286"/>
              <a:gd name="connsiteY65" fmla="*/ 136409 h 437153"/>
              <a:gd name="connsiteX66" fmla="*/ 415718 w 607286"/>
              <a:gd name="connsiteY66" fmla="*/ 143982 h 437153"/>
              <a:gd name="connsiteX67" fmla="*/ 415874 w 607286"/>
              <a:gd name="connsiteY67" fmla="*/ 152569 h 437153"/>
              <a:gd name="connsiteX68" fmla="*/ 412121 w 607286"/>
              <a:gd name="connsiteY68" fmla="*/ 162092 h 437153"/>
              <a:gd name="connsiteX69" fmla="*/ 402893 w 607286"/>
              <a:gd name="connsiteY69" fmla="*/ 170913 h 437153"/>
              <a:gd name="connsiteX70" fmla="*/ 386706 w 607286"/>
              <a:gd name="connsiteY70" fmla="*/ 177159 h 437153"/>
              <a:gd name="connsiteX71" fmla="*/ 370676 w 607286"/>
              <a:gd name="connsiteY71" fmla="*/ 178564 h 437153"/>
              <a:gd name="connsiteX72" fmla="*/ 359180 w 607286"/>
              <a:gd name="connsiteY72" fmla="*/ 175831 h 437153"/>
              <a:gd name="connsiteX73" fmla="*/ 351439 w 607286"/>
              <a:gd name="connsiteY73" fmla="*/ 170367 h 437153"/>
              <a:gd name="connsiteX74" fmla="*/ 346669 w 607286"/>
              <a:gd name="connsiteY74" fmla="*/ 163732 h 437153"/>
              <a:gd name="connsiteX75" fmla="*/ 344245 w 607286"/>
              <a:gd name="connsiteY75" fmla="*/ 157408 h 437153"/>
              <a:gd name="connsiteX76" fmla="*/ 343306 w 607286"/>
              <a:gd name="connsiteY76" fmla="*/ 152881 h 437153"/>
              <a:gd name="connsiteX77" fmla="*/ 365749 w 607286"/>
              <a:gd name="connsiteY77" fmla="*/ 148119 h 437153"/>
              <a:gd name="connsiteX78" fmla="*/ 371067 w 607286"/>
              <a:gd name="connsiteY78" fmla="*/ 157174 h 437153"/>
              <a:gd name="connsiteX79" fmla="*/ 375915 w 607286"/>
              <a:gd name="connsiteY79" fmla="*/ 159126 h 437153"/>
              <a:gd name="connsiteX80" fmla="*/ 381702 w 607286"/>
              <a:gd name="connsiteY80" fmla="*/ 158736 h 437153"/>
              <a:gd name="connsiteX81" fmla="*/ 389287 w 607286"/>
              <a:gd name="connsiteY81" fmla="*/ 154989 h 437153"/>
              <a:gd name="connsiteX82" fmla="*/ 390694 w 607286"/>
              <a:gd name="connsiteY82" fmla="*/ 147182 h 437153"/>
              <a:gd name="connsiteX83" fmla="*/ 388818 w 607286"/>
              <a:gd name="connsiteY83" fmla="*/ 143045 h 437153"/>
              <a:gd name="connsiteX84" fmla="*/ 385768 w 607286"/>
              <a:gd name="connsiteY84" fmla="*/ 140937 h 437153"/>
              <a:gd name="connsiteX85" fmla="*/ 381936 w 607286"/>
              <a:gd name="connsiteY85" fmla="*/ 140469 h 437153"/>
              <a:gd name="connsiteX86" fmla="*/ 377870 w 607286"/>
              <a:gd name="connsiteY86" fmla="*/ 141093 h 437153"/>
              <a:gd name="connsiteX87" fmla="*/ 373882 w 607286"/>
              <a:gd name="connsiteY87" fmla="*/ 142108 h 437153"/>
              <a:gd name="connsiteX88" fmla="*/ 371145 w 607286"/>
              <a:gd name="connsiteY88" fmla="*/ 143123 h 437153"/>
              <a:gd name="connsiteX89" fmla="*/ 367704 w 607286"/>
              <a:gd name="connsiteY89" fmla="*/ 127042 h 437153"/>
              <a:gd name="connsiteX90" fmla="*/ 370676 w 607286"/>
              <a:gd name="connsiteY90" fmla="*/ 126730 h 437153"/>
              <a:gd name="connsiteX91" fmla="*/ 374664 w 607286"/>
              <a:gd name="connsiteY91" fmla="*/ 126105 h 437153"/>
              <a:gd name="connsiteX92" fmla="*/ 378417 w 607286"/>
              <a:gd name="connsiteY92" fmla="*/ 125012 h 437153"/>
              <a:gd name="connsiteX93" fmla="*/ 381858 w 607286"/>
              <a:gd name="connsiteY93" fmla="*/ 123217 h 437153"/>
              <a:gd name="connsiteX94" fmla="*/ 384047 w 607286"/>
              <a:gd name="connsiteY94" fmla="*/ 120328 h 437153"/>
              <a:gd name="connsiteX95" fmla="*/ 384282 w 607286"/>
              <a:gd name="connsiteY95" fmla="*/ 116269 h 437153"/>
              <a:gd name="connsiteX96" fmla="*/ 382562 w 607286"/>
              <a:gd name="connsiteY96" fmla="*/ 113147 h 437153"/>
              <a:gd name="connsiteX97" fmla="*/ 379590 w 607286"/>
              <a:gd name="connsiteY97" fmla="*/ 111429 h 437153"/>
              <a:gd name="connsiteX98" fmla="*/ 375837 w 607286"/>
              <a:gd name="connsiteY98" fmla="*/ 110961 h 437153"/>
              <a:gd name="connsiteX99" fmla="*/ 372005 w 607286"/>
              <a:gd name="connsiteY99" fmla="*/ 111351 h 437153"/>
              <a:gd name="connsiteX100" fmla="*/ 367626 w 607286"/>
              <a:gd name="connsiteY100" fmla="*/ 112990 h 437153"/>
              <a:gd name="connsiteX101" fmla="*/ 364342 w 607286"/>
              <a:gd name="connsiteY101" fmla="*/ 115723 h 437153"/>
              <a:gd name="connsiteX102" fmla="*/ 362621 w 607286"/>
              <a:gd name="connsiteY102" fmla="*/ 119392 h 437153"/>
              <a:gd name="connsiteX103" fmla="*/ 362856 w 607286"/>
              <a:gd name="connsiteY103" fmla="*/ 124075 h 437153"/>
              <a:gd name="connsiteX104" fmla="*/ 340648 w 607286"/>
              <a:gd name="connsiteY104" fmla="*/ 128759 h 437153"/>
              <a:gd name="connsiteX105" fmla="*/ 340804 w 607286"/>
              <a:gd name="connsiteY105" fmla="*/ 115567 h 437153"/>
              <a:gd name="connsiteX106" fmla="*/ 346278 w 607286"/>
              <a:gd name="connsiteY106" fmla="*/ 105106 h 437153"/>
              <a:gd name="connsiteX107" fmla="*/ 356053 w 607286"/>
              <a:gd name="connsiteY107" fmla="*/ 97612 h 437153"/>
              <a:gd name="connsiteX108" fmla="*/ 368799 w 607286"/>
              <a:gd name="connsiteY108" fmla="*/ 93084 h 437153"/>
              <a:gd name="connsiteX109" fmla="*/ 384360 w 607286"/>
              <a:gd name="connsiteY109" fmla="*/ 92226 h 437153"/>
              <a:gd name="connsiteX110" fmla="*/ 115676 w 607286"/>
              <a:gd name="connsiteY110" fmla="*/ 47714 h 437153"/>
              <a:gd name="connsiteX111" fmla="*/ 115676 w 607286"/>
              <a:gd name="connsiteY111" fmla="*/ 262703 h 437153"/>
              <a:gd name="connsiteX112" fmla="*/ 491681 w 607286"/>
              <a:gd name="connsiteY112" fmla="*/ 262703 h 437153"/>
              <a:gd name="connsiteX113" fmla="*/ 491681 w 607286"/>
              <a:gd name="connsiteY113" fmla="*/ 47714 h 437153"/>
              <a:gd name="connsiteX114" fmla="*/ 67884 w 607286"/>
              <a:gd name="connsiteY114" fmla="*/ 0 h 437153"/>
              <a:gd name="connsiteX115" fmla="*/ 539473 w 607286"/>
              <a:gd name="connsiteY115" fmla="*/ 0 h 437153"/>
              <a:gd name="connsiteX116" fmla="*/ 539473 w 607286"/>
              <a:gd name="connsiteY116" fmla="*/ 310417 h 437153"/>
              <a:gd name="connsiteX117" fmla="*/ 67884 w 607286"/>
              <a:gd name="connsiteY117" fmla="*/ 310417 h 43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07286" h="437153">
                <a:moveTo>
                  <a:pt x="67893" y="324883"/>
                </a:moveTo>
                <a:lnTo>
                  <a:pt x="296916" y="324883"/>
                </a:lnTo>
                <a:lnTo>
                  <a:pt x="310370" y="324883"/>
                </a:lnTo>
                <a:lnTo>
                  <a:pt x="539393" y="324883"/>
                </a:lnTo>
                <a:lnTo>
                  <a:pt x="607286" y="415370"/>
                </a:lnTo>
                <a:lnTo>
                  <a:pt x="607286" y="437153"/>
                </a:lnTo>
                <a:lnTo>
                  <a:pt x="0" y="437153"/>
                </a:lnTo>
                <a:lnTo>
                  <a:pt x="0" y="415370"/>
                </a:lnTo>
                <a:close/>
                <a:moveTo>
                  <a:pt x="306838" y="130969"/>
                </a:moveTo>
                <a:lnTo>
                  <a:pt x="311222" y="151745"/>
                </a:lnTo>
                <a:lnTo>
                  <a:pt x="332126" y="147293"/>
                </a:lnTo>
                <a:lnTo>
                  <a:pt x="335962" y="165414"/>
                </a:lnTo>
                <a:lnTo>
                  <a:pt x="315137" y="169866"/>
                </a:lnTo>
                <a:lnTo>
                  <a:pt x="319599" y="190643"/>
                </a:lnTo>
                <a:lnTo>
                  <a:pt x="301514" y="194548"/>
                </a:lnTo>
                <a:lnTo>
                  <a:pt x="297052" y="173693"/>
                </a:lnTo>
                <a:lnTo>
                  <a:pt x="276227" y="178146"/>
                </a:lnTo>
                <a:lnTo>
                  <a:pt x="272312" y="160103"/>
                </a:lnTo>
                <a:lnTo>
                  <a:pt x="293137" y="155651"/>
                </a:lnTo>
                <a:lnTo>
                  <a:pt x="288675" y="134874"/>
                </a:lnTo>
                <a:close/>
                <a:moveTo>
                  <a:pt x="232843" y="123935"/>
                </a:moveTo>
                <a:cubicBezTo>
                  <a:pt x="237222" y="124091"/>
                  <a:pt x="241131" y="124950"/>
                  <a:pt x="244492" y="126434"/>
                </a:cubicBezTo>
                <a:cubicBezTo>
                  <a:pt x="247932" y="127917"/>
                  <a:pt x="250825" y="130103"/>
                  <a:pt x="253092" y="132992"/>
                </a:cubicBezTo>
                <a:cubicBezTo>
                  <a:pt x="255438" y="135959"/>
                  <a:pt x="257080" y="139550"/>
                  <a:pt x="257940" y="143922"/>
                </a:cubicBezTo>
                <a:cubicBezTo>
                  <a:pt x="259112" y="149154"/>
                  <a:pt x="258956" y="153838"/>
                  <a:pt x="257392" y="157976"/>
                </a:cubicBezTo>
                <a:cubicBezTo>
                  <a:pt x="255907" y="162036"/>
                  <a:pt x="253718" y="165862"/>
                  <a:pt x="250747" y="169297"/>
                </a:cubicBezTo>
                <a:cubicBezTo>
                  <a:pt x="247776" y="172810"/>
                  <a:pt x="244414" y="176089"/>
                  <a:pt x="240583" y="179212"/>
                </a:cubicBezTo>
                <a:cubicBezTo>
                  <a:pt x="236831" y="182335"/>
                  <a:pt x="233234" y="185458"/>
                  <a:pt x="229872" y="188660"/>
                </a:cubicBezTo>
                <a:lnTo>
                  <a:pt x="229951" y="188816"/>
                </a:lnTo>
                <a:lnTo>
                  <a:pt x="267165" y="180852"/>
                </a:lnTo>
                <a:lnTo>
                  <a:pt x="271465" y="200917"/>
                </a:lnTo>
                <a:lnTo>
                  <a:pt x="200163" y="216142"/>
                </a:lnTo>
                <a:cubicBezTo>
                  <a:pt x="199069" y="212160"/>
                  <a:pt x="198678" y="208413"/>
                  <a:pt x="199069" y="204821"/>
                </a:cubicBezTo>
                <a:cubicBezTo>
                  <a:pt x="199382" y="201152"/>
                  <a:pt x="200242" y="197794"/>
                  <a:pt x="201727" y="194593"/>
                </a:cubicBezTo>
                <a:cubicBezTo>
                  <a:pt x="202978" y="191861"/>
                  <a:pt x="204463" y="189206"/>
                  <a:pt x="206262" y="186708"/>
                </a:cubicBezTo>
                <a:cubicBezTo>
                  <a:pt x="208060" y="184131"/>
                  <a:pt x="210093" y="181711"/>
                  <a:pt x="212282" y="179447"/>
                </a:cubicBezTo>
                <a:cubicBezTo>
                  <a:pt x="214393" y="177104"/>
                  <a:pt x="216738" y="174840"/>
                  <a:pt x="219162" y="172654"/>
                </a:cubicBezTo>
                <a:cubicBezTo>
                  <a:pt x="221585" y="170468"/>
                  <a:pt x="223931" y="168282"/>
                  <a:pt x="226198" y="166174"/>
                </a:cubicBezTo>
                <a:cubicBezTo>
                  <a:pt x="227058" y="165315"/>
                  <a:pt x="228074" y="164378"/>
                  <a:pt x="229169" y="163285"/>
                </a:cubicBezTo>
                <a:cubicBezTo>
                  <a:pt x="230342" y="162192"/>
                  <a:pt x="231358" y="161099"/>
                  <a:pt x="232296" y="159928"/>
                </a:cubicBezTo>
                <a:cubicBezTo>
                  <a:pt x="233234" y="158679"/>
                  <a:pt x="233938" y="157429"/>
                  <a:pt x="234407" y="156102"/>
                </a:cubicBezTo>
                <a:cubicBezTo>
                  <a:pt x="234954" y="154775"/>
                  <a:pt x="235032" y="153370"/>
                  <a:pt x="234720" y="151808"/>
                </a:cubicBezTo>
                <a:cubicBezTo>
                  <a:pt x="233860" y="148060"/>
                  <a:pt x="232374" y="145640"/>
                  <a:pt x="230107" y="144625"/>
                </a:cubicBezTo>
                <a:cubicBezTo>
                  <a:pt x="227918" y="143610"/>
                  <a:pt x="225416" y="143376"/>
                  <a:pt x="222602" y="143922"/>
                </a:cubicBezTo>
                <a:cubicBezTo>
                  <a:pt x="217911" y="144937"/>
                  <a:pt x="214940" y="147202"/>
                  <a:pt x="213767" y="150715"/>
                </a:cubicBezTo>
                <a:cubicBezTo>
                  <a:pt x="212594" y="154228"/>
                  <a:pt x="212594" y="158444"/>
                  <a:pt x="213845" y="163441"/>
                </a:cubicBezTo>
                <a:lnTo>
                  <a:pt x="191642" y="168204"/>
                </a:lnTo>
                <a:cubicBezTo>
                  <a:pt x="190078" y="162661"/>
                  <a:pt x="189609" y="157429"/>
                  <a:pt x="190156" y="152745"/>
                </a:cubicBezTo>
                <a:cubicBezTo>
                  <a:pt x="190704" y="147982"/>
                  <a:pt x="192189" y="143766"/>
                  <a:pt x="194613" y="140097"/>
                </a:cubicBezTo>
                <a:cubicBezTo>
                  <a:pt x="197036" y="136427"/>
                  <a:pt x="200320" y="133304"/>
                  <a:pt x="204463" y="130806"/>
                </a:cubicBezTo>
                <a:cubicBezTo>
                  <a:pt x="208529" y="128307"/>
                  <a:pt x="213376" y="126434"/>
                  <a:pt x="218849" y="125263"/>
                </a:cubicBezTo>
                <a:cubicBezTo>
                  <a:pt x="223852" y="124169"/>
                  <a:pt x="228465" y="123701"/>
                  <a:pt x="232843" y="123935"/>
                </a:cubicBezTo>
                <a:close/>
                <a:moveTo>
                  <a:pt x="384360" y="92226"/>
                </a:moveTo>
                <a:cubicBezTo>
                  <a:pt x="388818" y="92850"/>
                  <a:pt x="392415" y="94021"/>
                  <a:pt x="395386" y="95660"/>
                </a:cubicBezTo>
                <a:cubicBezTo>
                  <a:pt x="398358" y="97378"/>
                  <a:pt x="400625" y="99329"/>
                  <a:pt x="402189" y="101515"/>
                </a:cubicBezTo>
                <a:cubicBezTo>
                  <a:pt x="403832" y="103779"/>
                  <a:pt x="404770" y="105731"/>
                  <a:pt x="405161" y="107448"/>
                </a:cubicBezTo>
                <a:cubicBezTo>
                  <a:pt x="406099" y="111741"/>
                  <a:pt x="406256" y="115254"/>
                  <a:pt x="405552" y="117752"/>
                </a:cubicBezTo>
                <a:cubicBezTo>
                  <a:pt x="404926" y="120328"/>
                  <a:pt x="404066" y="122358"/>
                  <a:pt x="402971" y="123685"/>
                </a:cubicBezTo>
                <a:cubicBezTo>
                  <a:pt x="401877" y="125090"/>
                  <a:pt x="400782" y="126027"/>
                  <a:pt x="399687" y="126495"/>
                </a:cubicBezTo>
                <a:cubicBezTo>
                  <a:pt x="398592" y="127042"/>
                  <a:pt x="398045" y="127276"/>
                  <a:pt x="398045" y="127354"/>
                </a:cubicBezTo>
                <a:lnTo>
                  <a:pt x="398123" y="127588"/>
                </a:lnTo>
                <a:cubicBezTo>
                  <a:pt x="398123" y="127744"/>
                  <a:pt x="398514" y="127822"/>
                  <a:pt x="399218" y="127822"/>
                </a:cubicBezTo>
                <a:cubicBezTo>
                  <a:pt x="399922" y="127901"/>
                  <a:pt x="400782" y="127979"/>
                  <a:pt x="401877" y="128213"/>
                </a:cubicBezTo>
                <a:cubicBezTo>
                  <a:pt x="402971" y="128447"/>
                  <a:pt x="404144" y="128759"/>
                  <a:pt x="405474" y="129306"/>
                </a:cubicBezTo>
                <a:cubicBezTo>
                  <a:pt x="406881" y="129774"/>
                  <a:pt x="408132" y="130633"/>
                  <a:pt x="409462" y="131804"/>
                </a:cubicBezTo>
                <a:cubicBezTo>
                  <a:pt x="410713" y="132975"/>
                  <a:pt x="411886" y="134536"/>
                  <a:pt x="413059" y="136409"/>
                </a:cubicBezTo>
                <a:cubicBezTo>
                  <a:pt x="414154" y="138361"/>
                  <a:pt x="415014" y="140859"/>
                  <a:pt x="415718" y="143982"/>
                </a:cubicBezTo>
                <a:cubicBezTo>
                  <a:pt x="416265" y="146480"/>
                  <a:pt x="416265" y="149368"/>
                  <a:pt x="415874" y="152569"/>
                </a:cubicBezTo>
                <a:cubicBezTo>
                  <a:pt x="415483" y="155769"/>
                  <a:pt x="414232" y="158970"/>
                  <a:pt x="412121" y="162092"/>
                </a:cubicBezTo>
                <a:cubicBezTo>
                  <a:pt x="410009" y="165293"/>
                  <a:pt x="406959" y="168259"/>
                  <a:pt x="402893" y="170913"/>
                </a:cubicBezTo>
                <a:cubicBezTo>
                  <a:pt x="398827" y="173646"/>
                  <a:pt x="393431" y="175753"/>
                  <a:pt x="386706" y="177159"/>
                </a:cubicBezTo>
                <a:cubicBezTo>
                  <a:pt x="380607" y="178486"/>
                  <a:pt x="375211" y="178954"/>
                  <a:pt x="370676" y="178564"/>
                </a:cubicBezTo>
                <a:cubicBezTo>
                  <a:pt x="366140" y="178173"/>
                  <a:pt x="362387" y="177237"/>
                  <a:pt x="359180" y="175831"/>
                </a:cubicBezTo>
                <a:cubicBezTo>
                  <a:pt x="355974" y="174348"/>
                  <a:pt x="353472" y="172553"/>
                  <a:pt x="351439" y="170367"/>
                </a:cubicBezTo>
                <a:cubicBezTo>
                  <a:pt x="349484" y="168181"/>
                  <a:pt x="347920" y="165995"/>
                  <a:pt x="346669" y="163732"/>
                </a:cubicBezTo>
                <a:cubicBezTo>
                  <a:pt x="345496" y="161468"/>
                  <a:pt x="344714" y="159360"/>
                  <a:pt x="344245" y="157408"/>
                </a:cubicBezTo>
                <a:cubicBezTo>
                  <a:pt x="343775" y="155457"/>
                  <a:pt x="343463" y="153974"/>
                  <a:pt x="343306" y="152881"/>
                </a:cubicBezTo>
                <a:lnTo>
                  <a:pt x="365749" y="148119"/>
                </a:lnTo>
                <a:cubicBezTo>
                  <a:pt x="366531" y="152569"/>
                  <a:pt x="368330" y="155535"/>
                  <a:pt x="371067" y="157174"/>
                </a:cubicBezTo>
                <a:cubicBezTo>
                  <a:pt x="372474" y="158267"/>
                  <a:pt x="374116" y="158970"/>
                  <a:pt x="375915" y="159126"/>
                </a:cubicBezTo>
                <a:cubicBezTo>
                  <a:pt x="377713" y="159360"/>
                  <a:pt x="379668" y="159204"/>
                  <a:pt x="381702" y="158736"/>
                </a:cubicBezTo>
                <a:cubicBezTo>
                  <a:pt x="385064" y="158033"/>
                  <a:pt x="387566" y="156784"/>
                  <a:pt x="389287" y="154989"/>
                </a:cubicBezTo>
                <a:cubicBezTo>
                  <a:pt x="390929" y="153193"/>
                  <a:pt x="391398" y="150617"/>
                  <a:pt x="390694" y="147182"/>
                </a:cubicBezTo>
                <a:cubicBezTo>
                  <a:pt x="390303" y="145387"/>
                  <a:pt x="389678" y="143982"/>
                  <a:pt x="388818" y="143045"/>
                </a:cubicBezTo>
                <a:cubicBezTo>
                  <a:pt x="387957" y="142108"/>
                  <a:pt x="386941" y="141406"/>
                  <a:pt x="385768" y="140937"/>
                </a:cubicBezTo>
                <a:cubicBezTo>
                  <a:pt x="384595" y="140547"/>
                  <a:pt x="383344" y="140391"/>
                  <a:pt x="381936" y="140469"/>
                </a:cubicBezTo>
                <a:cubicBezTo>
                  <a:pt x="380607" y="140547"/>
                  <a:pt x="379199" y="140781"/>
                  <a:pt x="377870" y="141093"/>
                </a:cubicBezTo>
                <a:cubicBezTo>
                  <a:pt x="376149" y="141406"/>
                  <a:pt x="374820" y="141796"/>
                  <a:pt x="373882" y="142108"/>
                </a:cubicBezTo>
                <a:cubicBezTo>
                  <a:pt x="372865" y="142420"/>
                  <a:pt x="372005" y="142811"/>
                  <a:pt x="371145" y="143123"/>
                </a:cubicBezTo>
                <a:lnTo>
                  <a:pt x="367704" y="127042"/>
                </a:lnTo>
                <a:cubicBezTo>
                  <a:pt x="368564" y="126964"/>
                  <a:pt x="369581" y="126886"/>
                  <a:pt x="370676" y="126730"/>
                </a:cubicBezTo>
                <a:cubicBezTo>
                  <a:pt x="371770" y="126652"/>
                  <a:pt x="373100" y="126417"/>
                  <a:pt x="374664" y="126105"/>
                </a:cubicBezTo>
                <a:cubicBezTo>
                  <a:pt x="375915" y="125793"/>
                  <a:pt x="377166" y="125481"/>
                  <a:pt x="378417" y="125012"/>
                </a:cubicBezTo>
                <a:cubicBezTo>
                  <a:pt x="379747" y="124544"/>
                  <a:pt x="380841" y="123997"/>
                  <a:pt x="381858" y="123217"/>
                </a:cubicBezTo>
                <a:cubicBezTo>
                  <a:pt x="382796" y="122436"/>
                  <a:pt x="383578" y="121421"/>
                  <a:pt x="384047" y="120328"/>
                </a:cubicBezTo>
                <a:cubicBezTo>
                  <a:pt x="384595" y="119157"/>
                  <a:pt x="384595" y="117830"/>
                  <a:pt x="384282" y="116269"/>
                </a:cubicBezTo>
                <a:cubicBezTo>
                  <a:pt x="384047" y="115020"/>
                  <a:pt x="383422" y="113927"/>
                  <a:pt x="382562" y="113147"/>
                </a:cubicBezTo>
                <a:cubicBezTo>
                  <a:pt x="381702" y="112366"/>
                  <a:pt x="380685" y="111819"/>
                  <a:pt x="379590" y="111429"/>
                </a:cubicBezTo>
                <a:cubicBezTo>
                  <a:pt x="378417" y="111117"/>
                  <a:pt x="377166" y="110961"/>
                  <a:pt x="375837" y="110961"/>
                </a:cubicBezTo>
                <a:cubicBezTo>
                  <a:pt x="374429" y="110961"/>
                  <a:pt x="373178" y="111117"/>
                  <a:pt x="372005" y="111351"/>
                </a:cubicBezTo>
                <a:cubicBezTo>
                  <a:pt x="370441" y="111663"/>
                  <a:pt x="368955" y="112210"/>
                  <a:pt x="367626" y="112990"/>
                </a:cubicBezTo>
                <a:cubicBezTo>
                  <a:pt x="366297" y="113693"/>
                  <a:pt x="365202" y="114630"/>
                  <a:pt x="364342" y="115723"/>
                </a:cubicBezTo>
                <a:cubicBezTo>
                  <a:pt x="363481" y="116737"/>
                  <a:pt x="362934" y="117986"/>
                  <a:pt x="362621" y="119392"/>
                </a:cubicBezTo>
                <a:cubicBezTo>
                  <a:pt x="362308" y="120797"/>
                  <a:pt x="362387" y="122358"/>
                  <a:pt x="362856" y="124075"/>
                </a:cubicBezTo>
                <a:lnTo>
                  <a:pt x="340648" y="128759"/>
                </a:lnTo>
                <a:cubicBezTo>
                  <a:pt x="339631" y="123919"/>
                  <a:pt x="339709" y="119470"/>
                  <a:pt x="340804" y="115567"/>
                </a:cubicBezTo>
                <a:cubicBezTo>
                  <a:pt x="341821" y="111585"/>
                  <a:pt x="343619" y="108151"/>
                  <a:pt x="346278" y="105106"/>
                </a:cubicBezTo>
                <a:cubicBezTo>
                  <a:pt x="348937" y="102140"/>
                  <a:pt x="352221" y="99642"/>
                  <a:pt x="356053" y="97612"/>
                </a:cubicBezTo>
                <a:cubicBezTo>
                  <a:pt x="359884" y="95582"/>
                  <a:pt x="364185" y="94099"/>
                  <a:pt x="368799" y="93084"/>
                </a:cubicBezTo>
                <a:cubicBezTo>
                  <a:pt x="374820" y="91835"/>
                  <a:pt x="379981" y="91523"/>
                  <a:pt x="384360" y="92226"/>
                </a:cubicBezTo>
                <a:close/>
                <a:moveTo>
                  <a:pt x="115676" y="47714"/>
                </a:moveTo>
                <a:lnTo>
                  <a:pt x="115676" y="262703"/>
                </a:lnTo>
                <a:lnTo>
                  <a:pt x="491681" y="262703"/>
                </a:lnTo>
                <a:lnTo>
                  <a:pt x="491681" y="47714"/>
                </a:lnTo>
                <a:close/>
                <a:moveTo>
                  <a:pt x="67884" y="0"/>
                </a:moveTo>
                <a:lnTo>
                  <a:pt x="539473" y="0"/>
                </a:lnTo>
                <a:lnTo>
                  <a:pt x="539473" y="310417"/>
                </a:lnTo>
                <a:lnTo>
                  <a:pt x="67884" y="3104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0" name="ï$1íḍé"/>
          <p:cNvSpPr/>
          <p:nvPr/>
        </p:nvSpPr>
        <p:spPr>
          <a:xfrm>
            <a:off x="3729150" y="3597332"/>
            <a:ext cx="373440" cy="37344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2</a:t>
            </a:r>
          </a:p>
        </p:txBody>
      </p:sp>
      <p:sp>
        <p:nvSpPr>
          <p:cNvPr id="31" name="iṣľïďè"/>
          <p:cNvSpPr/>
          <p:nvPr/>
        </p:nvSpPr>
        <p:spPr>
          <a:xfrm rot="10800000">
            <a:off x="3592598" y="4753353"/>
            <a:ext cx="646545" cy="646545"/>
          </a:xfrm>
          <a:prstGeom prst="ellipse">
            <a:avLst/>
          </a:prstGeom>
          <a:gradFill flip="none" rotWithShape="1">
            <a:gsLst>
              <a:gs pos="0">
                <a:srgbClr val="89FEE4"/>
              </a:gs>
              <a:gs pos="70000">
                <a:srgbClr val="83FFD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2" name="ïṧļiḋè"/>
          <p:cNvSpPr/>
          <p:nvPr/>
        </p:nvSpPr>
        <p:spPr>
          <a:xfrm>
            <a:off x="3732739" y="4933483"/>
            <a:ext cx="366262" cy="263652"/>
          </a:xfrm>
          <a:custGeom>
            <a:avLst/>
            <a:gdLst>
              <a:gd name="connsiteX0" fmla="*/ 67893 w 607286"/>
              <a:gd name="connsiteY0" fmla="*/ 324883 h 437153"/>
              <a:gd name="connsiteX1" fmla="*/ 296916 w 607286"/>
              <a:gd name="connsiteY1" fmla="*/ 324883 h 437153"/>
              <a:gd name="connsiteX2" fmla="*/ 310370 w 607286"/>
              <a:gd name="connsiteY2" fmla="*/ 324883 h 437153"/>
              <a:gd name="connsiteX3" fmla="*/ 539393 w 607286"/>
              <a:gd name="connsiteY3" fmla="*/ 324883 h 437153"/>
              <a:gd name="connsiteX4" fmla="*/ 607286 w 607286"/>
              <a:gd name="connsiteY4" fmla="*/ 415370 h 437153"/>
              <a:gd name="connsiteX5" fmla="*/ 607286 w 607286"/>
              <a:gd name="connsiteY5" fmla="*/ 437153 h 437153"/>
              <a:gd name="connsiteX6" fmla="*/ 0 w 607286"/>
              <a:gd name="connsiteY6" fmla="*/ 437153 h 437153"/>
              <a:gd name="connsiteX7" fmla="*/ 0 w 607286"/>
              <a:gd name="connsiteY7" fmla="*/ 415370 h 437153"/>
              <a:gd name="connsiteX8" fmla="*/ 306838 w 607286"/>
              <a:gd name="connsiteY8" fmla="*/ 130969 h 437153"/>
              <a:gd name="connsiteX9" fmla="*/ 311222 w 607286"/>
              <a:gd name="connsiteY9" fmla="*/ 151745 h 437153"/>
              <a:gd name="connsiteX10" fmla="*/ 332126 w 607286"/>
              <a:gd name="connsiteY10" fmla="*/ 147293 h 437153"/>
              <a:gd name="connsiteX11" fmla="*/ 335962 w 607286"/>
              <a:gd name="connsiteY11" fmla="*/ 165414 h 437153"/>
              <a:gd name="connsiteX12" fmla="*/ 315137 w 607286"/>
              <a:gd name="connsiteY12" fmla="*/ 169866 h 437153"/>
              <a:gd name="connsiteX13" fmla="*/ 319599 w 607286"/>
              <a:gd name="connsiteY13" fmla="*/ 190643 h 437153"/>
              <a:gd name="connsiteX14" fmla="*/ 301514 w 607286"/>
              <a:gd name="connsiteY14" fmla="*/ 194548 h 437153"/>
              <a:gd name="connsiteX15" fmla="*/ 297052 w 607286"/>
              <a:gd name="connsiteY15" fmla="*/ 173693 h 437153"/>
              <a:gd name="connsiteX16" fmla="*/ 276227 w 607286"/>
              <a:gd name="connsiteY16" fmla="*/ 178146 h 437153"/>
              <a:gd name="connsiteX17" fmla="*/ 272312 w 607286"/>
              <a:gd name="connsiteY17" fmla="*/ 160103 h 437153"/>
              <a:gd name="connsiteX18" fmla="*/ 293137 w 607286"/>
              <a:gd name="connsiteY18" fmla="*/ 155651 h 437153"/>
              <a:gd name="connsiteX19" fmla="*/ 288675 w 607286"/>
              <a:gd name="connsiteY19" fmla="*/ 134874 h 437153"/>
              <a:gd name="connsiteX20" fmla="*/ 232843 w 607286"/>
              <a:gd name="connsiteY20" fmla="*/ 123935 h 437153"/>
              <a:gd name="connsiteX21" fmla="*/ 244492 w 607286"/>
              <a:gd name="connsiteY21" fmla="*/ 126434 h 437153"/>
              <a:gd name="connsiteX22" fmla="*/ 253092 w 607286"/>
              <a:gd name="connsiteY22" fmla="*/ 132992 h 437153"/>
              <a:gd name="connsiteX23" fmla="*/ 257940 w 607286"/>
              <a:gd name="connsiteY23" fmla="*/ 143922 h 437153"/>
              <a:gd name="connsiteX24" fmla="*/ 257392 w 607286"/>
              <a:gd name="connsiteY24" fmla="*/ 157976 h 437153"/>
              <a:gd name="connsiteX25" fmla="*/ 250747 w 607286"/>
              <a:gd name="connsiteY25" fmla="*/ 169297 h 437153"/>
              <a:gd name="connsiteX26" fmla="*/ 240583 w 607286"/>
              <a:gd name="connsiteY26" fmla="*/ 179212 h 437153"/>
              <a:gd name="connsiteX27" fmla="*/ 229872 w 607286"/>
              <a:gd name="connsiteY27" fmla="*/ 188660 h 437153"/>
              <a:gd name="connsiteX28" fmla="*/ 229951 w 607286"/>
              <a:gd name="connsiteY28" fmla="*/ 188816 h 437153"/>
              <a:gd name="connsiteX29" fmla="*/ 267165 w 607286"/>
              <a:gd name="connsiteY29" fmla="*/ 180852 h 437153"/>
              <a:gd name="connsiteX30" fmla="*/ 271465 w 607286"/>
              <a:gd name="connsiteY30" fmla="*/ 200917 h 437153"/>
              <a:gd name="connsiteX31" fmla="*/ 200163 w 607286"/>
              <a:gd name="connsiteY31" fmla="*/ 216142 h 437153"/>
              <a:gd name="connsiteX32" fmla="*/ 199069 w 607286"/>
              <a:gd name="connsiteY32" fmla="*/ 204821 h 437153"/>
              <a:gd name="connsiteX33" fmla="*/ 201727 w 607286"/>
              <a:gd name="connsiteY33" fmla="*/ 194593 h 437153"/>
              <a:gd name="connsiteX34" fmla="*/ 206262 w 607286"/>
              <a:gd name="connsiteY34" fmla="*/ 186708 h 437153"/>
              <a:gd name="connsiteX35" fmla="*/ 212282 w 607286"/>
              <a:gd name="connsiteY35" fmla="*/ 179447 h 437153"/>
              <a:gd name="connsiteX36" fmla="*/ 219162 w 607286"/>
              <a:gd name="connsiteY36" fmla="*/ 172654 h 437153"/>
              <a:gd name="connsiteX37" fmla="*/ 226198 w 607286"/>
              <a:gd name="connsiteY37" fmla="*/ 166174 h 437153"/>
              <a:gd name="connsiteX38" fmla="*/ 229169 w 607286"/>
              <a:gd name="connsiteY38" fmla="*/ 163285 h 437153"/>
              <a:gd name="connsiteX39" fmla="*/ 232296 w 607286"/>
              <a:gd name="connsiteY39" fmla="*/ 159928 h 437153"/>
              <a:gd name="connsiteX40" fmla="*/ 234407 w 607286"/>
              <a:gd name="connsiteY40" fmla="*/ 156102 h 437153"/>
              <a:gd name="connsiteX41" fmla="*/ 234720 w 607286"/>
              <a:gd name="connsiteY41" fmla="*/ 151808 h 437153"/>
              <a:gd name="connsiteX42" fmla="*/ 230107 w 607286"/>
              <a:gd name="connsiteY42" fmla="*/ 144625 h 437153"/>
              <a:gd name="connsiteX43" fmla="*/ 222602 w 607286"/>
              <a:gd name="connsiteY43" fmla="*/ 143922 h 437153"/>
              <a:gd name="connsiteX44" fmla="*/ 213767 w 607286"/>
              <a:gd name="connsiteY44" fmla="*/ 150715 h 437153"/>
              <a:gd name="connsiteX45" fmla="*/ 213845 w 607286"/>
              <a:gd name="connsiteY45" fmla="*/ 163441 h 437153"/>
              <a:gd name="connsiteX46" fmla="*/ 191642 w 607286"/>
              <a:gd name="connsiteY46" fmla="*/ 168204 h 437153"/>
              <a:gd name="connsiteX47" fmla="*/ 190156 w 607286"/>
              <a:gd name="connsiteY47" fmla="*/ 152745 h 437153"/>
              <a:gd name="connsiteX48" fmla="*/ 194613 w 607286"/>
              <a:gd name="connsiteY48" fmla="*/ 140097 h 437153"/>
              <a:gd name="connsiteX49" fmla="*/ 204463 w 607286"/>
              <a:gd name="connsiteY49" fmla="*/ 130806 h 437153"/>
              <a:gd name="connsiteX50" fmla="*/ 218849 w 607286"/>
              <a:gd name="connsiteY50" fmla="*/ 125263 h 437153"/>
              <a:gd name="connsiteX51" fmla="*/ 232843 w 607286"/>
              <a:gd name="connsiteY51" fmla="*/ 123935 h 437153"/>
              <a:gd name="connsiteX52" fmla="*/ 384360 w 607286"/>
              <a:gd name="connsiteY52" fmla="*/ 92226 h 437153"/>
              <a:gd name="connsiteX53" fmla="*/ 395386 w 607286"/>
              <a:gd name="connsiteY53" fmla="*/ 95660 h 437153"/>
              <a:gd name="connsiteX54" fmla="*/ 402189 w 607286"/>
              <a:gd name="connsiteY54" fmla="*/ 101515 h 437153"/>
              <a:gd name="connsiteX55" fmla="*/ 405161 w 607286"/>
              <a:gd name="connsiteY55" fmla="*/ 107448 h 437153"/>
              <a:gd name="connsiteX56" fmla="*/ 405552 w 607286"/>
              <a:gd name="connsiteY56" fmla="*/ 117752 h 437153"/>
              <a:gd name="connsiteX57" fmla="*/ 402971 w 607286"/>
              <a:gd name="connsiteY57" fmla="*/ 123685 h 437153"/>
              <a:gd name="connsiteX58" fmla="*/ 399687 w 607286"/>
              <a:gd name="connsiteY58" fmla="*/ 126495 h 437153"/>
              <a:gd name="connsiteX59" fmla="*/ 398045 w 607286"/>
              <a:gd name="connsiteY59" fmla="*/ 127354 h 437153"/>
              <a:gd name="connsiteX60" fmla="*/ 398123 w 607286"/>
              <a:gd name="connsiteY60" fmla="*/ 127588 h 437153"/>
              <a:gd name="connsiteX61" fmla="*/ 399218 w 607286"/>
              <a:gd name="connsiteY61" fmla="*/ 127822 h 437153"/>
              <a:gd name="connsiteX62" fmla="*/ 401877 w 607286"/>
              <a:gd name="connsiteY62" fmla="*/ 128213 h 437153"/>
              <a:gd name="connsiteX63" fmla="*/ 405474 w 607286"/>
              <a:gd name="connsiteY63" fmla="*/ 129306 h 437153"/>
              <a:gd name="connsiteX64" fmla="*/ 409462 w 607286"/>
              <a:gd name="connsiteY64" fmla="*/ 131804 h 437153"/>
              <a:gd name="connsiteX65" fmla="*/ 413059 w 607286"/>
              <a:gd name="connsiteY65" fmla="*/ 136409 h 437153"/>
              <a:gd name="connsiteX66" fmla="*/ 415718 w 607286"/>
              <a:gd name="connsiteY66" fmla="*/ 143982 h 437153"/>
              <a:gd name="connsiteX67" fmla="*/ 415874 w 607286"/>
              <a:gd name="connsiteY67" fmla="*/ 152569 h 437153"/>
              <a:gd name="connsiteX68" fmla="*/ 412121 w 607286"/>
              <a:gd name="connsiteY68" fmla="*/ 162092 h 437153"/>
              <a:gd name="connsiteX69" fmla="*/ 402893 w 607286"/>
              <a:gd name="connsiteY69" fmla="*/ 170913 h 437153"/>
              <a:gd name="connsiteX70" fmla="*/ 386706 w 607286"/>
              <a:gd name="connsiteY70" fmla="*/ 177159 h 437153"/>
              <a:gd name="connsiteX71" fmla="*/ 370676 w 607286"/>
              <a:gd name="connsiteY71" fmla="*/ 178564 h 437153"/>
              <a:gd name="connsiteX72" fmla="*/ 359180 w 607286"/>
              <a:gd name="connsiteY72" fmla="*/ 175831 h 437153"/>
              <a:gd name="connsiteX73" fmla="*/ 351439 w 607286"/>
              <a:gd name="connsiteY73" fmla="*/ 170367 h 437153"/>
              <a:gd name="connsiteX74" fmla="*/ 346669 w 607286"/>
              <a:gd name="connsiteY74" fmla="*/ 163732 h 437153"/>
              <a:gd name="connsiteX75" fmla="*/ 344245 w 607286"/>
              <a:gd name="connsiteY75" fmla="*/ 157408 h 437153"/>
              <a:gd name="connsiteX76" fmla="*/ 343306 w 607286"/>
              <a:gd name="connsiteY76" fmla="*/ 152881 h 437153"/>
              <a:gd name="connsiteX77" fmla="*/ 365749 w 607286"/>
              <a:gd name="connsiteY77" fmla="*/ 148119 h 437153"/>
              <a:gd name="connsiteX78" fmla="*/ 371067 w 607286"/>
              <a:gd name="connsiteY78" fmla="*/ 157174 h 437153"/>
              <a:gd name="connsiteX79" fmla="*/ 375915 w 607286"/>
              <a:gd name="connsiteY79" fmla="*/ 159126 h 437153"/>
              <a:gd name="connsiteX80" fmla="*/ 381702 w 607286"/>
              <a:gd name="connsiteY80" fmla="*/ 158736 h 437153"/>
              <a:gd name="connsiteX81" fmla="*/ 389287 w 607286"/>
              <a:gd name="connsiteY81" fmla="*/ 154989 h 437153"/>
              <a:gd name="connsiteX82" fmla="*/ 390694 w 607286"/>
              <a:gd name="connsiteY82" fmla="*/ 147182 h 437153"/>
              <a:gd name="connsiteX83" fmla="*/ 388818 w 607286"/>
              <a:gd name="connsiteY83" fmla="*/ 143045 h 437153"/>
              <a:gd name="connsiteX84" fmla="*/ 385768 w 607286"/>
              <a:gd name="connsiteY84" fmla="*/ 140937 h 437153"/>
              <a:gd name="connsiteX85" fmla="*/ 381936 w 607286"/>
              <a:gd name="connsiteY85" fmla="*/ 140469 h 437153"/>
              <a:gd name="connsiteX86" fmla="*/ 377870 w 607286"/>
              <a:gd name="connsiteY86" fmla="*/ 141093 h 437153"/>
              <a:gd name="connsiteX87" fmla="*/ 373882 w 607286"/>
              <a:gd name="connsiteY87" fmla="*/ 142108 h 437153"/>
              <a:gd name="connsiteX88" fmla="*/ 371145 w 607286"/>
              <a:gd name="connsiteY88" fmla="*/ 143123 h 437153"/>
              <a:gd name="connsiteX89" fmla="*/ 367704 w 607286"/>
              <a:gd name="connsiteY89" fmla="*/ 127042 h 437153"/>
              <a:gd name="connsiteX90" fmla="*/ 370676 w 607286"/>
              <a:gd name="connsiteY90" fmla="*/ 126730 h 437153"/>
              <a:gd name="connsiteX91" fmla="*/ 374664 w 607286"/>
              <a:gd name="connsiteY91" fmla="*/ 126105 h 437153"/>
              <a:gd name="connsiteX92" fmla="*/ 378417 w 607286"/>
              <a:gd name="connsiteY92" fmla="*/ 125012 h 437153"/>
              <a:gd name="connsiteX93" fmla="*/ 381858 w 607286"/>
              <a:gd name="connsiteY93" fmla="*/ 123217 h 437153"/>
              <a:gd name="connsiteX94" fmla="*/ 384047 w 607286"/>
              <a:gd name="connsiteY94" fmla="*/ 120328 h 437153"/>
              <a:gd name="connsiteX95" fmla="*/ 384282 w 607286"/>
              <a:gd name="connsiteY95" fmla="*/ 116269 h 437153"/>
              <a:gd name="connsiteX96" fmla="*/ 382562 w 607286"/>
              <a:gd name="connsiteY96" fmla="*/ 113147 h 437153"/>
              <a:gd name="connsiteX97" fmla="*/ 379590 w 607286"/>
              <a:gd name="connsiteY97" fmla="*/ 111429 h 437153"/>
              <a:gd name="connsiteX98" fmla="*/ 375837 w 607286"/>
              <a:gd name="connsiteY98" fmla="*/ 110961 h 437153"/>
              <a:gd name="connsiteX99" fmla="*/ 372005 w 607286"/>
              <a:gd name="connsiteY99" fmla="*/ 111351 h 437153"/>
              <a:gd name="connsiteX100" fmla="*/ 367626 w 607286"/>
              <a:gd name="connsiteY100" fmla="*/ 112990 h 437153"/>
              <a:gd name="connsiteX101" fmla="*/ 364342 w 607286"/>
              <a:gd name="connsiteY101" fmla="*/ 115723 h 437153"/>
              <a:gd name="connsiteX102" fmla="*/ 362621 w 607286"/>
              <a:gd name="connsiteY102" fmla="*/ 119392 h 437153"/>
              <a:gd name="connsiteX103" fmla="*/ 362856 w 607286"/>
              <a:gd name="connsiteY103" fmla="*/ 124075 h 437153"/>
              <a:gd name="connsiteX104" fmla="*/ 340648 w 607286"/>
              <a:gd name="connsiteY104" fmla="*/ 128759 h 437153"/>
              <a:gd name="connsiteX105" fmla="*/ 340804 w 607286"/>
              <a:gd name="connsiteY105" fmla="*/ 115567 h 437153"/>
              <a:gd name="connsiteX106" fmla="*/ 346278 w 607286"/>
              <a:gd name="connsiteY106" fmla="*/ 105106 h 437153"/>
              <a:gd name="connsiteX107" fmla="*/ 356053 w 607286"/>
              <a:gd name="connsiteY107" fmla="*/ 97612 h 437153"/>
              <a:gd name="connsiteX108" fmla="*/ 368799 w 607286"/>
              <a:gd name="connsiteY108" fmla="*/ 93084 h 437153"/>
              <a:gd name="connsiteX109" fmla="*/ 384360 w 607286"/>
              <a:gd name="connsiteY109" fmla="*/ 92226 h 437153"/>
              <a:gd name="connsiteX110" fmla="*/ 115676 w 607286"/>
              <a:gd name="connsiteY110" fmla="*/ 47714 h 437153"/>
              <a:gd name="connsiteX111" fmla="*/ 115676 w 607286"/>
              <a:gd name="connsiteY111" fmla="*/ 262703 h 437153"/>
              <a:gd name="connsiteX112" fmla="*/ 491681 w 607286"/>
              <a:gd name="connsiteY112" fmla="*/ 262703 h 437153"/>
              <a:gd name="connsiteX113" fmla="*/ 491681 w 607286"/>
              <a:gd name="connsiteY113" fmla="*/ 47714 h 437153"/>
              <a:gd name="connsiteX114" fmla="*/ 67884 w 607286"/>
              <a:gd name="connsiteY114" fmla="*/ 0 h 437153"/>
              <a:gd name="connsiteX115" fmla="*/ 539473 w 607286"/>
              <a:gd name="connsiteY115" fmla="*/ 0 h 437153"/>
              <a:gd name="connsiteX116" fmla="*/ 539473 w 607286"/>
              <a:gd name="connsiteY116" fmla="*/ 310417 h 437153"/>
              <a:gd name="connsiteX117" fmla="*/ 67884 w 607286"/>
              <a:gd name="connsiteY117" fmla="*/ 310417 h 43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07286" h="437153">
                <a:moveTo>
                  <a:pt x="67893" y="324883"/>
                </a:moveTo>
                <a:lnTo>
                  <a:pt x="296916" y="324883"/>
                </a:lnTo>
                <a:lnTo>
                  <a:pt x="310370" y="324883"/>
                </a:lnTo>
                <a:lnTo>
                  <a:pt x="539393" y="324883"/>
                </a:lnTo>
                <a:lnTo>
                  <a:pt x="607286" y="415370"/>
                </a:lnTo>
                <a:lnTo>
                  <a:pt x="607286" y="437153"/>
                </a:lnTo>
                <a:lnTo>
                  <a:pt x="0" y="437153"/>
                </a:lnTo>
                <a:lnTo>
                  <a:pt x="0" y="415370"/>
                </a:lnTo>
                <a:close/>
                <a:moveTo>
                  <a:pt x="306838" y="130969"/>
                </a:moveTo>
                <a:lnTo>
                  <a:pt x="311222" y="151745"/>
                </a:lnTo>
                <a:lnTo>
                  <a:pt x="332126" y="147293"/>
                </a:lnTo>
                <a:lnTo>
                  <a:pt x="335962" y="165414"/>
                </a:lnTo>
                <a:lnTo>
                  <a:pt x="315137" y="169866"/>
                </a:lnTo>
                <a:lnTo>
                  <a:pt x="319599" y="190643"/>
                </a:lnTo>
                <a:lnTo>
                  <a:pt x="301514" y="194548"/>
                </a:lnTo>
                <a:lnTo>
                  <a:pt x="297052" y="173693"/>
                </a:lnTo>
                <a:lnTo>
                  <a:pt x="276227" y="178146"/>
                </a:lnTo>
                <a:lnTo>
                  <a:pt x="272312" y="160103"/>
                </a:lnTo>
                <a:lnTo>
                  <a:pt x="293137" y="155651"/>
                </a:lnTo>
                <a:lnTo>
                  <a:pt x="288675" y="134874"/>
                </a:lnTo>
                <a:close/>
                <a:moveTo>
                  <a:pt x="232843" y="123935"/>
                </a:moveTo>
                <a:cubicBezTo>
                  <a:pt x="237222" y="124091"/>
                  <a:pt x="241131" y="124950"/>
                  <a:pt x="244492" y="126434"/>
                </a:cubicBezTo>
                <a:cubicBezTo>
                  <a:pt x="247932" y="127917"/>
                  <a:pt x="250825" y="130103"/>
                  <a:pt x="253092" y="132992"/>
                </a:cubicBezTo>
                <a:cubicBezTo>
                  <a:pt x="255438" y="135959"/>
                  <a:pt x="257080" y="139550"/>
                  <a:pt x="257940" y="143922"/>
                </a:cubicBezTo>
                <a:cubicBezTo>
                  <a:pt x="259112" y="149154"/>
                  <a:pt x="258956" y="153838"/>
                  <a:pt x="257392" y="157976"/>
                </a:cubicBezTo>
                <a:cubicBezTo>
                  <a:pt x="255907" y="162036"/>
                  <a:pt x="253718" y="165862"/>
                  <a:pt x="250747" y="169297"/>
                </a:cubicBezTo>
                <a:cubicBezTo>
                  <a:pt x="247776" y="172810"/>
                  <a:pt x="244414" y="176089"/>
                  <a:pt x="240583" y="179212"/>
                </a:cubicBezTo>
                <a:cubicBezTo>
                  <a:pt x="236831" y="182335"/>
                  <a:pt x="233234" y="185458"/>
                  <a:pt x="229872" y="188660"/>
                </a:cubicBezTo>
                <a:lnTo>
                  <a:pt x="229951" y="188816"/>
                </a:lnTo>
                <a:lnTo>
                  <a:pt x="267165" y="180852"/>
                </a:lnTo>
                <a:lnTo>
                  <a:pt x="271465" y="200917"/>
                </a:lnTo>
                <a:lnTo>
                  <a:pt x="200163" y="216142"/>
                </a:lnTo>
                <a:cubicBezTo>
                  <a:pt x="199069" y="212160"/>
                  <a:pt x="198678" y="208413"/>
                  <a:pt x="199069" y="204821"/>
                </a:cubicBezTo>
                <a:cubicBezTo>
                  <a:pt x="199382" y="201152"/>
                  <a:pt x="200242" y="197794"/>
                  <a:pt x="201727" y="194593"/>
                </a:cubicBezTo>
                <a:cubicBezTo>
                  <a:pt x="202978" y="191861"/>
                  <a:pt x="204463" y="189206"/>
                  <a:pt x="206262" y="186708"/>
                </a:cubicBezTo>
                <a:cubicBezTo>
                  <a:pt x="208060" y="184131"/>
                  <a:pt x="210093" y="181711"/>
                  <a:pt x="212282" y="179447"/>
                </a:cubicBezTo>
                <a:cubicBezTo>
                  <a:pt x="214393" y="177104"/>
                  <a:pt x="216738" y="174840"/>
                  <a:pt x="219162" y="172654"/>
                </a:cubicBezTo>
                <a:cubicBezTo>
                  <a:pt x="221585" y="170468"/>
                  <a:pt x="223931" y="168282"/>
                  <a:pt x="226198" y="166174"/>
                </a:cubicBezTo>
                <a:cubicBezTo>
                  <a:pt x="227058" y="165315"/>
                  <a:pt x="228074" y="164378"/>
                  <a:pt x="229169" y="163285"/>
                </a:cubicBezTo>
                <a:cubicBezTo>
                  <a:pt x="230342" y="162192"/>
                  <a:pt x="231358" y="161099"/>
                  <a:pt x="232296" y="159928"/>
                </a:cubicBezTo>
                <a:cubicBezTo>
                  <a:pt x="233234" y="158679"/>
                  <a:pt x="233938" y="157429"/>
                  <a:pt x="234407" y="156102"/>
                </a:cubicBezTo>
                <a:cubicBezTo>
                  <a:pt x="234954" y="154775"/>
                  <a:pt x="235032" y="153370"/>
                  <a:pt x="234720" y="151808"/>
                </a:cubicBezTo>
                <a:cubicBezTo>
                  <a:pt x="233860" y="148060"/>
                  <a:pt x="232374" y="145640"/>
                  <a:pt x="230107" y="144625"/>
                </a:cubicBezTo>
                <a:cubicBezTo>
                  <a:pt x="227918" y="143610"/>
                  <a:pt x="225416" y="143376"/>
                  <a:pt x="222602" y="143922"/>
                </a:cubicBezTo>
                <a:cubicBezTo>
                  <a:pt x="217911" y="144937"/>
                  <a:pt x="214940" y="147202"/>
                  <a:pt x="213767" y="150715"/>
                </a:cubicBezTo>
                <a:cubicBezTo>
                  <a:pt x="212594" y="154228"/>
                  <a:pt x="212594" y="158444"/>
                  <a:pt x="213845" y="163441"/>
                </a:cubicBezTo>
                <a:lnTo>
                  <a:pt x="191642" y="168204"/>
                </a:lnTo>
                <a:cubicBezTo>
                  <a:pt x="190078" y="162661"/>
                  <a:pt x="189609" y="157429"/>
                  <a:pt x="190156" y="152745"/>
                </a:cubicBezTo>
                <a:cubicBezTo>
                  <a:pt x="190704" y="147982"/>
                  <a:pt x="192189" y="143766"/>
                  <a:pt x="194613" y="140097"/>
                </a:cubicBezTo>
                <a:cubicBezTo>
                  <a:pt x="197036" y="136427"/>
                  <a:pt x="200320" y="133304"/>
                  <a:pt x="204463" y="130806"/>
                </a:cubicBezTo>
                <a:cubicBezTo>
                  <a:pt x="208529" y="128307"/>
                  <a:pt x="213376" y="126434"/>
                  <a:pt x="218849" y="125263"/>
                </a:cubicBezTo>
                <a:cubicBezTo>
                  <a:pt x="223852" y="124169"/>
                  <a:pt x="228465" y="123701"/>
                  <a:pt x="232843" y="123935"/>
                </a:cubicBezTo>
                <a:close/>
                <a:moveTo>
                  <a:pt x="384360" y="92226"/>
                </a:moveTo>
                <a:cubicBezTo>
                  <a:pt x="388818" y="92850"/>
                  <a:pt x="392415" y="94021"/>
                  <a:pt x="395386" y="95660"/>
                </a:cubicBezTo>
                <a:cubicBezTo>
                  <a:pt x="398358" y="97378"/>
                  <a:pt x="400625" y="99329"/>
                  <a:pt x="402189" y="101515"/>
                </a:cubicBezTo>
                <a:cubicBezTo>
                  <a:pt x="403832" y="103779"/>
                  <a:pt x="404770" y="105731"/>
                  <a:pt x="405161" y="107448"/>
                </a:cubicBezTo>
                <a:cubicBezTo>
                  <a:pt x="406099" y="111741"/>
                  <a:pt x="406256" y="115254"/>
                  <a:pt x="405552" y="117752"/>
                </a:cubicBezTo>
                <a:cubicBezTo>
                  <a:pt x="404926" y="120328"/>
                  <a:pt x="404066" y="122358"/>
                  <a:pt x="402971" y="123685"/>
                </a:cubicBezTo>
                <a:cubicBezTo>
                  <a:pt x="401877" y="125090"/>
                  <a:pt x="400782" y="126027"/>
                  <a:pt x="399687" y="126495"/>
                </a:cubicBezTo>
                <a:cubicBezTo>
                  <a:pt x="398592" y="127042"/>
                  <a:pt x="398045" y="127276"/>
                  <a:pt x="398045" y="127354"/>
                </a:cubicBezTo>
                <a:lnTo>
                  <a:pt x="398123" y="127588"/>
                </a:lnTo>
                <a:cubicBezTo>
                  <a:pt x="398123" y="127744"/>
                  <a:pt x="398514" y="127822"/>
                  <a:pt x="399218" y="127822"/>
                </a:cubicBezTo>
                <a:cubicBezTo>
                  <a:pt x="399922" y="127901"/>
                  <a:pt x="400782" y="127979"/>
                  <a:pt x="401877" y="128213"/>
                </a:cubicBezTo>
                <a:cubicBezTo>
                  <a:pt x="402971" y="128447"/>
                  <a:pt x="404144" y="128759"/>
                  <a:pt x="405474" y="129306"/>
                </a:cubicBezTo>
                <a:cubicBezTo>
                  <a:pt x="406881" y="129774"/>
                  <a:pt x="408132" y="130633"/>
                  <a:pt x="409462" y="131804"/>
                </a:cubicBezTo>
                <a:cubicBezTo>
                  <a:pt x="410713" y="132975"/>
                  <a:pt x="411886" y="134536"/>
                  <a:pt x="413059" y="136409"/>
                </a:cubicBezTo>
                <a:cubicBezTo>
                  <a:pt x="414154" y="138361"/>
                  <a:pt x="415014" y="140859"/>
                  <a:pt x="415718" y="143982"/>
                </a:cubicBezTo>
                <a:cubicBezTo>
                  <a:pt x="416265" y="146480"/>
                  <a:pt x="416265" y="149368"/>
                  <a:pt x="415874" y="152569"/>
                </a:cubicBezTo>
                <a:cubicBezTo>
                  <a:pt x="415483" y="155769"/>
                  <a:pt x="414232" y="158970"/>
                  <a:pt x="412121" y="162092"/>
                </a:cubicBezTo>
                <a:cubicBezTo>
                  <a:pt x="410009" y="165293"/>
                  <a:pt x="406959" y="168259"/>
                  <a:pt x="402893" y="170913"/>
                </a:cubicBezTo>
                <a:cubicBezTo>
                  <a:pt x="398827" y="173646"/>
                  <a:pt x="393431" y="175753"/>
                  <a:pt x="386706" y="177159"/>
                </a:cubicBezTo>
                <a:cubicBezTo>
                  <a:pt x="380607" y="178486"/>
                  <a:pt x="375211" y="178954"/>
                  <a:pt x="370676" y="178564"/>
                </a:cubicBezTo>
                <a:cubicBezTo>
                  <a:pt x="366140" y="178173"/>
                  <a:pt x="362387" y="177237"/>
                  <a:pt x="359180" y="175831"/>
                </a:cubicBezTo>
                <a:cubicBezTo>
                  <a:pt x="355974" y="174348"/>
                  <a:pt x="353472" y="172553"/>
                  <a:pt x="351439" y="170367"/>
                </a:cubicBezTo>
                <a:cubicBezTo>
                  <a:pt x="349484" y="168181"/>
                  <a:pt x="347920" y="165995"/>
                  <a:pt x="346669" y="163732"/>
                </a:cubicBezTo>
                <a:cubicBezTo>
                  <a:pt x="345496" y="161468"/>
                  <a:pt x="344714" y="159360"/>
                  <a:pt x="344245" y="157408"/>
                </a:cubicBezTo>
                <a:cubicBezTo>
                  <a:pt x="343775" y="155457"/>
                  <a:pt x="343463" y="153974"/>
                  <a:pt x="343306" y="152881"/>
                </a:cubicBezTo>
                <a:lnTo>
                  <a:pt x="365749" y="148119"/>
                </a:lnTo>
                <a:cubicBezTo>
                  <a:pt x="366531" y="152569"/>
                  <a:pt x="368330" y="155535"/>
                  <a:pt x="371067" y="157174"/>
                </a:cubicBezTo>
                <a:cubicBezTo>
                  <a:pt x="372474" y="158267"/>
                  <a:pt x="374116" y="158970"/>
                  <a:pt x="375915" y="159126"/>
                </a:cubicBezTo>
                <a:cubicBezTo>
                  <a:pt x="377713" y="159360"/>
                  <a:pt x="379668" y="159204"/>
                  <a:pt x="381702" y="158736"/>
                </a:cubicBezTo>
                <a:cubicBezTo>
                  <a:pt x="385064" y="158033"/>
                  <a:pt x="387566" y="156784"/>
                  <a:pt x="389287" y="154989"/>
                </a:cubicBezTo>
                <a:cubicBezTo>
                  <a:pt x="390929" y="153193"/>
                  <a:pt x="391398" y="150617"/>
                  <a:pt x="390694" y="147182"/>
                </a:cubicBezTo>
                <a:cubicBezTo>
                  <a:pt x="390303" y="145387"/>
                  <a:pt x="389678" y="143982"/>
                  <a:pt x="388818" y="143045"/>
                </a:cubicBezTo>
                <a:cubicBezTo>
                  <a:pt x="387957" y="142108"/>
                  <a:pt x="386941" y="141406"/>
                  <a:pt x="385768" y="140937"/>
                </a:cubicBezTo>
                <a:cubicBezTo>
                  <a:pt x="384595" y="140547"/>
                  <a:pt x="383344" y="140391"/>
                  <a:pt x="381936" y="140469"/>
                </a:cubicBezTo>
                <a:cubicBezTo>
                  <a:pt x="380607" y="140547"/>
                  <a:pt x="379199" y="140781"/>
                  <a:pt x="377870" y="141093"/>
                </a:cubicBezTo>
                <a:cubicBezTo>
                  <a:pt x="376149" y="141406"/>
                  <a:pt x="374820" y="141796"/>
                  <a:pt x="373882" y="142108"/>
                </a:cubicBezTo>
                <a:cubicBezTo>
                  <a:pt x="372865" y="142420"/>
                  <a:pt x="372005" y="142811"/>
                  <a:pt x="371145" y="143123"/>
                </a:cubicBezTo>
                <a:lnTo>
                  <a:pt x="367704" y="127042"/>
                </a:lnTo>
                <a:cubicBezTo>
                  <a:pt x="368564" y="126964"/>
                  <a:pt x="369581" y="126886"/>
                  <a:pt x="370676" y="126730"/>
                </a:cubicBezTo>
                <a:cubicBezTo>
                  <a:pt x="371770" y="126652"/>
                  <a:pt x="373100" y="126417"/>
                  <a:pt x="374664" y="126105"/>
                </a:cubicBezTo>
                <a:cubicBezTo>
                  <a:pt x="375915" y="125793"/>
                  <a:pt x="377166" y="125481"/>
                  <a:pt x="378417" y="125012"/>
                </a:cubicBezTo>
                <a:cubicBezTo>
                  <a:pt x="379747" y="124544"/>
                  <a:pt x="380841" y="123997"/>
                  <a:pt x="381858" y="123217"/>
                </a:cubicBezTo>
                <a:cubicBezTo>
                  <a:pt x="382796" y="122436"/>
                  <a:pt x="383578" y="121421"/>
                  <a:pt x="384047" y="120328"/>
                </a:cubicBezTo>
                <a:cubicBezTo>
                  <a:pt x="384595" y="119157"/>
                  <a:pt x="384595" y="117830"/>
                  <a:pt x="384282" y="116269"/>
                </a:cubicBezTo>
                <a:cubicBezTo>
                  <a:pt x="384047" y="115020"/>
                  <a:pt x="383422" y="113927"/>
                  <a:pt x="382562" y="113147"/>
                </a:cubicBezTo>
                <a:cubicBezTo>
                  <a:pt x="381702" y="112366"/>
                  <a:pt x="380685" y="111819"/>
                  <a:pt x="379590" y="111429"/>
                </a:cubicBezTo>
                <a:cubicBezTo>
                  <a:pt x="378417" y="111117"/>
                  <a:pt x="377166" y="110961"/>
                  <a:pt x="375837" y="110961"/>
                </a:cubicBezTo>
                <a:cubicBezTo>
                  <a:pt x="374429" y="110961"/>
                  <a:pt x="373178" y="111117"/>
                  <a:pt x="372005" y="111351"/>
                </a:cubicBezTo>
                <a:cubicBezTo>
                  <a:pt x="370441" y="111663"/>
                  <a:pt x="368955" y="112210"/>
                  <a:pt x="367626" y="112990"/>
                </a:cubicBezTo>
                <a:cubicBezTo>
                  <a:pt x="366297" y="113693"/>
                  <a:pt x="365202" y="114630"/>
                  <a:pt x="364342" y="115723"/>
                </a:cubicBezTo>
                <a:cubicBezTo>
                  <a:pt x="363481" y="116737"/>
                  <a:pt x="362934" y="117986"/>
                  <a:pt x="362621" y="119392"/>
                </a:cubicBezTo>
                <a:cubicBezTo>
                  <a:pt x="362308" y="120797"/>
                  <a:pt x="362387" y="122358"/>
                  <a:pt x="362856" y="124075"/>
                </a:cubicBezTo>
                <a:lnTo>
                  <a:pt x="340648" y="128759"/>
                </a:lnTo>
                <a:cubicBezTo>
                  <a:pt x="339631" y="123919"/>
                  <a:pt x="339709" y="119470"/>
                  <a:pt x="340804" y="115567"/>
                </a:cubicBezTo>
                <a:cubicBezTo>
                  <a:pt x="341821" y="111585"/>
                  <a:pt x="343619" y="108151"/>
                  <a:pt x="346278" y="105106"/>
                </a:cubicBezTo>
                <a:cubicBezTo>
                  <a:pt x="348937" y="102140"/>
                  <a:pt x="352221" y="99642"/>
                  <a:pt x="356053" y="97612"/>
                </a:cubicBezTo>
                <a:cubicBezTo>
                  <a:pt x="359884" y="95582"/>
                  <a:pt x="364185" y="94099"/>
                  <a:pt x="368799" y="93084"/>
                </a:cubicBezTo>
                <a:cubicBezTo>
                  <a:pt x="374820" y="91835"/>
                  <a:pt x="379981" y="91523"/>
                  <a:pt x="384360" y="92226"/>
                </a:cubicBezTo>
                <a:close/>
                <a:moveTo>
                  <a:pt x="115676" y="47714"/>
                </a:moveTo>
                <a:lnTo>
                  <a:pt x="115676" y="262703"/>
                </a:lnTo>
                <a:lnTo>
                  <a:pt x="491681" y="262703"/>
                </a:lnTo>
                <a:lnTo>
                  <a:pt x="491681" y="47714"/>
                </a:lnTo>
                <a:close/>
                <a:moveTo>
                  <a:pt x="67884" y="0"/>
                </a:moveTo>
                <a:lnTo>
                  <a:pt x="539473" y="0"/>
                </a:lnTo>
                <a:lnTo>
                  <a:pt x="539473" y="310417"/>
                </a:lnTo>
                <a:lnTo>
                  <a:pt x="67884" y="3104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3915870" y="4083824"/>
            <a:ext cx="0" cy="66952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ṡliḑe"/>
          <p:cNvSpPr/>
          <p:nvPr/>
        </p:nvSpPr>
        <p:spPr>
          <a:xfrm>
            <a:off x="8095996" y="3616489"/>
            <a:ext cx="373440" cy="37344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4</a:t>
            </a:r>
          </a:p>
        </p:txBody>
      </p:sp>
      <p:sp>
        <p:nvSpPr>
          <p:cNvPr id="35" name="ís1idè"/>
          <p:cNvSpPr/>
          <p:nvPr/>
        </p:nvSpPr>
        <p:spPr>
          <a:xfrm rot="10800000">
            <a:off x="7959444" y="4753353"/>
            <a:ext cx="646545" cy="646545"/>
          </a:xfrm>
          <a:prstGeom prst="ellipse">
            <a:avLst/>
          </a:prstGeom>
          <a:gradFill flip="none" rotWithShape="1">
            <a:gsLst>
              <a:gs pos="0">
                <a:srgbClr val="FF8FC1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6" name="íṧḻide"/>
          <p:cNvSpPr/>
          <p:nvPr/>
        </p:nvSpPr>
        <p:spPr>
          <a:xfrm>
            <a:off x="8099585" y="4933483"/>
            <a:ext cx="366262" cy="263652"/>
          </a:xfrm>
          <a:custGeom>
            <a:avLst/>
            <a:gdLst>
              <a:gd name="connsiteX0" fmla="*/ 67893 w 607286"/>
              <a:gd name="connsiteY0" fmla="*/ 324883 h 437153"/>
              <a:gd name="connsiteX1" fmla="*/ 296916 w 607286"/>
              <a:gd name="connsiteY1" fmla="*/ 324883 h 437153"/>
              <a:gd name="connsiteX2" fmla="*/ 310370 w 607286"/>
              <a:gd name="connsiteY2" fmla="*/ 324883 h 437153"/>
              <a:gd name="connsiteX3" fmla="*/ 539393 w 607286"/>
              <a:gd name="connsiteY3" fmla="*/ 324883 h 437153"/>
              <a:gd name="connsiteX4" fmla="*/ 607286 w 607286"/>
              <a:gd name="connsiteY4" fmla="*/ 415370 h 437153"/>
              <a:gd name="connsiteX5" fmla="*/ 607286 w 607286"/>
              <a:gd name="connsiteY5" fmla="*/ 437153 h 437153"/>
              <a:gd name="connsiteX6" fmla="*/ 0 w 607286"/>
              <a:gd name="connsiteY6" fmla="*/ 437153 h 437153"/>
              <a:gd name="connsiteX7" fmla="*/ 0 w 607286"/>
              <a:gd name="connsiteY7" fmla="*/ 415370 h 437153"/>
              <a:gd name="connsiteX8" fmla="*/ 306838 w 607286"/>
              <a:gd name="connsiteY8" fmla="*/ 130969 h 437153"/>
              <a:gd name="connsiteX9" fmla="*/ 311222 w 607286"/>
              <a:gd name="connsiteY9" fmla="*/ 151745 h 437153"/>
              <a:gd name="connsiteX10" fmla="*/ 332126 w 607286"/>
              <a:gd name="connsiteY10" fmla="*/ 147293 h 437153"/>
              <a:gd name="connsiteX11" fmla="*/ 335962 w 607286"/>
              <a:gd name="connsiteY11" fmla="*/ 165414 h 437153"/>
              <a:gd name="connsiteX12" fmla="*/ 315137 w 607286"/>
              <a:gd name="connsiteY12" fmla="*/ 169866 h 437153"/>
              <a:gd name="connsiteX13" fmla="*/ 319599 w 607286"/>
              <a:gd name="connsiteY13" fmla="*/ 190643 h 437153"/>
              <a:gd name="connsiteX14" fmla="*/ 301514 w 607286"/>
              <a:gd name="connsiteY14" fmla="*/ 194548 h 437153"/>
              <a:gd name="connsiteX15" fmla="*/ 297052 w 607286"/>
              <a:gd name="connsiteY15" fmla="*/ 173693 h 437153"/>
              <a:gd name="connsiteX16" fmla="*/ 276227 w 607286"/>
              <a:gd name="connsiteY16" fmla="*/ 178146 h 437153"/>
              <a:gd name="connsiteX17" fmla="*/ 272312 w 607286"/>
              <a:gd name="connsiteY17" fmla="*/ 160103 h 437153"/>
              <a:gd name="connsiteX18" fmla="*/ 293137 w 607286"/>
              <a:gd name="connsiteY18" fmla="*/ 155651 h 437153"/>
              <a:gd name="connsiteX19" fmla="*/ 288675 w 607286"/>
              <a:gd name="connsiteY19" fmla="*/ 134874 h 437153"/>
              <a:gd name="connsiteX20" fmla="*/ 232843 w 607286"/>
              <a:gd name="connsiteY20" fmla="*/ 123935 h 437153"/>
              <a:gd name="connsiteX21" fmla="*/ 244492 w 607286"/>
              <a:gd name="connsiteY21" fmla="*/ 126434 h 437153"/>
              <a:gd name="connsiteX22" fmla="*/ 253092 w 607286"/>
              <a:gd name="connsiteY22" fmla="*/ 132992 h 437153"/>
              <a:gd name="connsiteX23" fmla="*/ 257940 w 607286"/>
              <a:gd name="connsiteY23" fmla="*/ 143922 h 437153"/>
              <a:gd name="connsiteX24" fmla="*/ 257392 w 607286"/>
              <a:gd name="connsiteY24" fmla="*/ 157976 h 437153"/>
              <a:gd name="connsiteX25" fmla="*/ 250747 w 607286"/>
              <a:gd name="connsiteY25" fmla="*/ 169297 h 437153"/>
              <a:gd name="connsiteX26" fmla="*/ 240583 w 607286"/>
              <a:gd name="connsiteY26" fmla="*/ 179212 h 437153"/>
              <a:gd name="connsiteX27" fmla="*/ 229872 w 607286"/>
              <a:gd name="connsiteY27" fmla="*/ 188660 h 437153"/>
              <a:gd name="connsiteX28" fmla="*/ 229951 w 607286"/>
              <a:gd name="connsiteY28" fmla="*/ 188816 h 437153"/>
              <a:gd name="connsiteX29" fmla="*/ 267165 w 607286"/>
              <a:gd name="connsiteY29" fmla="*/ 180852 h 437153"/>
              <a:gd name="connsiteX30" fmla="*/ 271465 w 607286"/>
              <a:gd name="connsiteY30" fmla="*/ 200917 h 437153"/>
              <a:gd name="connsiteX31" fmla="*/ 200163 w 607286"/>
              <a:gd name="connsiteY31" fmla="*/ 216142 h 437153"/>
              <a:gd name="connsiteX32" fmla="*/ 199069 w 607286"/>
              <a:gd name="connsiteY32" fmla="*/ 204821 h 437153"/>
              <a:gd name="connsiteX33" fmla="*/ 201727 w 607286"/>
              <a:gd name="connsiteY33" fmla="*/ 194593 h 437153"/>
              <a:gd name="connsiteX34" fmla="*/ 206262 w 607286"/>
              <a:gd name="connsiteY34" fmla="*/ 186708 h 437153"/>
              <a:gd name="connsiteX35" fmla="*/ 212282 w 607286"/>
              <a:gd name="connsiteY35" fmla="*/ 179447 h 437153"/>
              <a:gd name="connsiteX36" fmla="*/ 219162 w 607286"/>
              <a:gd name="connsiteY36" fmla="*/ 172654 h 437153"/>
              <a:gd name="connsiteX37" fmla="*/ 226198 w 607286"/>
              <a:gd name="connsiteY37" fmla="*/ 166174 h 437153"/>
              <a:gd name="connsiteX38" fmla="*/ 229169 w 607286"/>
              <a:gd name="connsiteY38" fmla="*/ 163285 h 437153"/>
              <a:gd name="connsiteX39" fmla="*/ 232296 w 607286"/>
              <a:gd name="connsiteY39" fmla="*/ 159928 h 437153"/>
              <a:gd name="connsiteX40" fmla="*/ 234407 w 607286"/>
              <a:gd name="connsiteY40" fmla="*/ 156102 h 437153"/>
              <a:gd name="connsiteX41" fmla="*/ 234720 w 607286"/>
              <a:gd name="connsiteY41" fmla="*/ 151808 h 437153"/>
              <a:gd name="connsiteX42" fmla="*/ 230107 w 607286"/>
              <a:gd name="connsiteY42" fmla="*/ 144625 h 437153"/>
              <a:gd name="connsiteX43" fmla="*/ 222602 w 607286"/>
              <a:gd name="connsiteY43" fmla="*/ 143922 h 437153"/>
              <a:gd name="connsiteX44" fmla="*/ 213767 w 607286"/>
              <a:gd name="connsiteY44" fmla="*/ 150715 h 437153"/>
              <a:gd name="connsiteX45" fmla="*/ 213845 w 607286"/>
              <a:gd name="connsiteY45" fmla="*/ 163441 h 437153"/>
              <a:gd name="connsiteX46" fmla="*/ 191642 w 607286"/>
              <a:gd name="connsiteY46" fmla="*/ 168204 h 437153"/>
              <a:gd name="connsiteX47" fmla="*/ 190156 w 607286"/>
              <a:gd name="connsiteY47" fmla="*/ 152745 h 437153"/>
              <a:gd name="connsiteX48" fmla="*/ 194613 w 607286"/>
              <a:gd name="connsiteY48" fmla="*/ 140097 h 437153"/>
              <a:gd name="connsiteX49" fmla="*/ 204463 w 607286"/>
              <a:gd name="connsiteY49" fmla="*/ 130806 h 437153"/>
              <a:gd name="connsiteX50" fmla="*/ 218849 w 607286"/>
              <a:gd name="connsiteY50" fmla="*/ 125263 h 437153"/>
              <a:gd name="connsiteX51" fmla="*/ 232843 w 607286"/>
              <a:gd name="connsiteY51" fmla="*/ 123935 h 437153"/>
              <a:gd name="connsiteX52" fmla="*/ 384360 w 607286"/>
              <a:gd name="connsiteY52" fmla="*/ 92226 h 437153"/>
              <a:gd name="connsiteX53" fmla="*/ 395386 w 607286"/>
              <a:gd name="connsiteY53" fmla="*/ 95660 h 437153"/>
              <a:gd name="connsiteX54" fmla="*/ 402189 w 607286"/>
              <a:gd name="connsiteY54" fmla="*/ 101515 h 437153"/>
              <a:gd name="connsiteX55" fmla="*/ 405161 w 607286"/>
              <a:gd name="connsiteY55" fmla="*/ 107448 h 437153"/>
              <a:gd name="connsiteX56" fmla="*/ 405552 w 607286"/>
              <a:gd name="connsiteY56" fmla="*/ 117752 h 437153"/>
              <a:gd name="connsiteX57" fmla="*/ 402971 w 607286"/>
              <a:gd name="connsiteY57" fmla="*/ 123685 h 437153"/>
              <a:gd name="connsiteX58" fmla="*/ 399687 w 607286"/>
              <a:gd name="connsiteY58" fmla="*/ 126495 h 437153"/>
              <a:gd name="connsiteX59" fmla="*/ 398045 w 607286"/>
              <a:gd name="connsiteY59" fmla="*/ 127354 h 437153"/>
              <a:gd name="connsiteX60" fmla="*/ 398123 w 607286"/>
              <a:gd name="connsiteY60" fmla="*/ 127588 h 437153"/>
              <a:gd name="connsiteX61" fmla="*/ 399218 w 607286"/>
              <a:gd name="connsiteY61" fmla="*/ 127822 h 437153"/>
              <a:gd name="connsiteX62" fmla="*/ 401877 w 607286"/>
              <a:gd name="connsiteY62" fmla="*/ 128213 h 437153"/>
              <a:gd name="connsiteX63" fmla="*/ 405474 w 607286"/>
              <a:gd name="connsiteY63" fmla="*/ 129306 h 437153"/>
              <a:gd name="connsiteX64" fmla="*/ 409462 w 607286"/>
              <a:gd name="connsiteY64" fmla="*/ 131804 h 437153"/>
              <a:gd name="connsiteX65" fmla="*/ 413059 w 607286"/>
              <a:gd name="connsiteY65" fmla="*/ 136409 h 437153"/>
              <a:gd name="connsiteX66" fmla="*/ 415718 w 607286"/>
              <a:gd name="connsiteY66" fmla="*/ 143982 h 437153"/>
              <a:gd name="connsiteX67" fmla="*/ 415874 w 607286"/>
              <a:gd name="connsiteY67" fmla="*/ 152569 h 437153"/>
              <a:gd name="connsiteX68" fmla="*/ 412121 w 607286"/>
              <a:gd name="connsiteY68" fmla="*/ 162092 h 437153"/>
              <a:gd name="connsiteX69" fmla="*/ 402893 w 607286"/>
              <a:gd name="connsiteY69" fmla="*/ 170913 h 437153"/>
              <a:gd name="connsiteX70" fmla="*/ 386706 w 607286"/>
              <a:gd name="connsiteY70" fmla="*/ 177159 h 437153"/>
              <a:gd name="connsiteX71" fmla="*/ 370676 w 607286"/>
              <a:gd name="connsiteY71" fmla="*/ 178564 h 437153"/>
              <a:gd name="connsiteX72" fmla="*/ 359180 w 607286"/>
              <a:gd name="connsiteY72" fmla="*/ 175831 h 437153"/>
              <a:gd name="connsiteX73" fmla="*/ 351439 w 607286"/>
              <a:gd name="connsiteY73" fmla="*/ 170367 h 437153"/>
              <a:gd name="connsiteX74" fmla="*/ 346669 w 607286"/>
              <a:gd name="connsiteY74" fmla="*/ 163732 h 437153"/>
              <a:gd name="connsiteX75" fmla="*/ 344245 w 607286"/>
              <a:gd name="connsiteY75" fmla="*/ 157408 h 437153"/>
              <a:gd name="connsiteX76" fmla="*/ 343306 w 607286"/>
              <a:gd name="connsiteY76" fmla="*/ 152881 h 437153"/>
              <a:gd name="connsiteX77" fmla="*/ 365749 w 607286"/>
              <a:gd name="connsiteY77" fmla="*/ 148119 h 437153"/>
              <a:gd name="connsiteX78" fmla="*/ 371067 w 607286"/>
              <a:gd name="connsiteY78" fmla="*/ 157174 h 437153"/>
              <a:gd name="connsiteX79" fmla="*/ 375915 w 607286"/>
              <a:gd name="connsiteY79" fmla="*/ 159126 h 437153"/>
              <a:gd name="connsiteX80" fmla="*/ 381702 w 607286"/>
              <a:gd name="connsiteY80" fmla="*/ 158736 h 437153"/>
              <a:gd name="connsiteX81" fmla="*/ 389287 w 607286"/>
              <a:gd name="connsiteY81" fmla="*/ 154989 h 437153"/>
              <a:gd name="connsiteX82" fmla="*/ 390694 w 607286"/>
              <a:gd name="connsiteY82" fmla="*/ 147182 h 437153"/>
              <a:gd name="connsiteX83" fmla="*/ 388818 w 607286"/>
              <a:gd name="connsiteY83" fmla="*/ 143045 h 437153"/>
              <a:gd name="connsiteX84" fmla="*/ 385768 w 607286"/>
              <a:gd name="connsiteY84" fmla="*/ 140937 h 437153"/>
              <a:gd name="connsiteX85" fmla="*/ 381936 w 607286"/>
              <a:gd name="connsiteY85" fmla="*/ 140469 h 437153"/>
              <a:gd name="connsiteX86" fmla="*/ 377870 w 607286"/>
              <a:gd name="connsiteY86" fmla="*/ 141093 h 437153"/>
              <a:gd name="connsiteX87" fmla="*/ 373882 w 607286"/>
              <a:gd name="connsiteY87" fmla="*/ 142108 h 437153"/>
              <a:gd name="connsiteX88" fmla="*/ 371145 w 607286"/>
              <a:gd name="connsiteY88" fmla="*/ 143123 h 437153"/>
              <a:gd name="connsiteX89" fmla="*/ 367704 w 607286"/>
              <a:gd name="connsiteY89" fmla="*/ 127042 h 437153"/>
              <a:gd name="connsiteX90" fmla="*/ 370676 w 607286"/>
              <a:gd name="connsiteY90" fmla="*/ 126730 h 437153"/>
              <a:gd name="connsiteX91" fmla="*/ 374664 w 607286"/>
              <a:gd name="connsiteY91" fmla="*/ 126105 h 437153"/>
              <a:gd name="connsiteX92" fmla="*/ 378417 w 607286"/>
              <a:gd name="connsiteY92" fmla="*/ 125012 h 437153"/>
              <a:gd name="connsiteX93" fmla="*/ 381858 w 607286"/>
              <a:gd name="connsiteY93" fmla="*/ 123217 h 437153"/>
              <a:gd name="connsiteX94" fmla="*/ 384047 w 607286"/>
              <a:gd name="connsiteY94" fmla="*/ 120328 h 437153"/>
              <a:gd name="connsiteX95" fmla="*/ 384282 w 607286"/>
              <a:gd name="connsiteY95" fmla="*/ 116269 h 437153"/>
              <a:gd name="connsiteX96" fmla="*/ 382562 w 607286"/>
              <a:gd name="connsiteY96" fmla="*/ 113147 h 437153"/>
              <a:gd name="connsiteX97" fmla="*/ 379590 w 607286"/>
              <a:gd name="connsiteY97" fmla="*/ 111429 h 437153"/>
              <a:gd name="connsiteX98" fmla="*/ 375837 w 607286"/>
              <a:gd name="connsiteY98" fmla="*/ 110961 h 437153"/>
              <a:gd name="connsiteX99" fmla="*/ 372005 w 607286"/>
              <a:gd name="connsiteY99" fmla="*/ 111351 h 437153"/>
              <a:gd name="connsiteX100" fmla="*/ 367626 w 607286"/>
              <a:gd name="connsiteY100" fmla="*/ 112990 h 437153"/>
              <a:gd name="connsiteX101" fmla="*/ 364342 w 607286"/>
              <a:gd name="connsiteY101" fmla="*/ 115723 h 437153"/>
              <a:gd name="connsiteX102" fmla="*/ 362621 w 607286"/>
              <a:gd name="connsiteY102" fmla="*/ 119392 h 437153"/>
              <a:gd name="connsiteX103" fmla="*/ 362856 w 607286"/>
              <a:gd name="connsiteY103" fmla="*/ 124075 h 437153"/>
              <a:gd name="connsiteX104" fmla="*/ 340648 w 607286"/>
              <a:gd name="connsiteY104" fmla="*/ 128759 h 437153"/>
              <a:gd name="connsiteX105" fmla="*/ 340804 w 607286"/>
              <a:gd name="connsiteY105" fmla="*/ 115567 h 437153"/>
              <a:gd name="connsiteX106" fmla="*/ 346278 w 607286"/>
              <a:gd name="connsiteY106" fmla="*/ 105106 h 437153"/>
              <a:gd name="connsiteX107" fmla="*/ 356053 w 607286"/>
              <a:gd name="connsiteY107" fmla="*/ 97612 h 437153"/>
              <a:gd name="connsiteX108" fmla="*/ 368799 w 607286"/>
              <a:gd name="connsiteY108" fmla="*/ 93084 h 437153"/>
              <a:gd name="connsiteX109" fmla="*/ 384360 w 607286"/>
              <a:gd name="connsiteY109" fmla="*/ 92226 h 437153"/>
              <a:gd name="connsiteX110" fmla="*/ 115676 w 607286"/>
              <a:gd name="connsiteY110" fmla="*/ 47714 h 437153"/>
              <a:gd name="connsiteX111" fmla="*/ 115676 w 607286"/>
              <a:gd name="connsiteY111" fmla="*/ 262703 h 437153"/>
              <a:gd name="connsiteX112" fmla="*/ 491681 w 607286"/>
              <a:gd name="connsiteY112" fmla="*/ 262703 h 437153"/>
              <a:gd name="connsiteX113" fmla="*/ 491681 w 607286"/>
              <a:gd name="connsiteY113" fmla="*/ 47714 h 437153"/>
              <a:gd name="connsiteX114" fmla="*/ 67884 w 607286"/>
              <a:gd name="connsiteY114" fmla="*/ 0 h 437153"/>
              <a:gd name="connsiteX115" fmla="*/ 539473 w 607286"/>
              <a:gd name="connsiteY115" fmla="*/ 0 h 437153"/>
              <a:gd name="connsiteX116" fmla="*/ 539473 w 607286"/>
              <a:gd name="connsiteY116" fmla="*/ 310417 h 437153"/>
              <a:gd name="connsiteX117" fmla="*/ 67884 w 607286"/>
              <a:gd name="connsiteY117" fmla="*/ 310417 h 43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07286" h="437153">
                <a:moveTo>
                  <a:pt x="67893" y="324883"/>
                </a:moveTo>
                <a:lnTo>
                  <a:pt x="296916" y="324883"/>
                </a:lnTo>
                <a:lnTo>
                  <a:pt x="310370" y="324883"/>
                </a:lnTo>
                <a:lnTo>
                  <a:pt x="539393" y="324883"/>
                </a:lnTo>
                <a:lnTo>
                  <a:pt x="607286" y="415370"/>
                </a:lnTo>
                <a:lnTo>
                  <a:pt x="607286" y="437153"/>
                </a:lnTo>
                <a:lnTo>
                  <a:pt x="0" y="437153"/>
                </a:lnTo>
                <a:lnTo>
                  <a:pt x="0" y="415370"/>
                </a:lnTo>
                <a:close/>
                <a:moveTo>
                  <a:pt x="306838" y="130969"/>
                </a:moveTo>
                <a:lnTo>
                  <a:pt x="311222" y="151745"/>
                </a:lnTo>
                <a:lnTo>
                  <a:pt x="332126" y="147293"/>
                </a:lnTo>
                <a:lnTo>
                  <a:pt x="335962" y="165414"/>
                </a:lnTo>
                <a:lnTo>
                  <a:pt x="315137" y="169866"/>
                </a:lnTo>
                <a:lnTo>
                  <a:pt x="319599" y="190643"/>
                </a:lnTo>
                <a:lnTo>
                  <a:pt x="301514" y="194548"/>
                </a:lnTo>
                <a:lnTo>
                  <a:pt x="297052" y="173693"/>
                </a:lnTo>
                <a:lnTo>
                  <a:pt x="276227" y="178146"/>
                </a:lnTo>
                <a:lnTo>
                  <a:pt x="272312" y="160103"/>
                </a:lnTo>
                <a:lnTo>
                  <a:pt x="293137" y="155651"/>
                </a:lnTo>
                <a:lnTo>
                  <a:pt x="288675" y="134874"/>
                </a:lnTo>
                <a:close/>
                <a:moveTo>
                  <a:pt x="232843" y="123935"/>
                </a:moveTo>
                <a:cubicBezTo>
                  <a:pt x="237222" y="124091"/>
                  <a:pt x="241131" y="124950"/>
                  <a:pt x="244492" y="126434"/>
                </a:cubicBezTo>
                <a:cubicBezTo>
                  <a:pt x="247932" y="127917"/>
                  <a:pt x="250825" y="130103"/>
                  <a:pt x="253092" y="132992"/>
                </a:cubicBezTo>
                <a:cubicBezTo>
                  <a:pt x="255438" y="135959"/>
                  <a:pt x="257080" y="139550"/>
                  <a:pt x="257940" y="143922"/>
                </a:cubicBezTo>
                <a:cubicBezTo>
                  <a:pt x="259112" y="149154"/>
                  <a:pt x="258956" y="153838"/>
                  <a:pt x="257392" y="157976"/>
                </a:cubicBezTo>
                <a:cubicBezTo>
                  <a:pt x="255907" y="162036"/>
                  <a:pt x="253718" y="165862"/>
                  <a:pt x="250747" y="169297"/>
                </a:cubicBezTo>
                <a:cubicBezTo>
                  <a:pt x="247776" y="172810"/>
                  <a:pt x="244414" y="176089"/>
                  <a:pt x="240583" y="179212"/>
                </a:cubicBezTo>
                <a:cubicBezTo>
                  <a:pt x="236831" y="182335"/>
                  <a:pt x="233234" y="185458"/>
                  <a:pt x="229872" y="188660"/>
                </a:cubicBezTo>
                <a:lnTo>
                  <a:pt x="229951" y="188816"/>
                </a:lnTo>
                <a:lnTo>
                  <a:pt x="267165" y="180852"/>
                </a:lnTo>
                <a:lnTo>
                  <a:pt x="271465" y="200917"/>
                </a:lnTo>
                <a:lnTo>
                  <a:pt x="200163" y="216142"/>
                </a:lnTo>
                <a:cubicBezTo>
                  <a:pt x="199069" y="212160"/>
                  <a:pt x="198678" y="208413"/>
                  <a:pt x="199069" y="204821"/>
                </a:cubicBezTo>
                <a:cubicBezTo>
                  <a:pt x="199382" y="201152"/>
                  <a:pt x="200242" y="197794"/>
                  <a:pt x="201727" y="194593"/>
                </a:cubicBezTo>
                <a:cubicBezTo>
                  <a:pt x="202978" y="191861"/>
                  <a:pt x="204463" y="189206"/>
                  <a:pt x="206262" y="186708"/>
                </a:cubicBezTo>
                <a:cubicBezTo>
                  <a:pt x="208060" y="184131"/>
                  <a:pt x="210093" y="181711"/>
                  <a:pt x="212282" y="179447"/>
                </a:cubicBezTo>
                <a:cubicBezTo>
                  <a:pt x="214393" y="177104"/>
                  <a:pt x="216738" y="174840"/>
                  <a:pt x="219162" y="172654"/>
                </a:cubicBezTo>
                <a:cubicBezTo>
                  <a:pt x="221585" y="170468"/>
                  <a:pt x="223931" y="168282"/>
                  <a:pt x="226198" y="166174"/>
                </a:cubicBezTo>
                <a:cubicBezTo>
                  <a:pt x="227058" y="165315"/>
                  <a:pt x="228074" y="164378"/>
                  <a:pt x="229169" y="163285"/>
                </a:cubicBezTo>
                <a:cubicBezTo>
                  <a:pt x="230342" y="162192"/>
                  <a:pt x="231358" y="161099"/>
                  <a:pt x="232296" y="159928"/>
                </a:cubicBezTo>
                <a:cubicBezTo>
                  <a:pt x="233234" y="158679"/>
                  <a:pt x="233938" y="157429"/>
                  <a:pt x="234407" y="156102"/>
                </a:cubicBezTo>
                <a:cubicBezTo>
                  <a:pt x="234954" y="154775"/>
                  <a:pt x="235032" y="153370"/>
                  <a:pt x="234720" y="151808"/>
                </a:cubicBezTo>
                <a:cubicBezTo>
                  <a:pt x="233860" y="148060"/>
                  <a:pt x="232374" y="145640"/>
                  <a:pt x="230107" y="144625"/>
                </a:cubicBezTo>
                <a:cubicBezTo>
                  <a:pt x="227918" y="143610"/>
                  <a:pt x="225416" y="143376"/>
                  <a:pt x="222602" y="143922"/>
                </a:cubicBezTo>
                <a:cubicBezTo>
                  <a:pt x="217911" y="144937"/>
                  <a:pt x="214940" y="147202"/>
                  <a:pt x="213767" y="150715"/>
                </a:cubicBezTo>
                <a:cubicBezTo>
                  <a:pt x="212594" y="154228"/>
                  <a:pt x="212594" y="158444"/>
                  <a:pt x="213845" y="163441"/>
                </a:cubicBezTo>
                <a:lnTo>
                  <a:pt x="191642" y="168204"/>
                </a:lnTo>
                <a:cubicBezTo>
                  <a:pt x="190078" y="162661"/>
                  <a:pt x="189609" y="157429"/>
                  <a:pt x="190156" y="152745"/>
                </a:cubicBezTo>
                <a:cubicBezTo>
                  <a:pt x="190704" y="147982"/>
                  <a:pt x="192189" y="143766"/>
                  <a:pt x="194613" y="140097"/>
                </a:cubicBezTo>
                <a:cubicBezTo>
                  <a:pt x="197036" y="136427"/>
                  <a:pt x="200320" y="133304"/>
                  <a:pt x="204463" y="130806"/>
                </a:cubicBezTo>
                <a:cubicBezTo>
                  <a:pt x="208529" y="128307"/>
                  <a:pt x="213376" y="126434"/>
                  <a:pt x="218849" y="125263"/>
                </a:cubicBezTo>
                <a:cubicBezTo>
                  <a:pt x="223852" y="124169"/>
                  <a:pt x="228465" y="123701"/>
                  <a:pt x="232843" y="123935"/>
                </a:cubicBezTo>
                <a:close/>
                <a:moveTo>
                  <a:pt x="384360" y="92226"/>
                </a:moveTo>
                <a:cubicBezTo>
                  <a:pt x="388818" y="92850"/>
                  <a:pt x="392415" y="94021"/>
                  <a:pt x="395386" y="95660"/>
                </a:cubicBezTo>
                <a:cubicBezTo>
                  <a:pt x="398358" y="97378"/>
                  <a:pt x="400625" y="99329"/>
                  <a:pt x="402189" y="101515"/>
                </a:cubicBezTo>
                <a:cubicBezTo>
                  <a:pt x="403832" y="103779"/>
                  <a:pt x="404770" y="105731"/>
                  <a:pt x="405161" y="107448"/>
                </a:cubicBezTo>
                <a:cubicBezTo>
                  <a:pt x="406099" y="111741"/>
                  <a:pt x="406256" y="115254"/>
                  <a:pt x="405552" y="117752"/>
                </a:cubicBezTo>
                <a:cubicBezTo>
                  <a:pt x="404926" y="120328"/>
                  <a:pt x="404066" y="122358"/>
                  <a:pt x="402971" y="123685"/>
                </a:cubicBezTo>
                <a:cubicBezTo>
                  <a:pt x="401877" y="125090"/>
                  <a:pt x="400782" y="126027"/>
                  <a:pt x="399687" y="126495"/>
                </a:cubicBezTo>
                <a:cubicBezTo>
                  <a:pt x="398592" y="127042"/>
                  <a:pt x="398045" y="127276"/>
                  <a:pt x="398045" y="127354"/>
                </a:cubicBezTo>
                <a:lnTo>
                  <a:pt x="398123" y="127588"/>
                </a:lnTo>
                <a:cubicBezTo>
                  <a:pt x="398123" y="127744"/>
                  <a:pt x="398514" y="127822"/>
                  <a:pt x="399218" y="127822"/>
                </a:cubicBezTo>
                <a:cubicBezTo>
                  <a:pt x="399922" y="127901"/>
                  <a:pt x="400782" y="127979"/>
                  <a:pt x="401877" y="128213"/>
                </a:cubicBezTo>
                <a:cubicBezTo>
                  <a:pt x="402971" y="128447"/>
                  <a:pt x="404144" y="128759"/>
                  <a:pt x="405474" y="129306"/>
                </a:cubicBezTo>
                <a:cubicBezTo>
                  <a:pt x="406881" y="129774"/>
                  <a:pt x="408132" y="130633"/>
                  <a:pt x="409462" y="131804"/>
                </a:cubicBezTo>
                <a:cubicBezTo>
                  <a:pt x="410713" y="132975"/>
                  <a:pt x="411886" y="134536"/>
                  <a:pt x="413059" y="136409"/>
                </a:cubicBezTo>
                <a:cubicBezTo>
                  <a:pt x="414154" y="138361"/>
                  <a:pt x="415014" y="140859"/>
                  <a:pt x="415718" y="143982"/>
                </a:cubicBezTo>
                <a:cubicBezTo>
                  <a:pt x="416265" y="146480"/>
                  <a:pt x="416265" y="149368"/>
                  <a:pt x="415874" y="152569"/>
                </a:cubicBezTo>
                <a:cubicBezTo>
                  <a:pt x="415483" y="155769"/>
                  <a:pt x="414232" y="158970"/>
                  <a:pt x="412121" y="162092"/>
                </a:cubicBezTo>
                <a:cubicBezTo>
                  <a:pt x="410009" y="165293"/>
                  <a:pt x="406959" y="168259"/>
                  <a:pt x="402893" y="170913"/>
                </a:cubicBezTo>
                <a:cubicBezTo>
                  <a:pt x="398827" y="173646"/>
                  <a:pt x="393431" y="175753"/>
                  <a:pt x="386706" y="177159"/>
                </a:cubicBezTo>
                <a:cubicBezTo>
                  <a:pt x="380607" y="178486"/>
                  <a:pt x="375211" y="178954"/>
                  <a:pt x="370676" y="178564"/>
                </a:cubicBezTo>
                <a:cubicBezTo>
                  <a:pt x="366140" y="178173"/>
                  <a:pt x="362387" y="177237"/>
                  <a:pt x="359180" y="175831"/>
                </a:cubicBezTo>
                <a:cubicBezTo>
                  <a:pt x="355974" y="174348"/>
                  <a:pt x="353472" y="172553"/>
                  <a:pt x="351439" y="170367"/>
                </a:cubicBezTo>
                <a:cubicBezTo>
                  <a:pt x="349484" y="168181"/>
                  <a:pt x="347920" y="165995"/>
                  <a:pt x="346669" y="163732"/>
                </a:cubicBezTo>
                <a:cubicBezTo>
                  <a:pt x="345496" y="161468"/>
                  <a:pt x="344714" y="159360"/>
                  <a:pt x="344245" y="157408"/>
                </a:cubicBezTo>
                <a:cubicBezTo>
                  <a:pt x="343775" y="155457"/>
                  <a:pt x="343463" y="153974"/>
                  <a:pt x="343306" y="152881"/>
                </a:cubicBezTo>
                <a:lnTo>
                  <a:pt x="365749" y="148119"/>
                </a:lnTo>
                <a:cubicBezTo>
                  <a:pt x="366531" y="152569"/>
                  <a:pt x="368330" y="155535"/>
                  <a:pt x="371067" y="157174"/>
                </a:cubicBezTo>
                <a:cubicBezTo>
                  <a:pt x="372474" y="158267"/>
                  <a:pt x="374116" y="158970"/>
                  <a:pt x="375915" y="159126"/>
                </a:cubicBezTo>
                <a:cubicBezTo>
                  <a:pt x="377713" y="159360"/>
                  <a:pt x="379668" y="159204"/>
                  <a:pt x="381702" y="158736"/>
                </a:cubicBezTo>
                <a:cubicBezTo>
                  <a:pt x="385064" y="158033"/>
                  <a:pt x="387566" y="156784"/>
                  <a:pt x="389287" y="154989"/>
                </a:cubicBezTo>
                <a:cubicBezTo>
                  <a:pt x="390929" y="153193"/>
                  <a:pt x="391398" y="150617"/>
                  <a:pt x="390694" y="147182"/>
                </a:cubicBezTo>
                <a:cubicBezTo>
                  <a:pt x="390303" y="145387"/>
                  <a:pt x="389678" y="143982"/>
                  <a:pt x="388818" y="143045"/>
                </a:cubicBezTo>
                <a:cubicBezTo>
                  <a:pt x="387957" y="142108"/>
                  <a:pt x="386941" y="141406"/>
                  <a:pt x="385768" y="140937"/>
                </a:cubicBezTo>
                <a:cubicBezTo>
                  <a:pt x="384595" y="140547"/>
                  <a:pt x="383344" y="140391"/>
                  <a:pt x="381936" y="140469"/>
                </a:cubicBezTo>
                <a:cubicBezTo>
                  <a:pt x="380607" y="140547"/>
                  <a:pt x="379199" y="140781"/>
                  <a:pt x="377870" y="141093"/>
                </a:cubicBezTo>
                <a:cubicBezTo>
                  <a:pt x="376149" y="141406"/>
                  <a:pt x="374820" y="141796"/>
                  <a:pt x="373882" y="142108"/>
                </a:cubicBezTo>
                <a:cubicBezTo>
                  <a:pt x="372865" y="142420"/>
                  <a:pt x="372005" y="142811"/>
                  <a:pt x="371145" y="143123"/>
                </a:cubicBezTo>
                <a:lnTo>
                  <a:pt x="367704" y="127042"/>
                </a:lnTo>
                <a:cubicBezTo>
                  <a:pt x="368564" y="126964"/>
                  <a:pt x="369581" y="126886"/>
                  <a:pt x="370676" y="126730"/>
                </a:cubicBezTo>
                <a:cubicBezTo>
                  <a:pt x="371770" y="126652"/>
                  <a:pt x="373100" y="126417"/>
                  <a:pt x="374664" y="126105"/>
                </a:cubicBezTo>
                <a:cubicBezTo>
                  <a:pt x="375915" y="125793"/>
                  <a:pt x="377166" y="125481"/>
                  <a:pt x="378417" y="125012"/>
                </a:cubicBezTo>
                <a:cubicBezTo>
                  <a:pt x="379747" y="124544"/>
                  <a:pt x="380841" y="123997"/>
                  <a:pt x="381858" y="123217"/>
                </a:cubicBezTo>
                <a:cubicBezTo>
                  <a:pt x="382796" y="122436"/>
                  <a:pt x="383578" y="121421"/>
                  <a:pt x="384047" y="120328"/>
                </a:cubicBezTo>
                <a:cubicBezTo>
                  <a:pt x="384595" y="119157"/>
                  <a:pt x="384595" y="117830"/>
                  <a:pt x="384282" y="116269"/>
                </a:cubicBezTo>
                <a:cubicBezTo>
                  <a:pt x="384047" y="115020"/>
                  <a:pt x="383422" y="113927"/>
                  <a:pt x="382562" y="113147"/>
                </a:cubicBezTo>
                <a:cubicBezTo>
                  <a:pt x="381702" y="112366"/>
                  <a:pt x="380685" y="111819"/>
                  <a:pt x="379590" y="111429"/>
                </a:cubicBezTo>
                <a:cubicBezTo>
                  <a:pt x="378417" y="111117"/>
                  <a:pt x="377166" y="110961"/>
                  <a:pt x="375837" y="110961"/>
                </a:cubicBezTo>
                <a:cubicBezTo>
                  <a:pt x="374429" y="110961"/>
                  <a:pt x="373178" y="111117"/>
                  <a:pt x="372005" y="111351"/>
                </a:cubicBezTo>
                <a:cubicBezTo>
                  <a:pt x="370441" y="111663"/>
                  <a:pt x="368955" y="112210"/>
                  <a:pt x="367626" y="112990"/>
                </a:cubicBezTo>
                <a:cubicBezTo>
                  <a:pt x="366297" y="113693"/>
                  <a:pt x="365202" y="114630"/>
                  <a:pt x="364342" y="115723"/>
                </a:cubicBezTo>
                <a:cubicBezTo>
                  <a:pt x="363481" y="116737"/>
                  <a:pt x="362934" y="117986"/>
                  <a:pt x="362621" y="119392"/>
                </a:cubicBezTo>
                <a:cubicBezTo>
                  <a:pt x="362308" y="120797"/>
                  <a:pt x="362387" y="122358"/>
                  <a:pt x="362856" y="124075"/>
                </a:cubicBezTo>
                <a:lnTo>
                  <a:pt x="340648" y="128759"/>
                </a:lnTo>
                <a:cubicBezTo>
                  <a:pt x="339631" y="123919"/>
                  <a:pt x="339709" y="119470"/>
                  <a:pt x="340804" y="115567"/>
                </a:cubicBezTo>
                <a:cubicBezTo>
                  <a:pt x="341821" y="111585"/>
                  <a:pt x="343619" y="108151"/>
                  <a:pt x="346278" y="105106"/>
                </a:cubicBezTo>
                <a:cubicBezTo>
                  <a:pt x="348937" y="102140"/>
                  <a:pt x="352221" y="99642"/>
                  <a:pt x="356053" y="97612"/>
                </a:cubicBezTo>
                <a:cubicBezTo>
                  <a:pt x="359884" y="95582"/>
                  <a:pt x="364185" y="94099"/>
                  <a:pt x="368799" y="93084"/>
                </a:cubicBezTo>
                <a:cubicBezTo>
                  <a:pt x="374820" y="91835"/>
                  <a:pt x="379981" y="91523"/>
                  <a:pt x="384360" y="92226"/>
                </a:cubicBezTo>
                <a:close/>
                <a:moveTo>
                  <a:pt x="115676" y="47714"/>
                </a:moveTo>
                <a:lnTo>
                  <a:pt x="115676" y="262703"/>
                </a:lnTo>
                <a:lnTo>
                  <a:pt x="491681" y="262703"/>
                </a:lnTo>
                <a:lnTo>
                  <a:pt x="491681" y="47714"/>
                </a:lnTo>
                <a:close/>
                <a:moveTo>
                  <a:pt x="67884" y="0"/>
                </a:moveTo>
                <a:lnTo>
                  <a:pt x="539473" y="0"/>
                </a:lnTo>
                <a:lnTo>
                  <a:pt x="539473" y="310417"/>
                </a:lnTo>
                <a:lnTo>
                  <a:pt x="67884" y="3104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8282716" y="4083824"/>
            <a:ext cx="0" cy="66952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ïśḻíḑé"/>
          <p:cNvSpPr/>
          <p:nvPr/>
        </p:nvSpPr>
        <p:spPr>
          <a:xfrm>
            <a:off x="10279417" y="3597332"/>
            <a:ext cx="373442" cy="373442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5</a:t>
            </a:r>
          </a:p>
        </p:txBody>
      </p:sp>
      <p:sp>
        <p:nvSpPr>
          <p:cNvPr id="39" name="iṣlíḓe"/>
          <p:cNvSpPr/>
          <p:nvPr/>
        </p:nvSpPr>
        <p:spPr>
          <a:xfrm>
            <a:off x="10142866" y="2281260"/>
            <a:ext cx="646545" cy="646545"/>
          </a:xfrm>
          <a:prstGeom prst="ellipse">
            <a:avLst/>
          </a:prstGeom>
          <a:gradFill flip="none" rotWithShape="1">
            <a:gsLst>
              <a:gs pos="0">
                <a:srgbClr val="89FEE4"/>
              </a:gs>
              <a:gs pos="70000">
                <a:srgbClr val="83FFD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0" name="íšḻiḍê"/>
          <p:cNvSpPr/>
          <p:nvPr/>
        </p:nvSpPr>
        <p:spPr>
          <a:xfrm>
            <a:off x="10283006" y="2472705"/>
            <a:ext cx="366264" cy="263654"/>
          </a:xfrm>
          <a:custGeom>
            <a:avLst/>
            <a:gdLst>
              <a:gd name="connsiteX0" fmla="*/ 67893 w 607286"/>
              <a:gd name="connsiteY0" fmla="*/ 324883 h 437153"/>
              <a:gd name="connsiteX1" fmla="*/ 296916 w 607286"/>
              <a:gd name="connsiteY1" fmla="*/ 324883 h 437153"/>
              <a:gd name="connsiteX2" fmla="*/ 310370 w 607286"/>
              <a:gd name="connsiteY2" fmla="*/ 324883 h 437153"/>
              <a:gd name="connsiteX3" fmla="*/ 539393 w 607286"/>
              <a:gd name="connsiteY3" fmla="*/ 324883 h 437153"/>
              <a:gd name="connsiteX4" fmla="*/ 607286 w 607286"/>
              <a:gd name="connsiteY4" fmla="*/ 415370 h 437153"/>
              <a:gd name="connsiteX5" fmla="*/ 607286 w 607286"/>
              <a:gd name="connsiteY5" fmla="*/ 437153 h 437153"/>
              <a:gd name="connsiteX6" fmla="*/ 0 w 607286"/>
              <a:gd name="connsiteY6" fmla="*/ 437153 h 437153"/>
              <a:gd name="connsiteX7" fmla="*/ 0 w 607286"/>
              <a:gd name="connsiteY7" fmla="*/ 415370 h 437153"/>
              <a:gd name="connsiteX8" fmla="*/ 306838 w 607286"/>
              <a:gd name="connsiteY8" fmla="*/ 130969 h 437153"/>
              <a:gd name="connsiteX9" fmla="*/ 311222 w 607286"/>
              <a:gd name="connsiteY9" fmla="*/ 151745 h 437153"/>
              <a:gd name="connsiteX10" fmla="*/ 332126 w 607286"/>
              <a:gd name="connsiteY10" fmla="*/ 147293 h 437153"/>
              <a:gd name="connsiteX11" fmla="*/ 335962 w 607286"/>
              <a:gd name="connsiteY11" fmla="*/ 165414 h 437153"/>
              <a:gd name="connsiteX12" fmla="*/ 315137 w 607286"/>
              <a:gd name="connsiteY12" fmla="*/ 169866 h 437153"/>
              <a:gd name="connsiteX13" fmla="*/ 319599 w 607286"/>
              <a:gd name="connsiteY13" fmla="*/ 190643 h 437153"/>
              <a:gd name="connsiteX14" fmla="*/ 301514 w 607286"/>
              <a:gd name="connsiteY14" fmla="*/ 194548 h 437153"/>
              <a:gd name="connsiteX15" fmla="*/ 297052 w 607286"/>
              <a:gd name="connsiteY15" fmla="*/ 173693 h 437153"/>
              <a:gd name="connsiteX16" fmla="*/ 276227 w 607286"/>
              <a:gd name="connsiteY16" fmla="*/ 178146 h 437153"/>
              <a:gd name="connsiteX17" fmla="*/ 272312 w 607286"/>
              <a:gd name="connsiteY17" fmla="*/ 160103 h 437153"/>
              <a:gd name="connsiteX18" fmla="*/ 293137 w 607286"/>
              <a:gd name="connsiteY18" fmla="*/ 155651 h 437153"/>
              <a:gd name="connsiteX19" fmla="*/ 288675 w 607286"/>
              <a:gd name="connsiteY19" fmla="*/ 134874 h 437153"/>
              <a:gd name="connsiteX20" fmla="*/ 232843 w 607286"/>
              <a:gd name="connsiteY20" fmla="*/ 123935 h 437153"/>
              <a:gd name="connsiteX21" fmla="*/ 244492 w 607286"/>
              <a:gd name="connsiteY21" fmla="*/ 126434 h 437153"/>
              <a:gd name="connsiteX22" fmla="*/ 253092 w 607286"/>
              <a:gd name="connsiteY22" fmla="*/ 132992 h 437153"/>
              <a:gd name="connsiteX23" fmla="*/ 257940 w 607286"/>
              <a:gd name="connsiteY23" fmla="*/ 143922 h 437153"/>
              <a:gd name="connsiteX24" fmla="*/ 257392 w 607286"/>
              <a:gd name="connsiteY24" fmla="*/ 157976 h 437153"/>
              <a:gd name="connsiteX25" fmla="*/ 250747 w 607286"/>
              <a:gd name="connsiteY25" fmla="*/ 169297 h 437153"/>
              <a:gd name="connsiteX26" fmla="*/ 240583 w 607286"/>
              <a:gd name="connsiteY26" fmla="*/ 179212 h 437153"/>
              <a:gd name="connsiteX27" fmla="*/ 229872 w 607286"/>
              <a:gd name="connsiteY27" fmla="*/ 188660 h 437153"/>
              <a:gd name="connsiteX28" fmla="*/ 229951 w 607286"/>
              <a:gd name="connsiteY28" fmla="*/ 188816 h 437153"/>
              <a:gd name="connsiteX29" fmla="*/ 267165 w 607286"/>
              <a:gd name="connsiteY29" fmla="*/ 180852 h 437153"/>
              <a:gd name="connsiteX30" fmla="*/ 271465 w 607286"/>
              <a:gd name="connsiteY30" fmla="*/ 200917 h 437153"/>
              <a:gd name="connsiteX31" fmla="*/ 200163 w 607286"/>
              <a:gd name="connsiteY31" fmla="*/ 216142 h 437153"/>
              <a:gd name="connsiteX32" fmla="*/ 199069 w 607286"/>
              <a:gd name="connsiteY32" fmla="*/ 204821 h 437153"/>
              <a:gd name="connsiteX33" fmla="*/ 201727 w 607286"/>
              <a:gd name="connsiteY33" fmla="*/ 194593 h 437153"/>
              <a:gd name="connsiteX34" fmla="*/ 206262 w 607286"/>
              <a:gd name="connsiteY34" fmla="*/ 186708 h 437153"/>
              <a:gd name="connsiteX35" fmla="*/ 212282 w 607286"/>
              <a:gd name="connsiteY35" fmla="*/ 179447 h 437153"/>
              <a:gd name="connsiteX36" fmla="*/ 219162 w 607286"/>
              <a:gd name="connsiteY36" fmla="*/ 172654 h 437153"/>
              <a:gd name="connsiteX37" fmla="*/ 226198 w 607286"/>
              <a:gd name="connsiteY37" fmla="*/ 166174 h 437153"/>
              <a:gd name="connsiteX38" fmla="*/ 229169 w 607286"/>
              <a:gd name="connsiteY38" fmla="*/ 163285 h 437153"/>
              <a:gd name="connsiteX39" fmla="*/ 232296 w 607286"/>
              <a:gd name="connsiteY39" fmla="*/ 159928 h 437153"/>
              <a:gd name="connsiteX40" fmla="*/ 234407 w 607286"/>
              <a:gd name="connsiteY40" fmla="*/ 156102 h 437153"/>
              <a:gd name="connsiteX41" fmla="*/ 234720 w 607286"/>
              <a:gd name="connsiteY41" fmla="*/ 151808 h 437153"/>
              <a:gd name="connsiteX42" fmla="*/ 230107 w 607286"/>
              <a:gd name="connsiteY42" fmla="*/ 144625 h 437153"/>
              <a:gd name="connsiteX43" fmla="*/ 222602 w 607286"/>
              <a:gd name="connsiteY43" fmla="*/ 143922 h 437153"/>
              <a:gd name="connsiteX44" fmla="*/ 213767 w 607286"/>
              <a:gd name="connsiteY44" fmla="*/ 150715 h 437153"/>
              <a:gd name="connsiteX45" fmla="*/ 213845 w 607286"/>
              <a:gd name="connsiteY45" fmla="*/ 163441 h 437153"/>
              <a:gd name="connsiteX46" fmla="*/ 191642 w 607286"/>
              <a:gd name="connsiteY46" fmla="*/ 168204 h 437153"/>
              <a:gd name="connsiteX47" fmla="*/ 190156 w 607286"/>
              <a:gd name="connsiteY47" fmla="*/ 152745 h 437153"/>
              <a:gd name="connsiteX48" fmla="*/ 194613 w 607286"/>
              <a:gd name="connsiteY48" fmla="*/ 140097 h 437153"/>
              <a:gd name="connsiteX49" fmla="*/ 204463 w 607286"/>
              <a:gd name="connsiteY49" fmla="*/ 130806 h 437153"/>
              <a:gd name="connsiteX50" fmla="*/ 218849 w 607286"/>
              <a:gd name="connsiteY50" fmla="*/ 125263 h 437153"/>
              <a:gd name="connsiteX51" fmla="*/ 232843 w 607286"/>
              <a:gd name="connsiteY51" fmla="*/ 123935 h 437153"/>
              <a:gd name="connsiteX52" fmla="*/ 384360 w 607286"/>
              <a:gd name="connsiteY52" fmla="*/ 92226 h 437153"/>
              <a:gd name="connsiteX53" fmla="*/ 395386 w 607286"/>
              <a:gd name="connsiteY53" fmla="*/ 95660 h 437153"/>
              <a:gd name="connsiteX54" fmla="*/ 402189 w 607286"/>
              <a:gd name="connsiteY54" fmla="*/ 101515 h 437153"/>
              <a:gd name="connsiteX55" fmla="*/ 405161 w 607286"/>
              <a:gd name="connsiteY55" fmla="*/ 107448 h 437153"/>
              <a:gd name="connsiteX56" fmla="*/ 405552 w 607286"/>
              <a:gd name="connsiteY56" fmla="*/ 117752 h 437153"/>
              <a:gd name="connsiteX57" fmla="*/ 402971 w 607286"/>
              <a:gd name="connsiteY57" fmla="*/ 123685 h 437153"/>
              <a:gd name="connsiteX58" fmla="*/ 399687 w 607286"/>
              <a:gd name="connsiteY58" fmla="*/ 126495 h 437153"/>
              <a:gd name="connsiteX59" fmla="*/ 398045 w 607286"/>
              <a:gd name="connsiteY59" fmla="*/ 127354 h 437153"/>
              <a:gd name="connsiteX60" fmla="*/ 398123 w 607286"/>
              <a:gd name="connsiteY60" fmla="*/ 127588 h 437153"/>
              <a:gd name="connsiteX61" fmla="*/ 399218 w 607286"/>
              <a:gd name="connsiteY61" fmla="*/ 127822 h 437153"/>
              <a:gd name="connsiteX62" fmla="*/ 401877 w 607286"/>
              <a:gd name="connsiteY62" fmla="*/ 128213 h 437153"/>
              <a:gd name="connsiteX63" fmla="*/ 405474 w 607286"/>
              <a:gd name="connsiteY63" fmla="*/ 129306 h 437153"/>
              <a:gd name="connsiteX64" fmla="*/ 409462 w 607286"/>
              <a:gd name="connsiteY64" fmla="*/ 131804 h 437153"/>
              <a:gd name="connsiteX65" fmla="*/ 413059 w 607286"/>
              <a:gd name="connsiteY65" fmla="*/ 136409 h 437153"/>
              <a:gd name="connsiteX66" fmla="*/ 415718 w 607286"/>
              <a:gd name="connsiteY66" fmla="*/ 143982 h 437153"/>
              <a:gd name="connsiteX67" fmla="*/ 415874 w 607286"/>
              <a:gd name="connsiteY67" fmla="*/ 152569 h 437153"/>
              <a:gd name="connsiteX68" fmla="*/ 412121 w 607286"/>
              <a:gd name="connsiteY68" fmla="*/ 162092 h 437153"/>
              <a:gd name="connsiteX69" fmla="*/ 402893 w 607286"/>
              <a:gd name="connsiteY69" fmla="*/ 170913 h 437153"/>
              <a:gd name="connsiteX70" fmla="*/ 386706 w 607286"/>
              <a:gd name="connsiteY70" fmla="*/ 177159 h 437153"/>
              <a:gd name="connsiteX71" fmla="*/ 370676 w 607286"/>
              <a:gd name="connsiteY71" fmla="*/ 178564 h 437153"/>
              <a:gd name="connsiteX72" fmla="*/ 359180 w 607286"/>
              <a:gd name="connsiteY72" fmla="*/ 175831 h 437153"/>
              <a:gd name="connsiteX73" fmla="*/ 351439 w 607286"/>
              <a:gd name="connsiteY73" fmla="*/ 170367 h 437153"/>
              <a:gd name="connsiteX74" fmla="*/ 346669 w 607286"/>
              <a:gd name="connsiteY74" fmla="*/ 163732 h 437153"/>
              <a:gd name="connsiteX75" fmla="*/ 344245 w 607286"/>
              <a:gd name="connsiteY75" fmla="*/ 157408 h 437153"/>
              <a:gd name="connsiteX76" fmla="*/ 343306 w 607286"/>
              <a:gd name="connsiteY76" fmla="*/ 152881 h 437153"/>
              <a:gd name="connsiteX77" fmla="*/ 365749 w 607286"/>
              <a:gd name="connsiteY77" fmla="*/ 148119 h 437153"/>
              <a:gd name="connsiteX78" fmla="*/ 371067 w 607286"/>
              <a:gd name="connsiteY78" fmla="*/ 157174 h 437153"/>
              <a:gd name="connsiteX79" fmla="*/ 375915 w 607286"/>
              <a:gd name="connsiteY79" fmla="*/ 159126 h 437153"/>
              <a:gd name="connsiteX80" fmla="*/ 381702 w 607286"/>
              <a:gd name="connsiteY80" fmla="*/ 158736 h 437153"/>
              <a:gd name="connsiteX81" fmla="*/ 389287 w 607286"/>
              <a:gd name="connsiteY81" fmla="*/ 154989 h 437153"/>
              <a:gd name="connsiteX82" fmla="*/ 390694 w 607286"/>
              <a:gd name="connsiteY82" fmla="*/ 147182 h 437153"/>
              <a:gd name="connsiteX83" fmla="*/ 388818 w 607286"/>
              <a:gd name="connsiteY83" fmla="*/ 143045 h 437153"/>
              <a:gd name="connsiteX84" fmla="*/ 385768 w 607286"/>
              <a:gd name="connsiteY84" fmla="*/ 140937 h 437153"/>
              <a:gd name="connsiteX85" fmla="*/ 381936 w 607286"/>
              <a:gd name="connsiteY85" fmla="*/ 140469 h 437153"/>
              <a:gd name="connsiteX86" fmla="*/ 377870 w 607286"/>
              <a:gd name="connsiteY86" fmla="*/ 141093 h 437153"/>
              <a:gd name="connsiteX87" fmla="*/ 373882 w 607286"/>
              <a:gd name="connsiteY87" fmla="*/ 142108 h 437153"/>
              <a:gd name="connsiteX88" fmla="*/ 371145 w 607286"/>
              <a:gd name="connsiteY88" fmla="*/ 143123 h 437153"/>
              <a:gd name="connsiteX89" fmla="*/ 367704 w 607286"/>
              <a:gd name="connsiteY89" fmla="*/ 127042 h 437153"/>
              <a:gd name="connsiteX90" fmla="*/ 370676 w 607286"/>
              <a:gd name="connsiteY90" fmla="*/ 126730 h 437153"/>
              <a:gd name="connsiteX91" fmla="*/ 374664 w 607286"/>
              <a:gd name="connsiteY91" fmla="*/ 126105 h 437153"/>
              <a:gd name="connsiteX92" fmla="*/ 378417 w 607286"/>
              <a:gd name="connsiteY92" fmla="*/ 125012 h 437153"/>
              <a:gd name="connsiteX93" fmla="*/ 381858 w 607286"/>
              <a:gd name="connsiteY93" fmla="*/ 123217 h 437153"/>
              <a:gd name="connsiteX94" fmla="*/ 384047 w 607286"/>
              <a:gd name="connsiteY94" fmla="*/ 120328 h 437153"/>
              <a:gd name="connsiteX95" fmla="*/ 384282 w 607286"/>
              <a:gd name="connsiteY95" fmla="*/ 116269 h 437153"/>
              <a:gd name="connsiteX96" fmla="*/ 382562 w 607286"/>
              <a:gd name="connsiteY96" fmla="*/ 113147 h 437153"/>
              <a:gd name="connsiteX97" fmla="*/ 379590 w 607286"/>
              <a:gd name="connsiteY97" fmla="*/ 111429 h 437153"/>
              <a:gd name="connsiteX98" fmla="*/ 375837 w 607286"/>
              <a:gd name="connsiteY98" fmla="*/ 110961 h 437153"/>
              <a:gd name="connsiteX99" fmla="*/ 372005 w 607286"/>
              <a:gd name="connsiteY99" fmla="*/ 111351 h 437153"/>
              <a:gd name="connsiteX100" fmla="*/ 367626 w 607286"/>
              <a:gd name="connsiteY100" fmla="*/ 112990 h 437153"/>
              <a:gd name="connsiteX101" fmla="*/ 364342 w 607286"/>
              <a:gd name="connsiteY101" fmla="*/ 115723 h 437153"/>
              <a:gd name="connsiteX102" fmla="*/ 362621 w 607286"/>
              <a:gd name="connsiteY102" fmla="*/ 119392 h 437153"/>
              <a:gd name="connsiteX103" fmla="*/ 362856 w 607286"/>
              <a:gd name="connsiteY103" fmla="*/ 124075 h 437153"/>
              <a:gd name="connsiteX104" fmla="*/ 340648 w 607286"/>
              <a:gd name="connsiteY104" fmla="*/ 128759 h 437153"/>
              <a:gd name="connsiteX105" fmla="*/ 340804 w 607286"/>
              <a:gd name="connsiteY105" fmla="*/ 115567 h 437153"/>
              <a:gd name="connsiteX106" fmla="*/ 346278 w 607286"/>
              <a:gd name="connsiteY106" fmla="*/ 105106 h 437153"/>
              <a:gd name="connsiteX107" fmla="*/ 356053 w 607286"/>
              <a:gd name="connsiteY107" fmla="*/ 97612 h 437153"/>
              <a:gd name="connsiteX108" fmla="*/ 368799 w 607286"/>
              <a:gd name="connsiteY108" fmla="*/ 93084 h 437153"/>
              <a:gd name="connsiteX109" fmla="*/ 384360 w 607286"/>
              <a:gd name="connsiteY109" fmla="*/ 92226 h 437153"/>
              <a:gd name="connsiteX110" fmla="*/ 115676 w 607286"/>
              <a:gd name="connsiteY110" fmla="*/ 47714 h 437153"/>
              <a:gd name="connsiteX111" fmla="*/ 115676 w 607286"/>
              <a:gd name="connsiteY111" fmla="*/ 262703 h 437153"/>
              <a:gd name="connsiteX112" fmla="*/ 491681 w 607286"/>
              <a:gd name="connsiteY112" fmla="*/ 262703 h 437153"/>
              <a:gd name="connsiteX113" fmla="*/ 491681 w 607286"/>
              <a:gd name="connsiteY113" fmla="*/ 47714 h 437153"/>
              <a:gd name="connsiteX114" fmla="*/ 67884 w 607286"/>
              <a:gd name="connsiteY114" fmla="*/ 0 h 437153"/>
              <a:gd name="connsiteX115" fmla="*/ 539473 w 607286"/>
              <a:gd name="connsiteY115" fmla="*/ 0 h 437153"/>
              <a:gd name="connsiteX116" fmla="*/ 539473 w 607286"/>
              <a:gd name="connsiteY116" fmla="*/ 310417 h 437153"/>
              <a:gd name="connsiteX117" fmla="*/ 67884 w 607286"/>
              <a:gd name="connsiteY117" fmla="*/ 310417 h 43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07286" h="437153">
                <a:moveTo>
                  <a:pt x="67893" y="324883"/>
                </a:moveTo>
                <a:lnTo>
                  <a:pt x="296916" y="324883"/>
                </a:lnTo>
                <a:lnTo>
                  <a:pt x="310370" y="324883"/>
                </a:lnTo>
                <a:lnTo>
                  <a:pt x="539393" y="324883"/>
                </a:lnTo>
                <a:lnTo>
                  <a:pt x="607286" y="415370"/>
                </a:lnTo>
                <a:lnTo>
                  <a:pt x="607286" y="437153"/>
                </a:lnTo>
                <a:lnTo>
                  <a:pt x="0" y="437153"/>
                </a:lnTo>
                <a:lnTo>
                  <a:pt x="0" y="415370"/>
                </a:lnTo>
                <a:close/>
                <a:moveTo>
                  <a:pt x="306838" y="130969"/>
                </a:moveTo>
                <a:lnTo>
                  <a:pt x="311222" y="151745"/>
                </a:lnTo>
                <a:lnTo>
                  <a:pt x="332126" y="147293"/>
                </a:lnTo>
                <a:lnTo>
                  <a:pt x="335962" y="165414"/>
                </a:lnTo>
                <a:lnTo>
                  <a:pt x="315137" y="169866"/>
                </a:lnTo>
                <a:lnTo>
                  <a:pt x="319599" y="190643"/>
                </a:lnTo>
                <a:lnTo>
                  <a:pt x="301514" y="194548"/>
                </a:lnTo>
                <a:lnTo>
                  <a:pt x="297052" y="173693"/>
                </a:lnTo>
                <a:lnTo>
                  <a:pt x="276227" y="178146"/>
                </a:lnTo>
                <a:lnTo>
                  <a:pt x="272312" y="160103"/>
                </a:lnTo>
                <a:lnTo>
                  <a:pt x="293137" y="155651"/>
                </a:lnTo>
                <a:lnTo>
                  <a:pt x="288675" y="134874"/>
                </a:lnTo>
                <a:close/>
                <a:moveTo>
                  <a:pt x="232843" y="123935"/>
                </a:moveTo>
                <a:cubicBezTo>
                  <a:pt x="237222" y="124091"/>
                  <a:pt x="241131" y="124950"/>
                  <a:pt x="244492" y="126434"/>
                </a:cubicBezTo>
                <a:cubicBezTo>
                  <a:pt x="247932" y="127917"/>
                  <a:pt x="250825" y="130103"/>
                  <a:pt x="253092" y="132992"/>
                </a:cubicBezTo>
                <a:cubicBezTo>
                  <a:pt x="255438" y="135959"/>
                  <a:pt x="257080" y="139550"/>
                  <a:pt x="257940" y="143922"/>
                </a:cubicBezTo>
                <a:cubicBezTo>
                  <a:pt x="259112" y="149154"/>
                  <a:pt x="258956" y="153838"/>
                  <a:pt x="257392" y="157976"/>
                </a:cubicBezTo>
                <a:cubicBezTo>
                  <a:pt x="255907" y="162036"/>
                  <a:pt x="253718" y="165862"/>
                  <a:pt x="250747" y="169297"/>
                </a:cubicBezTo>
                <a:cubicBezTo>
                  <a:pt x="247776" y="172810"/>
                  <a:pt x="244414" y="176089"/>
                  <a:pt x="240583" y="179212"/>
                </a:cubicBezTo>
                <a:cubicBezTo>
                  <a:pt x="236831" y="182335"/>
                  <a:pt x="233234" y="185458"/>
                  <a:pt x="229872" y="188660"/>
                </a:cubicBezTo>
                <a:lnTo>
                  <a:pt x="229951" y="188816"/>
                </a:lnTo>
                <a:lnTo>
                  <a:pt x="267165" y="180852"/>
                </a:lnTo>
                <a:lnTo>
                  <a:pt x="271465" y="200917"/>
                </a:lnTo>
                <a:lnTo>
                  <a:pt x="200163" y="216142"/>
                </a:lnTo>
                <a:cubicBezTo>
                  <a:pt x="199069" y="212160"/>
                  <a:pt x="198678" y="208413"/>
                  <a:pt x="199069" y="204821"/>
                </a:cubicBezTo>
                <a:cubicBezTo>
                  <a:pt x="199382" y="201152"/>
                  <a:pt x="200242" y="197794"/>
                  <a:pt x="201727" y="194593"/>
                </a:cubicBezTo>
                <a:cubicBezTo>
                  <a:pt x="202978" y="191861"/>
                  <a:pt x="204463" y="189206"/>
                  <a:pt x="206262" y="186708"/>
                </a:cubicBezTo>
                <a:cubicBezTo>
                  <a:pt x="208060" y="184131"/>
                  <a:pt x="210093" y="181711"/>
                  <a:pt x="212282" y="179447"/>
                </a:cubicBezTo>
                <a:cubicBezTo>
                  <a:pt x="214393" y="177104"/>
                  <a:pt x="216738" y="174840"/>
                  <a:pt x="219162" y="172654"/>
                </a:cubicBezTo>
                <a:cubicBezTo>
                  <a:pt x="221585" y="170468"/>
                  <a:pt x="223931" y="168282"/>
                  <a:pt x="226198" y="166174"/>
                </a:cubicBezTo>
                <a:cubicBezTo>
                  <a:pt x="227058" y="165315"/>
                  <a:pt x="228074" y="164378"/>
                  <a:pt x="229169" y="163285"/>
                </a:cubicBezTo>
                <a:cubicBezTo>
                  <a:pt x="230342" y="162192"/>
                  <a:pt x="231358" y="161099"/>
                  <a:pt x="232296" y="159928"/>
                </a:cubicBezTo>
                <a:cubicBezTo>
                  <a:pt x="233234" y="158679"/>
                  <a:pt x="233938" y="157429"/>
                  <a:pt x="234407" y="156102"/>
                </a:cubicBezTo>
                <a:cubicBezTo>
                  <a:pt x="234954" y="154775"/>
                  <a:pt x="235032" y="153370"/>
                  <a:pt x="234720" y="151808"/>
                </a:cubicBezTo>
                <a:cubicBezTo>
                  <a:pt x="233860" y="148060"/>
                  <a:pt x="232374" y="145640"/>
                  <a:pt x="230107" y="144625"/>
                </a:cubicBezTo>
                <a:cubicBezTo>
                  <a:pt x="227918" y="143610"/>
                  <a:pt x="225416" y="143376"/>
                  <a:pt x="222602" y="143922"/>
                </a:cubicBezTo>
                <a:cubicBezTo>
                  <a:pt x="217911" y="144937"/>
                  <a:pt x="214940" y="147202"/>
                  <a:pt x="213767" y="150715"/>
                </a:cubicBezTo>
                <a:cubicBezTo>
                  <a:pt x="212594" y="154228"/>
                  <a:pt x="212594" y="158444"/>
                  <a:pt x="213845" y="163441"/>
                </a:cubicBezTo>
                <a:lnTo>
                  <a:pt x="191642" y="168204"/>
                </a:lnTo>
                <a:cubicBezTo>
                  <a:pt x="190078" y="162661"/>
                  <a:pt x="189609" y="157429"/>
                  <a:pt x="190156" y="152745"/>
                </a:cubicBezTo>
                <a:cubicBezTo>
                  <a:pt x="190704" y="147982"/>
                  <a:pt x="192189" y="143766"/>
                  <a:pt x="194613" y="140097"/>
                </a:cubicBezTo>
                <a:cubicBezTo>
                  <a:pt x="197036" y="136427"/>
                  <a:pt x="200320" y="133304"/>
                  <a:pt x="204463" y="130806"/>
                </a:cubicBezTo>
                <a:cubicBezTo>
                  <a:pt x="208529" y="128307"/>
                  <a:pt x="213376" y="126434"/>
                  <a:pt x="218849" y="125263"/>
                </a:cubicBezTo>
                <a:cubicBezTo>
                  <a:pt x="223852" y="124169"/>
                  <a:pt x="228465" y="123701"/>
                  <a:pt x="232843" y="123935"/>
                </a:cubicBezTo>
                <a:close/>
                <a:moveTo>
                  <a:pt x="384360" y="92226"/>
                </a:moveTo>
                <a:cubicBezTo>
                  <a:pt x="388818" y="92850"/>
                  <a:pt x="392415" y="94021"/>
                  <a:pt x="395386" y="95660"/>
                </a:cubicBezTo>
                <a:cubicBezTo>
                  <a:pt x="398358" y="97378"/>
                  <a:pt x="400625" y="99329"/>
                  <a:pt x="402189" y="101515"/>
                </a:cubicBezTo>
                <a:cubicBezTo>
                  <a:pt x="403832" y="103779"/>
                  <a:pt x="404770" y="105731"/>
                  <a:pt x="405161" y="107448"/>
                </a:cubicBezTo>
                <a:cubicBezTo>
                  <a:pt x="406099" y="111741"/>
                  <a:pt x="406256" y="115254"/>
                  <a:pt x="405552" y="117752"/>
                </a:cubicBezTo>
                <a:cubicBezTo>
                  <a:pt x="404926" y="120328"/>
                  <a:pt x="404066" y="122358"/>
                  <a:pt x="402971" y="123685"/>
                </a:cubicBezTo>
                <a:cubicBezTo>
                  <a:pt x="401877" y="125090"/>
                  <a:pt x="400782" y="126027"/>
                  <a:pt x="399687" y="126495"/>
                </a:cubicBezTo>
                <a:cubicBezTo>
                  <a:pt x="398592" y="127042"/>
                  <a:pt x="398045" y="127276"/>
                  <a:pt x="398045" y="127354"/>
                </a:cubicBezTo>
                <a:lnTo>
                  <a:pt x="398123" y="127588"/>
                </a:lnTo>
                <a:cubicBezTo>
                  <a:pt x="398123" y="127744"/>
                  <a:pt x="398514" y="127822"/>
                  <a:pt x="399218" y="127822"/>
                </a:cubicBezTo>
                <a:cubicBezTo>
                  <a:pt x="399922" y="127901"/>
                  <a:pt x="400782" y="127979"/>
                  <a:pt x="401877" y="128213"/>
                </a:cubicBezTo>
                <a:cubicBezTo>
                  <a:pt x="402971" y="128447"/>
                  <a:pt x="404144" y="128759"/>
                  <a:pt x="405474" y="129306"/>
                </a:cubicBezTo>
                <a:cubicBezTo>
                  <a:pt x="406881" y="129774"/>
                  <a:pt x="408132" y="130633"/>
                  <a:pt x="409462" y="131804"/>
                </a:cubicBezTo>
                <a:cubicBezTo>
                  <a:pt x="410713" y="132975"/>
                  <a:pt x="411886" y="134536"/>
                  <a:pt x="413059" y="136409"/>
                </a:cubicBezTo>
                <a:cubicBezTo>
                  <a:pt x="414154" y="138361"/>
                  <a:pt x="415014" y="140859"/>
                  <a:pt x="415718" y="143982"/>
                </a:cubicBezTo>
                <a:cubicBezTo>
                  <a:pt x="416265" y="146480"/>
                  <a:pt x="416265" y="149368"/>
                  <a:pt x="415874" y="152569"/>
                </a:cubicBezTo>
                <a:cubicBezTo>
                  <a:pt x="415483" y="155769"/>
                  <a:pt x="414232" y="158970"/>
                  <a:pt x="412121" y="162092"/>
                </a:cubicBezTo>
                <a:cubicBezTo>
                  <a:pt x="410009" y="165293"/>
                  <a:pt x="406959" y="168259"/>
                  <a:pt x="402893" y="170913"/>
                </a:cubicBezTo>
                <a:cubicBezTo>
                  <a:pt x="398827" y="173646"/>
                  <a:pt x="393431" y="175753"/>
                  <a:pt x="386706" y="177159"/>
                </a:cubicBezTo>
                <a:cubicBezTo>
                  <a:pt x="380607" y="178486"/>
                  <a:pt x="375211" y="178954"/>
                  <a:pt x="370676" y="178564"/>
                </a:cubicBezTo>
                <a:cubicBezTo>
                  <a:pt x="366140" y="178173"/>
                  <a:pt x="362387" y="177237"/>
                  <a:pt x="359180" y="175831"/>
                </a:cubicBezTo>
                <a:cubicBezTo>
                  <a:pt x="355974" y="174348"/>
                  <a:pt x="353472" y="172553"/>
                  <a:pt x="351439" y="170367"/>
                </a:cubicBezTo>
                <a:cubicBezTo>
                  <a:pt x="349484" y="168181"/>
                  <a:pt x="347920" y="165995"/>
                  <a:pt x="346669" y="163732"/>
                </a:cubicBezTo>
                <a:cubicBezTo>
                  <a:pt x="345496" y="161468"/>
                  <a:pt x="344714" y="159360"/>
                  <a:pt x="344245" y="157408"/>
                </a:cubicBezTo>
                <a:cubicBezTo>
                  <a:pt x="343775" y="155457"/>
                  <a:pt x="343463" y="153974"/>
                  <a:pt x="343306" y="152881"/>
                </a:cubicBezTo>
                <a:lnTo>
                  <a:pt x="365749" y="148119"/>
                </a:lnTo>
                <a:cubicBezTo>
                  <a:pt x="366531" y="152569"/>
                  <a:pt x="368330" y="155535"/>
                  <a:pt x="371067" y="157174"/>
                </a:cubicBezTo>
                <a:cubicBezTo>
                  <a:pt x="372474" y="158267"/>
                  <a:pt x="374116" y="158970"/>
                  <a:pt x="375915" y="159126"/>
                </a:cubicBezTo>
                <a:cubicBezTo>
                  <a:pt x="377713" y="159360"/>
                  <a:pt x="379668" y="159204"/>
                  <a:pt x="381702" y="158736"/>
                </a:cubicBezTo>
                <a:cubicBezTo>
                  <a:pt x="385064" y="158033"/>
                  <a:pt x="387566" y="156784"/>
                  <a:pt x="389287" y="154989"/>
                </a:cubicBezTo>
                <a:cubicBezTo>
                  <a:pt x="390929" y="153193"/>
                  <a:pt x="391398" y="150617"/>
                  <a:pt x="390694" y="147182"/>
                </a:cubicBezTo>
                <a:cubicBezTo>
                  <a:pt x="390303" y="145387"/>
                  <a:pt x="389678" y="143982"/>
                  <a:pt x="388818" y="143045"/>
                </a:cubicBezTo>
                <a:cubicBezTo>
                  <a:pt x="387957" y="142108"/>
                  <a:pt x="386941" y="141406"/>
                  <a:pt x="385768" y="140937"/>
                </a:cubicBezTo>
                <a:cubicBezTo>
                  <a:pt x="384595" y="140547"/>
                  <a:pt x="383344" y="140391"/>
                  <a:pt x="381936" y="140469"/>
                </a:cubicBezTo>
                <a:cubicBezTo>
                  <a:pt x="380607" y="140547"/>
                  <a:pt x="379199" y="140781"/>
                  <a:pt x="377870" y="141093"/>
                </a:cubicBezTo>
                <a:cubicBezTo>
                  <a:pt x="376149" y="141406"/>
                  <a:pt x="374820" y="141796"/>
                  <a:pt x="373882" y="142108"/>
                </a:cubicBezTo>
                <a:cubicBezTo>
                  <a:pt x="372865" y="142420"/>
                  <a:pt x="372005" y="142811"/>
                  <a:pt x="371145" y="143123"/>
                </a:cubicBezTo>
                <a:lnTo>
                  <a:pt x="367704" y="127042"/>
                </a:lnTo>
                <a:cubicBezTo>
                  <a:pt x="368564" y="126964"/>
                  <a:pt x="369581" y="126886"/>
                  <a:pt x="370676" y="126730"/>
                </a:cubicBezTo>
                <a:cubicBezTo>
                  <a:pt x="371770" y="126652"/>
                  <a:pt x="373100" y="126417"/>
                  <a:pt x="374664" y="126105"/>
                </a:cubicBezTo>
                <a:cubicBezTo>
                  <a:pt x="375915" y="125793"/>
                  <a:pt x="377166" y="125481"/>
                  <a:pt x="378417" y="125012"/>
                </a:cubicBezTo>
                <a:cubicBezTo>
                  <a:pt x="379747" y="124544"/>
                  <a:pt x="380841" y="123997"/>
                  <a:pt x="381858" y="123217"/>
                </a:cubicBezTo>
                <a:cubicBezTo>
                  <a:pt x="382796" y="122436"/>
                  <a:pt x="383578" y="121421"/>
                  <a:pt x="384047" y="120328"/>
                </a:cubicBezTo>
                <a:cubicBezTo>
                  <a:pt x="384595" y="119157"/>
                  <a:pt x="384595" y="117830"/>
                  <a:pt x="384282" y="116269"/>
                </a:cubicBezTo>
                <a:cubicBezTo>
                  <a:pt x="384047" y="115020"/>
                  <a:pt x="383422" y="113927"/>
                  <a:pt x="382562" y="113147"/>
                </a:cubicBezTo>
                <a:cubicBezTo>
                  <a:pt x="381702" y="112366"/>
                  <a:pt x="380685" y="111819"/>
                  <a:pt x="379590" y="111429"/>
                </a:cubicBezTo>
                <a:cubicBezTo>
                  <a:pt x="378417" y="111117"/>
                  <a:pt x="377166" y="110961"/>
                  <a:pt x="375837" y="110961"/>
                </a:cubicBezTo>
                <a:cubicBezTo>
                  <a:pt x="374429" y="110961"/>
                  <a:pt x="373178" y="111117"/>
                  <a:pt x="372005" y="111351"/>
                </a:cubicBezTo>
                <a:cubicBezTo>
                  <a:pt x="370441" y="111663"/>
                  <a:pt x="368955" y="112210"/>
                  <a:pt x="367626" y="112990"/>
                </a:cubicBezTo>
                <a:cubicBezTo>
                  <a:pt x="366297" y="113693"/>
                  <a:pt x="365202" y="114630"/>
                  <a:pt x="364342" y="115723"/>
                </a:cubicBezTo>
                <a:cubicBezTo>
                  <a:pt x="363481" y="116737"/>
                  <a:pt x="362934" y="117986"/>
                  <a:pt x="362621" y="119392"/>
                </a:cubicBezTo>
                <a:cubicBezTo>
                  <a:pt x="362308" y="120797"/>
                  <a:pt x="362387" y="122358"/>
                  <a:pt x="362856" y="124075"/>
                </a:cubicBezTo>
                <a:lnTo>
                  <a:pt x="340648" y="128759"/>
                </a:lnTo>
                <a:cubicBezTo>
                  <a:pt x="339631" y="123919"/>
                  <a:pt x="339709" y="119470"/>
                  <a:pt x="340804" y="115567"/>
                </a:cubicBezTo>
                <a:cubicBezTo>
                  <a:pt x="341821" y="111585"/>
                  <a:pt x="343619" y="108151"/>
                  <a:pt x="346278" y="105106"/>
                </a:cubicBezTo>
                <a:cubicBezTo>
                  <a:pt x="348937" y="102140"/>
                  <a:pt x="352221" y="99642"/>
                  <a:pt x="356053" y="97612"/>
                </a:cubicBezTo>
                <a:cubicBezTo>
                  <a:pt x="359884" y="95582"/>
                  <a:pt x="364185" y="94099"/>
                  <a:pt x="368799" y="93084"/>
                </a:cubicBezTo>
                <a:cubicBezTo>
                  <a:pt x="374820" y="91835"/>
                  <a:pt x="379981" y="91523"/>
                  <a:pt x="384360" y="92226"/>
                </a:cubicBezTo>
                <a:close/>
                <a:moveTo>
                  <a:pt x="115676" y="47714"/>
                </a:moveTo>
                <a:lnTo>
                  <a:pt x="115676" y="262703"/>
                </a:lnTo>
                <a:lnTo>
                  <a:pt x="491681" y="262703"/>
                </a:lnTo>
                <a:lnTo>
                  <a:pt x="491681" y="47714"/>
                </a:lnTo>
                <a:close/>
                <a:moveTo>
                  <a:pt x="67884" y="0"/>
                </a:moveTo>
                <a:lnTo>
                  <a:pt x="539473" y="0"/>
                </a:lnTo>
                <a:lnTo>
                  <a:pt x="539473" y="310417"/>
                </a:lnTo>
                <a:lnTo>
                  <a:pt x="67884" y="3104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10466138" y="2927805"/>
            <a:ext cx="1" cy="66952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3379988" y="2045581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850558" y="2573312"/>
            <a:ext cx="2597742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6" name="矩形 3"/>
          <p:cNvSpPr>
            <a:spLocks noChangeArrowheads="1"/>
          </p:cNvSpPr>
          <p:nvPr/>
        </p:nvSpPr>
        <p:spPr bwMode="auto">
          <a:xfrm>
            <a:off x="7545588" y="2045581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016158" y="2573312"/>
            <a:ext cx="2597742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50" name="矩形 3"/>
          <p:cNvSpPr>
            <a:spLocks noChangeArrowheads="1"/>
          </p:cNvSpPr>
          <p:nvPr/>
        </p:nvSpPr>
        <p:spPr bwMode="auto">
          <a:xfrm>
            <a:off x="1297188" y="4420481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67758" y="4948212"/>
            <a:ext cx="2597742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53" name="矩形 3"/>
          <p:cNvSpPr>
            <a:spLocks noChangeArrowheads="1"/>
          </p:cNvSpPr>
          <p:nvPr/>
        </p:nvSpPr>
        <p:spPr bwMode="auto">
          <a:xfrm>
            <a:off x="5462788" y="4420481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933358" y="4948212"/>
            <a:ext cx="2597742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56" name="矩形 3"/>
          <p:cNvSpPr>
            <a:spLocks noChangeArrowheads="1"/>
          </p:cNvSpPr>
          <p:nvPr/>
        </p:nvSpPr>
        <p:spPr bwMode="auto">
          <a:xfrm>
            <a:off x="9628388" y="4420481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098958" y="4948212"/>
            <a:ext cx="2597742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19" name="任意多边形: 形状 18"/>
          <p:cNvSpPr/>
          <p:nvPr/>
        </p:nvSpPr>
        <p:spPr>
          <a:xfrm>
            <a:off x="0" y="-116352"/>
            <a:ext cx="2719243" cy="1344439"/>
          </a:xfrm>
          <a:custGeom>
            <a:avLst/>
            <a:gdLst>
              <a:gd name="connsiteX0" fmla="*/ 0 w 3553959"/>
              <a:gd name="connsiteY0" fmla="*/ 0 h 1757136"/>
              <a:gd name="connsiteX1" fmla="*/ 3553959 w 3553959"/>
              <a:gd name="connsiteY1" fmla="*/ 0 h 1757136"/>
              <a:gd name="connsiteX2" fmla="*/ 3114675 w 3553959"/>
              <a:gd name="connsiteY2" fmla="*/ 1757136 h 1757136"/>
              <a:gd name="connsiteX3" fmla="*/ 0 w 3553959"/>
              <a:gd name="connsiteY3" fmla="*/ 1757136 h 17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959" h="1757136">
                <a:moveTo>
                  <a:pt x="0" y="0"/>
                </a:moveTo>
                <a:lnTo>
                  <a:pt x="3553959" y="0"/>
                </a:lnTo>
                <a:lnTo>
                  <a:pt x="3114675" y="1757136"/>
                </a:lnTo>
                <a:lnTo>
                  <a:pt x="0" y="1757136"/>
                </a:lnTo>
                <a:close/>
              </a:path>
            </a:pathLst>
          </a:custGeom>
          <a:gradFill flip="none" rotWithShape="1">
            <a:gsLst>
              <a:gs pos="0">
                <a:srgbClr val="89FEE4"/>
              </a:gs>
              <a:gs pos="70000">
                <a:srgbClr val="83FFD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3" name="组合 32"/>
          <p:cNvGrpSpPr/>
          <p:nvPr/>
        </p:nvGrpSpPr>
        <p:grpSpPr>
          <a:xfrm flipH="1">
            <a:off x="99451" y="-495395"/>
            <a:ext cx="2777212" cy="2857596"/>
            <a:chOff x="8666906" y="-495396"/>
            <a:chExt cx="3340109" cy="3436785"/>
          </a:xfrm>
        </p:grpSpPr>
        <p:sp>
          <p:nvSpPr>
            <p:cNvPr id="23" name="任意多边形: 形状 22"/>
            <p:cNvSpPr/>
            <p:nvPr/>
          </p:nvSpPr>
          <p:spPr>
            <a:xfrm rot="2476214" flipH="1" flipV="1">
              <a:off x="11731238" y="1033488"/>
              <a:ext cx="275777" cy="1479781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 rot="2476214" flipV="1">
              <a:off x="11389389" y="399914"/>
              <a:ext cx="51707" cy="2421728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2476214" flipH="1" flipV="1">
              <a:off x="10876541" y="206842"/>
              <a:ext cx="207309" cy="2734547"/>
            </a:xfrm>
            <a:prstGeom prst="rect">
              <a:avLst/>
            </a:pr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 rot="2476214" flipH="1" flipV="1">
              <a:off x="11157601" y="-313735"/>
              <a:ext cx="207309" cy="1975611"/>
            </a:xfrm>
            <a:custGeom>
              <a:avLst/>
              <a:gdLst>
                <a:gd name="connsiteX0" fmla="*/ 207309 w 207309"/>
                <a:gd name="connsiteY0" fmla="*/ 1793676 h 1975611"/>
                <a:gd name="connsiteX1" fmla="*/ 0 w 207309"/>
                <a:gd name="connsiteY1" fmla="*/ 1975611 h 1975611"/>
                <a:gd name="connsiteX2" fmla="*/ 0 w 207309"/>
                <a:gd name="connsiteY2" fmla="*/ 0 h 1975611"/>
                <a:gd name="connsiteX3" fmla="*/ 207309 w 207309"/>
                <a:gd name="connsiteY3" fmla="*/ 0 h 197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975611">
                  <a:moveTo>
                    <a:pt x="207309" y="1793676"/>
                  </a:moveTo>
                  <a:lnTo>
                    <a:pt x="0" y="1975611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rot="2476214" flipH="1" flipV="1">
              <a:off x="9761949" y="512960"/>
              <a:ext cx="442540" cy="2047513"/>
            </a:xfrm>
            <a:prstGeom prst="rect">
              <a:avLst/>
            </a:prstGeom>
            <a:gradFill flip="none" rotWithShape="1">
              <a:gsLst>
                <a:gs pos="0">
                  <a:srgbClr val="B5B6FF"/>
                </a:gs>
                <a:gs pos="70000">
                  <a:srgbClr val="9C9F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476214" flipH="1" flipV="1">
              <a:off x="9264900" y="-351684"/>
              <a:ext cx="207309" cy="2734547"/>
            </a:xfrm>
            <a:custGeom>
              <a:avLst/>
              <a:gdLst>
                <a:gd name="connsiteX0" fmla="*/ 207309 w 207309"/>
                <a:gd name="connsiteY0" fmla="*/ 2659108 h 2734547"/>
                <a:gd name="connsiteX1" fmla="*/ 121349 w 207309"/>
                <a:gd name="connsiteY1" fmla="*/ 2734547 h 2734547"/>
                <a:gd name="connsiteX2" fmla="*/ 0 w 207309"/>
                <a:gd name="connsiteY2" fmla="*/ 2734547 h 2734547"/>
                <a:gd name="connsiteX3" fmla="*/ 0 w 207309"/>
                <a:gd name="connsiteY3" fmla="*/ 0 h 2734547"/>
                <a:gd name="connsiteX4" fmla="*/ 207309 w 207309"/>
                <a:gd name="connsiteY4" fmla="*/ 0 h 273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09" h="2734547">
                  <a:moveTo>
                    <a:pt x="207309" y="2659108"/>
                  </a:moveTo>
                  <a:lnTo>
                    <a:pt x="121349" y="2734547"/>
                  </a:lnTo>
                  <a:lnTo>
                    <a:pt x="0" y="2734547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2476214" flipH="1" flipV="1">
              <a:off x="9548072" y="-495396"/>
              <a:ext cx="830985" cy="1782112"/>
            </a:xfrm>
            <a:custGeom>
              <a:avLst/>
              <a:gdLst>
                <a:gd name="connsiteX0" fmla="*/ 830985 w 830985"/>
                <a:gd name="connsiteY0" fmla="*/ 1052838 h 1782112"/>
                <a:gd name="connsiteX1" fmla="*/ 0 w 830985"/>
                <a:gd name="connsiteY1" fmla="*/ 1782112 h 1782112"/>
                <a:gd name="connsiteX2" fmla="*/ 0 w 830985"/>
                <a:gd name="connsiteY2" fmla="*/ 0 h 1782112"/>
                <a:gd name="connsiteX3" fmla="*/ 830985 w 830985"/>
                <a:gd name="connsiteY3" fmla="*/ 0 h 178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985" h="1782112">
                  <a:moveTo>
                    <a:pt x="830985" y="1052838"/>
                  </a:moveTo>
                  <a:lnTo>
                    <a:pt x="0" y="1782112"/>
                  </a:lnTo>
                  <a:lnTo>
                    <a:pt x="0" y="0"/>
                  </a:lnTo>
                  <a:lnTo>
                    <a:pt x="83098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 rot="2476214" flipH="1" flipV="1">
              <a:off x="8666906" y="-300411"/>
              <a:ext cx="207309" cy="1868329"/>
            </a:xfrm>
            <a:custGeom>
              <a:avLst/>
              <a:gdLst>
                <a:gd name="connsiteX0" fmla="*/ 207309 w 207309"/>
                <a:gd name="connsiteY0" fmla="*/ 1686394 h 1868329"/>
                <a:gd name="connsiteX1" fmla="*/ 0 w 207309"/>
                <a:gd name="connsiteY1" fmla="*/ 1868329 h 1868329"/>
                <a:gd name="connsiteX2" fmla="*/ 0 w 207309"/>
                <a:gd name="connsiteY2" fmla="*/ 0 h 1868329"/>
                <a:gd name="connsiteX3" fmla="*/ 207309 w 207309"/>
                <a:gd name="connsiteY3" fmla="*/ 0 h 186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868329">
                  <a:moveTo>
                    <a:pt x="207309" y="1686394"/>
                  </a:moveTo>
                  <a:lnTo>
                    <a:pt x="0" y="1868329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 rot="2476214" flipH="1" flipV="1">
              <a:off x="9048412" y="-97130"/>
              <a:ext cx="167264" cy="146792"/>
            </a:xfrm>
            <a:custGeom>
              <a:avLst/>
              <a:gdLst>
                <a:gd name="connsiteX0" fmla="*/ 167264 w 167264"/>
                <a:gd name="connsiteY0" fmla="*/ 0 h 146792"/>
                <a:gd name="connsiteX1" fmla="*/ 0 w 167264"/>
                <a:gd name="connsiteY1" fmla="*/ 146792 h 146792"/>
                <a:gd name="connsiteX2" fmla="*/ 0 w 167264"/>
                <a:gd name="connsiteY2" fmla="*/ 0 h 14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264" h="146792">
                  <a:moveTo>
                    <a:pt x="167264" y="0"/>
                  </a:moveTo>
                  <a:lnTo>
                    <a:pt x="0" y="146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 cstate="print"/>
            <a:srcRect l="27103"/>
            <a:stretch>
              <a:fillRect/>
            </a:stretch>
          </p:blipFill>
          <p:spPr>
            <a:xfrm rot="16200000" flipH="1" flipV="1">
              <a:off x="10728326" y="28791"/>
              <a:ext cx="634313" cy="969225"/>
            </a:xfrm>
            <a:custGeom>
              <a:avLst/>
              <a:gdLst>
                <a:gd name="connsiteX0" fmla="*/ 0 w 634313"/>
                <a:gd name="connsiteY0" fmla="*/ 969225 h 969225"/>
                <a:gd name="connsiteX1" fmla="*/ 0 w 634313"/>
                <a:gd name="connsiteY1" fmla="*/ 0 h 969225"/>
                <a:gd name="connsiteX2" fmla="*/ 634313 w 634313"/>
                <a:gd name="connsiteY2" fmla="*/ 0 h 969225"/>
                <a:gd name="connsiteX3" fmla="*/ 634313 w 634313"/>
                <a:gd name="connsiteY3" fmla="*/ 969225 h 96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13" h="969225">
                  <a:moveTo>
                    <a:pt x="0" y="969225"/>
                  </a:moveTo>
                  <a:lnTo>
                    <a:pt x="0" y="0"/>
                  </a:lnTo>
                  <a:lnTo>
                    <a:pt x="634313" y="0"/>
                  </a:lnTo>
                  <a:lnTo>
                    <a:pt x="634313" y="969225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21"/>
          <p:cNvSpPr/>
          <p:nvPr/>
        </p:nvSpPr>
        <p:spPr>
          <a:xfrm flipH="1" flipV="1">
            <a:off x="9309698" y="5537349"/>
            <a:ext cx="2882301" cy="1425057"/>
          </a:xfrm>
          <a:custGeom>
            <a:avLst/>
            <a:gdLst>
              <a:gd name="connsiteX0" fmla="*/ 0 w 3553959"/>
              <a:gd name="connsiteY0" fmla="*/ 0 h 1757136"/>
              <a:gd name="connsiteX1" fmla="*/ 3553959 w 3553959"/>
              <a:gd name="connsiteY1" fmla="*/ 0 h 1757136"/>
              <a:gd name="connsiteX2" fmla="*/ 3114675 w 3553959"/>
              <a:gd name="connsiteY2" fmla="*/ 1757136 h 1757136"/>
              <a:gd name="connsiteX3" fmla="*/ 0 w 3553959"/>
              <a:gd name="connsiteY3" fmla="*/ 1757136 h 17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959" h="1757136">
                <a:moveTo>
                  <a:pt x="0" y="0"/>
                </a:moveTo>
                <a:lnTo>
                  <a:pt x="3553959" y="0"/>
                </a:lnTo>
                <a:lnTo>
                  <a:pt x="3114675" y="1757136"/>
                </a:lnTo>
                <a:lnTo>
                  <a:pt x="0" y="1757136"/>
                </a:lnTo>
                <a:close/>
              </a:path>
            </a:pathLst>
          </a:custGeom>
          <a:gradFill flip="none" rotWithShape="1">
            <a:gsLst>
              <a:gs pos="0">
                <a:srgbClr val="FF8FC1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4" name="组合 33"/>
          <p:cNvGrpSpPr/>
          <p:nvPr/>
        </p:nvGrpSpPr>
        <p:grpSpPr>
          <a:xfrm flipV="1">
            <a:off x="9156252" y="4381500"/>
            <a:ext cx="2883957" cy="3132846"/>
            <a:chOff x="8666906" y="-613281"/>
            <a:chExt cx="3272269" cy="3554670"/>
          </a:xfrm>
        </p:grpSpPr>
        <p:sp>
          <p:nvSpPr>
            <p:cNvPr id="35" name="任意多边形: 形状 34"/>
            <p:cNvSpPr/>
            <p:nvPr/>
          </p:nvSpPr>
          <p:spPr>
            <a:xfrm rot="2476214" flipH="1" flipV="1">
              <a:off x="11663398" y="1054004"/>
              <a:ext cx="275777" cy="1479781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 rot="2476214" flipV="1">
              <a:off x="11389389" y="399914"/>
              <a:ext cx="51707" cy="2421728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 rot="2476214" flipH="1" flipV="1">
              <a:off x="10876541" y="206842"/>
              <a:ext cx="207309" cy="2734547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 rot="2476214" flipH="1" flipV="1">
              <a:off x="11157601" y="-313735"/>
              <a:ext cx="207309" cy="1975611"/>
            </a:xfrm>
            <a:custGeom>
              <a:avLst/>
              <a:gdLst>
                <a:gd name="connsiteX0" fmla="*/ 207309 w 207309"/>
                <a:gd name="connsiteY0" fmla="*/ 1793676 h 1975611"/>
                <a:gd name="connsiteX1" fmla="*/ 0 w 207309"/>
                <a:gd name="connsiteY1" fmla="*/ 1975611 h 1975611"/>
                <a:gd name="connsiteX2" fmla="*/ 0 w 207309"/>
                <a:gd name="connsiteY2" fmla="*/ 0 h 1975611"/>
                <a:gd name="connsiteX3" fmla="*/ 207309 w 207309"/>
                <a:gd name="connsiteY3" fmla="*/ 0 h 197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975611">
                  <a:moveTo>
                    <a:pt x="207309" y="1793676"/>
                  </a:moveTo>
                  <a:lnTo>
                    <a:pt x="0" y="1975611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solidFill>
              <a:srgbClr val="FFC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rot="2476214" flipH="1" flipV="1">
              <a:off x="10246465" y="-128486"/>
              <a:ext cx="207309" cy="2734547"/>
            </a:xfrm>
            <a:prstGeom prst="rect">
              <a:avLst/>
            </a:pr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任意多边形: 形状 39"/>
            <p:cNvSpPr/>
            <p:nvPr/>
          </p:nvSpPr>
          <p:spPr>
            <a:xfrm rot="2476214" flipH="1" flipV="1">
              <a:off x="9264900" y="-351684"/>
              <a:ext cx="207309" cy="2734547"/>
            </a:xfrm>
            <a:custGeom>
              <a:avLst/>
              <a:gdLst>
                <a:gd name="connsiteX0" fmla="*/ 207309 w 207309"/>
                <a:gd name="connsiteY0" fmla="*/ 2659108 h 2734547"/>
                <a:gd name="connsiteX1" fmla="*/ 121349 w 207309"/>
                <a:gd name="connsiteY1" fmla="*/ 2734547 h 2734547"/>
                <a:gd name="connsiteX2" fmla="*/ 0 w 207309"/>
                <a:gd name="connsiteY2" fmla="*/ 2734547 h 2734547"/>
                <a:gd name="connsiteX3" fmla="*/ 0 w 207309"/>
                <a:gd name="connsiteY3" fmla="*/ 0 h 2734547"/>
                <a:gd name="connsiteX4" fmla="*/ 207309 w 207309"/>
                <a:gd name="connsiteY4" fmla="*/ 0 h 273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09" h="2734547">
                  <a:moveTo>
                    <a:pt x="207309" y="2659108"/>
                  </a:moveTo>
                  <a:lnTo>
                    <a:pt x="121349" y="2734547"/>
                  </a:lnTo>
                  <a:lnTo>
                    <a:pt x="0" y="2734547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任意多边形: 形状 40"/>
            <p:cNvSpPr/>
            <p:nvPr/>
          </p:nvSpPr>
          <p:spPr>
            <a:xfrm rot="2476214" flipH="1" flipV="1">
              <a:off x="9606589" y="-613281"/>
              <a:ext cx="1022824" cy="1782112"/>
            </a:xfrm>
            <a:custGeom>
              <a:avLst/>
              <a:gdLst>
                <a:gd name="connsiteX0" fmla="*/ 830985 w 830985"/>
                <a:gd name="connsiteY0" fmla="*/ 1052838 h 1782112"/>
                <a:gd name="connsiteX1" fmla="*/ 0 w 830985"/>
                <a:gd name="connsiteY1" fmla="*/ 1782112 h 1782112"/>
                <a:gd name="connsiteX2" fmla="*/ 0 w 830985"/>
                <a:gd name="connsiteY2" fmla="*/ 0 h 1782112"/>
                <a:gd name="connsiteX3" fmla="*/ 830985 w 830985"/>
                <a:gd name="connsiteY3" fmla="*/ 0 h 178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985" h="1782112">
                  <a:moveTo>
                    <a:pt x="830985" y="1052838"/>
                  </a:moveTo>
                  <a:lnTo>
                    <a:pt x="0" y="1782112"/>
                  </a:lnTo>
                  <a:lnTo>
                    <a:pt x="0" y="0"/>
                  </a:lnTo>
                  <a:lnTo>
                    <a:pt x="83098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 rot="2476214" flipH="1" flipV="1">
              <a:off x="8666906" y="-300411"/>
              <a:ext cx="207309" cy="1868329"/>
            </a:xfrm>
            <a:custGeom>
              <a:avLst/>
              <a:gdLst>
                <a:gd name="connsiteX0" fmla="*/ 207309 w 207309"/>
                <a:gd name="connsiteY0" fmla="*/ 1686394 h 1868329"/>
                <a:gd name="connsiteX1" fmla="*/ 0 w 207309"/>
                <a:gd name="connsiteY1" fmla="*/ 1868329 h 1868329"/>
                <a:gd name="connsiteX2" fmla="*/ 0 w 207309"/>
                <a:gd name="connsiteY2" fmla="*/ 0 h 1868329"/>
                <a:gd name="connsiteX3" fmla="*/ 207309 w 207309"/>
                <a:gd name="connsiteY3" fmla="*/ 0 h 186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868329">
                  <a:moveTo>
                    <a:pt x="207309" y="1686394"/>
                  </a:moveTo>
                  <a:lnTo>
                    <a:pt x="0" y="1868329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rot="2476214" flipH="1" flipV="1">
              <a:off x="9048412" y="-97130"/>
              <a:ext cx="167264" cy="146792"/>
            </a:xfrm>
            <a:custGeom>
              <a:avLst/>
              <a:gdLst>
                <a:gd name="connsiteX0" fmla="*/ 167264 w 167264"/>
                <a:gd name="connsiteY0" fmla="*/ 0 h 146792"/>
                <a:gd name="connsiteX1" fmla="*/ 0 w 167264"/>
                <a:gd name="connsiteY1" fmla="*/ 146792 h 146792"/>
                <a:gd name="connsiteX2" fmla="*/ 0 w 167264"/>
                <a:gd name="connsiteY2" fmla="*/ 0 h 14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264" h="146792">
                  <a:moveTo>
                    <a:pt x="167264" y="0"/>
                  </a:moveTo>
                  <a:lnTo>
                    <a:pt x="0" y="146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2" cstate="print"/>
            <a:srcRect l="27103"/>
            <a:stretch>
              <a:fillRect/>
            </a:stretch>
          </p:blipFill>
          <p:spPr>
            <a:xfrm rot="16200000" flipH="1" flipV="1">
              <a:off x="10728326" y="28791"/>
              <a:ext cx="634313" cy="969225"/>
            </a:xfrm>
            <a:custGeom>
              <a:avLst/>
              <a:gdLst>
                <a:gd name="connsiteX0" fmla="*/ 0 w 634313"/>
                <a:gd name="connsiteY0" fmla="*/ 969225 h 969225"/>
                <a:gd name="connsiteX1" fmla="*/ 0 w 634313"/>
                <a:gd name="connsiteY1" fmla="*/ 0 h 969225"/>
                <a:gd name="connsiteX2" fmla="*/ 634313 w 634313"/>
                <a:gd name="connsiteY2" fmla="*/ 0 h 969225"/>
                <a:gd name="connsiteX3" fmla="*/ 634313 w 634313"/>
                <a:gd name="connsiteY3" fmla="*/ 969225 h 96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13" h="969225">
                  <a:moveTo>
                    <a:pt x="0" y="969225"/>
                  </a:moveTo>
                  <a:lnTo>
                    <a:pt x="0" y="0"/>
                  </a:lnTo>
                  <a:lnTo>
                    <a:pt x="634313" y="0"/>
                  </a:lnTo>
                  <a:lnTo>
                    <a:pt x="634313" y="969225"/>
                  </a:lnTo>
                  <a:close/>
                </a:path>
              </a:pathLst>
            </a:custGeom>
          </p:spPr>
        </p:pic>
      </p:grpSp>
      <p:sp>
        <p:nvSpPr>
          <p:cNvPr id="47" name="文本框 46"/>
          <p:cNvSpPr txBox="1"/>
          <p:nvPr/>
        </p:nvSpPr>
        <p:spPr>
          <a:xfrm>
            <a:off x="1828800" y="1802836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MID YEAR WORK SUMMARY</a:t>
            </a:r>
            <a:endParaRPr lang="zh-CN" altLang="en-US" sz="4000" dirty="0">
              <a:solidFill>
                <a:schemeClr val="bg1">
                  <a:lumMod val="8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88540" y="2845779"/>
            <a:ext cx="1043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  <a:sym typeface="Arial"/>
              </a:rPr>
              <a:t>THANK YOU</a:t>
            </a:r>
            <a:endParaRPr lang="zh-CN" altLang="en-US" sz="8000" spc="3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itchFamily="2" charset="-122"/>
              <a:ea typeface="字魂35号-经典雅黑" pitchFamily="2" charset="-122"/>
              <a:sym typeface="Arial"/>
            </a:endParaRPr>
          </a:p>
        </p:txBody>
      </p:sp>
      <p:sp>
        <p:nvSpPr>
          <p:cNvPr id="51" name="任意多边形: 形状 50"/>
          <p:cNvSpPr/>
          <p:nvPr/>
        </p:nvSpPr>
        <p:spPr>
          <a:xfrm flipH="1">
            <a:off x="552204" y="5602514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9C9FFF"/>
              </a:gs>
              <a:gs pos="100000">
                <a:srgbClr val="9C9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2" name="任意多边形: 形状 51"/>
          <p:cNvSpPr/>
          <p:nvPr/>
        </p:nvSpPr>
        <p:spPr>
          <a:xfrm flipH="1">
            <a:off x="11427940" y="590549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AC8FF"/>
              </a:gs>
              <a:gs pos="100000">
                <a:srgbClr val="7AC8F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4" name="矩形: 圆角 53"/>
          <p:cNvSpPr/>
          <p:nvPr/>
        </p:nvSpPr>
        <p:spPr>
          <a:xfrm>
            <a:off x="3759200" y="5298043"/>
            <a:ext cx="2201839" cy="5693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7589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www.freeppt7.com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M" panose="00020600040101010101" pitchFamily="18" charset="-122"/>
              <a:sym typeface="Arial"/>
            </a:endParaRPr>
          </a:p>
        </p:txBody>
      </p:sp>
      <p:sp>
        <p:nvSpPr>
          <p:cNvPr id="55" name="矩形: 圆角 54"/>
          <p:cNvSpPr/>
          <p:nvPr/>
        </p:nvSpPr>
        <p:spPr>
          <a:xfrm>
            <a:off x="6230961" y="5298043"/>
            <a:ext cx="2201839" cy="5693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7589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Time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202X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M" panose="00020600040101010101" pitchFamily="18" charset="-122"/>
              <a:sym typeface="Arial"/>
            </a:endParaRPr>
          </a:p>
        </p:txBody>
      </p:sp>
      <p:grpSp>
        <p:nvGrpSpPr>
          <p:cNvPr id="65" name="组合 64"/>
          <p:cNvGrpSpPr/>
          <p:nvPr/>
        </p:nvGrpSpPr>
        <p:grpSpPr>
          <a:xfrm flipH="1" flipV="1">
            <a:off x="10067562" y="622303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686469" y="5001081"/>
            <a:ext cx="513963" cy="1322614"/>
            <a:chOff x="11487240" y="1943100"/>
            <a:chExt cx="936534" cy="2410045"/>
          </a:xfrm>
        </p:grpSpPr>
        <p:sp>
          <p:nvSpPr>
            <p:cNvPr id="67" name="任意多边形: 形状 66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8" name="任意多边形: 形状 67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47" grpId="0"/>
      <p:bldP spid="49" grpId="0"/>
      <p:bldP spid="51" grpId="0" animBg="1"/>
      <p:bldP spid="52" grpId="0" animBg="1"/>
      <p:bldP spid="54" grpId="0" animBg="1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3" y="1347795"/>
            <a:ext cx="8872151" cy="3788670"/>
            <a:chOff x="1659923" y="1393851"/>
            <a:chExt cx="8872151" cy="37886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3" y="1393851"/>
              <a:ext cx="887215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19" name="任意多边形: 形状 18"/>
          <p:cNvSpPr/>
          <p:nvPr/>
        </p:nvSpPr>
        <p:spPr>
          <a:xfrm flipH="1">
            <a:off x="9472756" y="-116352"/>
            <a:ext cx="2719243" cy="1344439"/>
          </a:xfrm>
          <a:custGeom>
            <a:avLst/>
            <a:gdLst>
              <a:gd name="connsiteX0" fmla="*/ 0 w 3553959"/>
              <a:gd name="connsiteY0" fmla="*/ 0 h 1757136"/>
              <a:gd name="connsiteX1" fmla="*/ 3553959 w 3553959"/>
              <a:gd name="connsiteY1" fmla="*/ 0 h 1757136"/>
              <a:gd name="connsiteX2" fmla="*/ 3114675 w 3553959"/>
              <a:gd name="connsiteY2" fmla="*/ 1757136 h 1757136"/>
              <a:gd name="connsiteX3" fmla="*/ 0 w 3553959"/>
              <a:gd name="connsiteY3" fmla="*/ 1757136 h 17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959" h="1757136">
                <a:moveTo>
                  <a:pt x="0" y="0"/>
                </a:moveTo>
                <a:lnTo>
                  <a:pt x="3553959" y="0"/>
                </a:lnTo>
                <a:lnTo>
                  <a:pt x="3114675" y="1757136"/>
                </a:lnTo>
                <a:lnTo>
                  <a:pt x="0" y="1757136"/>
                </a:lnTo>
                <a:close/>
              </a:path>
            </a:pathLst>
          </a:custGeom>
          <a:gradFill flip="none" rotWithShape="1">
            <a:gsLst>
              <a:gs pos="0">
                <a:srgbClr val="89FEE4"/>
              </a:gs>
              <a:gs pos="70000">
                <a:srgbClr val="83FFD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315336" y="-495395"/>
            <a:ext cx="2777212" cy="2857596"/>
            <a:chOff x="8666906" y="-495396"/>
            <a:chExt cx="3340109" cy="3436785"/>
          </a:xfrm>
        </p:grpSpPr>
        <p:sp>
          <p:nvSpPr>
            <p:cNvPr id="23" name="任意多边形: 形状 22"/>
            <p:cNvSpPr/>
            <p:nvPr/>
          </p:nvSpPr>
          <p:spPr>
            <a:xfrm rot="2476214" flipH="1" flipV="1">
              <a:off x="11731238" y="1033488"/>
              <a:ext cx="275777" cy="1479781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 rot="2476214" flipV="1">
              <a:off x="11389389" y="399914"/>
              <a:ext cx="51707" cy="2421728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2476214" flipH="1" flipV="1">
              <a:off x="10876541" y="206842"/>
              <a:ext cx="207309" cy="2734547"/>
            </a:xfrm>
            <a:prstGeom prst="rect">
              <a:avLst/>
            </a:pr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 rot="2476214" flipH="1" flipV="1">
              <a:off x="11157601" y="-313735"/>
              <a:ext cx="207309" cy="1975611"/>
            </a:xfrm>
            <a:custGeom>
              <a:avLst/>
              <a:gdLst>
                <a:gd name="connsiteX0" fmla="*/ 207309 w 207309"/>
                <a:gd name="connsiteY0" fmla="*/ 1793676 h 1975611"/>
                <a:gd name="connsiteX1" fmla="*/ 0 w 207309"/>
                <a:gd name="connsiteY1" fmla="*/ 1975611 h 1975611"/>
                <a:gd name="connsiteX2" fmla="*/ 0 w 207309"/>
                <a:gd name="connsiteY2" fmla="*/ 0 h 1975611"/>
                <a:gd name="connsiteX3" fmla="*/ 207309 w 207309"/>
                <a:gd name="connsiteY3" fmla="*/ 0 h 197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975611">
                  <a:moveTo>
                    <a:pt x="207309" y="1793676"/>
                  </a:moveTo>
                  <a:lnTo>
                    <a:pt x="0" y="1975611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rot="2476214" flipH="1" flipV="1">
              <a:off x="9761949" y="512960"/>
              <a:ext cx="442540" cy="2047513"/>
            </a:xfrm>
            <a:prstGeom prst="rect">
              <a:avLst/>
            </a:prstGeom>
            <a:gradFill flip="none" rotWithShape="1">
              <a:gsLst>
                <a:gs pos="0">
                  <a:srgbClr val="B5B6FF"/>
                </a:gs>
                <a:gs pos="70000">
                  <a:srgbClr val="9C9F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476214" flipH="1" flipV="1">
              <a:off x="9264900" y="-351684"/>
              <a:ext cx="207309" cy="2734547"/>
            </a:xfrm>
            <a:custGeom>
              <a:avLst/>
              <a:gdLst>
                <a:gd name="connsiteX0" fmla="*/ 207309 w 207309"/>
                <a:gd name="connsiteY0" fmla="*/ 2659108 h 2734547"/>
                <a:gd name="connsiteX1" fmla="*/ 121349 w 207309"/>
                <a:gd name="connsiteY1" fmla="*/ 2734547 h 2734547"/>
                <a:gd name="connsiteX2" fmla="*/ 0 w 207309"/>
                <a:gd name="connsiteY2" fmla="*/ 2734547 h 2734547"/>
                <a:gd name="connsiteX3" fmla="*/ 0 w 207309"/>
                <a:gd name="connsiteY3" fmla="*/ 0 h 2734547"/>
                <a:gd name="connsiteX4" fmla="*/ 207309 w 207309"/>
                <a:gd name="connsiteY4" fmla="*/ 0 h 273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09" h="2734547">
                  <a:moveTo>
                    <a:pt x="207309" y="2659108"/>
                  </a:moveTo>
                  <a:lnTo>
                    <a:pt x="121349" y="2734547"/>
                  </a:lnTo>
                  <a:lnTo>
                    <a:pt x="0" y="2734547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2476214" flipH="1" flipV="1">
              <a:off x="9548072" y="-495396"/>
              <a:ext cx="830985" cy="1782112"/>
            </a:xfrm>
            <a:custGeom>
              <a:avLst/>
              <a:gdLst>
                <a:gd name="connsiteX0" fmla="*/ 830985 w 830985"/>
                <a:gd name="connsiteY0" fmla="*/ 1052838 h 1782112"/>
                <a:gd name="connsiteX1" fmla="*/ 0 w 830985"/>
                <a:gd name="connsiteY1" fmla="*/ 1782112 h 1782112"/>
                <a:gd name="connsiteX2" fmla="*/ 0 w 830985"/>
                <a:gd name="connsiteY2" fmla="*/ 0 h 1782112"/>
                <a:gd name="connsiteX3" fmla="*/ 830985 w 830985"/>
                <a:gd name="connsiteY3" fmla="*/ 0 h 178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985" h="1782112">
                  <a:moveTo>
                    <a:pt x="830985" y="1052838"/>
                  </a:moveTo>
                  <a:lnTo>
                    <a:pt x="0" y="1782112"/>
                  </a:lnTo>
                  <a:lnTo>
                    <a:pt x="0" y="0"/>
                  </a:lnTo>
                  <a:lnTo>
                    <a:pt x="83098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 rot="2476214" flipH="1" flipV="1">
              <a:off x="8666906" y="-300411"/>
              <a:ext cx="207309" cy="1868329"/>
            </a:xfrm>
            <a:custGeom>
              <a:avLst/>
              <a:gdLst>
                <a:gd name="connsiteX0" fmla="*/ 207309 w 207309"/>
                <a:gd name="connsiteY0" fmla="*/ 1686394 h 1868329"/>
                <a:gd name="connsiteX1" fmla="*/ 0 w 207309"/>
                <a:gd name="connsiteY1" fmla="*/ 1868329 h 1868329"/>
                <a:gd name="connsiteX2" fmla="*/ 0 w 207309"/>
                <a:gd name="connsiteY2" fmla="*/ 0 h 1868329"/>
                <a:gd name="connsiteX3" fmla="*/ 207309 w 207309"/>
                <a:gd name="connsiteY3" fmla="*/ 0 h 186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868329">
                  <a:moveTo>
                    <a:pt x="207309" y="1686394"/>
                  </a:moveTo>
                  <a:lnTo>
                    <a:pt x="0" y="1868329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 rot="2476214" flipH="1" flipV="1">
              <a:off x="9048412" y="-97130"/>
              <a:ext cx="167264" cy="146792"/>
            </a:xfrm>
            <a:custGeom>
              <a:avLst/>
              <a:gdLst>
                <a:gd name="connsiteX0" fmla="*/ 167264 w 167264"/>
                <a:gd name="connsiteY0" fmla="*/ 0 h 146792"/>
                <a:gd name="connsiteX1" fmla="*/ 0 w 167264"/>
                <a:gd name="connsiteY1" fmla="*/ 146792 h 146792"/>
                <a:gd name="connsiteX2" fmla="*/ 0 w 167264"/>
                <a:gd name="connsiteY2" fmla="*/ 0 h 14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264" h="146792">
                  <a:moveTo>
                    <a:pt x="167264" y="0"/>
                  </a:moveTo>
                  <a:lnTo>
                    <a:pt x="0" y="146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/>
            <a:srcRect l="27103"/>
            <a:stretch>
              <a:fillRect/>
            </a:stretch>
          </p:blipFill>
          <p:spPr>
            <a:xfrm rot="16200000" flipH="1" flipV="1">
              <a:off x="10728326" y="28791"/>
              <a:ext cx="634313" cy="969225"/>
            </a:xfrm>
            <a:custGeom>
              <a:avLst/>
              <a:gdLst>
                <a:gd name="connsiteX0" fmla="*/ 0 w 634313"/>
                <a:gd name="connsiteY0" fmla="*/ 969225 h 969225"/>
                <a:gd name="connsiteX1" fmla="*/ 0 w 634313"/>
                <a:gd name="connsiteY1" fmla="*/ 0 h 969225"/>
                <a:gd name="connsiteX2" fmla="*/ 634313 w 634313"/>
                <a:gd name="connsiteY2" fmla="*/ 0 h 969225"/>
                <a:gd name="connsiteX3" fmla="*/ 634313 w 634313"/>
                <a:gd name="connsiteY3" fmla="*/ 969225 h 96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13" h="969225">
                  <a:moveTo>
                    <a:pt x="0" y="969225"/>
                  </a:moveTo>
                  <a:lnTo>
                    <a:pt x="0" y="0"/>
                  </a:lnTo>
                  <a:lnTo>
                    <a:pt x="634313" y="0"/>
                  </a:lnTo>
                  <a:lnTo>
                    <a:pt x="634313" y="969225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21"/>
          <p:cNvSpPr/>
          <p:nvPr/>
        </p:nvSpPr>
        <p:spPr>
          <a:xfrm flipV="1">
            <a:off x="0" y="5537349"/>
            <a:ext cx="2882301" cy="1425057"/>
          </a:xfrm>
          <a:custGeom>
            <a:avLst/>
            <a:gdLst>
              <a:gd name="connsiteX0" fmla="*/ 0 w 3553959"/>
              <a:gd name="connsiteY0" fmla="*/ 0 h 1757136"/>
              <a:gd name="connsiteX1" fmla="*/ 3553959 w 3553959"/>
              <a:gd name="connsiteY1" fmla="*/ 0 h 1757136"/>
              <a:gd name="connsiteX2" fmla="*/ 3114675 w 3553959"/>
              <a:gd name="connsiteY2" fmla="*/ 1757136 h 1757136"/>
              <a:gd name="connsiteX3" fmla="*/ 0 w 3553959"/>
              <a:gd name="connsiteY3" fmla="*/ 1757136 h 17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959" h="1757136">
                <a:moveTo>
                  <a:pt x="0" y="0"/>
                </a:moveTo>
                <a:lnTo>
                  <a:pt x="3553959" y="0"/>
                </a:lnTo>
                <a:lnTo>
                  <a:pt x="3114675" y="1757136"/>
                </a:lnTo>
                <a:lnTo>
                  <a:pt x="0" y="1757136"/>
                </a:lnTo>
                <a:close/>
              </a:path>
            </a:pathLst>
          </a:custGeom>
          <a:gradFill flip="none" rotWithShape="1">
            <a:gsLst>
              <a:gs pos="0">
                <a:srgbClr val="FF8FC1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 flipV="1">
            <a:off x="151790" y="4381500"/>
            <a:ext cx="2883957" cy="3132846"/>
            <a:chOff x="8666906" y="-613281"/>
            <a:chExt cx="3272269" cy="3554670"/>
          </a:xfrm>
        </p:grpSpPr>
        <p:sp>
          <p:nvSpPr>
            <p:cNvPr id="35" name="任意多边形: 形状 34"/>
            <p:cNvSpPr/>
            <p:nvPr/>
          </p:nvSpPr>
          <p:spPr>
            <a:xfrm rot="2476214" flipH="1" flipV="1">
              <a:off x="11663398" y="1054004"/>
              <a:ext cx="275777" cy="1479781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 rot="2476214" flipV="1">
              <a:off x="11389389" y="399914"/>
              <a:ext cx="51707" cy="2421728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 rot="2476214" flipH="1" flipV="1">
              <a:off x="10876541" y="206842"/>
              <a:ext cx="207309" cy="2734547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 rot="2476214" flipH="1" flipV="1">
              <a:off x="11157601" y="-313735"/>
              <a:ext cx="207309" cy="1975611"/>
            </a:xfrm>
            <a:custGeom>
              <a:avLst/>
              <a:gdLst>
                <a:gd name="connsiteX0" fmla="*/ 207309 w 207309"/>
                <a:gd name="connsiteY0" fmla="*/ 1793676 h 1975611"/>
                <a:gd name="connsiteX1" fmla="*/ 0 w 207309"/>
                <a:gd name="connsiteY1" fmla="*/ 1975611 h 1975611"/>
                <a:gd name="connsiteX2" fmla="*/ 0 w 207309"/>
                <a:gd name="connsiteY2" fmla="*/ 0 h 1975611"/>
                <a:gd name="connsiteX3" fmla="*/ 207309 w 207309"/>
                <a:gd name="connsiteY3" fmla="*/ 0 h 197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975611">
                  <a:moveTo>
                    <a:pt x="207309" y="1793676"/>
                  </a:moveTo>
                  <a:lnTo>
                    <a:pt x="0" y="1975611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solidFill>
              <a:srgbClr val="FFC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rot="2476214" flipH="1" flipV="1">
              <a:off x="10246465" y="-128486"/>
              <a:ext cx="207309" cy="2734547"/>
            </a:xfrm>
            <a:prstGeom prst="rect">
              <a:avLst/>
            </a:pr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任意多边形: 形状 39"/>
            <p:cNvSpPr/>
            <p:nvPr/>
          </p:nvSpPr>
          <p:spPr>
            <a:xfrm rot="2476214" flipH="1" flipV="1">
              <a:off x="9264900" y="-351684"/>
              <a:ext cx="207309" cy="2734547"/>
            </a:xfrm>
            <a:custGeom>
              <a:avLst/>
              <a:gdLst>
                <a:gd name="connsiteX0" fmla="*/ 207309 w 207309"/>
                <a:gd name="connsiteY0" fmla="*/ 2659108 h 2734547"/>
                <a:gd name="connsiteX1" fmla="*/ 121349 w 207309"/>
                <a:gd name="connsiteY1" fmla="*/ 2734547 h 2734547"/>
                <a:gd name="connsiteX2" fmla="*/ 0 w 207309"/>
                <a:gd name="connsiteY2" fmla="*/ 2734547 h 2734547"/>
                <a:gd name="connsiteX3" fmla="*/ 0 w 207309"/>
                <a:gd name="connsiteY3" fmla="*/ 0 h 2734547"/>
                <a:gd name="connsiteX4" fmla="*/ 207309 w 207309"/>
                <a:gd name="connsiteY4" fmla="*/ 0 h 273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09" h="2734547">
                  <a:moveTo>
                    <a:pt x="207309" y="2659108"/>
                  </a:moveTo>
                  <a:lnTo>
                    <a:pt x="121349" y="2734547"/>
                  </a:lnTo>
                  <a:lnTo>
                    <a:pt x="0" y="2734547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任意多边形: 形状 40"/>
            <p:cNvSpPr/>
            <p:nvPr/>
          </p:nvSpPr>
          <p:spPr>
            <a:xfrm rot="2476214" flipH="1" flipV="1">
              <a:off x="9606589" y="-613281"/>
              <a:ext cx="1022824" cy="1782112"/>
            </a:xfrm>
            <a:custGeom>
              <a:avLst/>
              <a:gdLst>
                <a:gd name="connsiteX0" fmla="*/ 830985 w 830985"/>
                <a:gd name="connsiteY0" fmla="*/ 1052838 h 1782112"/>
                <a:gd name="connsiteX1" fmla="*/ 0 w 830985"/>
                <a:gd name="connsiteY1" fmla="*/ 1782112 h 1782112"/>
                <a:gd name="connsiteX2" fmla="*/ 0 w 830985"/>
                <a:gd name="connsiteY2" fmla="*/ 0 h 1782112"/>
                <a:gd name="connsiteX3" fmla="*/ 830985 w 830985"/>
                <a:gd name="connsiteY3" fmla="*/ 0 h 178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985" h="1782112">
                  <a:moveTo>
                    <a:pt x="830985" y="1052838"/>
                  </a:moveTo>
                  <a:lnTo>
                    <a:pt x="0" y="1782112"/>
                  </a:lnTo>
                  <a:lnTo>
                    <a:pt x="0" y="0"/>
                  </a:lnTo>
                  <a:lnTo>
                    <a:pt x="83098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 rot="2476214" flipH="1" flipV="1">
              <a:off x="8666906" y="-300411"/>
              <a:ext cx="207309" cy="1868329"/>
            </a:xfrm>
            <a:custGeom>
              <a:avLst/>
              <a:gdLst>
                <a:gd name="connsiteX0" fmla="*/ 207309 w 207309"/>
                <a:gd name="connsiteY0" fmla="*/ 1686394 h 1868329"/>
                <a:gd name="connsiteX1" fmla="*/ 0 w 207309"/>
                <a:gd name="connsiteY1" fmla="*/ 1868329 h 1868329"/>
                <a:gd name="connsiteX2" fmla="*/ 0 w 207309"/>
                <a:gd name="connsiteY2" fmla="*/ 0 h 1868329"/>
                <a:gd name="connsiteX3" fmla="*/ 207309 w 207309"/>
                <a:gd name="connsiteY3" fmla="*/ 0 h 186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868329">
                  <a:moveTo>
                    <a:pt x="207309" y="1686394"/>
                  </a:moveTo>
                  <a:lnTo>
                    <a:pt x="0" y="1868329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rot="2476214" flipH="1" flipV="1">
              <a:off x="9048412" y="-97130"/>
              <a:ext cx="167264" cy="146792"/>
            </a:xfrm>
            <a:custGeom>
              <a:avLst/>
              <a:gdLst>
                <a:gd name="connsiteX0" fmla="*/ 167264 w 167264"/>
                <a:gd name="connsiteY0" fmla="*/ 0 h 146792"/>
                <a:gd name="connsiteX1" fmla="*/ 0 w 167264"/>
                <a:gd name="connsiteY1" fmla="*/ 146792 h 146792"/>
                <a:gd name="connsiteX2" fmla="*/ 0 w 167264"/>
                <a:gd name="connsiteY2" fmla="*/ 0 h 14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264" h="146792">
                  <a:moveTo>
                    <a:pt x="167264" y="0"/>
                  </a:moveTo>
                  <a:lnTo>
                    <a:pt x="0" y="146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 cstate="print"/>
            <a:srcRect l="27103"/>
            <a:stretch>
              <a:fillRect/>
            </a:stretch>
          </p:blipFill>
          <p:spPr>
            <a:xfrm rot="16200000" flipH="1" flipV="1">
              <a:off x="10728326" y="28791"/>
              <a:ext cx="634313" cy="969225"/>
            </a:xfrm>
            <a:custGeom>
              <a:avLst/>
              <a:gdLst>
                <a:gd name="connsiteX0" fmla="*/ 0 w 634313"/>
                <a:gd name="connsiteY0" fmla="*/ 969225 h 969225"/>
                <a:gd name="connsiteX1" fmla="*/ 0 w 634313"/>
                <a:gd name="connsiteY1" fmla="*/ 0 h 969225"/>
                <a:gd name="connsiteX2" fmla="*/ 634313 w 634313"/>
                <a:gd name="connsiteY2" fmla="*/ 0 h 969225"/>
                <a:gd name="connsiteX3" fmla="*/ 634313 w 634313"/>
                <a:gd name="connsiteY3" fmla="*/ 969225 h 96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13" h="969225">
                  <a:moveTo>
                    <a:pt x="0" y="969225"/>
                  </a:moveTo>
                  <a:lnTo>
                    <a:pt x="0" y="0"/>
                  </a:lnTo>
                  <a:lnTo>
                    <a:pt x="634313" y="0"/>
                  </a:lnTo>
                  <a:lnTo>
                    <a:pt x="634313" y="969225"/>
                  </a:lnTo>
                  <a:close/>
                </a:path>
              </a:pathLst>
            </a:custGeom>
          </p:spPr>
        </p:pic>
      </p:grpSp>
      <p:sp>
        <p:nvSpPr>
          <p:cNvPr id="51" name="任意多边形: 形状 50"/>
          <p:cNvSpPr/>
          <p:nvPr/>
        </p:nvSpPr>
        <p:spPr>
          <a:xfrm>
            <a:off x="11245845" y="5602514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9C9FFF"/>
              </a:gs>
              <a:gs pos="100000">
                <a:srgbClr val="9C9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2" name="任意多边形: 形状 51"/>
          <p:cNvSpPr/>
          <p:nvPr/>
        </p:nvSpPr>
        <p:spPr>
          <a:xfrm>
            <a:off x="370109" y="590549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AC8FF"/>
              </a:gs>
              <a:gs pos="100000">
                <a:srgbClr val="7AC8F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65" name="组合 64"/>
          <p:cNvGrpSpPr/>
          <p:nvPr/>
        </p:nvGrpSpPr>
        <p:grpSpPr>
          <a:xfrm flipV="1">
            <a:off x="1254874" y="1651003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 flipH="1">
            <a:off x="10169367" y="3997781"/>
            <a:ext cx="513963" cy="1322614"/>
            <a:chOff x="11487240" y="1943100"/>
            <a:chExt cx="936534" cy="2410045"/>
          </a:xfrm>
        </p:grpSpPr>
        <p:sp>
          <p:nvSpPr>
            <p:cNvPr id="67" name="任意多边形: 形状 66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8" name="任意多边形: 形状 67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0" name="矩形: 圆角 49"/>
          <p:cNvSpPr/>
          <p:nvPr/>
        </p:nvSpPr>
        <p:spPr>
          <a:xfrm>
            <a:off x="4927600" y="1855847"/>
            <a:ext cx="2336800" cy="76035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7589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PART-01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M" panose="00020600040101010101" pitchFamily="18" charset="-122"/>
              <a:sym typeface="Arial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692400" y="2782551"/>
            <a:ext cx="680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  <a:sym typeface="Arial"/>
              </a:rPr>
              <a:t>Add title text</a:t>
            </a:r>
            <a:endParaRPr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itchFamily="2" charset="-122"/>
              <a:ea typeface="字魂35号-经典雅黑" pitchFamily="2" charset="-122"/>
              <a:sym typeface="Arial"/>
            </a:endParaRPr>
          </a:p>
        </p:txBody>
      </p:sp>
      <p:sp>
        <p:nvSpPr>
          <p:cNvPr id="57" name="PA-文本框 88"/>
          <p:cNvSpPr txBox="1"/>
          <p:nvPr>
            <p:custDataLst>
              <p:tags r:id="rId1"/>
            </p:custDataLst>
          </p:nvPr>
        </p:nvSpPr>
        <p:spPr>
          <a:xfrm>
            <a:off x="3822700" y="4177539"/>
            <a:ext cx="4546600" cy="796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enter your text, change the color or size of the text. You can also format the appropriate text and adjust the line spacing of the text. </a:t>
            </a:r>
          </a:p>
        </p:txBody>
      </p:sp>
      <p:sp>
        <p:nvSpPr>
          <p:cNvPr id="58" name="任意多边形: 形状 57"/>
          <p:cNvSpPr/>
          <p:nvPr/>
        </p:nvSpPr>
        <p:spPr>
          <a:xfrm rot="16200000" flipH="1">
            <a:off x="8329140" y="5175249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D9D9D9"/>
              </a:gs>
              <a:gs pos="100000">
                <a:srgbClr val="D9D9D9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9" name="任意多边形: 形状 58"/>
          <p:cNvSpPr/>
          <p:nvPr/>
        </p:nvSpPr>
        <p:spPr>
          <a:xfrm rot="16200000" flipH="1">
            <a:off x="3220232" y="1968858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D9D9D9"/>
              </a:gs>
              <a:gs pos="100000">
                <a:srgbClr val="D9D9D9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51" grpId="0" animBg="1"/>
      <p:bldP spid="52" grpId="0" animBg="1"/>
      <p:bldP spid="50" grpId="0" animBg="1"/>
      <p:bldP spid="56" grpId="0"/>
      <p:bldP spid="57" grpId="0"/>
      <p:bldP spid="5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 flipH="1" flipV="1">
            <a:off x="11642362" y="-368297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467100" y="39495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  <a:sym typeface="Arial"/>
              </a:rPr>
              <a:t>Add title text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itchFamily="2" charset="-122"/>
              <a:ea typeface="字魂35号-经典雅黑" pitchFamily="2" charset="-122"/>
              <a:sym typeface="Arial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2867" y="5877381"/>
            <a:ext cx="513963" cy="1322614"/>
            <a:chOff x="11487240" y="1943100"/>
            <a:chExt cx="936534" cy="2410045"/>
          </a:xfrm>
        </p:grpSpPr>
        <p:sp>
          <p:nvSpPr>
            <p:cNvPr id="101" name="任意多边形: 形状 100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22213" y="3163767"/>
            <a:ext cx="643355" cy="643355"/>
            <a:chOff x="5766939" y="2344902"/>
            <a:chExt cx="643355" cy="643355"/>
          </a:xfrm>
        </p:grpSpPr>
        <p:sp>
          <p:nvSpPr>
            <p:cNvPr id="104" name="îṥ1îdè"/>
            <p:cNvSpPr/>
            <p:nvPr/>
          </p:nvSpPr>
          <p:spPr bwMode="auto">
            <a:xfrm>
              <a:off x="5766939" y="2344902"/>
              <a:ext cx="643355" cy="643355"/>
            </a:xfrm>
            <a:prstGeom prst="ellipse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5" name="îšļíḓé"/>
            <p:cNvSpPr/>
            <p:nvPr/>
          </p:nvSpPr>
          <p:spPr bwMode="auto">
            <a:xfrm>
              <a:off x="5896507" y="2474761"/>
              <a:ext cx="384218" cy="383636"/>
            </a:xfrm>
            <a:custGeom>
              <a:avLst/>
              <a:gdLst>
                <a:gd name="connsiteX0" fmla="*/ 169739 w 605522"/>
                <a:gd name="connsiteY0" fmla="*/ 214306 h 604605"/>
                <a:gd name="connsiteX1" fmla="*/ 184976 w 605522"/>
                <a:gd name="connsiteY1" fmla="*/ 216005 h 604605"/>
                <a:gd name="connsiteX2" fmla="*/ 287155 w 605522"/>
                <a:gd name="connsiteY2" fmla="*/ 272658 h 604605"/>
                <a:gd name="connsiteX3" fmla="*/ 302691 w 605522"/>
                <a:gd name="connsiteY3" fmla="*/ 268841 h 604605"/>
                <a:gd name="connsiteX4" fmla="*/ 318346 w 605522"/>
                <a:gd name="connsiteY4" fmla="*/ 272658 h 604605"/>
                <a:gd name="connsiteX5" fmla="*/ 420524 w 605522"/>
                <a:gd name="connsiteY5" fmla="*/ 216005 h 604605"/>
                <a:gd name="connsiteX6" fmla="*/ 447652 w 605522"/>
                <a:gd name="connsiteY6" fmla="*/ 223877 h 604605"/>
                <a:gd name="connsiteX7" fmla="*/ 439884 w 605522"/>
                <a:gd name="connsiteY7" fmla="*/ 250951 h 604605"/>
                <a:gd name="connsiteX8" fmla="*/ 335674 w 605522"/>
                <a:gd name="connsiteY8" fmla="*/ 308677 h 604605"/>
                <a:gd name="connsiteX9" fmla="*/ 302691 w 605522"/>
                <a:gd name="connsiteY9" fmla="*/ 335751 h 604605"/>
                <a:gd name="connsiteX10" fmla="*/ 269826 w 605522"/>
                <a:gd name="connsiteY10" fmla="*/ 308677 h 604605"/>
                <a:gd name="connsiteX11" fmla="*/ 165497 w 605522"/>
                <a:gd name="connsiteY11" fmla="*/ 250951 h 604605"/>
                <a:gd name="connsiteX12" fmla="*/ 157729 w 605522"/>
                <a:gd name="connsiteY12" fmla="*/ 223877 h 604605"/>
                <a:gd name="connsiteX13" fmla="*/ 169739 w 605522"/>
                <a:gd name="connsiteY13" fmla="*/ 214306 h 604605"/>
                <a:gd name="connsiteX14" fmla="*/ 286807 w 605522"/>
                <a:gd name="connsiteY14" fmla="*/ 64195 h 604605"/>
                <a:gd name="connsiteX15" fmla="*/ 190010 w 605522"/>
                <a:gd name="connsiteY15" fmla="*/ 91878 h 604605"/>
                <a:gd name="connsiteX16" fmla="*/ 203036 w 605522"/>
                <a:gd name="connsiteY16" fmla="*/ 114311 h 604605"/>
                <a:gd name="connsiteX17" fmla="*/ 203872 w 605522"/>
                <a:gd name="connsiteY17" fmla="*/ 120754 h 604605"/>
                <a:gd name="connsiteX18" fmla="*/ 200048 w 605522"/>
                <a:gd name="connsiteY18" fmla="*/ 125885 h 604605"/>
                <a:gd name="connsiteX19" fmla="*/ 191564 w 605522"/>
                <a:gd name="connsiteY19" fmla="*/ 125885 h 604605"/>
                <a:gd name="connsiteX20" fmla="*/ 188456 w 605522"/>
                <a:gd name="connsiteY20" fmla="*/ 122782 h 604605"/>
                <a:gd name="connsiteX21" fmla="*/ 175431 w 605522"/>
                <a:gd name="connsiteY21" fmla="*/ 100469 h 604605"/>
                <a:gd name="connsiteX22" fmla="*/ 104207 w 605522"/>
                <a:gd name="connsiteY22" fmla="*/ 169557 h 604605"/>
                <a:gd name="connsiteX23" fmla="*/ 131692 w 605522"/>
                <a:gd name="connsiteY23" fmla="*/ 185307 h 604605"/>
                <a:gd name="connsiteX24" fmla="*/ 137428 w 605522"/>
                <a:gd name="connsiteY24" fmla="*/ 207024 h 604605"/>
                <a:gd name="connsiteX25" fmla="*/ 123686 w 605522"/>
                <a:gd name="connsiteY25" fmla="*/ 215018 h 604605"/>
                <a:gd name="connsiteX26" fmla="*/ 115679 w 605522"/>
                <a:gd name="connsiteY26" fmla="*/ 212871 h 604605"/>
                <a:gd name="connsiteX27" fmla="*/ 88313 w 605522"/>
                <a:gd name="connsiteY27" fmla="*/ 197001 h 604605"/>
                <a:gd name="connsiteX28" fmla="*/ 63815 w 605522"/>
                <a:gd name="connsiteY28" fmla="*/ 294606 h 604605"/>
                <a:gd name="connsiteX29" fmla="*/ 89866 w 605522"/>
                <a:gd name="connsiteY29" fmla="*/ 294487 h 604605"/>
                <a:gd name="connsiteX30" fmla="*/ 98351 w 605522"/>
                <a:gd name="connsiteY30" fmla="*/ 302959 h 604605"/>
                <a:gd name="connsiteX31" fmla="*/ 95841 w 605522"/>
                <a:gd name="connsiteY31" fmla="*/ 308925 h 604605"/>
                <a:gd name="connsiteX32" fmla="*/ 89986 w 605522"/>
                <a:gd name="connsiteY32" fmla="*/ 311311 h 604605"/>
                <a:gd name="connsiteX33" fmla="*/ 63934 w 605522"/>
                <a:gd name="connsiteY33" fmla="*/ 311431 h 604605"/>
                <a:gd name="connsiteX34" fmla="*/ 88313 w 605522"/>
                <a:gd name="connsiteY34" fmla="*/ 407604 h 604605"/>
                <a:gd name="connsiteX35" fmla="*/ 115679 w 605522"/>
                <a:gd name="connsiteY35" fmla="*/ 391734 h 604605"/>
                <a:gd name="connsiteX36" fmla="*/ 137428 w 605522"/>
                <a:gd name="connsiteY36" fmla="*/ 397581 h 604605"/>
                <a:gd name="connsiteX37" fmla="*/ 131692 w 605522"/>
                <a:gd name="connsiteY37" fmla="*/ 419298 h 604605"/>
                <a:gd name="connsiteX38" fmla="*/ 104207 w 605522"/>
                <a:gd name="connsiteY38" fmla="*/ 435048 h 604605"/>
                <a:gd name="connsiteX39" fmla="*/ 176626 w 605522"/>
                <a:gd name="connsiteY39" fmla="*/ 504971 h 604605"/>
                <a:gd name="connsiteX40" fmla="*/ 189532 w 605522"/>
                <a:gd name="connsiteY40" fmla="*/ 482419 h 604605"/>
                <a:gd name="connsiteX41" fmla="*/ 196941 w 605522"/>
                <a:gd name="connsiteY41" fmla="*/ 478243 h 604605"/>
                <a:gd name="connsiteX42" fmla="*/ 201124 w 605522"/>
                <a:gd name="connsiteY42" fmla="*/ 479317 h 604605"/>
                <a:gd name="connsiteX43" fmla="*/ 205067 w 605522"/>
                <a:gd name="connsiteY43" fmla="*/ 484448 h 604605"/>
                <a:gd name="connsiteX44" fmla="*/ 204231 w 605522"/>
                <a:gd name="connsiteY44" fmla="*/ 490772 h 604605"/>
                <a:gd name="connsiteX45" fmla="*/ 191325 w 605522"/>
                <a:gd name="connsiteY45" fmla="*/ 513324 h 604605"/>
                <a:gd name="connsiteX46" fmla="*/ 286807 w 605522"/>
                <a:gd name="connsiteY46" fmla="*/ 540410 h 604605"/>
                <a:gd name="connsiteX47" fmla="*/ 286807 w 605522"/>
                <a:gd name="connsiteY47" fmla="*/ 508789 h 604605"/>
                <a:gd name="connsiteX48" fmla="*/ 302701 w 605522"/>
                <a:gd name="connsiteY48" fmla="*/ 492800 h 604605"/>
                <a:gd name="connsiteX49" fmla="*/ 318715 w 605522"/>
                <a:gd name="connsiteY49" fmla="*/ 508789 h 604605"/>
                <a:gd name="connsiteX50" fmla="*/ 318715 w 605522"/>
                <a:gd name="connsiteY50" fmla="*/ 540410 h 604605"/>
                <a:gd name="connsiteX51" fmla="*/ 415512 w 605522"/>
                <a:gd name="connsiteY51" fmla="*/ 512608 h 604605"/>
                <a:gd name="connsiteX52" fmla="*/ 402367 w 605522"/>
                <a:gd name="connsiteY52" fmla="*/ 490175 h 604605"/>
                <a:gd name="connsiteX53" fmla="*/ 401530 w 605522"/>
                <a:gd name="connsiteY53" fmla="*/ 483851 h 604605"/>
                <a:gd name="connsiteX54" fmla="*/ 405474 w 605522"/>
                <a:gd name="connsiteY54" fmla="*/ 478720 h 604605"/>
                <a:gd name="connsiteX55" fmla="*/ 409657 w 605522"/>
                <a:gd name="connsiteY55" fmla="*/ 477527 h 604605"/>
                <a:gd name="connsiteX56" fmla="*/ 416946 w 605522"/>
                <a:gd name="connsiteY56" fmla="*/ 481703 h 604605"/>
                <a:gd name="connsiteX57" fmla="*/ 430092 w 605522"/>
                <a:gd name="connsiteY57" fmla="*/ 504136 h 604605"/>
                <a:gd name="connsiteX58" fmla="*/ 501196 w 605522"/>
                <a:gd name="connsiteY58" fmla="*/ 435048 h 604605"/>
                <a:gd name="connsiteX59" fmla="*/ 473830 w 605522"/>
                <a:gd name="connsiteY59" fmla="*/ 419298 h 604605"/>
                <a:gd name="connsiteX60" fmla="*/ 467974 w 605522"/>
                <a:gd name="connsiteY60" fmla="*/ 397581 h 604605"/>
                <a:gd name="connsiteX61" fmla="*/ 489724 w 605522"/>
                <a:gd name="connsiteY61" fmla="*/ 391734 h 604605"/>
                <a:gd name="connsiteX62" fmla="*/ 517209 w 605522"/>
                <a:gd name="connsiteY62" fmla="*/ 407485 h 604605"/>
                <a:gd name="connsiteX63" fmla="*/ 541588 w 605522"/>
                <a:gd name="connsiteY63" fmla="*/ 309999 h 604605"/>
                <a:gd name="connsiteX64" fmla="*/ 515536 w 605522"/>
                <a:gd name="connsiteY64" fmla="*/ 309999 h 604605"/>
                <a:gd name="connsiteX65" fmla="*/ 511354 w 605522"/>
                <a:gd name="connsiteY65" fmla="*/ 308925 h 604605"/>
                <a:gd name="connsiteX66" fmla="*/ 507171 w 605522"/>
                <a:gd name="connsiteY66" fmla="*/ 301646 h 604605"/>
                <a:gd name="connsiteX67" fmla="*/ 509561 w 605522"/>
                <a:gd name="connsiteY67" fmla="*/ 295680 h 604605"/>
                <a:gd name="connsiteX68" fmla="*/ 515536 w 605522"/>
                <a:gd name="connsiteY68" fmla="*/ 293174 h 604605"/>
                <a:gd name="connsiteX69" fmla="*/ 541588 w 605522"/>
                <a:gd name="connsiteY69" fmla="*/ 293174 h 604605"/>
                <a:gd name="connsiteX70" fmla="*/ 517209 w 605522"/>
                <a:gd name="connsiteY70" fmla="*/ 197001 h 604605"/>
                <a:gd name="connsiteX71" fmla="*/ 489724 w 605522"/>
                <a:gd name="connsiteY71" fmla="*/ 212871 h 604605"/>
                <a:gd name="connsiteX72" fmla="*/ 481836 w 605522"/>
                <a:gd name="connsiteY72" fmla="*/ 215018 h 604605"/>
                <a:gd name="connsiteX73" fmla="*/ 467974 w 605522"/>
                <a:gd name="connsiteY73" fmla="*/ 207024 h 604605"/>
                <a:gd name="connsiteX74" fmla="*/ 473830 w 605522"/>
                <a:gd name="connsiteY74" fmla="*/ 185307 h 604605"/>
                <a:gd name="connsiteX75" fmla="*/ 501196 w 605522"/>
                <a:gd name="connsiteY75" fmla="*/ 169437 h 604605"/>
                <a:gd name="connsiteX76" fmla="*/ 428777 w 605522"/>
                <a:gd name="connsiteY76" fmla="*/ 99634 h 604605"/>
                <a:gd name="connsiteX77" fmla="*/ 415871 w 605522"/>
                <a:gd name="connsiteY77" fmla="*/ 122066 h 604605"/>
                <a:gd name="connsiteX78" fmla="*/ 408581 w 605522"/>
                <a:gd name="connsiteY78" fmla="*/ 126362 h 604605"/>
                <a:gd name="connsiteX79" fmla="*/ 404398 w 605522"/>
                <a:gd name="connsiteY79" fmla="*/ 125288 h 604605"/>
                <a:gd name="connsiteX80" fmla="*/ 401291 w 605522"/>
                <a:gd name="connsiteY80" fmla="*/ 113714 h 604605"/>
                <a:gd name="connsiteX81" fmla="*/ 414198 w 605522"/>
                <a:gd name="connsiteY81" fmla="*/ 91281 h 604605"/>
                <a:gd name="connsiteX82" fmla="*/ 318715 w 605522"/>
                <a:gd name="connsiteY82" fmla="*/ 64195 h 604605"/>
                <a:gd name="connsiteX83" fmla="*/ 318715 w 605522"/>
                <a:gd name="connsiteY83" fmla="*/ 95816 h 604605"/>
                <a:gd name="connsiteX84" fmla="*/ 302701 w 605522"/>
                <a:gd name="connsiteY84" fmla="*/ 111685 h 604605"/>
                <a:gd name="connsiteX85" fmla="*/ 286807 w 605522"/>
                <a:gd name="connsiteY85" fmla="*/ 95816 h 604605"/>
                <a:gd name="connsiteX86" fmla="*/ 302701 w 605522"/>
                <a:gd name="connsiteY86" fmla="*/ 0 h 604605"/>
                <a:gd name="connsiteX87" fmla="*/ 605522 w 605522"/>
                <a:gd name="connsiteY87" fmla="*/ 302243 h 604605"/>
                <a:gd name="connsiteX88" fmla="*/ 302701 w 605522"/>
                <a:gd name="connsiteY88" fmla="*/ 604605 h 604605"/>
                <a:gd name="connsiteX89" fmla="*/ 0 w 605522"/>
                <a:gd name="connsiteY89" fmla="*/ 302243 h 604605"/>
                <a:gd name="connsiteX90" fmla="*/ 302701 w 605522"/>
                <a:gd name="connsiteY90" fmla="*/ 0 h 60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5522" h="604605">
                  <a:moveTo>
                    <a:pt x="169739" y="214306"/>
                  </a:moveTo>
                  <a:cubicBezTo>
                    <a:pt x="174669" y="212874"/>
                    <a:pt x="180136" y="213322"/>
                    <a:pt x="184976" y="216005"/>
                  </a:cubicBezTo>
                  <a:lnTo>
                    <a:pt x="287155" y="272658"/>
                  </a:lnTo>
                  <a:cubicBezTo>
                    <a:pt x="291816" y="270153"/>
                    <a:pt x="297074" y="268841"/>
                    <a:pt x="302691" y="268841"/>
                  </a:cubicBezTo>
                  <a:cubicBezTo>
                    <a:pt x="308307" y="268841"/>
                    <a:pt x="313685" y="270153"/>
                    <a:pt x="318346" y="272658"/>
                  </a:cubicBezTo>
                  <a:lnTo>
                    <a:pt x="420524" y="216005"/>
                  </a:lnTo>
                  <a:cubicBezTo>
                    <a:pt x="430204" y="210638"/>
                    <a:pt x="442394" y="214216"/>
                    <a:pt x="447652" y="223877"/>
                  </a:cubicBezTo>
                  <a:cubicBezTo>
                    <a:pt x="453030" y="233418"/>
                    <a:pt x="449564" y="245584"/>
                    <a:pt x="439884" y="250951"/>
                  </a:cubicBezTo>
                  <a:lnTo>
                    <a:pt x="335674" y="308677"/>
                  </a:lnTo>
                  <a:cubicBezTo>
                    <a:pt x="332567" y="324063"/>
                    <a:pt x="319063" y="335751"/>
                    <a:pt x="302691" y="335751"/>
                  </a:cubicBezTo>
                  <a:cubicBezTo>
                    <a:pt x="286438" y="335751"/>
                    <a:pt x="272814" y="324182"/>
                    <a:pt x="269826" y="308677"/>
                  </a:cubicBezTo>
                  <a:lnTo>
                    <a:pt x="165497" y="250951"/>
                  </a:lnTo>
                  <a:cubicBezTo>
                    <a:pt x="155817" y="245584"/>
                    <a:pt x="152351" y="233418"/>
                    <a:pt x="157729" y="223877"/>
                  </a:cubicBezTo>
                  <a:cubicBezTo>
                    <a:pt x="160418" y="219047"/>
                    <a:pt x="164810" y="215737"/>
                    <a:pt x="169739" y="214306"/>
                  </a:cubicBezTo>
                  <a:close/>
                  <a:moveTo>
                    <a:pt x="286807" y="64195"/>
                  </a:moveTo>
                  <a:cubicBezTo>
                    <a:pt x="252032" y="66462"/>
                    <a:pt x="219169" y="76247"/>
                    <a:pt x="190010" y="91878"/>
                  </a:cubicBezTo>
                  <a:lnTo>
                    <a:pt x="203036" y="114311"/>
                  </a:lnTo>
                  <a:cubicBezTo>
                    <a:pt x="204231" y="116339"/>
                    <a:pt x="204470" y="118606"/>
                    <a:pt x="203872" y="120754"/>
                  </a:cubicBezTo>
                  <a:cubicBezTo>
                    <a:pt x="203394" y="122902"/>
                    <a:pt x="201960" y="124692"/>
                    <a:pt x="200048" y="125885"/>
                  </a:cubicBezTo>
                  <a:cubicBezTo>
                    <a:pt x="197419" y="127436"/>
                    <a:pt x="194193" y="127317"/>
                    <a:pt x="191564" y="125885"/>
                  </a:cubicBezTo>
                  <a:cubicBezTo>
                    <a:pt x="190249" y="125169"/>
                    <a:pt x="189173" y="124095"/>
                    <a:pt x="188456" y="122782"/>
                  </a:cubicBezTo>
                  <a:lnTo>
                    <a:pt x="175431" y="100469"/>
                  </a:lnTo>
                  <a:cubicBezTo>
                    <a:pt x="147108" y="118248"/>
                    <a:pt x="122849" y="141874"/>
                    <a:pt x="104207" y="169557"/>
                  </a:cubicBezTo>
                  <a:lnTo>
                    <a:pt x="131692" y="185307"/>
                  </a:lnTo>
                  <a:cubicBezTo>
                    <a:pt x="139221" y="189722"/>
                    <a:pt x="141850" y="199387"/>
                    <a:pt x="137428" y="207024"/>
                  </a:cubicBezTo>
                  <a:cubicBezTo>
                    <a:pt x="134560" y="212155"/>
                    <a:pt x="129183" y="215018"/>
                    <a:pt x="123686" y="215018"/>
                  </a:cubicBezTo>
                  <a:cubicBezTo>
                    <a:pt x="120937" y="215018"/>
                    <a:pt x="118188" y="214302"/>
                    <a:pt x="115679" y="212871"/>
                  </a:cubicBezTo>
                  <a:lnTo>
                    <a:pt x="88313" y="197001"/>
                  </a:lnTo>
                  <a:cubicBezTo>
                    <a:pt x="73614" y="226593"/>
                    <a:pt x="65010" y="259645"/>
                    <a:pt x="63815" y="294606"/>
                  </a:cubicBezTo>
                  <a:lnTo>
                    <a:pt x="89866" y="294487"/>
                  </a:lnTo>
                  <a:cubicBezTo>
                    <a:pt x="94527" y="294487"/>
                    <a:pt x="98351" y="298305"/>
                    <a:pt x="98351" y="302959"/>
                  </a:cubicBezTo>
                  <a:cubicBezTo>
                    <a:pt x="98351" y="305107"/>
                    <a:pt x="97514" y="307254"/>
                    <a:pt x="95841" y="308925"/>
                  </a:cubicBezTo>
                  <a:cubicBezTo>
                    <a:pt x="94288" y="310476"/>
                    <a:pt x="92256" y="311311"/>
                    <a:pt x="89986" y="311311"/>
                  </a:cubicBezTo>
                  <a:lnTo>
                    <a:pt x="63934" y="311431"/>
                  </a:lnTo>
                  <a:cubicBezTo>
                    <a:pt x="65249" y="345795"/>
                    <a:pt x="73853" y="378370"/>
                    <a:pt x="88313" y="407604"/>
                  </a:cubicBezTo>
                  <a:lnTo>
                    <a:pt x="115679" y="391734"/>
                  </a:lnTo>
                  <a:cubicBezTo>
                    <a:pt x="123327" y="387320"/>
                    <a:pt x="133126" y="389945"/>
                    <a:pt x="137428" y="397581"/>
                  </a:cubicBezTo>
                  <a:cubicBezTo>
                    <a:pt x="141850" y="405218"/>
                    <a:pt x="139221" y="414883"/>
                    <a:pt x="131692" y="419298"/>
                  </a:cubicBezTo>
                  <a:lnTo>
                    <a:pt x="104207" y="435048"/>
                  </a:lnTo>
                  <a:cubicBezTo>
                    <a:pt x="123208" y="463208"/>
                    <a:pt x="147825" y="487073"/>
                    <a:pt x="176626" y="504971"/>
                  </a:cubicBezTo>
                  <a:lnTo>
                    <a:pt x="189532" y="482419"/>
                  </a:lnTo>
                  <a:cubicBezTo>
                    <a:pt x="191086" y="479794"/>
                    <a:pt x="193834" y="478243"/>
                    <a:pt x="196941" y="478243"/>
                  </a:cubicBezTo>
                  <a:cubicBezTo>
                    <a:pt x="198375" y="478243"/>
                    <a:pt x="199809" y="478601"/>
                    <a:pt x="201124" y="479317"/>
                  </a:cubicBezTo>
                  <a:cubicBezTo>
                    <a:pt x="203036" y="480510"/>
                    <a:pt x="204470" y="482300"/>
                    <a:pt x="205067" y="484448"/>
                  </a:cubicBezTo>
                  <a:cubicBezTo>
                    <a:pt x="205665" y="486595"/>
                    <a:pt x="205306" y="488863"/>
                    <a:pt x="204231" y="490772"/>
                  </a:cubicBezTo>
                  <a:lnTo>
                    <a:pt x="191325" y="513324"/>
                  </a:lnTo>
                  <a:cubicBezTo>
                    <a:pt x="220125" y="528597"/>
                    <a:pt x="252510" y="538143"/>
                    <a:pt x="286807" y="540410"/>
                  </a:cubicBezTo>
                  <a:lnTo>
                    <a:pt x="286807" y="508789"/>
                  </a:lnTo>
                  <a:cubicBezTo>
                    <a:pt x="286807" y="499960"/>
                    <a:pt x="293978" y="492800"/>
                    <a:pt x="302701" y="492800"/>
                  </a:cubicBezTo>
                  <a:cubicBezTo>
                    <a:pt x="311545" y="492800"/>
                    <a:pt x="318715" y="499960"/>
                    <a:pt x="318715" y="508789"/>
                  </a:cubicBezTo>
                  <a:lnTo>
                    <a:pt x="318715" y="540410"/>
                  </a:lnTo>
                  <a:cubicBezTo>
                    <a:pt x="353490" y="538143"/>
                    <a:pt x="386354" y="528358"/>
                    <a:pt x="415512" y="512608"/>
                  </a:cubicBezTo>
                  <a:lnTo>
                    <a:pt x="402367" y="490175"/>
                  </a:lnTo>
                  <a:cubicBezTo>
                    <a:pt x="401291" y="488266"/>
                    <a:pt x="400933" y="485999"/>
                    <a:pt x="401530" y="483851"/>
                  </a:cubicBezTo>
                  <a:cubicBezTo>
                    <a:pt x="402128" y="481703"/>
                    <a:pt x="403562" y="479794"/>
                    <a:pt x="405474" y="478720"/>
                  </a:cubicBezTo>
                  <a:cubicBezTo>
                    <a:pt x="406789" y="478004"/>
                    <a:pt x="408223" y="477527"/>
                    <a:pt x="409657" y="477527"/>
                  </a:cubicBezTo>
                  <a:cubicBezTo>
                    <a:pt x="412644" y="477527"/>
                    <a:pt x="415512" y="479198"/>
                    <a:pt x="416946" y="481703"/>
                  </a:cubicBezTo>
                  <a:lnTo>
                    <a:pt x="430092" y="504136"/>
                  </a:lnTo>
                  <a:cubicBezTo>
                    <a:pt x="458294" y="486357"/>
                    <a:pt x="482553" y="462731"/>
                    <a:pt x="501196" y="435048"/>
                  </a:cubicBezTo>
                  <a:lnTo>
                    <a:pt x="473830" y="419298"/>
                  </a:lnTo>
                  <a:cubicBezTo>
                    <a:pt x="466182" y="414883"/>
                    <a:pt x="463672" y="405218"/>
                    <a:pt x="467974" y="397581"/>
                  </a:cubicBezTo>
                  <a:cubicBezTo>
                    <a:pt x="472396" y="389945"/>
                    <a:pt x="482195" y="387320"/>
                    <a:pt x="489724" y="391734"/>
                  </a:cubicBezTo>
                  <a:lnTo>
                    <a:pt x="517209" y="407485"/>
                  </a:lnTo>
                  <a:cubicBezTo>
                    <a:pt x="531789" y="377893"/>
                    <a:pt x="540512" y="344841"/>
                    <a:pt x="541588" y="309999"/>
                  </a:cubicBezTo>
                  <a:lnTo>
                    <a:pt x="515536" y="309999"/>
                  </a:lnTo>
                  <a:cubicBezTo>
                    <a:pt x="514102" y="309999"/>
                    <a:pt x="512668" y="309641"/>
                    <a:pt x="511354" y="308925"/>
                  </a:cubicBezTo>
                  <a:cubicBezTo>
                    <a:pt x="508725" y="307493"/>
                    <a:pt x="507171" y="304629"/>
                    <a:pt x="507171" y="301646"/>
                  </a:cubicBezTo>
                  <a:cubicBezTo>
                    <a:pt x="507171" y="299379"/>
                    <a:pt x="508008" y="297351"/>
                    <a:pt x="509561" y="295680"/>
                  </a:cubicBezTo>
                  <a:cubicBezTo>
                    <a:pt x="511115" y="294129"/>
                    <a:pt x="513266" y="293174"/>
                    <a:pt x="515536" y="293174"/>
                  </a:cubicBezTo>
                  <a:lnTo>
                    <a:pt x="541588" y="293174"/>
                  </a:lnTo>
                  <a:cubicBezTo>
                    <a:pt x="540273" y="258810"/>
                    <a:pt x="531669" y="226235"/>
                    <a:pt x="517209" y="197001"/>
                  </a:cubicBezTo>
                  <a:lnTo>
                    <a:pt x="489724" y="212871"/>
                  </a:lnTo>
                  <a:cubicBezTo>
                    <a:pt x="487214" y="214302"/>
                    <a:pt x="484585" y="215018"/>
                    <a:pt x="481836" y="215018"/>
                  </a:cubicBezTo>
                  <a:cubicBezTo>
                    <a:pt x="476339" y="215018"/>
                    <a:pt x="470962" y="212155"/>
                    <a:pt x="467974" y="207024"/>
                  </a:cubicBezTo>
                  <a:cubicBezTo>
                    <a:pt x="463553" y="199387"/>
                    <a:pt x="466182" y="189722"/>
                    <a:pt x="473830" y="185307"/>
                  </a:cubicBezTo>
                  <a:lnTo>
                    <a:pt x="501196" y="169437"/>
                  </a:lnTo>
                  <a:cubicBezTo>
                    <a:pt x="482314" y="141397"/>
                    <a:pt x="457577" y="117532"/>
                    <a:pt x="428777" y="99634"/>
                  </a:cubicBezTo>
                  <a:lnTo>
                    <a:pt x="415871" y="122066"/>
                  </a:lnTo>
                  <a:cubicBezTo>
                    <a:pt x="414437" y="124692"/>
                    <a:pt x="411569" y="126362"/>
                    <a:pt x="408581" y="126362"/>
                  </a:cubicBezTo>
                  <a:cubicBezTo>
                    <a:pt x="407147" y="126362"/>
                    <a:pt x="405713" y="126004"/>
                    <a:pt x="404398" y="125288"/>
                  </a:cubicBezTo>
                  <a:cubicBezTo>
                    <a:pt x="400335" y="122902"/>
                    <a:pt x="398901" y="117771"/>
                    <a:pt x="401291" y="113714"/>
                  </a:cubicBezTo>
                  <a:lnTo>
                    <a:pt x="414198" y="91281"/>
                  </a:lnTo>
                  <a:cubicBezTo>
                    <a:pt x="385278" y="76008"/>
                    <a:pt x="353012" y="66462"/>
                    <a:pt x="318715" y="64195"/>
                  </a:cubicBezTo>
                  <a:lnTo>
                    <a:pt x="318715" y="95816"/>
                  </a:lnTo>
                  <a:cubicBezTo>
                    <a:pt x="318715" y="104645"/>
                    <a:pt x="311545" y="111685"/>
                    <a:pt x="302701" y="111685"/>
                  </a:cubicBezTo>
                  <a:cubicBezTo>
                    <a:pt x="293978" y="111685"/>
                    <a:pt x="286807" y="104645"/>
                    <a:pt x="286807" y="95816"/>
                  </a:cubicBezTo>
                  <a:close/>
                  <a:moveTo>
                    <a:pt x="302701" y="0"/>
                  </a:moveTo>
                  <a:cubicBezTo>
                    <a:pt x="469647" y="0"/>
                    <a:pt x="605522" y="135550"/>
                    <a:pt x="605522" y="302243"/>
                  </a:cubicBezTo>
                  <a:cubicBezTo>
                    <a:pt x="605522" y="468936"/>
                    <a:pt x="469647" y="604605"/>
                    <a:pt x="302701" y="604605"/>
                  </a:cubicBezTo>
                  <a:cubicBezTo>
                    <a:pt x="135755" y="604605"/>
                    <a:pt x="0" y="468936"/>
                    <a:pt x="0" y="302243"/>
                  </a:cubicBezTo>
                  <a:cubicBezTo>
                    <a:pt x="0" y="135550"/>
                    <a:pt x="135755" y="0"/>
                    <a:pt x="30270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603700" y="3163767"/>
            <a:ext cx="643355" cy="643355"/>
            <a:chOff x="5766939" y="2344902"/>
            <a:chExt cx="643355" cy="643355"/>
          </a:xfrm>
        </p:grpSpPr>
        <p:sp>
          <p:nvSpPr>
            <p:cNvPr id="107" name="îṥ1îdè"/>
            <p:cNvSpPr/>
            <p:nvPr/>
          </p:nvSpPr>
          <p:spPr bwMode="auto">
            <a:xfrm>
              <a:off x="5766939" y="2344902"/>
              <a:ext cx="643355" cy="643355"/>
            </a:xfrm>
            <a:prstGeom prst="ellipse">
              <a:avLst/>
            </a:prstGeom>
            <a:gradFill flip="none" rotWithShape="1">
              <a:gsLst>
                <a:gs pos="0">
                  <a:srgbClr val="3FFFC4"/>
                </a:gs>
                <a:gs pos="70000">
                  <a:srgbClr val="A7FFE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  <p:sp>
          <p:nvSpPr>
            <p:cNvPr id="108" name="îšļíḓé"/>
            <p:cNvSpPr/>
            <p:nvPr/>
          </p:nvSpPr>
          <p:spPr bwMode="auto">
            <a:xfrm>
              <a:off x="5896507" y="2474761"/>
              <a:ext cx="384218" cy="383636"/>
            </a:xfrm>
            <a:custGeom>
              <a:avLst/>
              <a:gdLst>
                <a:gd name="connsiteX0" fmla="*/ 169739 w 605522"/>
                <a:gd name="connsiteY0" fmla="*/ 214306 h 604605"/>
                <a:gd name="connsiteX1" fmla="*/ 184976 w 605522"/>
                <a:gd name="connsiteY1" fmla="*/ 216005 h 604605"/>
                <a:gd name="connsiteX2" fmla="*/ 287155 w 605522"/>
                <a:gd name="connsiteY2" fmla="*/ 272658 h 604605"/>
                <a:gd name="connsiteX3" fmla="*/ 302691 w 605522"/>
                <a:gd name="connsiteY3" fmla="*/ 268841 h 604605"/>
                <a:gd name="connsiteX4" fmla="*/ 318346 w 605522"/>
                <a:gd name="connsiteY4" fmla="*/ 272658 h 604605"/>
                <a:gd name="connsiteX5" fmla="*/ 420524 w 605522"/>
                <a:gd name="connsiteY5" fmla="*/ 216005 h 604605"/>
                <a:gd name="connsiteX6" fmla="*/ 447652 w 605522"/>
                <a:gd name="connsiteY6" fmla="*/ 223877 h 604605"/>
                <a:gd name="connsiteX7" fmla="*/ 439884 w 605522"/>
                <a:gd name="connsiteY7" fmla="*/ 250951 h 604605"/>
                <a:gd name="connsiteX8" fmla="*/ 335674 w 605522"/>
                <a:gd name="connsiteY8" fmla="*/ 308677 h 604605"/>
                <a:gd name="connsiteX9" fmla="*/ 302691 w 605522"/>
                <a:gd name="connsiteY9" fmla="*/ 335751 h 604605"/>
                <a:gd name="connsiteX10" fmla="*/ 269826 w 605522"/>
                <a:gd name="connsiteY10" fmla="*/ 308677 h 604605"/>
                <a:gd name="connsiteX11" fmla="*/ 165497 w 605522"/>
                <a:gd name="connsiteY11" fmla="*/ 250951 h 604605"/>
                <a:gd name="connsiteX12" fmla="*/ 157729 w 605522"/>
                <a:gd name="connsiteY12" fmla="*/ 223877 h 604605"/>
                <a:gd name="connsiteX13" fmla="*/ 169739 w 605522"/>
                <a:gd name="connsiteY13" fmla="*/ 214306 h 604605"/>
                <a:gd name="connsiteX14" fmla="*/ 286807 w 605522"/>
                <a:gd name="connsiteY14" fmla="*/ 64195 h 604605"/>
                <a:gd name="connsiteX15" fmla="*/ 190010 w 605522"/>
                <a:gd name="connsiteY15" fmla="*/ 91878 h 604605"/>
                <a:gd name="connsiteX16" fmla="*/ 203036 w 605522"/>
                <a:gd name="connsiteY16" fmla="*/ 114311 h 604605"/>
                <a:gd name="connsiteX17" fmla="*/ 203872 w 605522"/>
                <a:gd name="connsiteY17" fmla="*/ 120754 h 604605"/>
                <a:gd name="connsiteX18" fmla="*/ 200048 w 605522"/>
                <a:gd name="connsiteY18" fmla="*/ 125885 h 604605"/>
                <a:gd name="connsiteX19" fmla="*/ 191564 w 605522"/>
                <a:gd name="connsiteY19" fmla="*/ 125885 h 604605"/>
                <a:gd name="connsiteX20" fmla="*/ 188456 w 605522"/>
                <a:gd name="connsiteY20" fmla="*/ 122782 h 604605"/>
                <a:gd name="connsiteX21" fmla="*/ 175431 w 605522"/>
                <a:gd name="connsiteY21" fmla="*/ 100469 h 604605"/>
                <a:gd name="connsiteX22" fmla="*/ 104207 w 605522"/>
                <a:gd name="connsiteY22" fmla="*/ 169557 h 604605"/>
                <a:gd name="connsiteX23" fmla="*/ 131692 w 605522"/>
                <a:gd name="connsiteY23" fmla="*/ 185307 h 604605"/>
                <a:gd name="connsiteX24" fmla="*/ 137428 w 605522"/>
                <a:gd name="connsiteY24" fmla="*/ 207024 h 604605"/>
                <a:gd name="connsiteX25" fmla="*/ 123686 w 605522"/>
                <a:gd name="connsiteY25" fmla="*/ 215018 h 604605"/>
                <a:gd name="connsiteX26" fmla="*/ 115679 w 605522"/>
                <a:gd name="connsiteY26" fmla="*/ 212871 h 604605"/>
                <a:gd name="connsiteX27" fmla="*/ 88313 w 605522"/>
                <a:gd name="connsiteY27" fmla="*/ 197001 h 604605"/>
                <a:gd name="connsiteX28" fmla="*/ 63815 w 605522"/>
                <a:gd name="connsiteY28" fmla="*/ 294606 h 604605"/>
                <a:gd name="connsiteX29" fmla="*/ 89866 w 605522"/>
                <a:gd name="connsiteY29" fmla="*/ 294487 h 604605"/>
                <a:gd name="connsiteX30" fmla="*/ 98351 w 605522"/>
                <a:gd name="connsiteY30" fmla="*/ 302959 h 604605"/>
                <a:gd name="connsiteX31" fmla="*/ 95841 w 605522"/>
                <a:gd name="connsiteY31" fmla="*/ 308925 h 604605"/>
                <a:gd name="connsiteX32" fmla="*/ 89986 w 605522"/>
                <a:gd name="connsiteY32" fmla="*/ 311311 h 604605"/>
                <a:gd name="connsiteX33" fmla="*/ 63934 w 605522"/>
                <a:gd name="connsiteY33" fmla="*/ 311431 h 604605"/>
                <a:gd name="connsiteX34" fmla="*/ 88313 w 605522"/>
                <a:gd name="connsiteY34" fmla="*/ 407604 h 604605"/>
                <a:gd name="connsiteX35" fmla="*/ 115679 w 605522"/>
                <a:gd name="connsiteY35" fmla="*/ 391734 h 604605"/>
                <a:gd name="connsiteX36" fmla="*/ 137428 w 605522"/>
                <a:gd name="connsiteY36" fmla="*/ 397581 h 604605"/>
                <a:gd name="connsiteX37" fmla="*/ 131692 w 605522"/>
                <a:gd name="connsiteY37" fmla="*/ 419298 h 604605"/>
                <a:gd name="connsiteX38" fmla="*/ 104207 w 605522"/>
                <a:gd name="connsiteY38" fmla="*/ 435048 h 604605"/>
                <a:gd name="connsiteX39" fmla="*/ 176626 w 605522"/>
                <a:gd name="connsiteY39" fmla="*/ 504971 h 604605"/>
                <a:gd name="connsiteX40" fmla="*/ 189532 w 605522"/>
                <a:gd name="connsiteY40" fmla="*/ 482419 h 604605"/>
                <a:gd name="connsiteX41" fmla="*/ 196941 w 605522"/>
                <a:gd name="connsiteY41" fmla="*/ 478243 h 604605"/>
                <a:gd name="connsiteX42" fmla="*/ 201124 w 605522"/>
                <a:gd name="connsiteY42" fmla="*/ 479317 h 604605"/>
                <a:gd name="connsiteX43" fmla="*/ 205067 w 605522"/>
                <a:gd name="connsiteY43" fmla="*/ 484448 h 604605"/>
                <a:gd name="connsiteX44" fmla="*/ 204231 w 605522"/>
                <a:gd name="connsiteY44" fmla="*/ 490772 h 604605"/>
                <a:gd name="connsiteX45" fmla="*/ 191325 w 605522"/>
                <a:gd name="connsiteY45" fmla="*/ 513324 h 604605"/>
                <a:gd name="connsiteX46" fmla="*/ 286807 w 605522"/>
                <a:gd name="connsiteY46" fmla="*/ 540410 h 604605"/>
                <a:gd name="connsiteX47" fmla="*/ 286807 w 605522"/>
                <a:gd name="connsiteY47" fmla="*/ 508789 h 604605"/>
                <a:gd name="connsiteX48" fmla="*/ 302701 w 605522"/>
                <a:gd name="connsiteY48" fmla="*/ 492800 h 604605"/>
                <a:gd name="connsiteX49" fmla="*/ 318715 w 605522"/>
                <a:gd name="connsiteY49" fmla="*/ 508789 h 604605"/>
                <a:gd name="connsiteX50" fmla="*/ 318715 w 605522"/>
                <a:gd name="connsiteY50" fmla="*/ 540410 h 604605"/>
                <a:gd name="connsiteX51" fmla="*/ 415512 w 605522"/>
                <a:gd name="connsiteY51" fmla="*/ 512608 h 604605"/>
                <a:gd name="connsiteX52" fmla="*/ 402367 w 605522"/>
                <a:gd name="connsiteY52" fmla="*/ 490175 h 604605"/>
                <a:gd name="connsiteX53" fmla="*/ 401530 w 605522"/>
                <a:gd name="connsiteY53" fmla="*/ 483851 h 604605"/>
                <a:gd name="connsiteX54" fmla="*/ 405474 w 605522"/>
                <a:gd name="connsiteY54" fmla="*/ 478720 h 604605"/>
                <a:gd name="connsiteX55" fmla="*/ 409657 w 605522"/>
                <a:gd name="connsiteY55" fmla="*/ 477527 h 604605"/>
                <a:gd name="connsiteX56" fmla="*/ 416946 w 605522"/>
                <a:gd name="connsiteY56" fmla="*/ 481703 h 604605"/>
                <a:gd name="connsiteX57" fmla="*/ 430092 w 605522"/>
                <a:gd name="connsiteY57" fmla="*/ 504136 h 604605"/>
                <a:gd name="connsiteX58" fmla="*/ 501196 w 605522"/>
                <a:gd name="connsiteY58" fmla="*/ 435048 h 604605"/>
                <a:gd name="connsiteX59" fmla="*/ 473830 w 605522"/>
                <a:gd name="connsiteY59" fmla="*/ 419298 h 604605"/>
                <a:gd name="connsiteX60" fmla="*/ 467974 w 605522"/>
                <a:gd name="connsiteY60" fmla="*/ 397581 h 604605"/>
                <a:gd name="connsiteX61" fmla="*/ 489724 w 605522"/>
                <a:gd name="connsiteY61" fmla="*/ 391734 h 604605"/>
                <a:gd name="connsiteX62" fmla="*/ 517209 w 605522"/>
                <a:gd name="connsiteY62" fmla="*/ 407485 h 604605"/>
                <a:gd name="connsiteX63" fmla="*/ 541588 w 605522"/>
                <a:gd name="connsiteY63" fmla="*/ 309999 h 604605"/>
                <a:gd name="connsiteX64" fmla="*/ 515536 w 605522"/>
                <a:gd name="connsiteY64" fmla="*/ 309999 h 604605"/>
                <a:gd name="connsiteX65" fmla="*/ 511354 w 605522"/>
                <a:gd name="connsiteY65" fmla="*/ 308925 h 604605"/>
                <a:gd name="connsiteX66" fmla="*/ 507171 w 605522"/>
                <a:gd name="connsiteY66" fmla="*/ 301646 h 604605"/>
                <a:gd name="connsiteX67" fmla="*/ 509561 w 605522"/>
                <a:gd name="connsiteY67" fmla="*/ 295680 h 604605"/>
                <a:gd name="connsiteX68" fmla="*/ 515536 w 605522"/>
                <a:gd name="connsiteY68" fmla="*/ 293174 h 604605"/>
                <a:gd name="connsiteX69" fmla="*/ 541588 w 605522"/>
                <a:gd name="connsiteY69" fmla="*/ 293174 h 604605"/>
                <a:gd name="connsiteX70" fmla="*/ 517209 w 605522"/>
                <a:gd name="connsiteY70" fmla="*/ 197001 h 604605"/>
                <a:gd name="connsiteX71" fmla="*/ 489724 w 605522"/>
                <a:gd name="connsiteY71" fmla="*/ 212871 h 604605"/>
                <a:gd name="connsiteX72" fmla="*/ 481836 w 605522"/>
                <a:gd name="connsiteY72" fmla="*/ 215018 h 604605"/>
                <a:gd name="connsiteX73" fmla="*/ 467974 w 605522"/>
                <a:gd name="connsiteY73" fmla="*/ 207024 h 604605"/>
                <a:gd name="connsiteX74" fmla="*/ 473830 w 605522"/>
                <a:gd name="connsiteY74" fmla="*/ 185307 h 604605"/>
                <a:gd name="connsiteX75" fmla="*/ 501196 w 605522"/>
                <a:gd name="connsiteY75" fmla="*/ 169437 h 604605"/>
                <a:gd name="connsiteX76" fmla="*/ 428777 w 605522"/>
                <a:gd name="connsiteY76" fmla="*/ 99634 h 604605"/>
                <a:gd name="connsiteX77" fmla="*/ 415871 w 605522"/>
                <a:gd name="connsiteY77" fmla="*/ 122066 h 604605"/>
                <a:gd name="connsiteX78" fmla="*/ 408581 w 605522"/>
                <a:gd name="connsiteY78" fmla="*/ 126362 h 604605"/>
                <a:gd name="connsiteX79" fmla="*/ 404398 w 605522"/>
                <a:gd name="connsiteY79" fmla="*/ 125288 h 604605"/>
                <a:gd name="connsiteX80" fmla="*/ 401291 w 605522"/>
                <a:gd name="connsiteY80" fmla="*/ 113714 h 604605"/>
                <a:gd name="connsiteX81" fmla="*/ 414198 w 605522"/>
                <a:gd name="connsiteY81" fmla="*/ 91281 h 604605"/>
                <a:gd name="connsiteX82" fmla="*/ 318715 w 605522"/>
                <a:gd name="connsiteY82" fmla="*/ 64195 h 604605"/>
                <a:gd name="connsiteX83" fmla="*/ 318715 w 605522"/>
                <a:gd name="connsiteY83" fmla="*/ 95816 h 604605"/>
                <a:gd name="connsiteX84" fmla="*/ 302701 w 605522"/>
                <a:gd name="connsiteY84" fmla="*/ 111685 h 604605"/>
                <a:gd name="connsiteX85" fmla="*/ 286807 w 605522"/>
                <a:gd name="connsiteY85" fmla="*/ 95816 h 604605"/>
                <a:gd name="connsiteX86" fmla="*/ 302701 w 605522"/>
                <a:gd name="connsiteY86" fmla="*/ 0 h 604605"/>
                <a:gd name="connsiteX87" fmla="*/ 605522 w 605522"/>
                <a:gd name="connsiteY87" fmla="*/ 302243 h 604605"/>
                <a:gd name="connsiteX88" fmla="*/ 302701 w 605522"/>
                <a:gd name="connsiteY88" fmla="*/ 604605 h 604605"/>
                <a:gd name="connsiteX89" fmla="*/ 0 w 605522"/>
                <a:gd name="connsiteY89" fmla="*/ 302243 h 604605"/>
                <a:gd name="connsiteX90" fmla="*/ 302701 w 605522"/>
                <a:gd name="connsiteY90" fmla="*/ 0 h 60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5522" h="604605">
                  <a:moveTo>
                    <a:pt x="169739" y="214306"/>
                  </a:moveTo>
                  <a:cubicBezTo>
                    <a:pt x="174669" y="212874"/>
                    <a:pt x="180136" y="213322"/>
                    <a:pt x="184976" y="216005"/>
                  </a:cubicBezTo>
                  <a:lnTo>
                    <a:pt x="287155" y="272658"/>
                  </a:lnTo>
                  <a:cubicBezTo>
                    <a:pt x="291816" y="270153"/>
                    <a:pt x="297074" y="268841"/>
                    <a:pt x="302691" y="268841"/>
                  </a:cubicBezTo>
                  <a:cubicBezTo>
                    <a:pt x="308307" y="268841"/>
                    <a:pt x="313685" y="270153"/>
                    <a:pt x="318346" y="272658"/>
                  </a:cubicBezTo>
                  <a:lnTo>
                    <a:pt x="420524" y="216005"/>
                  </a:lnTo>
                  <a:cubicBezTo>
                    <a:pt x="430204" y="210638"/>
                    <a:pt x="442394" y="214216"/>
                    <a:pt x="447652" y="223877"/>
                  </a:cubicBezTo>
                  <a:cubicBezTo>
                    <a:pt x="453030" y="233418"/>
                    <a:pt x="449564" y="245584"/>
                    <a:pt x="439884" y="250951"/>
                  </a:cubicBezTo>
                  <a:lnTo>
                    <a:pt x="335674" y="308677"/>
                  </a:lnTo>
                  <a:cubicBezTo>
                    <a:pt x="332567" y="324063"/>
                    <a:pt x="319063" y="335751"/>
                    <a:pt x="302691" y="335751"/>
                  </a:cubicBezTo>
                  <a:cubicBezTo>
                    <a:pt x="286438" y="335751"/>
                    <a:pt x="272814" y="324182"/>
                    <a:pt x="269826" y="308677"/>
                  </a:cubicBezTo>
                  <a:lnTo>
                    <a:pt x="165497" y="250951"/>
                  </a:lnTo>
                  <a:cubicBezTo>
                    <a:pt x="155817" y="245584"/>
                    <a:pt x="152351" y="233418"/>
                    <a:pt x="157729" y="223877"/>
                  </a:cubicBezTo>
                  <a:cubicBezTo>
                    <a:pt x="160418" y="219047"/>
                    <a:pt x="164810" y="215737"/>
                    <a:pt x="169739" y="214306"/>
                  </a:cubicBezTo>
                  <a:close/>
                  <a:moveTo>
                    <a:pt x="286807" y="64195"/>
                  </a:moveTo>
                  <a:cubicBezTo>
                    <a:pt x="252032" y="66462"/>
                    <a:pt x="219169" y="76247"/>
                    <a:pt x="190010" y="91878"/>
                  </a:cubicBezTo>
                  <a:lnTo>
                    <a:pt x="203036" y="114311"/>
                  </a:lnTo>
                  <a:cubicBezTo>
                    <a:pt x="204231" y="116339"/>
                    <a:pt x="204470" y="118606"/>
                    <a:pt x="203872" y="120754"/>
                  </a:cubicBezTo>
                  <a:cubicBezTo>
                    <a:pt x="203394" y="122902"/>
                    <a:pt x="201960" y="124692"/>
                    <a:pt x="200048" y="125885"/>
                  </a:cubicBezTo>
                  <a:cubicBezTo>
                    <a:pt x="197419" y="127436"/>
                    <a:pt x="194193" y="127317"/>
                    <a:pt x="191564" y="125885"/>
                  </a:cubicBezTo>
                  <a:cubicBezTo>
                    <a:pt x="190249" y="125169"/>
                    <a:pt x="189173" y="124095"/>
                    <a:pt x="188456" y="122782"/>
                  </a:cubicBezTo>
                  <a:lnTo>
                    <a:pt x="175431" y="100469"/>
                  </a:lnTo>
                  <a:cubicBezTo>
                    <a:pt x="147108" y="118248"/>
                    <a:pt x="122849" y="141874"/>
                    <a:pt x="104207" y="169557"/>
                  </a:cubicBezTo>
                  <a:lnTo>
                    <a:pt x="131692" y="185307"/>
                  </a:lnTo>
                  <a:cubicBezTo>
                    <a:pt x="139221" y="189722"/>
                    <a:pt x="141850" y="199387"/>
                    <a:pt x="137428" y="207024"/>
                  </a:cubicBezTo>
                  <a:cubicBezTo>
                    <a:pt x="134560" y="212155"/>
                    <a:pt x="129183" y="215018"/>
                    <a:pt x="123686" y="215018"/>
                  </a:cubicBezTo>
                  <a:cubicBezTo>
                    <a:pt x="120937" y="215018"/>
                    <a:pt x="118188" y="214302"/>
                    <a:pt x="115679" y="212871"/>
                  </a:cubicBezTo>
                  <a:lnTo>
                    <a:pt x="88313" y="197001"/>
                  </a:lnTo>
                  <a:cubicBezTo>
                    <a:pt x="73614" y="226593"/>
                    <a:pt x="65010" y="259645"/>
                    <a:pt x="63815" y="294606"/>
                  </a:cubicBezTo>
                  <a:lnTo>
                    <a:pt x="89866" y="294487"/>
                  </a:lnTo>
                  <a:cubicBezTo>
                    <a:pt x="94527" y="294487"/>
                    <a:pt x="98351" y="298305"/>
                    <a:pt x="98351" y="302959"/>
                  </a:cubicBezTo>
                  <a:cubicBezTo>
                    <a:pt x="98351" y="305107"/>
                    <a:pt x="97514" y="307254"/>
                    <a:pt x="95841" y="308925"/>
                  </a:cubicBezTo>
                  <a:cubicBezTo>
                    <a:pt x="94288" y="310476"/>
                    <a:pt x="92256" y="311311"/>
                    <a:pt x="89986" y="311311"/>
                  </a:cubicBezTo>
                  <a:lnTo>
                    <a:pt x="63934" y="311431"/>
                  </a:lnTo>
                  <a:cubicBezTo>
                    <a:pt x="65249" y="345795"/>
                    <a:pt x="73853" y="378370"/>
                    <a:pt x="88313" y="407604"/>
                  </a:cubicBezTo>
                  <a:lnTo>
                    <a:pt x="115679" y="391734"/>
                  </a:lnTo>
                  <a:cubicBezTo>
                    <a:pt x="123327" y="387320"/>
                    <a:pt x="133126" y="389945"/>
                    <a:pt x="137428" y="397581"/>
                  </a:cubicBezTo>
                  <a:cubicBezTo>
                    <a:pt x="141850" y="405218"/>
                    <a:pt x="139221" y="414883"/>
                    <a:pt x="131692" y="419298"/>
                  </a:cubicBezTo>
                  <a:lnTo>
                    <a:pt x="104207" y="435048"/>
                  </a:lnTo>
                  <a:cubicBezTo>
                    <a:pt x="123208" y="463208"/>
                    <a:pt x="147825" y="487073"/>
                    <a:pt x="176626" y="504971"/>
                  </a:cubicBezTo>
                  <a:lnTo>
                    <a:pt x="189532" y="482419"/>
                  </a:lnTo>
                  <a:cubicBezTo>
                    <a:pt x="191086" y="479794"/>
                    <a:pt x="193834" y="478243"/>
                    <a:pt x="196941" y="478243"/>
                  </a:cubicBezTo>
                  <a:cubicBezTo>
                    <a:pt x="198375" y="478243"/>
                    <a:pt x="199809" y="478601"/>
                    <a:pt x="201124" y="479317"/>
                  </a:cubicBezTo>
                  <a:cubicBezTo>
                    <a:pt x="203036" y="480510"/>
                    <a:pt x="204470" y="482300"/>
                    <a:pt x="205067" y="484448"/>
                  </a:cubicBezTo>
                  <a:cubicBezTo>
                    <a:pt x="205665" y="486595"/>
                    <a:pt x="205306" y="488863"/>
                    <a:pt x="204231" y="490772"/>
                  </a:cubicBezTo>
                  <a:lnTo>
                    <a:pt x="191325" y="513324"/>
                  </a:lnTo>
                  <a:cubicBezTo>
                    <a:pt x="220125" y="528597"/>
                    <a:pt x="252510" y="538143"/>
                    <a:pt x="286807" y="540410"/>
                  </a:cubicBezTo>
                  <a:lnTo>
                    <a:pt x="286807" y="508789"/>
                  </a:lnTo>
                  <a:cubicBezTo>
                    <a:pt x="286807" y="499960"/>
                    <a:pt x="293978" y="492800"/>
                    <a:pt x="302701" y="492800"/>
                  </a:cubicBezTo>
                  <a:cubicBezTo>
                    <a:pt x="311545" y="492800"/>
                    <a:pt x="318715" y="499960"/>
                    <a:pt x="318715" y="508789"/>
                  </a:cubicBezTo>
                  <a:lnTo>
                    <a:pt x="318715" y="540410"/>
                  </a:lnTo>
                  <a:cubicBezTo>
                    <a:pt x="353490" y="538143"/>
                    <a:pt x="386354" y="528358"/>
                    <a:pt x="415512" y="512608"/>
                  </a:cubicBezTo>
                  <a:lnTo>
                    <a:pt x="402367" y="490175"/>
                  </a:lnTo>
                  <a:cubicBezTo>
                    <a:pt x="401291" y="488266"/>
                    <a:pt x="400933" y="485999"/>
                    <a:pt x="401530" y="483851"/>
                  </a:cubicBezTo>
                  <a:cubicBezTo>
                    <a:pt x="402128" y="481703"/>
                    <a:pt x="403562" y="479794"/>
                    <a:pt x="405474" y="478720"/>
                  </a:cubicBezTo>
                  <a:cubicBezTo>
                    <a:pt x="406789" y="478004"/>
                    <a:pt x="408223" y="477527"/>
                    <a:pt x="409657" y="477527"/>
                  </a:cubicBezTo>
                  <a:cubicBezTo>
                    <a:pt x="412644" y="477527"/>
                    <a:pt x="415512" y="479198"/>
                    <a:pt x="416946" y="481703"/>
                  </a:cubicBezTo>
                  <a:lnTo>
                    <a:pt x="430092" y="504136"/>
                  </a:lnTo>
                  <a:cubicBezTo>
                    <a:pt x="458294" y="486357"/>
                    <a:pt x="482553" y="462731"/>
                    <a:pt x="501196" y="435048"/>
                  </a:cubicBezTo>
                  <a:lnTo>
                    <a:pt x="473830" y="419298"/>
                  </a:lnTo>
                  <a:cubicBezTo>
                    <a:pt x="466182" y="414883"/>
                    <a:pt x="463672" y="405218"/>
                    <a:pt x="467974" y="397581"/>
                  </a:cubicBezTo>
                  <a:cubicBezTo>
                    <a:pt x="472396" y="389945"/>
                    <a:pt x="482195" y="387320"/>
                    <a:pt x="489724" y="391734"/>
                  </a:cubicBezTo>
                  <a:lnTo>
                    <a:pt x="517209" y="407485"/>
                  </a:lnTo>
                  <a:cubicBezTo>
                    <a:pt x="531789" y="377893"/>
                    <a:pt x="540512" y="344841"/>
                    <a:pt x="541588" y="309999"/>
                  </a:cubicBezTo>
                  <a:lnTo>
                    <a:pt x="515536" y="309999"/>
                  </a:lnTo>
                  <a:cubicBezTo>
                    <a:pt x="514102" y="309999"/>
                    <a:pt x="512668" y="309641"/>
                    <a:pt x="511354" y="308925"/>
                  </a:cubicBezTo>
                  <a:cubicBezTo>
                    <a:pt x="508725" y="307493"/>
                    <a:pt x="507171" y="304629"/>
                    <a:pt x="507171" y="301646"/>
                  </a:cubicBezTo>
                  <a:cubicBezTo>
                    <a:pt x="507171" y="299379"/>
                    <a:pt x="508008" y="297351"/>
                    <a:pt x="509561" y="295680"/>
                  </a:cubicBezTo>
                  <a:cubicBezTo>
                    <a:pt x="511115" y="294129"/>
                    <a:pt x="513266" y="293174"/>
                    <a:pt x="515536" y="293174"/>
                  </a:cubicBezTo>
                  <a:lnTo>
                    <a:pt x="541588" y="293174"/>
                  </a:lnTo>
                  <a:cubicBezTo>
                    <a:pt x="540273" y="258810"/>
                    <a:pt x="531669" y="226235"/>
                    <a:pt x="517209" y="197001"/>
                  </a:cubicBezTo>
                  <a:lnTo>
                    <a:pt x="489724" y="212871"/>
                  </a:lnTo>
                  <a:cubicBezTo>
                    <a:pt x="487214" y="214302"/>
                    <a:pt x="484585" y="215018"/>
                    <a:pt x="481836" y="215018"/>
                  </a:cubicBezTo>
                  <a:cubicBezTo>
                    <a:pt x="476339" y="215018"/>
                    <a:pt x="470962" y="212155"/>
                    <a:pt x="467974" y="207024"/>
                  </a:cubicBezTo>
                  <a:cubicBezTo>
                    <a:pt x="463553" y="199387"/>
                    <a:pt x="466182" y="189722"/>
                    <a:pt x="473830" y="185307"/>
                  </a:cubicBezTo>
                  <a:lnTo>
                    <a:pt x="501196" y="169437"/>
                  </a:lnTo>
                  <a:cubicBezTo>
                    <a:pt x="482314" y="141397"/>
                    <a:pt x="457577" y="117532"/>
                    <a:pt x="428777" y="99634"/>
                  </a:cubicBezTo>
                  <a:lnTo>
                    <a:pt x="415871" y="122066"/>
                  </a:lnTo>
                  <a:cubicBezTo>
                    <a:pt x="414437" y="124692"/>
                    <a:pt x="411569" y="126362"/>
                    <a:pt x="408581" y="126362"/>
                  </a:cubicBezTo>
                  <a:cubicBezTo>
                    <a:pt x="407147" y="126362"/>
                    <a:pt x="405713" y="126004"/>
                    <a:pt x="404398" y="125288"/>
                  </a:cubicBezTo>
                  <a:cubicBezTo>
                    <a:pt x="400335" y="122902"/>
                    <a:pt x="398901" y="117771"/>
                    <a:pt x="401291" y="113714"/>
                  </a:cubicBezTo>
                  <a:lnTo>
                    <a:pt x="414198" y="91281"/>
                  </a:lnTo>
                  <a:cubicBezTo>
                    <a:pt x="385278" y="76008"/>
                    <a:pt x="353012" y="66462"/>
                    <a:pt x="318715" y="64195"/>
                  </a:cubicBezTo>
                  <a:lnTo>
                    <a:pt x="318715" y="95816"/>
                  </a:lnTo>
                  <a:cubicBezTo>
                    <a:pt x="318715" y="104645"/>
                    <a:pt x="311545" y="111685"/>
                    <a:pt x="302701" y="111685"/>
                  </a:cubicBezTo>
                  <a:cubicBezTo>
                    <a:pt x="293978" y="111685"/>
                    <a:pt x="286807" y="104645"/>
                    <a:pt x="286807" y="95816"/>
                  </a:cubicBezTo>
                  <a:close/>
                  <a:moveTo>
                    <a:pt x="302701" y="0"/>
                  </a:moveTo>
                  <a:cubicBezTo>
                    <a:pt x="469647" y="0"/>
                    <a:pt x="605522" y="135550"/>
                    <a:pt x="605522" y="302243"/>
                  </a:cubicBezTo>
                  <a:cubicBezTo>
                    <a:pt x="605522" y="468936"/>
                    <a:pt x="469647" y="604605"/>
                    <a:pt x="302701" y="604605"/>
                  </a:cubicBezTo>
                  <a:cubicBezTo>
                    <a:pt x="135755" y="604605"/>
                    <a:pt x="0" y="468936"/>
                    <a:pt x="0" y="302243"/>
                  </a:cubicBezTo>
                  <a:cubicBezTo>
                    <a:pt x="0" y="135550"/>
                    <a:pt x="135755" y="0"/>
                    <a:pt x="30270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185187" y="3163767"/>
            <a:ext cx="643355" cy="643355"/>
            <a:chOff x="5766939" y="2344902"/>
            <a:chExt cx="643355" cy="643355"/>
          </a:xfrm>
        </p:grpSpPr>
        <p:sp>
          <p:nvSpPr>
            <p:cNvPr id="110" name="îṥ1îdè"/>
            <p:cNvSpPr/>
            <p:nvPr/>
          </p:nvSpPr>
          <p:spPr bwMode="auto">
            <a:xfrm>
              <a:off x="5766939" y="2344902"/>
              <a:ext cx="643355" cy="643355"/>
            </a:xfrm>
            <a:prstGeom prst="ellipse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1" name="îšļíḓé"/>
            <p:cNvSpPr/>
            <p:nvPr/>
          </p:nvSpPr>
          <p:spPr bwMode="auto">
            <a:xfrm>
              <a:off x="5896507" y="2474761"/>
              <a:ext cx="384218" cy="383636"/>
            </a:xfrm>
            <a:custGeom>
              <a:avLst/>
              <a:gdLst>
                <a:gd name="connsiteX0" fmla="*/ 169739 w 605522"/>
                <a:gd name="connsiteY0" fmla="*/ 214306 h 604605"/>
                <a:gd name="connsiteX1" fmla="*/ 184976 w 605522"/>
                <a:gd name="connsiteY1" fmla="*/ 216005 h 604605"/>
                <a:gd name="connsiteX2" fmla="*/ 287155 w 605522"/>
                <a:gd name="connsiteY2" fmla="*/ 272658 h 604605"/>
                <a:gd name="connsiteX3" fmla="*/ 302691 w 605522"/>
                <a:gd name="connsiteY3" fmla="*/ 268841 h 604605"/>
                <a:gd name="connsiteX4" fmla="*/ 318346 w 605522"/>
                <a:gd name="connsiteY4" fmla="*/ 272658 h 604605"/>
                <a:gd name="connsiteX5" fmla="*/ 420524 w 605522"/>
                <a:gd name="connsiteY5" fmla="*/ 216005 h 604605"/>
                <a:gd name="connsiteX6" fmla="*/ 447652 w 605522"/>
                <a:gd name="connsiteY6" fmla="*/ 223877 h 604605"/>
                <a:gd name="connsiteX7" fmla="*/ 439884 w 605522"/>
                <a:gd name="connsiteY7" fmla="*/ 250951 h 604605"/>
                <a:gd name="connsiteX8" fmla="*/ 335674 w 605522"/>
                <a:gd name="connsiteY8" fmla="*/ 308677 h 604605"/>
                <a:gd name="connsiteX9" fmla="*/ 302691 w 605522"/>
                <a:gd name="connsiteY9" fmla="*/ 335751 h 604605"/>
                <a:gd name="connsiteX10" fmla="*/ 269826 w 605522"/>
                <a:gd name="connsiteY10" fmla="*/ 308677 h 604605"/>
                <a:gd name="connsiteX11" fmla="*/ 165497 w 605522"/>
                <a:gd name="connsiteY11" fmla="*/ 250951 h 604605"/>
                <a:gd name="connsiteX12" fmla="*/ 157729 w 605522"/>
                <a:gd name="connsiteY12" fmla="*/ 223877 h 604605"/>
                <a:gd name="connsiteX13" fmla="*/ 169739 w 605522"/>
                <a:gd name="connsiteY13" fmla="*/ 214306 h 604605"/>
                <a:gd name="connsiteX14" fmla="*/ 286807 w 605522"/>
                <a:gd name="connsiteY14" fmla="*/ 64195 h 604605"/>
                <a:gd name="connsiteX15" fmla="*/ 190010 w 605522"/>
                <a:gd name="connsiteY15" fmla="*/ 91878 h 604605"/>
                <a:gd name="connsiteX16" fmla="*/ 203036 w 605522"/>
                <a:gd name="connsiteY16" fmla="*/ 114311 h 604605"/>
                <a:gd name="connsiteX17" fmla="*/ 203872 w 605522"/>
                <a:gd name="connsiteY17" fmla="*/ 120754 h 604605"/>
                <a:gd name="connsiteX18" fmla="*/ 200048 w 605522"/>
                <a:gd name="connsiteY18" fmla="*/ 125885 h 604605"/>
                <a:gd name="connsiteX19" fmla="*/ 191564 w 605522"/>
                <a:gd name="connsiteY19" fmla="*/ 125885 h 604605"/>
                <a:gd name="connsiteX20" fmla="*/ 188456 w 605522"/>
                <a:gd name="connsiteY20" fmla="*/ 122782 h 604605"/>
                <a:gd name="connsiteX21" fmla="*/ 175431 w 605522"/>
                <a:gd name="connsiteY21" fmla="*/ 100469 h 604605"/>
                <a:gd name="connsiteX22" fmla="*/ 104207 w 605522"/>
                <a:gd name="connsiteY22" fmla="*/ 169557 h 604605"/>
                <a:gd name="connsiteX23" fmla="*/ 131692 w 605522"/>
                <a:gd name="connsiteY23" fmla="*/ 185307 h 604605"/>
                <a:gd name="connsiteX24" fmla="*/ 137428 w 605522"/>
                <a:gd name="connsiteY24" fmla="*/ 207024 h 604605"/>
                <a:gd name="connsiteX25" fmla="*/ 123686 w 605522"/>
                <a:gd name="connsiteY25" fmla="*/ 215018 h 604605"/>
                <a:gd name="connsiteX26" fmla="*/ 115679 w 605522"/>
                <a:gd name="connsiteY26" fmla="*/ 212871 h 604605"/>
                <a:gd name="connsiteX27" fmla="*/ 88313 w 605522"/>
                <a:gd name="connsiteY27" fmla="*/ 197001 h 604605"/>
                <a:gd name="connsiteX28" fmla="*/ 63815 w 605522"/>
                <a:gd name="connsiteY28" fmla="*/ 294606 h 604605"/>
                <a:gd name="connsiteX29" fmla="*/ 89866 w 605522"/>
                <a:gd name="connsiteY29" fmla="*/ 294487 h 604605"/>
                <a:gd name="connsiteX30" fmla="*/ 98351 w 605522"/>
                <a:gd name="connsiteY30" fmla="*/ 302959 h 604605"/>
                <a:gd name="connsiteX31" fmla="*/ 95841 w 605522"/>
                <a:gd name="connsiteY31" fmla="*/ 308925 h 604605"/>
                <a:gd name="connsiteX32" fmla="*/ 89986 w 605522"/>
                <a:gd name="connsiteY32" fmla="*/ 311311 h 604605"/>
                <a:gd name="connsiteX33" fmla="*/ 63934 w 605522"/>
                <a:gd name="connsiteY33" fmla="*/ 311431 h 604605"/>
                <a:gd name="connsiteX34" fmla="*/ 88313 w 605522"/>
                <a:gd name="connsiteY34" fmla="*/ 407604 h 604605"/>
                <a:gd name="connsiteX35" fmla="*/ 115679 w 605522"/>
                <a:gd name="connsiteY35" fmla="*/ 391734 h 604605"/>
                <a:gd name="connsiteX36" fmla="*/ 137428 w 605522"/>
                <a:gd name="connsiteY36" fmla="*/ 397581 h 604605"/>
                <a:gd name="connsiteX37" fmla="*/ 131692 w 605522"/>
                <a:gd name="connsiteY37" fmla="*/ 419298 h 604605"/>
                <a:gd name="connsiteX38" fmla="*/ 104207 w 605522"/>
                <a:gd name="connsiteY38" fmla="*/ 435048 h 604605"/>
                <a:gd name="connsiteX39" fmla="*/ 176626 w 605522"/>
                <a:gd name="connsiteY39" fmla="*/ 504971 h 604605"/>
                <a:gd name="connsiteX40" fmla="*/ 189532 w 605522"/>
                <a:gd name="connsiteY40" fmla="*/ 482419 h 604605"/>
                <a:gd name="connsiteX41" fmla="*/ 196941 w 605522"/>
                <a:gd name="connsiteY41" fmla="*/ 478243 h 604605"/>
                <a:gd name="connsiteX42" fmla="*/ 201124 w 605522"/>
                <a:gd name="connsiteY42" fmla="*/ 479317 h 604605"/>
                <a:gd name="connsiteX43" fmla="*/ 205067 w 605522"/>
                <a:gd name="connsiteY43" fmla="*/ 484448 h 604605"/>
                <a:gd name="connsiteX44" fmla="*/ 204231 w 605522"/>
                <a:gd name="connsiteY44" fmla="*/ 490772 h 604605"/>
                <a:gd name="connsiteX45" fmla="*/ 191325 w 605522"/>
                <a:gd name="connsiteY45" fmla="*/ 513324 h 604605"/>
                <a:gd name="connsiteX46" fmla="*/ 286807 w 605522"/>
                <a:gd name="connsiteY46" fmla="*/ 540410 h 604605"/>
                <a:gd name="connsiteX47" fmla="*/ 286807 w 605522"/>
                <a:gd name="connsiteY47" fmla="*/ 508789 h 604605"/>
                <a:gd name="connsiteX48" fmla="*/ 302701 w 605522"/>
                <a:gd name="connsiteY48" fmla="*/ 492800 h 604605"/>
                <a:gd name="connsiteX49" fmla="*/ 318715 w 605522"/>
                <a:gd name="connsiteY49" fmla="*/ 508789 h 604605"/>
                <a:gd name="connsiteX50" fmla="*/ 318715 w 605522"/>
                <a:gd name="connsiteY50" fmla="*/ 540410 h 604605"/>
                <a:gd name="connsiteX51" fmla="*/ 415512 w 605522"/>
                <a:gd name="connsiteY51" fmla="*/ 512608 h 604605"/>
                <a:gd name="connsiteX52" fmla="*/ 402367 w 605522"/>
                <a:gd name="connsiteY52" fmla="*/ 490175 h 604605"/>
                <a:gd name="connsiteX53" fmla="*/ 401530 w 605522"/>
                <a:gd name="connsiteY53" fmla="*/ 483851 h 604605"/>
                <a:gd name="connsiteX54" fmla="*/ 405474 w 605522"/>
                <a:gd name="connsiteY54" fmla="*/ 478720 h 604605"/>
                <a:gd name="connsiteX55" fmla="*/ 409657 w 605522"/>
                <a:gd name="connsiteY55" fmla="*/ 477527 h 604605"/>
                <a:gd name="connsiteX56" fmla="*/ 416946 w 605522"/>
                <a:gd name="connsiteY56" fmla="*/ 481703 h 604605"/>
                <a:gd name="connsiteX57" fmla="*/ 430092 w 605522"/>
                <a:gd name="connsiteY57" fmla="*/ 504136 h 604605"/>
                <a:gd name="connsiteX58" fmla="*/ 501196 w 605522"/>
                <a:gd name="connsiteY58" fmla="*/ 435048 h 604605"/>
                <a:gd name="connsiteX59" fmla="*/ 473830 w 605522"/>
                <a:gd name="connsiteY59" fmla="*/ 419298 h 604605"/>
                <a:gd name="connsiteX60" fmla="*/ 467974 w 605522"/>
                <a:gd name="connsiteY60" fmla="*/ 397581 h 604605"/>
                <a:gd name="connsiteX61" fmla="*/ 489724 w 605522"/>
                <a:gd name="connsiteY61" fmla="*/ 391734 h 604605"/>
                <a:gd name="connsiteX62" fmla="*/ 517209 w 605522"/>
                <a:gd name="connsiteY62" fmla="*/ 407485 h 604605"/>
                <a:gd name="connsiteX63" fmla="*/ 541588 w 605522"/>
                <a:gd name="connsiteY63" fmla="*/ 309999 h 604605"/>
                <a:gd name="connsiteX64" fmla="*/ 515536 w 605522"/>
                <a:gd name="connsiteY64" fmla="*/ 309999 h 604605"/>
                <a:gd name="connsiteX65" fmla="*/ 511354 w 605522"/>
                <a:gd name="connsiteY65" fmla="*/ 308925 h 604605"/>
                <a:gd name="connsiteX66" fmla="*/ 507171 w 605522"/>
                <a:gd name="connsiteY66" fmla="*/ 301646 h 604605"/>
                <a:gd name="connsiteX67" fmla="*/ 509561 w 605522"/>
                <a:gd name="connsiteY67" fmla="*/ 295680 h 604605"/>
                <a:gd name="connsiteX68" fmla="*/ 515536 w 605522"/>
                <a:gd name="connsiteY68" fmla="*/ 293174 h 604605"/>
                <a:gd name="connsiteX69" fmla="*/ 541588 w 605522"/>
                <a:gd name="connsiteY69" fmla="*/ 293174 h 604605"/>
                <a:gd name="connsiteX70" fmla="*/ 517209 w 605522"/>
                <a:gd name="connsiteY70" fmla="*/ 197001 h 604605"/>
                <a:gd name="connsiteX71" fmla="*/ 489724 w 605522"/>
                <a:gd name="connsiteY71" fmla="*/ 212871 h 604605"/>
                <a:gd name="connsiteX72" fmla="*/ 481836 w 605522"/>
                <a:gd name="connsiteY72" fmla="*/ 215018 h 604605"/>
                <a:gd name="connsiteX73" fmla="*/ 467974 w 605522"/>
                <a:gd name="connsiteY73" fmla="*/ 207024 h 604605"/>
                <a:gd name="connsiteX74" fmla="*/ 473830 w 605522"/>
                <a:gd name="connsiteY74" fmla="*/ 185307 h 604605"/>
                <a:gd name="connsiteX75" fmla="*/ 501196 w 605522"/>
                <a:gd name="connsiteY75" fmla="*/ 169437 h 604605"/>
                <a:gd name="connsiteX76" fmla="*/ 428777 w 605522"/>
                <a:gd name="connsiteY76" fmla="*/ 99634 h 604605"/>
                <a:gd name="connsiteX77" fmla="*/ 415871 w 605522"/>
                <a:gd name="connsiteY77" fmla="*/ 122066 h 604605"/>
                <a:gd name="connsiteX78" fmla="*/ 408581 w 605522"/>
                <a:gd name="connsiteY78" fmla="*/ 126362 h 604605"/>
                <a:gd name="connsiteX79" fmla="*/ 404398 w 605522"/>
                <a:gd name="connsiteY79" fmla="*/ 125288 h 604605"/>
                <a:gd name="connsiteX80" fmla="*/ 401291 w 605522"/>
                <a:gd name="connsiteY80" fmla="*/ 113714 h 604605"/>
                <a:gd name="connsiteX81" fmla="*/ 414198 w 605522"/>
                <a:gd name="connsiteY81" fmla="*/ 91281 h 604605"/>
                <a:gd name="connsiteX82" fmla="*/ 318715 w 605522"/>
                <a:gd name="connsiteY82" fmla="*/ 64195 h 604605"/>
                <a:gd name="connsiteX83" fmla="*/ 318715 w 605522"/>
                <a:gd name="connsiteY83" fmla="*/ 95816 h 604605"/>
                <a:gd name="connsiteX84" fmla="*/ 302701 w 605522"/>
                <a:gd name="connsiteY84" fmla="*/ 111685 h 604605"/>
                <a:gd name="connsiteX85" fmla="*/ 286807 w 605522"/>
                <a:gd name="connsiteY85" fmla="*/ 95816 h 604605"/>
                <a:gd name="connsiteX86" fmla="*/ 302701 w 605522"/>
                <a:gd name="connsiteY86" fmla="*/ 0 h 604605"/>
                <a:gd name="connsiteX87" fmla="*/ 605522 w 605522"/>
                <a:gd name="connsiteY87" fmla="*/ 302243 h 604605"/>
                <a:gd name="connsiteX88" fmla="*/ 302701 w 605522"/>
                <a:gd name="connsiteY88" fmla="*/ 604605 h 604605"/>
                <a:gd name="connsiteX89" fmla="*/ 0 w 605522"/>
                <a:gd name="connsiteY89" fmla="*/ 302243 h 604605"/>
                <a:gd name="connsiteX90" fmla="*/ 302701 w 605522"/>
                <a:gd name="connsiteY90" fmla="*/ 0 h 60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5522" h="604605">
                  <a:moveTo>
                    <a:pt x="169739" y="214306"/>
                  </a:moveTo>
                  <a:cubicBezTo>
                    <a:pt x="174669" y="212874"/>
                    <a:pt x="180136" y="213322"/>
                    <a:pt x="184976" y="216005"/>
                  </a:cubicBezTo>
                  <a:lnTo>
                    <a:pt x="287155" y="272658"/>
                  </a:lnTo>
                  <a:cubicBezTo>
                    <a:pt x="291816" y="270153"/>
                    <a:pt x="297074" y="268841"/>
                    <a:pt x="302691" y="268841"/>
                  </a:cubicBezTo>
                  <a:cubicBezTo>
                    <a:pt x="308307" y="268841"/>
                    <a:pt x="313685" y="270153"/>
                    <a:pt x="318346" y="272658"/>
                  </a:cubicBezTo>
                  <a:lnTo>
                    <a:pt x="420524" y="216005"/>
                  </a:lnTo>
                  <a:cubicBezTo>
                    <a:pt x="430204" y="210638"/>
                    <a:pt x="442394" y="214216"/>
                    <a:pt x="447652" y="223877"/>
                  </a:cubicBezTo>
                  <a:cubicBezTo>
                    <a:pt x="453030" y="233418"/>
                    <a:pt x="449564" y="245584"/>
                    <a:pt x="439884" y="250951"/>
                  </a:cubicBezTo>
                  <a:lnTo>
                    <a:pt x="335674" y="308677"/>
                  </a:lnTo>
                  <a:cubicBezTo>
                    <a:pt x="332567" y="324063"/>
                    <a:pt x="319063" y="335751"/>
                    <a:pt x="302691" y="335751"/>
                  </a:cubicBezTo>
                  <a:cubicBezTo>
                    <a:pt x="286438" y="335751"/>
                    <a:pt x="272814" y="324182"/>
                    <a:pt x="269826" y="308677"/>
                  </a:cubicBezTo>
                  <a:lnTo>
                    <a:pt x="165497" y="250951"/>
                  </a:lnTo>
                  <a:cubicBezTo>
                    <a:pt x="155817" y="245584"/>
                    <a:pt x="152351" y="233418"/>
                    <a:pt x="157729" y="223877"/>
                  </a:cubicBezTo>
                  <a:cubicBezTo>
                    <a:pt x="160418" y="219047"/>
                    <a:pt x="164810" y="215737"/>
                    <a:pt x="169739" y="214306"/>
                  </a:cubicBezTo>
                  <a:close/>
                  <a:moveTo>
                    <a:pt x="286807" y="64195"/>
                  </a:moveTo>
                  <a:cubicBezTo>
                    <a:pt x="252032" y="66462"/>
                    <a:pt x="219169" y="76247"/>
                    <a:pt x="190010" y="91878"/>
                  </a:cubicBezTo>
                  <a:lnTo>
                    <a:pt x="203036" y="114311"/>
                  </a:lnTo>
                  <a:cubicBezTo>
                    <a:pt x="204231" y="116339"/>
                    <a:pt x="204470" y="118606"/>
                    <a:pt x="203872" y="120754"/>
                  </a:cubicBezTo>
                  <a:cubicBezTo>
                    <a:pt x="203394" y="122902"/>
                    <a:pt x="201960" y="124692"/>
                    <a:pt x="200048" y="125885"/>
                  </a:cubicBezTo>
                  <a:cubicBezTo>
                    <a:pt x="197419" y="127436"/>
                    <a:pt x="194193" y="127317"/>
                    <a:pt x="191564" y="125885"/>
                  </a:cubicBezTo>
                  <a:cubicBezTo>
                    <a:pt x="190249" y="125169"/>
                    <a:pt x="189173" y="124095"/>
                    <a:pt x="188456" y="122782"/>
                  </a:cubicBezTo>
                  <a:lnTo>
                    <a:pt x="175431" y="100469"/>
                  </a:lnTo>
                  <a:cubicBezTo>
                    <a:pt x="147108" y="118248"/>
                    <a:pt x="122849" y="141874"/>
                    <a:pt x="104207" y="169557"/>
                  </a:cubicBezTo>
                  <a:lnTo>
                    <a:pt x="131692" y="185307"/>
                  </a:lnTo>
                  <a:cubicBezTo>
                    <a:pt x="139221" y="189722"/>
                    <a:pt x="141850" y="199387"/>
                    <a:pt x="137428" y="207024"/>
                  </a:cubicBezTo>
                  <a:cubicBezTo>
                    <a:pt x="134560" y="212155"/>
                    <a:pt x="129183" y="215018"/>
                    <a:pt x="123686" y="215018"/>
                  </a:cubicBezTo>
                  <a:cubicBezTo>
                    <a:pt x="120937" y="215018"/>
                    <a:pt x="118188" y="214302"/>
                    <a:pt x="115679" y="212871"/>
                  </a:cubicBezTo>
                  <a:lnTo>
                    <a:pt x="88313" y="197001"/>
                  </a:lnTo>
                  <a:cubicBezTo>
                    <a:pt x="73614" y="226593"/>
                    <a:pt x="65010" y="259645"/>
                    <a:pt x="63815" y="294606"/>
                  </a:cubicBezTo>
                  <a:lnTo>
                    <a:pt x="89866" y="294487"/>
                  </a:lnTo>
                  <a:cubicBezTo>
                    <a:pt x="94527" y="294487"/>
                    <a:pt x="98351" y="298305"/>
                    <a:pt x="98351" y="302959"/>
                  </a:cubicBezTo>
                  <a:cubicBezTo>
                    <a:pt x="98351" y="305107"/>
                    <a:pt x="97514" y="307254"/>
                    <a:pt x="95841" y="308925"/>
                  </a:cubicBezTo>
                  <a:cubicBezTo>
                    <a:pt x="94288" y="310476"/>
                    <a:pt x="92256" y="311311"/>
                    <a:pt x="89986" y="311311"/>
                  </a:cubicBezTo>
                  <a:lnTo>
                    <a:pt x="63934" y="311431"/>
                  </a:lnTo>
                  <a:cubicBezTo>
                    <a:pt x="65249" y="345795"/>
                    <a:pt x="73853" y="378370"/>
                    <a:pt x="88313" y="407604"/>
                  </a:cubicBezTo>
                  <a:lnTo>
                    <a:pt x="115679" y="391734"/>
                  </a:lnTo>
                  <a:cubicBezTo>
                    <a:pt x="123327" y="387320"/>
                    <a:pt x="133126" y="389945"/>
                    <a:pt x="137428" y="397581"/>
                  </a:cubicBezTo>
                  <a:cubicBezTo>
                    <a:pt x="141850" y="405218"/>
                    <a:pt x="139221" y="414883"/>
                    <a:pt x="131692" y="419298"/>
                  </a:cubicBezTo>
                  <a:lnTo>
                    <a:pt x="104207" y="435048"/>
                  </a:lnTo>
                  <a:cubicBezTo>
                    <a:pt x="123208" y="463208"/>
                    <a:pt x="147825" y="487073"/>
                    <a:pt x="176626" y="504971"/>
                  </a:cubicBezTo>
                  <a:lnTo>
                    <a:pt x="189532" y="482419"/>
                  </a:lnTo>
                  <a:cubicBezTo>
                    <a:pt x="191086" y="479794"/>
                    <a:pt x="193834" y="478243"/>
                    <a:pt x="196941" y="478243"/>
                  </a:cubicBezTo>
                  <a:cubicBezTo>
                    <a:pt x="198375" y="478243"/>
                    <a:pt x="199809" y="478601"/>
                    <a:pt x="201124" y="479317"/>
                  </a:cubicBezTo>
                  <a:cubicBezTo>
                    <a:pt x="203036" y="480510"/>
                    <a:pt x="204470" y="482300"/>
                    <a:pt x="205067" y="484448"/>
                  </a:cubicBezTo>
                  <a:cubicBezTo>
                    <a:pt x="205665" y="486595"/>
                    <a:pt x="205306" y="488863"/>
                    <a:pt x="204231" y="490772"/>
                  </a:cubicBezTo>
                  <a:lnTo>
                    <a:pt x="191325" y="513324"/>
                  </a:lnTo>
                  <a:cubicBezTo>
                    <a:pt x="220125" y="528597"/>
                    <a:pt x="252510" y="538143"/>
                    <a:pt x="286807" y="540410"/>
                  </a:cubicBezTo>
                  <a:lnTo>
                    <a:pt x="286807" y="508789"/>
                  </a:lnTo>
                  <a:cubicBezTo>
                    <a:pt x="286807" y="499960"/>
                    <a:pt x="293978" y="492800"/>
                    <a:pt x="302701" y="492800"/>
                  </a:cubicBezTo>
                  <a:cubicBezTo>
                    <a:pt x="311545" y="492800"/>
                    <a:pt x="318715" y="499960"/>
                    <a:pt x="318715" y="508789"/>
                  </a:cubicBezTo>
                  <a:lnTo>
                    <a:pt x="318715" y="540410"/>
                  </a:lnTo>
                  <a:cubicBezTo>
                    <a:pt x="353490" y="538143"/>
                    <a:pt x="386354" y="528358"/>
                    <a:pt x="415512" y="512608"/>
                  </a:cubicBezTo>
                  <a:lnTo>
                    <a:pt x="402367" y="490175"/>
                  </a:lnTo>
                  <a:cubicBezTo>
                    <a:pt x="401291" y="488266"/>
                    <a:pt x="400933" y="485999"/>
                    <a:pt x="401530" y="483851"/>
                  </a:cubicBezTo>
                  <a:cubicBezTo>
                    <a:pt x="402128" y="481703"/>
                    <a:pt x="403562" y="479794"/>
                    <a:pt x="405474" y="478720"/>
                  </a:cubicBezTo>
                  <a:cubicBezTo>
                    <a:pt x="406789" y="478004"/>
                    <a:pt x="408223" y="477527"/>
                    <a:pt x="409657" y="477527"/>
                  </a:cubicBezTo>
                  <a:cubicBezTo>
                    <a:pt x="412644" y="477527"/>
                    <a:pt x="415512" y="479198"/>
                    <a:pt x="416946" y="481703"/>
                  </a:cubicBezTo>
                  <a:lnTo>
                    <a:pt x="430092" y="504136"/>
                  </a:lnTo>
                  <a:cubicBezTo>
                    <a:pt x="458294" y="486357"/>
                    <a:pt x="482553" y="462731"/>
                    <a:pt x="501196" y="435048"/>
                  </a:cubicBezTo>
                  <a:lnTo>
                    <a:pt x="473830" y="419298"/>
                  </a:lnTo>
                  <a:cubicBezTo>
                    <a:pt x="466182" y="414883"/>
                    <a:pt x="463672" y="405218"/>
                    <a:pt x="467974" y="397581"/>
                  </a:cubicBezTo>
                  <a:cubicBezTo>
                    <a:pt x="472396" y="389945"/>
                    <a:pt x="482195" y="387320"/>
                    <a:pt x="489724" y="391734"/>
                  </a:cubicBezTo>
                  <a:lnTo>
                    <a:pt x="517209" y="407485"/>
                  </a:lnTo>
                  <a:cubicBezTo>
                    <a:pt x="531789" y="377893"/>
                    <a:pt x="540512" y="344841"/>
                    <a:pt x="541588" y="309999"/>
                  </a:cubicBezTo>
                  <a:lnTo>
                    <a:pt x="515536" y="309999"/>
                  </a:lnTo>
                  <a:cubicBezTo>
                    <a:pt x="514102" y="309999"/>
                    <a:pt x="512668" y="309641"/>
                    <a:pt x="511354" y="308925"/>
                  </a:cubicBezTo>
                  <a:cubicBezTo>
                    <a:pt x="508725" y="307493"/>
                    <a:pt x="507171" y="304629"/>
                    <a:pt x="507171" y="301646"/>
                  </a:cubicBezTo>
                  <a:cubicBezTo>
                    <a:pt x="507171" y="299379"/>
                    <a:pt x="508008" y="297351"/>
                    <a:pt x="509561" y="295680"/>
                  </a:cubicBezTo>
                  <a:cubicBezTo>
                    <a:pt x="511115" y="294129"/>
                    <a:pt x="513266" y="293174"/>
                    <a:pt x="515536" y="293174"/>
                  </a:cubicBezTo>
                  <a:lnTo>
                    <a:pt x="541588" y="293174"/>
                  </a:lnTo>
                  <a:cubicBezTo>
                    <a:pt x="540273" y="258810"/>
                    <a:pt x="531669" y="226235"/>
                    <a:pt x="517209" y="197001"/>
                  </a:cubicBezTo>
                  <a:lnTo>
                    <a:pt x="489724" y="212871"/>
                  </a:lnTo>
                  <a:cubicBezTo>
                    <a:pt x="487214" y="214302"/>
                    <a:pt x="484585" y="215018"/>
                    <a:pt x="481836" y="215018"/>
                  </a:cubicBezTo>
                  <a:cubicBezTo>
                    <a:pt x="476339" y="215018"/>
                    <a:pt x="470962" y="212155"/>
                    <a:pt x="467974" y="207024"/>
                  </a:cubicBezTo>
                  <a:cubicBezTo>
                    <a:pt x="463553" y="199387"/>
                    <a:pt x="466182" y="189722"/>
                    <a:pt x="473830" y="185307"/>
                  </a:cubicBezTo>
                  <a:lnTo>
                    <a:pt x="501196" y="169437"/>
                  </a:lnTo>
                  <a:cubicBezTo>
                    <a:pt x="482314" y="141397"/>
                    <a:pt x="457577" y="117532"/>
                    <a:pt x="428777" y="99634"/>
                  </a:cubicBezTo>
                  <a:lnTo>
                    <a:pt x="415871" y="122066"/>
                  </a:lnTo>
                  <a:cubicBezTo>
                    <a:pt x="414437" y="124692"/>
                    <a:pt x="411569" y="126362"/>
                    <a:pt x="408581" y="126362"/>
                  </a:cubicBezTo>
                  <a:cubicBezTo>
                    <a:pt x="407147" y="126362"/>
                    <a:pt x="405713" y="126004"/>
                    <a:pt x="404398" y="125288"/>
                  </a:cubicBezTo>
                  <a:cubicBezTo>
                    <a:pt x="400335" y="122902"/>
                    <a:pt x="398901" y="117771"/>
                    <a:pt x="401291" y="113714"/>
                  </a:cubicBezTo>
                  <a:lnTo>
                    <a:pt x="414198" y="91281"/>
                  </a:lnTo>
                  <a:cubicBezTo>
                    <a:pt x="385278" y="76008"/>
                    <a:pt x="353012" y="66462"/>
                    <a:pt x="318715" y="64195"/>
                  </a:cubicBezTo>
                  <a:lnTo>
                    <a:pt x="318715" y="95816"/>
                  </a:lnTo>
                  <a:cubicBezTo>
                    <a:pt x="318715" y="104645"/>
                    <a:pt x="311545" y="111685"/>
                    <a:pt x="302701" y="111685"/>
                  </a:cubicBezTo>
                  <a:cubicBezTo>
                    <a:pt x="293978" y="111685"/>
                    <a:pt x="286807" y="104645"/>
                    <a:pt x="286807" y="95816"/>
                  </a:cubicBezTo>
                  <a:close/>
                  <a:moveTo>
                    <a:pt x="302701" y="0"/>
                  </a:moveTo>
                  <a:cubicBezTo>
                    <a:pt x="469647" y="0"/>
                    <a:pt x="605522" y="135550"/>
                    <a:pt x="605522" y="302243"/>
                  </a:cubicBezTo>
                  <a:cubicBezTo>
                    <a:pt x="605522" y="468936"/>
                    <a:pt x="469647" y="604605"/>
                    <a:pt x="302701" y="604605"/>
                  </a:cubicBezTo>
                  <a:cubicBezTo>
                    <a:pt x="135755" y="604605"/>
                    <a:pt x="0" y="468936"/>
                    <a:pt x="0" y="302243"/>
                  </a:cubicBezTo>
                  <a:cubicBezTo>
                    <a:pt x="0" y="135550"/>
                    <a:pt x="135755" y="0"/>
                    <a:pt x="30270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9766673" y="3163767"/>
            <a:ext cx="643355" cy="643355"/>
            <a:chOff x="5766939" y="2344902"/>
            <a:chExt cx="643355" cy="643355"/>
          </a:xfrm>
        </p:grpSpPr>
        <p:sp>
          <p:nvSpPr>
            <p:cNvPr id="113" name="îṥ1îdè"/>
            <p:cNvSpPr/>
            <p:nvPr/>
          </p:nvSpPr>
          <p:spPr bwMode="auto">
            <a:xfrm>
              <a:off x="5766939" y="2344902"/>
              <a:ext cx="643355" cy="643355"/>
            </a:xfrm>
            <a:prstGeom prst="ellipse">
              <a:avLst/>
            </a:pr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4" name="îšļíḓé"/>
            <p:cNvSpPr/>
            <p:nvPr/>
          </p:nvSpPr>
          <p:spPr bwMode="auto">
            <a:xfrm>
              <a:off x="5896507" y="2474761"/>
              <a:ext cx="384218" cy="383636"/>
            </a:xfrm>
            <a:custGeom>
              <a:avLst/>
              <a:gdLst>
                <a:gd name="connsiteX0" fmla="*/ 169739 w 605522"/>
                <a:gd name="connsiteY0" fmla="*/ 214306 h 604605"/>
                <a:gd name="connsiteX1" fmla="*/ 184976 w 605522"/>
                <a:gd name="connsiteY1" fmla="*/ 216005 h 604605"/>
                <a:gd name="connsiteX2" fmla="*/ 287155 w 605522"/>
                <a:gd name="connsiteY2" fmla="*/ 272658 h 604605"/>
                <a:gd name="connsiteX3" fmla="*/ 302691 w 605522"/>
                <a:gd name="connsiteY3" fmla="*/ 268841 h 604605"/>
                <a:gd name="connsiteX4" fmla="*/ 318346 w 605522"/>
                <a:gd name="connsiteY4" fmla="*/ 272658 h 604605"/>
                <a:gd name="connsiteX5" fmla="*/ 420524 w 605522"/>
                <a:gd name="connsiteY5" fmla="*/ 216005 h 604605"/>
                <a:gd name="connsiteX6" fmla="*/ 447652 w 605522"/>
                <a:gd name="connsiteY6" fmla="*/ 223877 h 604605"/>
                <a:gd name="connsiteX7" fmla="*/ 439884 w 605522"/>
                <a:gd name="connsiteY7" fmla="*/ 250951 h 604605"/>
                <a:gd name="connsiteX8" fmla="*/ 335674 w 605522"/>
                <a:gd name="connsiteY8" fmla="*/ 308677 h 604605"/>
                <a:gd name="connsiteX9" fmla="*/ 302691 w 605522"/>
                <a:gd name="connsiteY9" fmla="*/ 335751 h 604605"/>
                <a:gd name="connsiteX10" fmla="*/ 269826 w 605522"/>
                <a:gd name="connsiteY10" fmla="*/ 308677 h 604605"/>
                <a:gd name="connsiteX11" fmla="*/ 165497 w 605522"/>
                <a:gd name="connsiteY11" fmla="*/ 250951 h 604605"/>
                <a:gd name="connsiteX12" fmla="*/ 157729 w 605522"/>
                <a:gd name="connsiteY12" fmla="*/ 223877 h 604605"/>
                <a:gd name="connsiteX13" fmla="*/ 169739 w 605522"/>
                <a:gd name="connsiteY13" fmla="*/ 214306 h 604605"/>
                <a:gd name="connsiteX14" fmla="*/ 286807 w 605522"/>
                <a:gd name="connsiteY14" fmla="*/ 64195 h 604605"/>
                <a:gd name="connsiteX15" fmla="*/ 190010 w 605522"/>
                <a:gd name="connsiteY15" fmla="*/ 91878 h 604605"/>
                <a:gd name="connsiteX16" fmla="*/ 203036 w 605522"/>
                <a:gd name="connsiteY16" fmla="*/ 114311 h 604605"/>
                <a:gd name="connsiteX17" fmla="*/ 203872 w 605522"/>
                <a:gd name="connsiteY17" fmla="*/ 120754 h 604605"/>
                <a:gd name="connsiteX18" fmla="*/ 200048 w 605522"/>
                <a:gd name="connsiteY18" fmla="*/ 125885 h 604605"/>
                <a:gd name="connsiteX19" fmla="*/ 191564 w 605522"/>
                <a:gd name="connsiteY19" fmla="*/ 125885 h 604605"/>
                <a:gd name="connsiteX20" fmla="*/ 188456 w 605522"/>
                <a:gd name="connsiteY20" fmla="*/ 122782 h 604605"/>
                <a:gd name="connsiteX21" fmla="*/ 175431 w 605522"/>
                <a:gd name="connsiteY21" fmla="*/ 100469 h 604605"/>
                <a:gd name="connsiteX22" fmla="*/ 104207 w 605522"/>
                <a:gd name="connsiteY22" fmla="*/ 169557 h 604605"/>
                <a:gd name="connsiteX23" fmla="*/ 131692 w 605522"/>
                <a:gd name="connsiteY23" fmla="*/ 185307 h 604605"/>
                <a:gd name="connsiteX24" fmla="*/ 137428 w 605522"/>
                <a:gd name="connsiteY24" fmla="*/ 207024 h 604605"/>
                <a:gd name="connsiteX25" fmla="*/ 123686 w 605522"/>
                <a:gd name="connsiteY25" fmla="*/ 215018 h 604605"/>
                <a:gd name="connsiteX26" fmla="*/ 115679 w 605522"/>
                <a:gd name="connsiteY26" fmla="*/ 212871 h 604605"/>
                <a:gd name="connsiteX27" fmla="*/ 88313 w 605522"/>
                <a:gd name="connsiteY27" fmla="*/ 197001 h 604605"/>
                <a:gd name="connsiteX28" fmla="*/ 63815 w 605522"/>
                <a:gd name="connsiteY28" fmla="*/ 294606 h 604605"/>
                <a:gd name="connsiteX29" fmla="*/ 89866 w 605522"/>
                <a:gd name="connsiteY29" fmla="*/ 294487 h 604605"/>
                <a:gd name="connsiteX30" fmla="*/ 98351 w 605522"/>
                <a:gd name="connsiteY30" fmla="*/ 302959 h 604605"/>
                <a:gd name="connsiteX31" fmla="*/ 95841 w 605522"/>
                <a:gd name="connsiteY31" fmla="*/ 308925 h 604605"/>
                <a:gd name="connsiteX32" fmla="*/ 89986 w 605522"/>
                <a:gd name="connsiteY32" fmla="*/ 311311 h 604605"/>
                <a:gd name="connsiteX33" fmla="*/ 63934 w 605522"/>
                <a:gd name="connsiteY33" fmla="*/ 311431 h 604605"/>
                <a:gd name="connsiteX34" fmla="*/ 88313 w 605522"/>
                <a:gd name="connsiteY34" fmla="*/ 407604 h 604605"/>
                <a:gd name="connsiteX35" fmla="*/ 115679 w 605522"/>
                <a:gd name="connsiteY35" fmla="*/ 391734 h 604605"/>
                <a:gd name="connsiteX36" fmla="*/ 137428 w 605522"/>
                <a:gd name="connsiteY36" fmla="*/ 397581 h 604605"/>
                <a:gd name="connsiteX37" fmla="*/ 131692 w 605522"/>
                <a:gd name="connsiteY37" fmla="*/ 419298 h 604605"/>
                <a:gd name="connsiteX38" fmla="*/ 104207 w 605522"/>
                <a:gd name="connsiteY38" fmla="*/ 435048 h 604605"/>
                <a:gd name="connsiteX39" fmla="*/ 176626 w 605522"/>
                <a:gd name="connsiteY39" fmla="*/ 504971 h 604605"/>
                <a:gd name="connsiteX40" fmla="*/ 189532 w 605522"/>
                <a:gd name="connsiteY40" fmla="*/ 482419 h 604605"/>
                <a:gd name="connsiteX41" fmla="*/ 196941 w 605522"/>
                <a:gd name="connsiteY41" fmla="*/ 478243 h 604605"/>
                <a:gd name="connsiteX42" fmla="*/ 201124 w 605522"/>
                <a:gd name="connsiteY42" fmla="*/ 479317 h 604605"/>
                <a:gd name="connsiteX43" fmla="*/ 205067 w 605522"/>
                <a:gd name="connsiteY43" fmla="*/ 484448 h 604605"/>
                <a:gd name="connsiteX44" fmla="*/ 204231 w 605522"/>
                <a:gd name="connsiteY44" fmla="*/ 490772 h 604605"/>
                <a:gd name="connsiteX45" fmla="*/ 191325 w 605522"/>
                <a:gd name="connsiteY45" fmla="*/ 513324 h 604605"/>
                <a:gd name="connsiteX46" fmla="*/ 286807 w 605522"/>
                <a:gd name="connsiteY46" fmla="*/ 540410 h 604605"/>
                <a:gd name="connsiteX47" fmla="*/ 286807 w 605522"/>
                <a:gd name="connsiteY47" fmla="*/ 508789 h 604605"/>
                <a:gd name="connsiteX48" fmla="*/ 302701 w 605522"/>
                <a:gd name="connsiteY48" fmla="*/ 492800 h 604605"/>
                <a:gd name="connsiteX49" fmla="*/ 318715 w 605522"/>
                <a:gd name="connsiteY49" fmla="*/ 508789 h 604605"/>
                <a:gd name="connsiteX50" fmla="*/ 318715 w 605522"/>
                <a:gd name="connsiteY50" fmla="*/ 540410 h 604605"/>
                <a:gd name="connsiteX51" fmla="*/ 415512 w 605522"/>
                <a:gd name="connsiteY51" fmla="*/ 512608 h 604605"/>
                <a:gd name="connsiteX52" fmla="*/ 402367 w 605522"/>
                <a:gd name="connsiteY52" fmla="*/ 490175 h 604605"/>
                <a:gd name="connsiteX53" fmla="*/ 401530 w 605522"/>
                <a:gd name="connsiteY53" fmla="*/ 483851 h 604605"/>
                <a:gd name="connsiteX54" fmla="*/ 405474 w 605522"/>
                <a:gd name="connsiteY54" fmla="*/ 478720 h 604605"/>
                <a:gd name="connsiteX55" fmla="*/ 409657 w 605522"/>
                <a:gd name="connsiteY55" fmla="*/ 477527 h 604605"/>
                <a:gd name="connsiteX56" fmla="*/ 416946 w 605522"/>
                <a:gd name="connsiteY56" fmla="*/ 481703 h 604605"/>
                <a:gd name="connsiteX57" fmla="*/ 430092 w 605522"/>
                <a:gd name="connsiteY57" fmla="*/ 504136 h 604605"/>
                <a:gd name="connsiteX58" fmla="*/ 501196 w 605522"/>
                <a:gd name="connsiteY58" fmla="*/ 435048 h 604605"/>
                <a:gd name="connsiteX59" fmla="*/ 473830 w 605522"/>
                <a:gd name="connsiteY59" fmla="*/ 419298 h 604605"/>
                <a:gd name="connsiteX60" fmla="*/ 467974 w 605522"/>
                <a:gd name="connsiteY60" fmla="*/ 397581 h 604605"/>
                <a:gd name="connsiteX61" fmla="*/ 489724 w 605522"/>
                <a:gd name="connsiteY61" fmla="*/ 391734 h 604605"/>
                <a:gd name="connsiteX62" fmla="*/ 517209 w 605522"/>
                <a:gd name="connsiteY62" fmla="*/ 407485 h 604605"/>
                <a:gd name="connsiteX63" fmla="*/ 541588 w 605522"/>
                <a:gd name="connsiteY63" fmla="*/ 309999 h 604605"/>
                <a:gd name="connsiteX64" fmla="*/ 515536 w 605522"/>
                <a:gd name="connsiteY64" fmla="*/ 309999 h 604605"/>
                <a:gd name="connsiteX65" fmla="*/ 511354 w 605522"/>
                <a:gd name="connsiteY65" fmla="*/ 308925 h 604605"/>
                <a:gd name="connsiteX66" fmla="*/ 507171 w 605522"/>
                <a:gd name="connsiteY66" fmla="*/ 301646 h 604605"/>
                <a:gd name="connsiteX67" fmla="*/ 509561 w 605522"/>
                <a:gd name="connsiteY67" fmla="*/ 295680 h 604605"/>
                <a:gd name="connsiteX68" fmla="*/ 515536 w 605522"/>
                <a:gd name="connsiteY68" fmla="*/ 293174 h 604605"/>
                <a:gd name="connsiteX69" fmla="*/ 541588 w 605522"/>
                <a:gd name="connsiteY69" fmla="*/ 293174 h 604605"/>
                <a:gd name="connsiteX70" fmla="*/ 517209 w 605522"/>
                <a:gd name="connsiteY70" fmla="*/ 197001 h 604605"/>
                <a:gd name="connsiteX71" fmla="*/ 489724 w 605522"/>
                <a:gd name="connsiteY71" fmla="*/ 212871 h 604605"/>
                <a:gd name="connsiteX72" fmla="*/ 481836 w 605522"/>
                <a:gd name="connsiteY72" fmla="*/ 215018 h 604605"/>
                <a:gd name="connsiteX73" fmla="*/ 467974 w 605522"/>
                <a:gd name="connsiteY73" fmla="*/ 207024 h 604605"/>
                <a:gd name="connsiteX74" fmla="*/ 473830 w 605522"/>
                <a:gd name="connsiteY74" fmla="*/ 185307 h 604605"/>
                <a:gd name="connsiteX75" fmla="*/ 501196 w 605522"/>
                <a:gd name="connsiteY75" fmla="*/ 169437 h 604605"/>
                <a:gd name="connsiteX76" fmla="*/ 428777 w 605522"/>
                <a:gd name="connsiteY76" fmla="*/ 99634 h 604605"/>
                <a:gd name="connsiteX77" fmla="*/ 415871 w 605522"/>
                <a:gd name="connsiteY77" fmla="*/ 122066 h 604605"/>
                <a:gd name="connsiteX78" fmla="*/ 408581 w 605522"/>
                <a:gd name="connsiteY78" fmla="*/ 126362 h 604605"/>
                <a:gd name="connsiteX79" fmla="*/ 404398 w 605522"/>
                <a:gd name="connsiteY79" fmla="*/ 125288 h 604605"/>
                <a:gd name="connsiteX80" fmla="*/ 401291 w 605522"/>
                <a:gd name="connsiteY80" fmla="*/ 113714 h 604605"/>
                <a:gd name="connsiteX81" fmla="*/ 414198 w 605522"/>
                <a:gd name="connsiteY81" fmla="*/ 91281 h 604605"/>
                <a:gd name="connsiteX82" fmla="*/ 318715 w 605522"/>
                <a:gd name="connsiteY82" fmla="*/ 64195 h 604605"/>
                <a:gd name="connsiteX83" fmla="*/ 318715 w 605522"/>
                <a:gd name="connsiteY83" fmla="*/ 95816 h 604605"/>
                <a:gd name="connsiteX84" fmla="*/ 302701 w 605522"/>
                <a:gd name="connsiteY84" fmla="*/ 111685 h 604605"/>
                <a:gd name="connsiteX85" fmla="*/ 286807 w 605522"/>
                <a:gd name="connsiteY85" fmla="*/ 95816 h 604605"/>
                <a:gd name="connsiteX86" fmla="*/ 302701 w 605522"/>
                <a:gd name="connsiteY86" fmla="*/ 0 h 604605"/>
                <a:gd name="connsiteX87" fmla="*/ 605522 w 605522"/>
                <a:gd name="connsiteY87" fmla="*/ 302243 h 604605"/>
                <a:gd name="connsiteX88" fmla="*/ 302701 w 605522"/>
                <a:gd name="connsiteY88" fmla="*/ 604605 h 604605"/>
                <a:gd name="connsiteX89" fmla="*/ 0 w 605522"/>
                <a:gd name="connsiteY89" fmla="*/ 302243 h 604605"/>
                <a:gd name="connsiteX90" fmla="*/ 302701 w 605522"/>
                <a:gd name="connsiteY90" fmla="*/ 0 h 60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5522" h="604605">
                  <a:moveTo>
                    <a:pt x="169739" y="214306"/>
                  </a:moveTo>
                  <a:cubicBezTo>
                    <a:pt x="174669" y="212874"/>
                    <a:pt x="180136" y="213322"/>
                    <a:pt x="184976" y="216005"/>
                  </a:cubicBezTo>
                  <a:lnTo>
                    <a:pt x="287155" y="272658"/>
                  </a:lnTo>
                  <a:cubicBezTo>
                    <a:pt x="291816" y="270153"/>
                    <a:pt x="297074" y="268841"/>
                    <a:pt x="302691" y="268841"/>
                  </a:cubicBezTo>
                  <a:cubicBezTo>
                    <a:pt x="308307" y="268841"/>
                    <a:pt x="313685" y="270153"/>
                    <a:pt x="318346" y="272658"/>
                  </a:cubicBezTo>
                  <a:lnTo>
                    <a:pt x="420524" y="216005"/>
                  </a:lnTo>
                  <a:cubicBezTo>
                    <a:pt x="430204" y="210638"/>
                    <a:pt x="442394" y="214216"/>
                    <a:pt x="447652" y="223877"/>
                  </a:cubicBezTo>
                  <a:cubicBezTo>
                    <a:pt x="453030" y="233418"/>
                    <a:pt x="449564" y="245584"/>
                    <a:pt x="439884" y="250951"/>
                  </a:cubicBezTo>
                  <a:lnTo>
                    <a:pt x="335674" y="308677"/>
                  </a:lnTo>
                  <a:cubicBezTo>
                    <a:pt x="332567" y="324063"/>
                    <a:pt x="319063" y="335751"/>
                    <a:pt x="302691" y="335751"/>
                  </a:cubicBezTo>
                  <a:cubicBezTo>
                    <a:pt x="286438" y="335751"/>
                    <a:pt x="272814" y="324182"/>
                    <a:pt x="269826" y="308677"/>
                  </a:cubicBezTo>
                  <a:lnTo>
                    <a:pt x="165497" y="250951"/>
                  </a:lnTo>
                  <a:cubicBezTo>
                    <a:pt x="155817" y="245584"/>
                    <a:pt x="152351" y="233418"/>
                    <a:pt x="157729" y="223877"/>
                  </a:cubicBezTo>
                  <a:cubicBezTo>
                    <a:pt x="160418" y="219047"/>
                    <a:pt x="164810" y="215737"/>
                    <a:pt x="169739" y="214306"/>
                  </a:cubicBezTo>
                  <a:close/>
                  <a:moveTo>
                    <a:pt x="286807" y="64195"/>
                  </a:moveTo>
                  <a:cubicBezTo>
                    <a:pt x="252032" y="66462"/>
                    <a:pt x="219169" y="76247"/>
                    <a:pt x="190010" y="91878"/>
                  </a:cubicBezTo>
                  <a:lnTo>
                    <a:pt x="203036" y="114311"/>
                  </a:lnTo>
                  <a:cubicBezTo>
                    <a:pt x="204231" y="116339"/>
                    <a:pt x="204470" y="118606"/>
                    <a:pt x="203872" y="120754"/>
                  </a:cubicBezTo>
                  <a:cubicBezTo>
                    <a:pt x="203394" y="122902"/>
                    <a:pt x="201960" y="124692"/>
                    <a:pt x="200048" y="125885"/>
                  </a:cubicBezTo>
                  <a:cubicBezTo>
                    <a:pt x="197419" y="127436"/>
                    <a:pt x="194193" y="127317"/>
                    <a:pt x="191564" y="125885"/>
                  </a:cubicBezTo>
                  <a:cubicBezTo>
                    <a:pt x="190249" y="125169"/>
                    <a:pt x="189173" y="124095"/>
                    <a:pt x="188456" y="122782"/>
                  </a:cubicBezTo>
                  <a:lnTo>
                    <a:pt x="175431" y="100469"/>
                  </a:lnTo>
                  <a:cubicBezTo>
                    <a:pt x="147108" y="118248"/>
                    <a:pt x="122849" y="141874"/>
                    <a:pt x="104207" y="169557"/>
                  </a:cubicBezTo>
                  <a:lnTo>
                    <a:pt x="131692" y="185307"/>
                  </a:lnTo>
                  <a:cubicBezTo>
                    <a:pt x="139221" y="189722"/>
                    <a:pt x="141850" y="199387"/>
                    <a:pt x="137428" y="207024"/>
                  </a:cubicBezTo>
                  <a:cubicBezTo>
                    <a:pt x="134560" y="212155"/>
                    <a:pt x="129183" y="215018"/>
                    <a:pt x="123686" y="215018"/>
                  </a:cubicBezTo>
                  <a:cubicBezTo>
                    <a:pt x="120937" y="215018"/>
                    <a:pt x="118188" y="214302"/>
                    <a:pt x="115679" y="212871"/>
                  </a:cubicBezTo>
                  <a:lnTo>
                    <a:pt x="88313" y="197001"/>
                  </a:lnTo>
                  <a:cubicBezTo>
                    <a:pt x="73614" y="226593"/>
                    <a:pt x="65010" y="259645"/>
                    <a:pt x="63815" y="294606"/>
                  </a:cubicBezTo>
                  <a:lnTo>
                    <a:pt x="89866" y="294487"/>
                  </a:lnTo>
                  <a:cubicBezTo>
                    <a:pt x="94527" y="294487"/>
                    <a:pt x="98351" y="298305"/>
                    <a:pt x="98351" y="302959"/>
                  </a:cubicBezTo>
                  <a:cubicBezTo>
                    <a:pt x="98351" y="305107"/>
                    <a:pt x="97514" y="307254"/>
                    <a:pt x="95841" y="308925"/>
                  </a:cubicBezTo>
                  <a:cubicBezTo>
                    <a:pt x="94288" y="310476"/>
                    <a:pt x="92256" y="311311"/>
                    <a:pt x="89986" y="311311"/>
                  </a:cubicBezTo>
                  <a:lnTo>
                    <a:pt x="63934" y="311431"/>
                  </a:lnTo>
                  <a:cubicBezTo>
                    <a:pt x="65249" y="345795"/>
                    <a:pt x="73853" y="378370"/>
                    <a:pt x="88313" y="407604"/>
                  </a:cubicBezTo>
                  <a:lnTo>
                    <a:pt x="115679" y="391734"/>
                  </a:lnTo>
                  <a:cubicBezTo>
                    <a:pt x="123327" y="387320"/>
                    <a:pt x="133126" y="389945"/>
                    <a:pt x="137428" y="397581"/>
                  </a:cubicBezTo>
                  <a:cubicBezTo>
                    <a:pt x="141850" y="405218"/>
                    <a:pt x="139221" y="414883"/>
                    <a:pt x="131692" y="419298"/>
                  </a:cubicBezTo>
                  <a:lnTo>
                    <a:pt x="104207" y="435048"/>
                  </a:lnTo>
                  <a:cubicBezTo>
                    <a:pt x="123208" y="463208"/>
                    <a:pt x="147825" y="487073"/>
                    <a:pt x="176626" y="504971"/>
                  </a:cubicBezTo>
                  <a:lnTo>
                    <a:pt x="189532" y="482419"/>
                  </a:lnTo>
                  <a:cubicBezTo>
                    <a:pt x="191086" y="479794"/>
                    <a:pt x="193834" y="478243"/>
                    <a:pt x="196941" y="478243"/>
                  </a:cubicBezTo>
                  <a:cubicBezTo>
                    <a:pt x="198375" y="478243"/>
                    <a:pt x="199809" y="478601"/>
                    <a:pt x="201124" y="479317"/>
                  </a:cubicBezTo>
                  <a:cubicBezTo>
                    <a:pt x="203036" y="480510"/>
                    <a:pt x="204470" y="482300"/>
                    <a:pt x="205067" y="484448"/>
                  </a:cubicBezTo>
                  <a:cubicBezTo>
                    <a:pt x="205665" y="486595"/>
                    <a:pt x="205306" y="488863"/>
                    <a:pt x="204231" y="490772"/>
                  </a:cubicBezTo>
                  <a:lnTo>
                    <a:pt x="191325" y="513324"/>
                  </a:lnTo>
                  <a:cubicBezTo>
                    <a:pt x="220125" y="528597"/>
                    <a:pt x="252510" y="538143"/>
                    <a:pt x="286807" y="540410"/>
                  </a:cubicBezTo>
                  <a:lnTo>
                    <a:pt x="286807" y="508789"/>
                  </a:lnTo>
                  <a:cubicBezTo>
                    <a:pt x="286807" y="499960"/>
                    <a:pt x="293978" y="492800"/>
                    <a:pt x="302701" y="492800"/>
                  </a:cubicBezTo>
                  <a:cubicBezTo>
                    <a:pt x="311545" y="492800"/>
                    <a:pt x="318715" y="499960"/>
                    <a:pt x="318715" y="508789"/>
                  </a:cubicBezTo>
                  <a:lnTo>
                    <a:pt x="318715" y="540410"/>
                  </a:lnTo>
                  <a:cubicBezTo>
                    <a:pt x="353490" y="538143"/>
                    <a:pt x="386354" y="528358"/>
                    <a:pt x="415512" y="512608"/>
                  </a:cubicBezTo>
                  <a:lnTo>
                    <a:pt x="402367" y="490175"/>
                  </a:lnTo>
                  <a:cubicBezTo>
                    <a:pt x="401291" y="488266"/>
                    <a:pt x="400933" y="485999"/>
                    <a:pt x="401530" y="483851"/>
                  </a:cubicBezTo>
                  <a:cubicBezTo>
                    <a:pt x="402128" y="481703"/>
                    <a:pt x="403562" y="479794"/>
                    <a:pt x="405474" y="478720"/>
                  </a:cubicBezTo>
                  <a:cubicBezTo>
                    <a:pt x="406789" y="478004"/>
                    <a:pt x="408223" y="477527"/>
                    <a:pt x="409657" y="477527"/>
                  </a:cubicBezTo>
                  <a:cubicBezTo>
                    <a:pt x="412644" y="477527"/>
                    <a:pt x="415512" y="479198"/>
                    <a:pt x="416946" y="481703"/>
                  </a:cubicBezTo>
                  <a:lnTo>
                    <a:pt x="430092" y="504136"/>
                  </a:lnTo>
                  <a:cubicBezTo>
                    <a:pt x="458294" y="486357"/>
                    <a:pt x="482553" y="462731"/>
                    <a:pt x="501196" y="435048"/>
                  </a:cubicBezTo>
                  <a:lnTo>
                    <a:pt x="473830" y="419298"/>
                  </a:lnTo>
                  <a:cubicBezTo>
                    <a:pt x="466182" y="414883"/>
                    <a:pt x="463672" y="405218"/>
                    <a:pt x="467974" y="397581"/>
                  </a:cubicBezTo>
                  <a:cubicBezTo>
                    <a:pt x="472396" y="389945"/>
                    <a:pt x="482195" y="387320"/>
                    <a:pt x="489724" y="391734"/>
                  </a:cubicBezTo>
                  <a:lnTo>
                    <a:pt x="517209" y="407485"/>
                  </a:lnTo>
                  <a:cubicBezTo>
                    <a:pt x="531789" y="377893"/>
                    <a:pt x="540512" y="344841"/>
                    <a:pt x="541588" y="309999"/>
                  </a:cubicBezTo>
                  <a:lnTo>
                    <a:pt x="515536" y="309999"/>
                  </a:lnTo>
                  <a:cubicBezTo>
                    <a:pt x="514102" y="309999"/>
                    <a:pt x="512668" y="309641"/>
                    <a:pt x="511354" y="308925"/>
                  </a:cubicBezTo>
                  <a:cubicBezTo>
                    <a:pt x="508725" y="307493"/>
                    <a:pt x="507171" y="304629"/>
                    <a:pt x="507171" y="301646"/>
                  </a:cubicBezTo>
                  <a:cubicBezTo>
                    <a:pt x="507171" y="299379"/>
                    <a:pt x="508008" y="297351"/>
                    <a:pt x="509561" y="295680"/>
                  </a:cubicBezTo>
                  <a:cubicBezTo>
                    <a:pt x="511115" y="294129"/>
                    <a:pt x="513266" y="293174"/>
                    <a:pt x="515536" y="293174"/>
                  </a:cubicBezTo>
                  <a:lnTo>
                    <a:pt x="541588" y="293174"/>
                  </a:lnTo>
                  <a:cubicBezTo>
                    <a:pt x="540273" y="258810"/>
                    <a:pt x="531669" y="226235"/>
                    <a:pt x="517209" y="197001"/>
                  </a:cubicBezTo>
                  <a:lnTo>
                    <a:pt x="489724" y="212871"/>
                  </a:lnTo>
                  <a:cubicBezTo>
                    <a:pt x="487214" y="214302"/>
                    <a:pt x="484585" y="215018"/>
                    <a:pt x="481836" y="215018"/>
                  </a:cubicBezTo>
                  <a:cubicBezTo>
                    <a:pt x="476339" y="215018"/>
                    <a:pt x="470962" y="212155"/>
                    <a:pt x="467974" y="207024"/>
                  </a:cubicBezTo>
                  <a:cubicBezTo>
                    <a:pt x="463553" y="199387"/>
                    <a:pt x="466182" y="189722"/>
                    <a:pt x="473830" y="185307"/>
                  </a:cubicBezTo>
                  <a:lnTo>
                    <a:pt x="501196" y="169437"/>
                  </a:lnTo>
                  <a:cubicBezTo>
                    <a:pt x="482314" y="141397"/>
                    <a:pt x="457577" y="117532"/>
                    <a:pt x="428777" y="99634"/>
                  </a:cubicBezTo>
                  <a:lnTo>
                    <a:pt x="415871" y="122066"/>
                  </a:lnTo>
                  <a:cubicBezTo>
                    <a:pt x="414437" y="124692"/>
                    <a:pt x="411569" y="126362"/>
                    <a:pt x="408581" y="126362"/>
                  </a:cubicBezTo>
                  <a:cubicBezTo>
                    <a:pt x="407147" y="126362"/>
                    <a:pt x="405713" y="126004"/>
                    <a:pt x="404398" y="125288"/>
                  </a:cubicBezTo>
                  <a:cubicBezTo>
                    <a:pt x="400335" y="122902"/>
                    <a:pt x="398901" y="117771"/>
                    <a:pt x="401291" y="113714"/>
                  </a:cubicBezTo>
                  <a:lnTo>
                    <a:pt x="414198" y="91281"/>
                  </a:lnTo>
                  <a:cubicBezTo>
                    <a:pt x="385278" y="76008"/>
                    <a:pt x="353012" y="66462"/>
                    <a:pt x="318715" y="64195"/>
                  </a:cubicBezTo>
                  <a:lnTo>
                    <a:pt x="318715" y="95816"/>
                  </a:lnTo>
                  <a:cubicBezTo>
                    <a:pt x="318715" y="104645"/>
                    <a:pt x="311545" y="111685"/>
                    <a:pt x="302701" y="111685"/>
                  </a:cubicBezTo>
                  <a:cubicBezTo>
                    <a:pt x="293978" y="111685"/>
                    <a:pt x="286807" y="104645"/>
                    <a:pt x="286807" y="95816"/>
                  </a:cubicBezTo>
                  <a:close/>
                  <a:moveTo>
                    <a:pt x="302701" y="0"/>
                  </a:moveTo>
                  <a:cubicBezTo>
                    <a:pt x="469647" y="0"/>
                    <a:pt x="605522" y="135550"/>
                    <a:pt x="605522" y="302243"/>
                  </a:cubicBezTo>
                  <a:cubicBezTo>
                    <a:pt x="605522" y="468936"/>
                    <a:pt x="469647" y="604605"/>
                    <a:pt x="302701" y="604605"/>
                  </a:cubicBezTo>
                  <a:cubicBezTo>
                    <a:pt x="135755" y="604605"/>
                    <a:pt x="0" y="468936"/>
                    <a:pt x="0" y="302243"/>
                  </a:cubicBezTo>
                  <a:cubicBezTo>
                    <a:pt x="0" y="135550"/>
                    <a:pt x="135755" y="0"/>
                    <a:pt x="30270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116" name="矩形 3"/>
          <p:cNvSpPr>
            <a:spLocks noChangeArrowheads="1"/>
          </p:cNvSpPr>
          <p:nvPr/>
        </p:nvSpPr>
        <p:spPr bwMode="auto">
          <a:xfrm>
            <a:off x="4155935" y="4235313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4091727" y="4729808"/>
            <a:ext cx="1667300" cy="931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19" name="矩形 3"/>
          <p:cNvSpPr>
            <a:spLocks noChangeArrowheads="1"/>
          </p:cNvSpPr>
          <p:nvPr/>
        </p:nvSpPr>
        <p:spPr bwMode="auto">
          <a:xfrm>
            <a:off x="1574448" y="4235313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1510240" y="4729808"/>
            <a:ext cx="1667300" cy="931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2" name="矩形 3"/>
          <p:cNvSpPr>
            <a:spLocks noChangeArrowheads="1"/>
          </p:cNvSpPr>
          <p:nvPr/>
        </p:nvSpPr>
        <p:spPr bwMode="auto">
          <a:xfrm>
            <a:off x="9318908" y="4235313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9254700" y="4729808"/>
            <a:ext cx="1667300" cy="931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5" name="矩形 3"/>
          <p:cNvSpPr>
            <a:spLocks noChangeArrowheads="1"/>
          </p:cNvSpPr>
          <p:nvPr/>
        </p:nvSpPr>
        <p:spPr bwMode="auto">
          <a:xfrm>
            <a:off x="6737422" y="4235313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6673214" y="4729808"/>
            <a:ext cx="1667300" cy="931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127" name="组合 126"/>
          <p:cNvGrpSpPr/>
          <p:nvPr/>
        </p:nvGrpSpPr>
        <p:grpSpPr>
          <a:xfrm>
            <a:off x="2641652" y="1628591"/>
            <a:ext cx="6908696" cy="899158"/>
            <a:chOff x="2776832" y="2529344"/>
            <a:chExt cx="6908696" cy="899158"/>
          </a:xfrm>
        </p:grpSpPr>
        <p:sp>
          <p:nvSpPr>
            <p:cNvPr id="128" name="矩形 3"/>
            <p:cNvSpPr>
              <a:spLocks noChangeArrowheads="1"/>
            </p:cNvSpPr>
            <p:nvPr/>
          </p:nvSpPr>
          <p:spPr bwMode="auto">
            <a:xfrm>
              <a:off x="5461738" y="2529344"/>
              <a:ext cx="15388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457200"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阿里巴巴普惠体 B" panose="00020600040101010101" pitchFamily="18" charset="-122"/>
                  <a:sym typeface="Arial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2776832" y="3023839"/>
              <a:ext cx="6908696" cy="40466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Open Sans" panose="020B0606030504020204" pitchFamily="34" charset="0"/>
                  <a:sym typeface="Arial"/>
                </a:rPr>
                <a:t>Click here to add content, content to match the title. 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 flipH="1" flipV="1">
            <a:off x="11642362" y="-368297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467100" y="39495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2867" y="5877381"/>
            <a:ext cx="513963" cy="1322614"/>
            <a:chOff x="11487240" y="1943100"/>
            <a:chExt cx="936534" cy="2410045"/>
          </a:xfrm>
        </p:grpSpPr>
        <p:sp>
          <p:nvSpPr>
            <p:cNvPr id="101" name="任意多边形: 形状 100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832515" y="2272076"/>
            <a:ext cx="3289112" cy="3289112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9" name="išľîḍè"/>
          <p:cNvSpPr/>
          <p:nvPr/>
        </p:nvSpPr>
        <p:spPr>
          <a:xfrm>
            <a:off x="8614756" y="2436067"/>
            <a:ext cx="409549" cy="409549"/>
          </a:xfrm>
          <a:prstGeom prst="ellipse">
            <a:avLst/>
          </a:prstGeom>
          <a:gradFill flip="none" rotWithShape="1">
            <a:gsLst>
              <a:gs pos="0">
                <a:srgbClr val="FF8FC1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ea typeface="微软雅黑"/>
              <a:sym typeface="Arial"/>
            </a:endParaRPr>
          </a:p>
        </p:txBody>
      </p:sp>
      <p:sp>
        <p:nvSpPr>
          <p:cNvPr id="20" name="íṩḷidê"/>
          <p:cNvSpPr/>
          <p:nvPr/>
        </p:nvSpPr>
        <p:spPr>
          <a:xfrm>
            <a:off x="8703527" y="2557336"/>
            <a:ext cx="232007" cy="167010"/>
          </a:xfrm>
          <a:custGeom>
            <a:avLst/>
            <a:gdLst>
              <a:gd name="connsiteX0" fmla="*/ 67893 w 607286"/>
              <a:gd name="connsiteY0" fmla="*/ 324883 h 437153"/>
              <a:gd name="connsiteX1" fmla="*/ 296916 w 607286"/>
              <a:gd name="connsiteY1" fmla="*/ 324883 h 437153"/>
              <a:gd name="connsiteX2" fmla="*/ 310370 w 607286"/>
              <a:gd name="connsiteY2" fmla="*/ 324883 h 437153"/>
              <a:gd name="connsiteX3" fmla="*/ 539393 w 607286"/>
              <a:gd name="connsiteY3" fmla="*/ 324883 h 437153"/>
              <a:gd name="connsiteX4" fmla="*/ 607286 w 607286"/>
              <a:gd name="connsiteY4" fmla="*/ 415370 h 437153"/>
              <a:gd name="connsiteX5" fmla="*/ 607286 w 607286"/>
              <a:gd name="connsiteY5" fmla="*/ 437153 h 437153"/>
              <a:gd name="connsiteX6" fmla="*/ 0 w 607286"/>
              <a:gd name="connsiteY6" fmla="*/ 437153 h 437153"/>
              <a:gd name="connsiteX7" fmla="*/ 0 w 607286"/>
              <a:gd name="connsiteY7" fmla="*/ 415370 h 437153"/>
              <a:gd name="connsiteX8" fmla="*/ 306838 w 607286"/>
              <a:gd name="connsiteY8" fmla="*/ 130969 h 437153"/>
              <a:gd name="connsiteX9" fmla="*/ 311222 w 607286"/>
              <a:gd name="connsiteY9" fmla="*/ 151745 h 437153"/>
              <a:gd name="connsiteX10" fmla="*/ 332126 w 607286"/>
              <a:gd name="connsiteY10" fmla="*/ 147293 h 437153"/>
              <a:gd name="connsiteX11" fmla="*/ 335962 w 607286"/>
              <a:gd name="connsiteY11" fmla="*/ 165414 h 437153"/>
              <a:gd name="connsiteX12" fmla="*/ 315137 w 607286"/>
              <a:gd name="connsiteY12" fmla="*/ 169866 h 437153"/>
              <a:gd name="connsiteX13" fmla="*/ 319599 w 607286"/>
              <a:gd name="connsiteY13" fmla="*/ 190643 h 437153"/>
              <a:gd name="connsiteX14" fmla="*/ 301514 w 607286"/>
              <a:gd name="connsiteY14" fmla="*/ 194548 h 437153"/>
              <a:gd name="connsiteX15" fmla="*/ 297052 w 607286"/>
              <a:gd name="connsiteY15" fmla="*/ 173693 h 437153"/>
              <a:gd name="connsiteX16" fmla="*/ 276227 w 607286"/>
              <a:gd name="connsiteY16" fmla="*/ 178146 h 437153"/>
              <a:gd name="connsiteX17" fmla="*/ 272312 w 607286"/>
              <a:gd name="connsiteY17" fmla="*/ 160103 h 437153"/>
              <a:gd name="connsiteX18" fmla="*/ 293137 w 607286"/>
              <a:gd name="connsiteY18" fmla="*/ 155651 h 437153"/>
              <a:gd name="connsiteX19" fmla="*/ 288675 w 607286"/>
              <a:gd name="connsiteY19" fmla="*/ 134874 h 437153"/>
              <a:gd name="connsiteX20" fmla="*/ 232843 w 607286"/>
              <a:gd name="connsiteY20" fmla="*/ 123935 h 437153"/>
              <a:gd name="connsiteX21" fmla="*/ 244492 w 607286"/>
              <a:gd name="connsiteY21" fmla="*/ 126434 h 437153"/>
              <a:gd name="connsiteX22" fmla="*/ 253092 w 607286"/>
              <a:gd name="connsiteY22" fmla="*/ 132992 h 437153"/>
              <a:gd name="connsiteX23" fmla="*/ 257940 w 607286"/>
              <a:gd name="connsiteY23" fmla="*/ 143922 h 437153"/>
              <a:gd name="connsiteX24" fmla="*/ 257392 w 607286"/>
              <a:gd name="connsiteY24" fmla="*/ 157976 h 437153"/>
              <a:gd name="connsiteX25" fmla="*/ 250747 w 607286"/>
              <a:gd name="connsiteY25" fmla="*/ 169297 h 437153"/>
              <a:gd name="connsiteX26" fmla="*/ 240583 w 607286"/>
              <a:gd name="connsiteY26" fmla="*/ 179212 h 437153"/>
              <a:gd name="connsiteX27" fmla="*/ 229872 w 607286"/>
              <a:gd name="connsiteY27" fmla="*/ 188660 h 437153"/>
              <a:gd name="connsiteX28" fmla="*/ 229951 w 607286"/>
              <a:gd name="connsiteY28" fmla="*/ 188816 h 437153"/>
              <a:gd name="connsiteX29" fmla="*/ 267165 w 607286"/>
              <a:gd name="connsiteY29" fmla="*/ 180852 h 437153"/>
              <a:gd name="connsiteX30" fmla="*/ 271465 w 607286"/>
              <a:gd name="connsiteY30" fmla="*/ 200917 h 437153"/>
              <a:gd name="connsiteX31" fmla="*/ 200163 w 607286"/>
              <a:gd name="connsiteY31" fmla="*/ 216142 h 437153"/>
              <a:gd name="connsiteX32" fmla="*/ 199069 w 607286"/>
              <a:gd name="connsiteY32" fmla="*/ 204821 h 437153"/>
              <a:gd name="connsiteX33" fmla="*/ 201727 w 607286"/>
              <a:gd name="connsiteY33" fmla="*/ 194593 h 437153"/>
              <a:gd name="connsiteX34" fmla="*/ 206262 w 607286"/>
              <a:gd name="connsiteY34" fmla="*/ 186708 h 437153"/>
              <a:gd name="connsiteX35" fmla="*/ 212282 w 607286"/>
              <a:gd name="connsiteY35" fmla="*/ 179447 h 437153"/>
              <a:gd name="connsiteX36" fmla="*/ 219162 w 607286"/>
              <a:gd name="connsiteY36" fmla="*/ 172654 h 437153"/>
              <a:gd name="connsiteX37" fmla="*/ 226198 w 607286"/>
              <a:gd name="connsiteY37" fmla="*/ 166174 h 437153"/>
              <a:gd name="connsiteX38" fmla="*/ 229169 w 607286"/>
              <a:gd name="connsiteY38" fmla="*/ 163285 h 437153"/>
              <a:gd name="connsiteX39" fmla="*/ 232296 w 607286"/>
              <a:gd name="connsiteY39" fmla="*/ 159928 h 437153"/>
              <a:gd name="connsiteX40" fmla="*/ 234407 w 607286"/>
              <a:gd name="connsiteY40" fmla="*/ 156102 h 437153"/>
              <a:gd name="connsiteX41" fmla="*/ 234720 w 607286"/>
              <a:gd name="connsiteY41" fmla="*/ 151808 h 437153"/>
              <a:gd name="connsiteX42" fmla="*/ 230107 w 607286"/>
              <a:gd name="connsiteY42" fmla="*/ 144625 h 437153"/>
              <a:gd name="connsiteX43" fmla="*/ 222602 w 607286"/>
              <a:gd name="connsiteY43" fmla="*/ 143922 h 437153"/>
              <a:gd name="connsiteX44" fmla="*/ 213767 w 607286"/>
              <a:gd name="connsiteY44" fmla="*/ 150715 h 437153"/>
              <a:gd name="connsiteX45" fmla="*/ 213845 w 607286"/>
              <a:gd name="connsiteY45" fmla="*/ 163441 h 437153"/>
              <a:gd name="connsiteX46" fmla="*/ 191642 w 607286"/>
              <a:gd name="connsiteY46" fmla="*/ 168204 h 437153"/>
              <a:gd name="connsiteX47" fmla="*/ 190156 w 607286"/>
              <a:gd name="connsiteY47" fmla="*/ 152745 h 437153"/>
              <a:gd name="connsiteX48" fmla="*/ 194613 w 607286"/>
              <a:gd name="connsiteY48" fmla="*/ 140097 h 437153"/>
              <a:gd name="connsiteX49" fmla="*/ 204463 w 607286"/>
              <a:gd name="connsiteY49" fmla="*/ 130806 h 437153"/>
              <a:gd name="connsiteX50" fmla="*/ 218849 w 607286"/>
              <a:gd name="connsiteY50" fmla="*/ 125263 h 437153"/>
              <a:gd name="connsiteX51" fmla="*/ 232843 w 607286"/>
              <a:gd name="connsiteY51" fmla="*/ 123935 h 437153"/>
              <a:gd name="connsiteX52" fmla="*/ 384360 w 607286"/>
              <a:gd name="connsiteY52" fmla="*/ 92226 h 437153"/>
              <a:gd name="connsiteX53" fmla="*/ 395386 w 607286"/>
              <a:gd name="connsiteY53" fmla="*/ 95660 h 437153"/>
              <a:gd name="connsiteX54" fmla="*/ 402189 w 607286"/>
              <a:gd name="connsiteY54" fmla="*/ 101515 h 437153"/>
              <a:gd name="connsiteX55" fmla="*/ 405161 w 607286"/>
              <a:gd name="connsiteY55" fmla="*/ 107448 h 437153"/>
              <a:gd name="connsiteX56" fmla="*/ 405552 w 607286"/>
              <a:gd name="connsiteY56" fmla="*/ 117752 h 437153"/>
              <a:gd name="connsiteX57" fmla="*/ 402971 w 607286"/>
              <a:gd name="connsiteY57" fmla="*/ 123685 h 437153"/>
              <a:gd name="connsiteX58" fmla="*/ 399687 w 607286"/>
              <a:gd name="connsiteY58" fmla="*/ 126495 h 437153"/>
              <a:gd name="connsiteX59" fmla="*/ 398045 w 607286"/>
              <a:gd name="connsiteY59" fmla="*/ 127354 h 437153"/>
              <a:gd name="connsiteX60" fmla="*/ 398123 w 607286"/>
              <a:gd name="connsiteY60" fmla="*/ 127588 h 437153"/>
              <a:gd name="connsiteX61" fmla="*/ 399218 w 607286"/>
              <a:gd name="connsiteY61" fmla="*/ 127822 h 437153"/>
              <a:gd name="connsiteX62" fmla="*/ 401877 w 607286"/>
              <a:gd name="connsiteY62" fmla="*/ 128213 h 437153"/>
              <a:gd name="connsiteX63" fmla="*/ 405474 w 607286"/>
              <a:gd name="connsiteY63" fmla="*/ 129306 h 437153"/>
              <a:gd name="connsiteX64" fmla="*/ 409462 w 607286"/>
              <a:gd name="connsiteY64" fmla="*/ 131804 h 437153"/>
              <a:gd name="connsiteX65" fmla="*/ 413059 w 607286"/>
              <a:gd name="connsiteY65" fmla="*/ 136409 h 437153"/>
              <a:gd name="connsiteX66" fmla="*/ 415718 w 607286"/>
              <a:gd name="connsiteY66" fmla="*/ 143982 h 437153"/>
              <a:gd name="connsiteX67" fmla="*/ 415874 w 607286"/>
              <a:gd name="connsiteY67" fmla="*/ 152569 h 437153"/>
              <a:gd name="connsiteX68" fmla="*/ 412121 w 607286"/>
              <a:gd name="connsiteY68" fmla="*/ 162092 h 437153"/>
              <a:gd name="connsiteX69" fmla="*/ 402893 w 607286"/>
              <a:gd name="connsiteY69" fmla="*/ 170913 h 437153"/>
              <a:gd name="connsiteX70" fmla="*/ 386706 w 607286"/>
              <a:gd name="connsiteY70" fmla="*/ 177159 h 437153"/>
              <a:gd name="connsiteX71" fmla="*/ 370676 w 607286"/>
              <a:gd name="connsiteY71" fmla="*/ 178564 h 437153"/>
              <a:gd name="connsiteX72" fmla="*/ 359180 w 607286"/>
              <a:gd name="connsiteY72" fmla="*/ 175831 h 437153"/>
              <a:gd name="connsiteX73" fmla="*/ 351439 w 607286"/>
              <a:gd name="connsiteY73" fmla="*/ 170367 h 437153"/>
              <a:gd name="connsiteX74" fmla="*/ 346669 w 607286"/>
              <a:gd name="connsiteY74" fmla="*/ 163732 h 437153"/>
              <a:gd name="connsiteX75" fmla="*/ 344245 w 607286"/>
              <a:gd name="connsiteY75" fmla="*/ 157408 h 437153"/>
              <a:gd name="connsiteX76" fmla="*/ 343306 w 607286"/>
              <a:gd name="connsiteY76" fmla="*/ 152881 h 437153"/>
              <a:gd name="connsiteX77" fmla="*/ 365749 w 607286"/>
              <a:gd name="connsiteY77" fmla="*/ 148119 h 437153"/>
              <a:gd name="connsiteX78" fmla="*/ 371067 w 607286"/>
              <a:gd name="connsiteY78" fmla="*/ 157174 h 437153"/>
              <a:gd name="connsiteX79" fmla="*/ 375915 w 607286"/>
              <a:gd name="connsiteY79" fmla="*/ 159126 h 437153"/>
              <a:gd name="connsiteX80" fmla="*/ 381702 w 607286"/>
              <a:gd name="connsiteY80" fmla="*/ 158736 h 437153"/>
              <a:gd name="connsiteX81" fmla="*/ 389287 w 607286"/>
              <a:gd name="connsiteY81" fmla="*/ 154989 h 437153"/>
              <a:gd name="connsiteX82" fmla="*/ 390694 w 607286"/>
              <a:gd name="connsiteY82" fmla="*/ 147182 h 437153"/>
              <a:gd name="connsiteX83" fmla="*/ 388818 w 607286"/>
              <a:gd name="connsiteY83" fmla="*/ 143045 h 437153"/>
              <a:gd name="connsiteX84" fmla="*/ 385768 w 607286"/>
              <a:gd name="connsiteY84" fmla="*/ 140937 h 437153"/>
              <a:gd name="connsiteX85" fmla="*/ 381936 w 607286"/>
              <a:gd name="connsiteY85" fmla="*/ 140469 h 437153"/>
              <a:gd name="connsiteX86" fmla="*/ 377870 w 607286"/>
              <a:gd name="connsiteY86" fmla="*/ 141093 h 437153"/>
              <a:gd name="connsiteX87" fmla="*/ 373882 w 607286"/>
              <a:gd name="connsiteY87" fmla="*/ 142108 h 437153"/>
              <a:gd name="connsiteX88" fmla="*/ 371145 w 607286"/>
              <a:gd name="connsiteY88" fmla="*/ 143123 h 437153"/>
              <a:gd name="connsiteX89" fmla="*/ 367704 w 607286"/>
              <a:gd name="connsiteY89" fmla="*/ 127042 h 437153"/>
              <a:gd name="connsiteX90" fmla="*/ 370676 w 607286"/>
              <a:gd name="connsiteY90" fmla="*/ 126730 h 437153"/>
              <a:gd name="connsiteX91" fmla="*/ 374664 w 607286"/>
              <a:gd name="connsiteY91" fmla="*/ 126105 h 437153"/>
              <a:gd name="connsiteX92" fmla="*/ 378417 w 607286"/>
              <a:gd name="connsiteY92" fmla="*/ 125012 h 437153"/>
              <a:gd name="connsiteX93" fmla="*/ 381858 w 607286"/>
              <a:gd name="connsiteY93" fmla="*/ 123217 h 437153"/>
              <a:gd name="connsiteX94" fmla="*/ 384047 w 607286"/>
              <a:gd name="connsiteY94" fmla="*/ 120328 h 437153"/>
              <a:gd name="connsiteX95" fmla="*/ 384282 w 607286"/>
              <a:gd name="connsiteY95" fmla="*/ 116269 h 437153"/>
              <a:gd name="connsiteX96" fmla="*/ 382562 w 607286"/>
              <a:gd name="connsiteY96" fmla="*/ 113147 h 437153"/>
              <a:gd name="connsiteX97" fmla="*/ 379590 w 607286"/>
              <a:gd name="connsiteY97" fmla="*/ 111429 h 437153"/>
              <a:gd name="connsiteX98" fmla="*/ 375837 w 607286"/>
              <a:gd name="connsiteY98" fmla="*/ 110961 h 437153"/>
              <a:gd name="connsiteX99" fmla="*/ 372005 w 607286"/>
              <a:gd name="connsiteY99" fmla="*/ 111351 h 437153"/>
              <a:gd name="connsiteX100" fmla="*/ 367626 w 607286"/>
              <a:gd name="connsiteY100" fmla="*/ 112990 h 437153"/>
              <a:gd name="connsiteX101" fmla="*/ 364342 w 607286"/>
              <a:gd name="connsiteY101" fmla="*/ 115723 h 437153"/>
              <a:gd name="connsiteX102" fmla="*/ 362621 w 607286"/>
              <a:gd name="connsiteY102" fmla="*/ 119392 h 437153"/>
              <a:gd name="connsiteX103" fmla="*/ 362856 w 607286"/>
              <a:gd name="connsiteY103" fmla="*/ 124075 h 437153"/>
              <a:gd name="connsiteX104" fmla="*/ 340648 w 607286"/>
              <a:gd name="connsiteY104" fmla="*/ 128759 h 437153"/>
              <a:gd name="connsiteX105" fmla="*/ 340804 w 607286"/>
              <a:gd name="connsiteY105" fmla="*/ 115567 h 437153"/>
              <a:gd name="connsiteX106" fmla="*/ 346278 w 607286"/>
              <a:gd name="connsiteY106" fmla="*/ 105106 h 437153"/>
              <a:gd name="connsiteX107" fmla="*/ 356053 w 607286"/>
              <a:gd name="connsiteY107" fmla="*/ 97612 h 437153"/>
              <a:gd name="connsiteX108" fmla="*/ 368799 w 607286"/>
              <a:gd name="connsiteY108" fmla="*/ 93084 h 437153"/>
              <a:gd name="connsiteX109" fmla="*/ 384360 w 607286"/>
              <a:gd name="connsiteY109" fmla="*/ 92226 h 437153"/>
              <a:gd name="connsiteX110" fmla="*/ 115676 w 607286"/>
              <a:gd name="connsiteY110" fmla="*/ 47714 h 437153"/>
              <a:gd name="connsiteX111" fmla="*/ 115676 w 607286"/>
              <a:gd name="connsiteY111" fmla="*/ 262703 h 437153"/>
              <a:gd name="connsiteX112" fmla="*/ 491681 w 607286"/>
              <a:gd name="connsiteY112" fmla="*/ 262703 h 437153"/>
              <a:gd name="connsiteX113" fmla="*/ 491681 w 607286"/>
              <a:gd name="connsiteY113" fmla="*/ 47714 h 437153"/>
              <a:gd name="connsiteX114" fmla="*/ 67884 w 607286"/>
              <a:gd name="connsiteY114" fmla="*/ 0 h 437153"/>
              <a:gd name="connsiteX115" fmla="*/ 539473 w 607286"/>
              <a:gd name="connsiteY115" fmla="*/ 0 h 437153"/>
              <a:gd name="connsiteX116" fmla="*/ 539473 w 607286"/>
              <a:gd name="connsiteY116" fmla="*/ 310417 h 437153"/>
              <a:gd name="connsiteX117" fmla="*/ 67884 w 607286"/>
              <a:gd name="connsiteY117" fmla="*/ 310417 h 43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07286" h="437153">
                <a:moveTo>
                  <a:pt x="67893" y="324883"/>
                </a:moveTo>
                <a:lnTo>
                  <a:pt x="296916" y="324883"/>
                </a:lnTo>
                <a:lnTo>
                  <a:pt x="310370" y="324883"/>
                </a:lnTo>
                <a:lnTo>
                  <a:pt x="539393" y="324883"/>
                </a:lnTo>
                <a:lnTo>
                  <a:pt x="607286" y="415370"/>
                </a:lnTo>
                <a:lnTo>
                  <a:pt x="607286" y="437153"/>
                </a:lnTo>
                <a:lnTo>
                  <a:pt x="0" y="437153"/>
                </a:lnTo>
                <a:lnTo>
                  <a:pt x="0" y="415370"/>
                </a:lnTo>
                <a:close/>
                <a:moveTo>
                  <a:pt x="306838" y="130969"/>
                </a:moveTo>
                <a:lnTo>
                  <a:pt x="311222" y="151745"/>
                </a:lnTo>
                <a:lnTo>
                  <a:pt x="332126" y="147293"/>
                </a:lnTo>
                <a:lnTo>
                  <a:pt x="335962" y="165414"/>
                </a:lnTo>
                <a:lnTo>
                  <a:pt x="315137" y="169866"/>
                </a:lnTo>
                <a:lnTo>
                  <a:pt x="319599" y="190643"/>
                </a:lnTo>
                <a:lnTo>
                  <a:pt x="301514" y="194548"/>
                </a:lnTo>
                <a:lnTo>
                  <a:pt x="297052" y="173693"/>
                </a:lnTo>
                <a:lnTo>
                  <a:pt x="276227" y="178146"/>
                </a:lnTo>
                <a:lnTo>
                  <a:pt x="272312" y="160103"/>
                </a:lnTo>
                <a:lnTo>
                  <a:pt x="293137" y="155651"/>
                </a:lnTo>
                <a:lnTo>
                  <a:pt x="288675" y="134874"/>
                </a:lnTo>
                <a:close/>
                <a:moveTo>
                  <a:pt x="232843" y="123935"/>
                </a:moveTo>
                <a:cubicBezTo>
                  <a:pt x="237222" y="124091"/>
                  <a:pt x="241131" y="124950"/>
                  <a:pt x="244492" y="126434"/>
                </a:cubicBezTo>
                <a:cubicBezTo>
                  <a:pt x="247932" y="127917"/>
                  <a:pt x="250825" y="130103"/>
                  <a:pt x="253092" y="132992"/>
                </a:cubicBezTo>
                <a:cubicBezTo>
                  <a:pt x="255438" y="135959"/>
                  <a:pt x="257080" y="139550"/>
                  <a:pt x="257940" y="143922"/>
                </a:cubicBezTo>
                <a:cubicBezTo>
                  <a:pt x="259112" y="149154"/>
                  <a:pt x="258956" y="153838"/>
                  <a:pt x="257392" y="157976"/>
                </a:cubicBezTo>
                <a:cubicBezTo>
                  <a:pt x="255907" y="162036"/>
                  <a:pt x="253718" y="165862"/>
                  <a:pt x="250747" y="169297"/>
                </a:cubicBezTo>
                <a:cubicBezTo>
                  <a:pt x="247776" y="172810"/>
                  <a:pt x="244414" y="176089"/>
                  <a:pt x="240583" y="179212"/>
                </a:cubicBezTo>
                <a:cubicBezTo>
                  <a:pt x="236831" y="182335"/>
                  <a:pt x="233234" y="185458"/>
                  <a:pt x="229872" y="188660"/>
                </a:cubicBezTo>
                <a:lnTo>
                  <a:pt x="229951" y="188816"/>
                </a:lnTo>
                <a:lnTo>
                  <a:pt x="267165" y="180852"/>
                </a:lnTo>
                <a:lnTo>
                  <a:pt x="271465" y="200917"/>
                </a:lnTo>
                <a:lnTo>
                  <a:pt x="200163" y="216142"/>
                </a:lnTo>
                <a:cubicBezTo>
                  <a:pt x="199069" y="212160"/>
                  <a:pt x="198678" y="208413"/>
                  <a:pt x="199069" y="204821"/>
                </a:cubicBezTo>
                <a:cubicBezTo>
                  <a:pt x="199382" y="201152"/>
                  <a:pt x="200242" y="197794"/>
                  <a:pt x="201727" y="194593"/>
                </a:cubicBezTo>
                <a:cubicBezTo>
                  <a:pt x="202978" y="191861"/>
                  <a:pt x="204463" y="189206"/>
                  <a:pt x="206262" y="186708"/>
                </a:cubicBezTo>
                <a:cubicBezTo>
                  <a:pt x="208060" y="184131"/>
                  <a:pt x="210093" y="181711"/>
                  <a:pt x="212282" y="179447"/>
                </a:cubicBezTo>
                <a:cubicBezTo>
                  <a:pt x="214393" y="177104"/>
                  <a:pt x="216738" y="174840"/>
                  <a:pt x="219162" y="172654"/>
                </a:cubicBezTo>
                <a:cubicBezTo>
                  <a:pt x="221585" y="170468"/>
                  <a:pt x="223931" y="168282"/>
                  <a:pt x="226198" y="166174"/>
                </a:cubicBezTo>
                <a:cubicBezTo>
                  <a:pt x="227058" y="165315"/>
                  <a:pt x="228074" y="164378"/>
                  <a:pt x="229169" y="163285"/>
                </a:cubicBezTo>
                <a:cubicBezTo>
                  <a:pt x="230342" y="162192"/>
                  <a:pt x="231358" y="161099"/>
                  <a:pt x="232296" y="159928"/>
                </a:cubicBezTo>
                <a:cubicBezTo>
                  <a:pt x="233234" y="158679"/>
                  <a:pt x="233938" y="157429"/>
                  <a:pt x="234407" y="156102"/>
                </a:cubicBezTo>
                <a:cubicBezTo>
                  <a:pt x="234954" y="154775"/>
                  <a:pt x="235032" y="153370"/>
                  <a:pt x="234720" y="151808"/>
                </a:cubicBezTo>
                <a:cubicBezTo>
                  <a:pt x="233860" y="148060"/>
                  <a:pt x="232374" y="145640"/>
                  <a:pt x="230107" y="144625"/>
                </a:cubicBezTo>
                <a:cubicBezTo>
                  <a:pt x="227918" y="143610"/>
                  <a:pt x="225416" y="143376"/>
                  <a:pt x="222602" y="143922"/>
                </a:cubicBezTo>
                <a:cubicBezTo>
                  <a:pt x="217911" y="144937"/>
                  <a:pt x="214940" y="147202"/>
                  <a:pt x="213767" y="150715"/>
                </a:cubicBezTo>
                <a:cubicBezTo>
                  <a:pt x="212594" y="154228"/>
                  <a:pt x="212594" y="158444"/>
                  <a:pt x="213845" y="163441"/>
                </a:cubicBezTo>
                <a:lnTo>
                  <a:pt x="191642" y="168204"/>
                </a:lnTo>
                <a:cubicBezTo>
                  <a:pt x="190078" y="162661"/>
                  <a:pt x="189609" y="157429"/>
                  <a:pt x="190156" y="152745"/>
                </a:cubicBezTo>
                <a:cubicBezTo>
                  <a:pt x="190704" y="147982"/>
                  <a:pt x="192189" y="143766"/>
                  <a:pt x="194613" y="140097"/>
                </a:cubicBezTo>
                <a:cubicBezTo>
                  <a:pt x="197036" y="136427"/>
                  <a:pt x="200320" y="133304"/>
                  <a:pt x="204463" y="130806"/>
                </a:cubicBezTo>
                <a:cubicBezTo>
                  <a:pt x="208529" y="128307"/>
                  <a:pt x="213376" y="126434"/>
                  <a:pt x="218849" y="125263"/>
                </a:cubicBezTo>
                <a:cubicBezTo>
                  <a:pt x="223852" y="124169"/>
                  <a:pt x="228465" y="123701"/>
                  <a:pt x="232843" y="123935"/>
                </a:cubicBezTo>
                <a:close/>
                <a:moveTo>
                  <a:pt x="384360" y="92226"/>
                </a:moveTo>
                <a:cubicBezTo>
                  <a:pt x="388818" y="92850"/>
                  <a:pt x="392415" y="94021"/>
                  <a:pt x="395386" y="95660"/>
                </a:cubicBezTo>
                <a:cubicBezTo>
                  <a:pt x="398358" y="97378"/>
                  <a:pt x="400625" y="99329"/>
                  <a:pt x="402189" y="101515"/>
                </a:cubicBezTo>
                <a:cubicBezTo>
                  <a:pt x="403832" y="103779"/>
                  <a:pt x="404770" y="105731"/>
                  <a:pt x="405161" y="107448"/>
                </a:cubicBezTo>
                <a:cubicBezTo>
                  <a:pt x="406099" y="111741"/>
                  <a:pt x="406256" y="115254"/>
                  <a:pt x="405552" y="117752"/>
                </a:cubicBezTo>
                <a:cubicBezTo>
                  <a:pt x="404926" y="120328"/>
                  <a:pt x="404066" y="122358"/>
                  <a:pt x="402971" y="123685"/>
                </a:cubicBezTo>
                <a:cubicBezTo>
                  <a:pt x="401877" y="125090"/>
                  <a:pt x="400782" y="126027"/>
                  <a:pt x="399687" y="126495"/>
                </a:cubicBezTo>
                <a:cubicBezTo>
                  <a:pt x="398592" y="127042"/>
                  <a:pt x="398045" y="127276"/>
                  <a:pt x="398045" y="127354"/>
                </a:cubicBezTo>
                <a:lnTo>
                  <a:pt x="398123" y="127588"/>
                </a:lnTo>
                <a:cubicBezTo>
                  <a:pt x="398123" y="127744"/>
                  <a:pt x="398514" y="127822"/>
                  <a:pt x="399218" y="127822"/>
                </a:cubicBezTo>
                <a:cubicBezTo>
                  <a:pt x="399922" y="127901"/>
                  <a:pt x="400782" y="127979"/>
                  <a:pt x="401877" y="128213"/>
                </a:cubicBezTo>
                <a:cubicBezTo>
                  <a:pt x="402971" y="128447"/>
                  <a:pt x="404144" y="128759"/>
                  <a:pt x="405474" y="129306"/>
                </a:cubicBezTo>
                <a:cubicBezTo>
                  <a:pt x="406881" y="129774"/>
                  <a:pt x="408132" y="130633"/>
                  <a:pt x="409462" y="131804"/>
                </a:cubicBezTo>
                <a:cubicBezTo>
                  <a:pt x="410713" y="132975"/>
                  <a:pt x="411886" y="134536"/>
                  <a:pt x="413059" y="136409"/>
                </a:cubicBezTo>
                <a:cubicBezTo>
                  <a:pt x="414154" y="138361"/>
                  <a:pt x="415014" y="140859"/>
                  <a:pt x="415718" y="143982"/>
                </a:cubicBezTo>
                <a:cubicBezTo>
                  <a:pt x="416265" y="146480"/>
                  <a:pt x="416265" y="149368"/>
                  <a:pt x="415874" y="152569"/>
                </a:cubicBezTo>
                <a:cubicBezTo>
                  <a:pt x="415483" y="155769"/>
                  <a:pt x="414232" y="158970"/>
                  <a:pt x="412121" y="162092"/>
                </a:cubicBezTo>
                <a:cubicBezTo>
                  <a:pt x="410009" y="165293"/>
                  <a:pt x="406959" y="168259"/>
                  <a:pt x="402893" y="170913"/>
                </a:cubicBezTo>
                <a:cubicBezTo>
                  <a:pt x="398827" y="173646"/>
                  <a:pt x="393431" y="175753"/>
                  <a:pt x="386706" y="177159"/>
                </a:cubicBezTo>
                <a:cubicBezTo>
                  <a:pt x="380607" y="178486"/>
                  <a:pt x="375211" y="178954"/>
                  <a:pt x="370676" y="178564"/>
                </a:cubicBezTo>
                <a:cubicBezTo>
                  <a:pt x="366140" y="178173"/>
                  <a:pt x="362387" y="177237"/>
                  <a:pt x="359180" y="175831"/>
                </a:cubicBezTo>
                <a:cubicBezTo>
                  <a:pt x="355974" y="174348"/>
                  <a:pt x="353472" y="172553"/>
                  <a:pt x="351439" y="170367"/>
                </a:cubicBezTo>
                <a:cubicBezTo>
                  <a:pt x="349484" y="168181"/>
                  <a:pt x="347920" y="165995"/>
                  <a:pt x="346669" y="163732"/>
                </a:cubicBezTo>
                <a:cubicBezTo>
                  <a:pt x="345496" y="161468"/>
                  <a:pt x="344714" y="159360"/>
                  <a:pt x="344245" y="157408"/>
                </a:cubicBezTo>
                <a:cubicBezTo>
                  <a:pt x="343775" y="155457"/>
                  <a:pt x="343463" y="153974"/>
                  <a:pt x="343306" y="152881"/>
                </a:cubicBezTo>
                <a:lnTo>
                  <a:pt x="365749" y="148119"/>
                </a:lnTo>
                <a:cubicBezTo>
                  <a:pt x="366531" y="152569"/>
                  <a:pt x="368330" y="155535"/>
                  <a:pt x="371067" y="157174"/>
                </a:cubicBezTo>
                <a:cubicBezTo>
                  <a:pt x="372474" y="158267"/>
                  <a:pt x="374116" y="158970"/>
                  <a:pt x="375915" y="159126"/>
                </a:cubicBezTo>
                <a:cubicBezTo>
                  <a:pt x="377713" y="159360"/>
                  <a:pt x="379668" y="159204"/>
                  <a:pt x="381702" y="158736"/>
                </a:cubicBezTo>
                <a:cubicBezTo>
                  <a:pt x="385064" y="158033"/>
                  <a:pt x="387566" y="156784"/>
                  <a:pt x="389287" y="154989"/>
                </a:cubicBezTo>
                <a:cubicBezTo>
                  <a:pt x="390929" y="153193"/>
                  <a:pt x="391398" y="150617"/>
                  <a:pt x="390694" y="147182"/>
                </a:cubicBezTo>
                <a:cubicBezTo>
                  <a:pt x="390303" y="145387"/>
                  <a:pt x="389678" y="143982"/>
                  <a:pt x="388818" y="143045"/>
                </a:cubicBezTo>
                <a:cubicBezTo>
                  <a:pt x="387957" y="142108"/>
                  <a:pt x="386941" y="141406"/>
                  <a:pt x="385768" y="140937"/>
                </a:cubicBezTo>
                <a:cubicBezTo>
                  <a:pt x="384595" y="140547"/>
                  <a:pt x="383344" y="140391"/>
                  <a:pt x="381936" y="140469"/>
                </a:cubicBezTo>
                <a:cubicBezTo>
                  <a:pt x="380607" y="140547"/>
                  <a:pt x="379199" y="140781"/>
                  <a:pt x="377870" y="141093"/>
                </a:cubicBezTo>
                <a:cubicBezTo>
                  <a:pt x="376149" y="141406"/>
                  <a:pt x="374820" y="141796"/>
                  <a:pt x="373882" y="142108"/>
                </a:cubicBezTo>
                <a:cubicBezTo>
                  <a:pt x="372865" y="142420"/>
                  <a:pt x="372005" y="142811"/>
                  <a:pt x="371145" y="143123"/>
                </a:cubicBezTo>
                <a:lnTo>
                  <a:pt x="367704" y="127042"/>
                </a:lnTo>
                <a:cubicBezTo>
                  <a:pt x="368564" y="126964"/>
                  <a:pt x="369581" y="126886"/>
                  <a:pt x="370676" y="126730"/>
                </a:cubicBezTo>
                <a:cubicBezTo>
                  <a:pt x="371770" y="126652"/>
                  <a:pt x="373100" y="126417"/>
                  <a:pt x="374664" y="126105"/>
                </a:cubicBezTo>
                <a:cubicBezTo>
                  <a:pt x="375915" y="125793"/>
                  <a:pt x="377166" y="125481"/>
                  <a:pt x="378417" y="125012"/>
                </a:cubicBezTo>
                <a:cubicBezTo>
                  <a:pt x="379747" y="124544"/>
                  <a:pt x="380841" y="123997"/>
                  <a:pt x="381858" y="123217"/>
                </a:cubicBezTo>
                <a:cubicBezTo>
                  <a:pt x="382796" y="122436"/>
                  <a:pt x="383578" y="121421"/>
                  <a:pt x="384047" y="120328"/>
                </a:cubicBezTo>
                <a:cubicBezTo>
                  <a:pt x="384595" y="119157"/>
                  <a:pt x="384595" y="117830"/>
                  <a:pt x="384282" y="116269"/>
                </a:cubicBezTo>
                <a:cubicBezTo>
                  <a:pt x="384047" y="115020"/>
                  <a:pt x="383422" y="113927"/>
                  <a:pt x="382562" y="113147"/>
                </a:cubicBezTo>
                <a:cubicBezTo>
                  <a:pt x="381702" y="112366"/>
                  <a:pt x="380685" y="111819"/>
                  <a:pt x="379590" y="111429"/>
                </a:cubicBezTo>
                <a:cubicBezTo>
                  <a:pt x="378417" y="111117"/>
                  <a:pt x="377166" y="110961"/>
                  <a:pt x="375837" y="110961"/>
                </a:cubicBezTo>
                <a:cubicBezTo>
                  <a:pt x="374429" y="110961"/>
                  <a:pt x="373178" y="111117"/>
                  <a:pt x="372005" y="111351"/>
                </a:cubicBezTo>
                <a:cubicBezTo>
                  <a:pt x="370441" y="111663"/>
                  <a:pt x="368955" y="112210"/>
                  <a:pt x="367626" y="112990"/>
                </a:cubicBezTo>
                <a:cubicBezTo>
                  <a:pt x="366297" y="113693"/>
                  <a:pt x="365202" y="114630"/>
                  <a:pt x="364342" y="115723"/>
                </a:cubicBezTo>
                <a:cubicBezTo>
                  <a:pt x="363481" y="116737"/>
                  <a:pt x="362934" y="117986"/>
                  <a:pt x="362621" y="119392"/>
                </a:cubicBezTo>
                <a:cubicBezTo>
                  <a:pt x="362308" y="120797"/>
                  <a:pt x="362387" y="122358"/>
                  <a:pt x="362856" y="124075"/>
                </a:cubicBezTo>
                <a:lnTo>
                  <a:pt x="340648" y="128759"/>
                </a:lnTo>
                <a:cubicBezTo>
                  <a:pt x="339631" y="123919"/>
                  <a:pt x="339709" y="119470"/>
                  <a:pt x="340804" y="115567"/>
                </a:cubicBezTo>
                <a:cubicBezTo>
                  <a:pt x="341821" y="111585"/>
                  <a:pt x="343619" y="108151"/>
                  <a:pt x="346278" y="105106"/>
                </a:cubicBezTo>
                <a:cubicBezTo>
                  <a:pt x="348937" y="102140"/>
                  <a:pt x="352221" y="99642"/>
                  <a:pt x="356053" y="97612"/>
                </a:cubicBezTo>
                <a:cubicBezTo>
                  <a:pt x="359884" y="95582"/>
                  <a:pt x="364185" y="94099"/>
                  <a:pt x="368799" y="93084"/>
                </a:cubicBezTo>
                <a:cubicBezTo>
                  <a:pt x="374820" y="91835"/>
                  <a:pt x="379981" y="91523"/>
                  <a:pt x="384360" y="92226"/>
                </a:cubicBezTo>
                <a:close/>
                <a:moveTo>
                  <a:pt x="115676" y="47714"/>
                </a:moveTo>
                <a:lnTo>
                  <a:pt x="115676" y="262703"/>
                </a:lnTo>
                <a:lnTo>
                  <a:pt x="491681" y="262703"/>
                </a:lnTo>
                <a:lnTo>
                  <a:pt x="491681" y="47714"/>
                </a:lnTo>
                <a:close/>
                <a:moveTo>
                  <a:pt x="67884" y="0"/>
                </a:moveTo>
                <a:lnTo>
                  <a:pt x="539473" y="0"/>
                </a:lnTo>
                <a:lnTo>
                  <a:pt x="539473" y="310417"/>
                </a:lnTo>
                <a:lnTo>
                  <a:pt x="67884" y="3104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3200" b="1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2" name="iṣľïďè"/>
          <p:cNvSpPr/>
          <p:nvPr/>
        </p:nvSpPr>
        <p:spPr>
          <a:xfrm rot="10800000">
            <a:off x="4902784" y="2436067"/>
            <a:ext cx="409549" cy="409549"/>
          </a:xfrm>
          <a:prstGeom prst="ellipse">
            <a:avLst/>
          </a:prstGeom>
          <a:gradFill flip="none" rotWithShape="1">
            <a:gsLst>
              <a:gs pos="0">
                <a:srgbClr val="3FFFC4"/>
              </a:gs>
              <a:gs pos="70000">
                <a:srgbClr val="A7FF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M" panose="00020600040101010101" pitchFamily="18" charset="-122"/>
              <a:sym typeface="Arial"/>
            </a:endParaRPr>
          </a:p>
        </p:txBody>
      </p:sp>
      <p:sp>
        <p:nvSpPr>
          <p:cNvPr id="23" name="ïṧļiḋè"/>
          <p:cNvSpPr/>
          <p:nvPr/>
        </p:nvSpPr>
        <p:spPr>
          <a:xfrm>
            <a:off x="4991555" y="2550169"/>
            <a:ext cx="232006" cy="167008"/>
          </a:xfrm>
          <a:custGeom>
            <a:avLst/>
            <a:gdLst>
              <a:gd name="connsiteX0" fmla="*/ 67893 w 607286"/>
              <a:gd name="connsiteY0" fmla="*/ 324883 h 437153"/>
              <a:gd name="connsiteX1" fmla="*/ 296916 w 607286"/>
              <a:gd name="connsiteY1" fmla="*/ 324883 h 437153"/>
              <a:gd name="connsiteX2" fmla="*/ 310370 w 607286"/>
              <a:gd name="connsiteY2" fmla="*/ 324883 h 437153"/>
              <a:gd name="connsiteX3" fmla="*/ 539393 w 607286"/>
              <a:gd name="connsiteY3" fmla="*/ 324883 h 437153"/>
              <a:gd name="connsiteX4" fmla="*/ 607286 w 607286"/>
              <a:gd name="connsiteY4" fmla="*/ 415370 h 437153"/>
              <a:gd name="connsiteX5" fmla="*/ 607286 w 607286"/>
              <a:gd name="connsiteY5" fmla="*/ 437153 h 437153"/>
              <a:gd name="connsiteX6" fmla="*/ 0 w 607286"/>
              <a:gd name="connsiteY6" fmla="*/ 437153 h 437153"/>
              <a:gd name="connsiteX7" fmla="*/ 0 w 607286"/>
              <a:gd name="connsiteY7" fmla="*/ 415370 h 437153"/>
              <a:gd name="connsiteX8" fmla="*/ 306838 w 607286"/>
              <a:gd name="connsiteY8" fmla="*/ 130969 h 437153"/>
              <a:gd name="connsiteX9" fmla="*/ 311222 w 607286"/>
              <a:gd name="connsiteY9" fmla="*/ 151745 h 437153"/>
              <a:gd name="connsiteX10" fmla="*/ 332126 w 607286"/>
              <a:gd name="connsiteY10" fmla="*/ 147293 h 437153"/>
              <a:gd name="connsiteX11" fmla="*/ 335962 w 607286"/>
              <a:gd name="connsiteY11" fmla="*/ 165414 h 437153"/>
              <a:gd name="connsiteX12" fmla="*/ 315137 w 607286"/>
              <a:gd name="connsiteY12" fmla="*/ 169866 h 437153"/>
              <a:gd name="connsiteX13" fmla="*/ 319599 w 607286"/>
              <a:gd name="connsiteY13" fmla="*/ 190643 h 437153"/>
              <a:gd name="connsiteX14" fmla="*/ 301514 w 607286"/>
              <a:gd name="connsiteY14" fmla="*/ 194548 h 437153"/>
              <a:gd name="connsiteX15" fmla="*/ 297052 w 607286"/>
              <a:gd name="connsiteY15" fmla="*/ 173693 h 437153"/>
              <a:gd name="connsiteX16" fmla="*/ 276227 w 607286"/>
              <a:gd name="connsiteY16" fmla="*/ 178146 h 437153"/>
              <a:gd name="connsiteX17" fmla="*/ 272312 w 607286"/>
              <a:gd name="connsiteY17" fmla="*/ 160103 h 437153"/>
              <a:gd name="connsiteX18" fmla="*/ 293137 w 607286"/>
              <a:gd name="connsiteY18" fmla="*/ 155651 h 437153"/>
              <a:gd name="connsiteX19" fmla="*/ 288675 w 607286"/>
              <a:gd name="connsiteY19" fmla="*/ 134874 h 437153"/>
              <a:gd name="connsiteX20" fmla="*/ 232843 w 607286"/>
              <a:gd name="connsiteY20" fmla="*/ 123935 h 437153"/>
              <a:gd name="connsiteX21" fmla="*/ 244492 w 607286"/>
              <a:gd name="connsiteY21" fmla="*/ 126434 h 437153"/>
              <a:gd name="connsiteX22" fmla="*/ 253092 w 607286"/>
              <a:gd name="connsiteY22" fmla="*/ 132992 h 437153"/>
              <a:gd name="connsiteX23" fmla="*/ 257940 w 607286"/>
              <a:gd name="connsiteY23" fmla="*/ 143922 h 437153"/>
              <a:gd name="connsiteX24" fmla="*/ 257392 w 607286"/>
              <a:gd name="connsiteY24" fmla="*/ 157976 h 437153"/>
              <a:gd name="connsiteX25" fmla="*/ 250747 w 607286"/>
              <a:gd name="connsiteY25" fmla="*/ 169297 h 437153"/>
              <a:gd name="connsiteX26" fmla="*/ 240583 w 607286"/>
              <a:gd name="connsiteY26" fmla="*/ 179212 h 437153"/>
              <a:gd name="connsiteX27" fmla="*/ 229872 w 607286"/>
              <a:gd name="connsiteY27" fmla="*/ 188660 h 437153"/>
              <a:gd name="connsiteX28" fmla="*/ 229951 w 607286"/>
              <a:gd name="connsiteY28" fmla="*/ 188816 h 437153"/>
              <a:gd name="connsiteX29" fmla="*/ 267165 w 607286"/>
              <a:gd name="connsiteY29" fmla="*/ 180852 h 437153"/>
              <a:gd name="connsiteX30" fmla="*/ 271465 w 607286"/>
              <a:gd name="connsiteY30" fmla="*/ 200917 h 437153"/>
              <a:gd name="connsiteX31" fmla="*/ 200163 w 607286"/>
              <a:gd name="connsiteY31" fmla="*/ 216142 h 437153"/>
              <a:gd name="connsiteX32" fmla="*/ 199069 w 607286"/>
              <a:gd name="connsiteY32" fmla="*/ 204821 h 437153"/>
              <a:gd name="connsiteX33" fmla="*/ 201727 w 607286"/>
              <a:gd name="connsiteY33" fmla="*/ 194593 h 437153"/>
              <a:gd name="connsiteX34" fmla="*/ 206262 w 607286"/>
              <a:gd name="connsiteY34" fmla="*/ 186708 h 437153"/>
              <a:gd name="connsiteX35" fmla="*/ 212282 w 607286"/>
              <a:gd name="connsiteY35" fmla="*/ 179447 h 437153"/>
              <a:gd name="connsiteX36" fmla="*/ 219162 w 607286"/>
              <a:gd name="connsiteY36" fmla="*/ 172654 h 437153"/>
              <a:gd name="connsiteX37" fmla="*/ 226198 w 607286"/>
              <a:gd name="connsiteY37" fmla="*/ 166174 h 437153"/>
              <a:gd name="connsiteX38" fmla="*/ 229169 w 607286"/>
              <a:gd name="connsiteY38" fmla="*/ 163285 h 437153"/>
              <a:gd name="connsiteX39" fmla="*/ 232296 w 607286"/>
              <a:gd name="connsiteY39" fmla="*/ 159928 h 437153"/>
              <a:gd name="connsiteX40" fmla="*/ 234407 w 607286"/>
              <a:gd name="connsiteY40" fmla="*/ 156102 h 437153"/>
              <a:gd name="connsiteX41" fmla="*/ 234720 w 607286"/>
              <a:gd name="connsiteY41" fmla="*/ 151808 h 437153"/>
              <a:gd name="connsiteX42" fmla="*/ 230107 w 607286"/>
              <a:gd name="connsiteY42" fmla="*/ 144625 h 437153"/>
              <a:gd name="connsiteX43" fmla="*/ 222602 w 607286"/>
              <a:gd name="connsiteY43" fmla="*/ 143922 h 437153"/>
              <a:gd name="connsiteX44" fmla="*/ 213767 w 607286"/>
              <a:gd name="connsiteY44" fmla="*/ 150715 h 437153"/>
              <a:gd name="connsiteX45" fmla="*/ 213845 w 607286"/>
              <a:gd name="connsiteY45" fmla="*/ 163441 h 437153"/>
              <a:gd name="connsiteX46" fmla="*/ 191642 w 607286"/>
              <a:gd name="connsiteY46" fmla="*/ 168204 h 437153"/>
              <a:gd name="connsiteX47" fmla="*/ 190156 w 607286"/>
              <a:gd name="connsiteY47" fmla="*/ 152745 h 437153"/>
              <a:gd name="connsiteX48" fmla="*/ 194613 w 607286"/>
              <a:gd name="connsiteY48" fmla="*/ 140097 h 437153"/>
              <a:gd name="connsiteX49" fmla="*/ 204463 w 607286"/>
              <a:gd name="connsiteY49" fmla="*/ 130806 h 437153"/>
              <a:gd name="connsiteX50" fmla="*/ 218849 w 607286"/>
              <a:gd name="connsiteY50" fmla="*/ 125263 h 437153"/>
              <a:gd name="connsiteX51" fmla="*/ 232843 w 607286"/>
              <a:gd name="connsiteY51" fmla="*/ 123935 h 437153"/>
              <a:gd name="connsiteX52" fmla="*/ 384360 w 607286"/>
              <a:gd name="connsiteY52" fmla="*/ 92226 h 437153"/>
              <a:gd name="connsiteX53" fmla="*/ 395386 w 607286"/>
              <a:gd name="connsiteY53" fmla="*/ 95660 h 437153"/>
              <a:gd name="connsiteX54" fmla="*/ 402189 w 607286"/>
              <a:gd name="connsiteY54" fmla="*/ 101515 h 437153"/>
              <a:gd name="connsiteX55" fmla="*/ 405161 w 607286"/>
              <a:gd name="connsiteY55" fmla="*/ 107448 h 437153"/>
              <a:gd name="connsiteX56" fmla="*/ 405552 w 607286"/>
              <a:gd name="connsiteY56" fmla="*/ 117752 h 437153"/>
              <a:gd name="connsiteX57" fmla="*/ 402971 w 607286"/>
              <a:gd name="connsiteY57" fmla="*/ 123685 h 437153"/>
              <a:gd name="connsiteX58" fmla="*/ 399687 w 607286"/>
              <a:gd name="connsiteY58" fmla="*/ 126495 h 437153"/>
              <a:gd name="connsiteX59" fmla="*/ 398045 w 607286"/>
              <a:gd name="connsiteY59" fmla="*/ 127354 h 437153"/>
              <a:gd name="connsiteX60" fmla="*/ 398123 w 607286"/>
              <a:gd name="connsiteY60" fmla="*/ 127588 h 437153"/>
              <a:gd name="connsiteX61" fmla="*/ 399218 w 607286"/>
              <a:gd name="connsiteY61" fmla="*/ 127822 h 437153"/>
              <a:gd name="connsiteX62" fmla="*/ 401877 w 607286"/>
              <a:gd name="connsiteY62" fmla="*/ 128213 h 437153"/>
              <a:gd name="connsiteX63" fmla="*/ 405474 w 607286"/>
              <a:gd name="connsiteY63" fmla="*/ 129306 h 437153"/>
              <a:gd name="connsiteX64" fmla="*/ 409462 w 607286"/>
              <a:gd name="connsiteY64" fmla="*/ 131804 h 437153"/>
              <a:gd name="connsiteX65" fmla="*/ 413059 w 607286"/>
              <a:gd name="connsiteY65" fmla="*/ 136409 h 437153"/>
              <a:gd name="connsiteX66" fmla="*/ 415718 w 607286"/>
              <a:gd name="connsiteY66" fmla="*/ 143982 h 437153"/>
              <a:gd name="connsiteX67" fmla="*/ 415874 w 607286"/>
              <a:gd name="connsiteY67" fmla="*/ 152569 h 437153"/>
              <a:gd name="connsiteX68" fmla="*/ 412121 w 607286"/>
              <a:gd name="connsiteY68" fmla="*/ 162092 h 437153"/>
              <a:gd name="connsiteX69" fmla="*/ 402893 w 607286"/>
              <a:gd name="connsiteY69" fmla="*/ 170913 h 437153"/>
              <a:gd name="connsiteX70" fmla="*/ 386706 w 607286"/>
              <a:gd name="connsiteY70" fmla="*/ 177159 h 437153"/>
              <a:gd name="connsiteX71" fmla="*/ 370676 w 607286"/>
              <a:gd name="connsiteY71" fmla="*/ 178564 h 437153"/>
              <a:gd name="connsiteX72" fmla="*/ 359180 w 607286"/>
              <a:gd name="connsiteY72" fmla="*/ 175831 h 437153"/>
              <a:gd name="connsiteX73" fmla="*/ 351439 w 607286"/>
              <a:gd name="connsiteY73" fmla="*/ 170367 h 437153"/>
              <a:gd name="connsiteX74" fmla="*/ 346669 w 607286"/>
              <a:gd name="connsiteY74" fmla="*/ 163732 h 437153"/>
              <a:gd name="connsiteX75" fmla="*/ 344245 w 607286"/>
              <a:gd name="connsiteY75" fmla="*/ 157408 h 437153"/>
              <a:gd name="connsiteX76" fmla="*/ 343306 w 607286"/>
              <a:gd name="connsiteY76" fmla="*/ 152881 h 437153"/>
              <a:gd name="connsiteX77" fmla="*/ 365749 w 607286"/>
              <a:gd name="connsiteY77" fmla="*/ 148119 h 437153"/>
              <a:gd name="connsiteX78" fmla="*/ 371067 w 607286"/>
              <a:gd name="connsiteY78" fmla="*/ 157174 h 437153"/>
              <a:gd name="connsiteX79" fmla="*/ 375915 w 607286"/>
              <a:gd name="connsiteY79" fmla="*/ 159126 h 437153"/>
              <a:gd name="connsiteX80" fmla="*/ 381702 w 607286"/>
              <a:gd name="connsiteY80" fmla="*/ 158736 h 437153"/>
              <a:gd name="connsiteX81" fmla="*/ 389287 w 607286"/>
              <a:gd name="connsiteY81" fmla="*/ 154989 h 437153"/>
              <a:gd name="connsiteX82" fmla="*/ 390694 w 607286"/>
              <a:gd name="connsiteY82" fmla="*/ 147182 h 437153"/>
              <a:gd name="connsiteX83" fmla="*/ 388818 w 607286"/>
              <a:gd name="connsiteY83" fmla="*/ 143045 h 437153"/>
              <a:gd name="connsiteX84" fmla="*/ 385768 w 607286"/>
              <a:gd name="connsiteY84" fmla="*/ 140937 h 437153"/>
              <a:gd name="connsiteX85" fmla="*/ 381936 w 607286"/>
              <a:gd name="connsiteY85" fmla="*/ 140469 h 437153"/>
              <a:gd name="connsiteX86" fmla="*/ 377870 w 607286"/>
              <a:gd name="connsiteY86" fmla="*/ 141093 h 437153"/>
              <a:gd name="connsiteX87" fmla="*/ 373882 w 607286"/>
              <a:gd name="connsiteY87" fmla="*/ 142108 h 437153"/>
              <a:gd name="connsiteX88" fmla="*/ 371145 w 607286"/>
              <a:gd name="connsiteY88" fmla="*/ 143123 h 437153"/>
              <a:gd name="connsiteX89" fmla="*/ 367704 w 607286"/>
              <a:gd name="connsiteY89" fmla="*/ 127042 h 437153"/>
              <a:gd name="connsiteX90" fmla="*/ 370676 w 607286"/>
              <a:gd name="connsiteY90" fmla="*/ 126730 h 437153"/>
              <a:gd name="connsiteX91" fmla="*/ 374664 w 607286"/>
              <a:gd name="connsiteY91" fmla="*/ 126105 h 437153"/>
              <a:gd name="connsiteX92" fmla="*/ 378417 w 607286"/>
              <a:gd name="connsiteY92" fmla="*/ 125012 h 437153"/>
              <a:gd name="connsiteX93" fmla="*/ 381858 w 607286"/>
              <a:gd name="connsiteY93" fmla="*/ 123217 h 437153"/>
              <a:gd name="connsiteX94" fmla="*/ 384047 w 607286"/>
              <a:gd name="connsiteY94" fmla="*/ 120328 h 437153"/>
              <a:gd name="connsiteX95" fmla="*/ 384282 w 607286"/>
              <a:gd name="connsiteY95" fmla="*/ 116269 h 437153"/>
              <a:gd name="connsiteX96" fmla="*/ 382562 w 607286"/>
              <a:gd name="connsiteY96" fmla="*/ 113147 h 437153"/>
              <a:gd name="connsiteX97" fmla="*/ 379590 w 607286"/>
              <a:gd name="connsiteY97" fmla="*/ 111429 h 437153"/>
              <a:gd name="connsiteX98" fmla="*/ 375837 w 607286"/>
              <a:gd name="connsiteY98" fmla="*/ 110961 h 437153"/>
              <a:gd name="connsiteX99" fmla="*/ 372005 w 607286"/>
              <a:gd name="connsiteY99" fmla="*/ 111351 h 437153"/>
              <a:gd name="connsiteX100" fmla="*/ 367626 w 607286"/>
              <a:gd name="connsiteY100" fmla="*/ 112990 h 437153"/>
              <a:gd name="connsiteX101" fmla="*/ 364342 w 607286"/>
              <a:gd name="connsiteY101" fmla="*/ 115723 h 437153"/>
              <a:gd name="connsiteX102" fmla="*/ 362621 w 607286"/>
              <a:gd name="connsiteY102" fmla="*/ 119392 h 437153"/>
              <a:gd name="connsiteX103" fmla="*/ 362856 w 607286"/>
              <a:gd name="connsiteY103" fmla="*/ 124075 h 437153"/>
              <a:gd name="connsiteX104" fmla="*/ 340648 w 607286"/>
              <a:gd name="connsiteY104" fmla="*/ 128759 h 437153"/>
              <a:gd name="connsiteX105" fmla="*/ 340804 w 607286"/>
              <a:gd name="connsiteY105" fmla="*/ 115567 h 437153"/>
              <a:gd name="connsiteX106" fmla="*/ 346278 w 607286"/>
              <a:gd name="connsiteY106" fmla="*/ 105106 h 437153"/>
              <a:gd name="connsiteX107" fmla="*/ 356053 w 607286"/>
              <a:gd name="connsiteY107" fmla="*/ 97612 h 437153"/>
              <a:gd name="connsiteX108" fmla="*/ 368799 w 607286"/>
              <a:gd name="connsiteY108" fmla="*/ 93084 h 437153"/>
              <a:gd name="connsiteX109" fmla="*/ 384360 w 607286"/>
              <a:gd name="connsiteY109" fmla="*/ 92226 h 437153"/>
              <a:gd name="connsiteX110" fmla="*/ 115676 w 607286"/>
              <a:gd name="connsiteY110" fmla="*/ 47714 h 437153"/>
              <a:gd name="connsiteX111" fmla="*/ 115676 w 607286"/>
              <a:gd name="connsiteY111" fmla="*/ 262703 h 437153"/>
              <a:gd name="connsiteX112" fmla="*/ 491681 w 607286"/>
              <a:gd name="connsiteY112" fmla="*/ 262703 h 437153"/>
              <a:gd name="connsiteX113" fmla="*/ 491681 w 607286"/>
              <a:gd name="connsiteY113" fmla="*/ 47714 h 437153"/>
              <a:gd name="connsiteX114" fmla="*/ 67884 w 607286"/>
              <a:gd name="connsiteY114" fmla="*/ 0 h 437153"/>
              <a:gd name="connsiteX115" fmla="*/ 539473 w 607286"/>
              <a:gd name="connsiteY115" fmla="*/ 0 h 437153"/>
              <a:gd name="connsiteX116" fmla="*/ 539473 w 607286"/>
              <a:gd name="connsiteY116" fmla="*/ 310417 h 437153"/>
              <a:gd name="connsiteX117" fmla="*/ 67884 w 607286"/>
              <a:gd name="connsiteY117" fmla="*/ 310417 h 43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07286" h="437153">
                <a:moveTo>
                  <a:pt x="67893" y="324883"/>
                </a:moveTo>
                <a:lnTo>
                  <a:pt x="296916" y="324883"/>
                </a:lnTo>
                <a:lnTo>
                  <a:pt x="310370" y="324883"/>
                </a:lnTo>
                <a:lnTo>
                  <a:pt x="539393" y="324883"/>
                </a:lnTo>
                <a:lnTo>
                  <a:pt x="607286" y="415370"/>
                </a:lnTo>
                <a:lnTo>
                  <a:pt x="607286" y="437153"/>
                </a:lnTo>
                <a:lnTo>
                  <a:pt x="0" y="437153"/>
                </a:lnTo>
                <a:lnTo>
                  <a:pt x="0" y="415370"/>
                </a:lnTo>
                <a:close/>
                <a:moveTo>
                  <a:pt x="306838" y="130969"/>
                </a:moveTo>
                <a:lnTo>
                  <a:pt x="311222" y="151745"/>
                </a:lnTo>
                <a:lnTo>
                  <a:pt x="332126" y="147293"/>
                </a:lnTo>
                <a:lnTo>
                  <a:pt x="335962" y="165414"/>
                </a:lnTo>
                <a:lnTo>
                  <a:pt x="315137" y="169866"/>
                </a:lnTo>
                <a:lnTo>
                  <a:pt x="319599" y="190643"/>
                </a:lnTo>
                <a:lnTo>
                  <a:pt x="301514" y="194548"/>
                </a:lnTo>
                <a:lnTo>
                  <a:pt x="297052" y="173693"/>
                </a:lnTo>
                <a:lnTo>
                  <a:pt x="276227" y="178146"/>
                </a:lnTo>
                <a:lnTo>
                  <a:pt x="272312" y="160103"/>
                </a:lnTo>
                <a:lnTo>
                  <a:pt x="293137" y="155651"/>
                </a:lnTo>
                <a:lnTo>
                  <a:pt x="288675" y="134874"/>
                </a:lnTo>
                <a:close/>
                <a:moveTo>
                  <a:pt x="232843" y="123935"/>
                </a:moveTo>
                <a:cubicBezTo>
                  <a:pt x="237222" y="124091"/>
                  <a:pt x="241131" y="124950"/>
                  <a:pt x="244492" y="126434"/>
                </a:cubicBezTo>
                <a:cubicBezTo>
                  <a:pt x="247932" y="127917"/>
                  <a:pt x="250825" y="130103"/>
                  <a:pt x="253092" y="132992"/>
                </a:cubicBezTo>
                <a:cubicBezTo>
                  <a:pt x="255438" y="135959"/>
                  <a:pt x="257080" y="139550"/>
                  <a:pt x="257940" y="143922"/>
                </a:cubicBezTo>
                <a:cubicBezTo>
                  <a:pt x="259112" y="149154"/>
                  <a:pt x="258956" y="153838"/>
                  <a:pt x="257392" y="157976"/>
                </a:cubicBezTo>
                <a:cubicBezTo>
                  <a:pt x="255907" y="162036"/>
                  <a:pt x="253718" y="165862"/>
                  <a:pt x="250747" y="169297"/>
                </a:cubicBezTo>
                <a:cubicBezTo>
                  <a:pt x="247776" y="172810"/>
                  <a:pt x="244414" y="176089"/>
                  <a:pt x="240583" y="179212"/>
                </a:cubicBezTo>
                <a:cubicBezTo>
                  <a:pt x="236831" y="182335"/>
                  <a:pt x="233234" y="185458"/>
                  <a:pt x="229872" y="188660"/>
                </a:cubicBezTo>
                <a:lnTo>
                  <a:pt x="229951" y="188816"/>
                </a:lnTo>
                <a:lnTo>
                  <a:pt x="267165" y="180852"/>
                </a:lnTo>
                <a:lnTo>
                  <a:pt x="271465" y="200917"/>
                </a:lnTo>
                <a:lnTo>
                  <a:pt x="200163" y="216142"/>
                </a:lnTo>
                <a:cubicBezTo>
                  <a:pt x="199069" y="212160"/>
                  <a:pt x="198678" y="208413"/>
                  <a:pt x="199069" y="204821"/>
                </a:cubicBezTo>
                <a:cubicBezTo>
                  <a:pt x="199382" y="201152"/>
                  <a:pt x="200242" y="197794"/>
                  <a:pt x="201727" y="194593"/>
                </a:cubicBezTo>
                <a:cubicBezTo>
                  <a:pt x="202978" y="191861"/>
                  <a:pt x="204463" y="189206"/>
                  <a:pt x="206262" y="186708"/>
                </a:cubicBezTo>
                <a:cubicBezTo>
                  <a:pt x="208060" y="184131"/>
                  <a:pt x="210093" y="181711"/>
                  <a:pt x="212282" y="179447"/>
                </a:cubicBezTo>
                <a:cubicBezTo>
                  <a:pt x="214393" y="177104"/>
                  <a:pt x="216738" y="174840"/>
                  <a:pt x="219162" y="172654"/>
                </a:cubicBezTo>
                <a:cubicBezTo>
                  <a:pt x="221585" y="170468"/>
                  <a:pt x="223931" y="168282"/>
                  <a:pt x="226198" y="166174"/>
                </a:cubicBezTo>
                <a:cubicBezTo>
                  <a:pt x="227058" y="165315"/>
                  <a:pt x="228074" y="164378"/>
                  <a:pt x="229169" y="163285"/>
                </a:cubicBezTo>
                <a:cubicBezTo>
                  <a:pt x="230342" y="162192"/>
                  <a:pt x="231358" y="161099"/>
                  <a:pt x="232296" y="159928"/>
                </a:cubicBezTo>
                <a:cubicBezTo>
                  <a:pt x="233234" y="158679"/>
                  <a:pt x="233938" y="157429"/>
                  <a:pt x="234407" y="156102"/>
                </a:cubicBezTo>
                <a:cubicBezTo>
                  <a:pt x="234954" y="154775"/>
                  <a:pt x="235032" y="153370"/>
                  <a:pt x="234720" y="151808"/>
                </a:cubicBezTo>
                <a:cubicBezTo>
                  <a:pt x="233860" y="148060"/>
                  <a:pt x="232374" y="145640"/>
                  <a:pt x="230107" y="144625"/>
                </a:cubicBezTo>
                <a:cubicBezTo>
                  <a:pt x="227918" y="143610"/>
                  <a:pt x="225416" y="143376"/>
                  <a:pt x="222602" y="143922"/>
                </a:cubicBezTo>
                <a:cubicBezTo>
                  <a:pt x="217911" y="144937"/>
                  <a:pt x="214940" y="147202"/>
                  <a:pt x="213767" y="150715"/>
                </a:cubicBezTo>
                <a:cubicBezTo>
                  <a:pt x="212594" y="154228"/>
                  <a:pt x="212594" y="158444"/>
                  <a:pt x="213845" y="163441"/>
                </a:cubicBezTo>
                <a:lnTo>
                  <a:pt x="191642" y="168204"/>
                </a:lnTo>
                <a:cubicBezTo>
                  <a:pt x="190078" y="162661"/>
                  <a:pt x="189609" y="157429"/>
                  <a:pt x="190156" y="152745"/>
                </a:cubicBezTo>
                <a:cubicBezTo>
                  <a:pt x="190704" y="147982"/>
                  <a:pt x="192189" y="143766"/>
                  <a:pt x="194613" y="140097"/>
                </a:cubicBezTo>
                <a:cubicBezTo>
                  <a:pt x="197036" y="136427"/>
                  <a:pt x="200320" y="133304"/>
                  <a:pt x="204463" y="130806"/>
                </a:cubicBezTo>
                <a:cubicBezTo>
                  <a:pt x="208529" y="128307"/>
                  <a:pt x="213376" y="126434"/>
                  <a:pt x="218849" y="125263"/>
                </a:cubicBezTo>
                <a:cubicBezTo>
                  <a:pt x="223852" y="124169"/>
                  <a:pt x="228465" y="123701"/>
                  <a:pt x="232843" y="123935"/>
                </a:cubicBezTo>
                <a:close/>
                <a:moveTo>
                  <a:pt x="384360" y="92226"/>
                </a:moveTo>
                <a:cubicBezTo>
                  <a:pt x="388818" y="92850"/>
                  <a:pt x="392415" y="94021"/>
                  <a:pt x="395386" y="95660"/>
                </a:cubicBezTo>
                <a:cubicBezTo>
                  <a:pt x="398358" y="97378"/>
                  <a:pt x="400625" y="99329"/>
                  <a:pt x="402189" y="101515"/>
                </a:cubicBezTo>
                <a:cubicBezTo>
                  <a:pt x="403832" y="103779"/>
                  <a:pt x="404770" y="105731"/>
                  <a:pt x="405161" y="107448"/>
                </a:cubicBezTo>
                <a:cubicBezTo>
                  <a:pt x="406099" y="111741"/>
                  <a:pt x="406256" y="115254"/>
                  <a:pt x="405552" y="117752"/>
                </a:cubicBezTo>
                <a:cubicBezTo>
                  <a:pt x="404926" y="120328"/>
                  <a:pt x="404066" y="122358"/>
                  <a:pt x="402971" y="123685"/>
                </a:cubicBezTo>
                <a:cubicBezTo>
                  <a:pt x="401877" y="125090"/>
                  <a:pt x="400782" y="126027"/>
                  <a:pt x="399687" y="126495"/>
                </a:cubicBezTo>
                <a:cubicBezTo>
                  <a:pt x="398592" y="127042"/>
                  <a:pt x="398045" y="127276"/>
                  <a:pt x="398045" y="127354"/>
                </a:cubicBezTo>
                <a:lnTo>
                  <a:pt x="398123" y="127588"/>
                </a:lnTo>
                <a:cubicBezTo>
                  <a:pt x="398123" y="127744"/>
                  <a:pt x="398514" y="127822"/>
                  <a:pt x="399218" y="127822"/>
                </a:cubicBezTo>
                <a:cubicBezTo>
                  <a:pt x="399922" y="127901"/>
                  <a:pt x="400782" y="127979"/>
                  <a:pt x="401877" y="128213"/>
                </a:cubicBezTo>
                <a:cubicBezTo>
                  <a:pt x="402971" y="128447"/>
                  <a:pt x="404144" y="128759"/>
                  <a:pt x="405474" y="129306"/>
                </a:cubicBezTo>
                <a:cubicBezTo>
                  <a:pt x="406881" y="129774"/>
                  <a:pt x="408132" y="130633"/>
                  <a:pt x="409462" y="131804"/>
                </a:cubicBezTo>
                <a:cubicBezTo>
                  <a:pt x="410713" y="132975"/>
                  <a:pt x="411886" y="134536"/>
                  <a:pt x="413059" y="136409"/>
                </a:cubicBezTo>
                <a:cubicBezTo>
                  <a:pt x="414154" y="138361"/>
                  <a:pt x="415014" y="140859"/>
                  <a:pt x="415718" y="143982"/>
                </a:cubicBezTo>
                <a:cubicBezTo>
                  <a:pt x="416265" y="146480"/>
                  <a:pt x="416265" y="149368"/>
                  <a:pt x="415874" y="152569"/>
                </a:cubicBezTo>
                <a:cubicBezTo>
                  <a:pt x="415483" y="155769"/>
                  <a:pt x="414232" y="158970"/>
                  <a:pt x="412121" y="162092"/>
                </a:cubicBezTo>
                <a:cubicBezTo>
                  <a:pt x="410009" y="165293"/>
                  <a:pt x="406959" y="168259"/>
                  <a:pt x="402893" y="170913"/>
                </a:cubicBezTo>
                <a:cubicBezTo>
                  <a:pt x="398827" y="173646"/>
                  <a:pt x="393431" y="175753"/>
                  <a:pt x="386706" y="177159"/>
                </a:cubicBezTo>
                <a:cubicBezTo>
                  <a:pt x="380607" y="178486"/>
                  <a:pt x="375211" y="178954"/>
                  <a:pt x="370676" y="178564"/>
                </a:cubicBezTo>
                <a:cubicBezTo>
                  <a:pt x="366140" y="178173"/>
                  <a:pt x="362387" y="177237"/>
                  <a:pt x="359180" y="175831"/>
                </a:cubicBezTo>
                <a:cubicBezTo>
                  <a:pt x="355974" y="174348"/>
                  <a:pt x="353472" y="172553"/>
                  <a:pt x="351439" y="170367"/>
                </a:cubicBezTo>
                <a:cubicBezTo>
                  <a:pt x="349484" y="168181"/>
                  <a:pt x="347920" y="165995"/>
                  <a:pt x="346669" y="163732"/>
                </a:cubicBezTo>
                <a:cubicBezTo>
                  <a:pt x="345496" y="161468"/>
                  <a:pt x="344714" y="159360"/>
                  <a:pt x="344245" y="157408"/>
                </a:cubicBezTo>
                <a:cubicBezTo>
                  <a:pt x="343775" y="155457"/>
                  <a:pt x="343463" y="153974"/>
                  <a:pt x="343306" y="152881"/>
                </a:cubicBezTo>
                <a:lnTo>
                  <a:pt x="365749" y="148119"/>
                </a:lnTo>
                <a:cubicBezTo>
                  <a:pt x="366531" y="152569"/>
                  <a:pt x="368330" y="155535"/>
                  <a:pt x="371067" y="157174"/>
                </a:cubicBezTo>
                <a:cubicBezTo>
                  <a:pt x="372474" y="158267"/>
                  <a:pt x="374116" y="158970"/>
                  <a:pt x="375915" y="159126"/>
                </a:cubicBezTo>
                <a:cubicBezTo>
                  <a:pt x="377713" y="159360"/>
                  <a:pt x="379668" y="159204"/>
                  <a:pt x="381702" y="158736"/>
                </a:cubicBezTo>
                <a:cubicBezTo>
                  <a:pt x="385064" y="158033"/>
                  <a:pt x="387566" y="156784"/>
                  <a:pt x="389287" y="154989"/>
                </a:cubicBezTo>
                <a:cubicBezTo>
                  <a:pt x="390929" y="153193"/>
                  <a:pt x="391398" y="150617"/>
                  <a:pt x="390694" y="147182"/>
                </a:cubicBezTo>
                <a:cubicBezTo>
                  <a:pt x="390303" y="145387"/>
                  <a:pt x="389678" y="143982"/>
                  <a:pt x="388818" y="143045"/>
                </a:cubicBezTo>
                <a:cubicBezTo>
                  <a:pt x="387957" y="142108"/>
                  <a:pt x="386941" y="141406"/>
                  <a:pt x="385768" y="140937"/>
                </a:cubicBezTo>
                <a:cubicBezTo>
                  <a:pt x="384595" y="140547"/>
                  <a:pt x="383344" y="140391"/>
                  <a:pt x="381936" y="140469"/>
                </a:cubicBezTo>
                <a:cubicBezTo>
                  <a:pt x="380607" y="140547"/>
                  <a:pt x="379199" y="140781"/>
                  <a:pt x="377870" y="141093"/>
                </a:cubicBezTo>
                <a:cubicBezTo>
                  <a:pt x="376149" y="141406"/>
                  <a:pt x="374820" y="141796"/>
                  <a:pt x="373882" y="142108"/>
                </a:cubicBezTo>
                <a:cubicBezTo>
                  <a:pt x="372865" y="142420"/>
                  <a:pt x="372005" y="142811"/>
                  <a:pt x="371145" y="143123"/>
                </a:cubicBezTo>
                <a:lnTo>
                  <a:pt x="367704" y="127042"/>
                </a:lnTo>
                <a:cubicBezTo>
                  <a:pt x="368564" y="126964"/>
                  <a:pt x="369581" y="126886"/>
                  <a:pt x="370676" y="126730"/>
                </a:cubicBezTo>
                <a:cubicBezTo>
                  <a:pt x="371770" y="126652"/>
                  <a:pt x="373100" y="126417"/>
                  <a:pt x="374664" y="126105"/>
                </a:cubicBezTo>
                <a:cubicBezTo>
                  <a:pt x="375915" y="125793"/>
                  <a:pt x="377166" y="125481"/>
                  <a:pt x="378417" y="125012"/>
                </a:cubicBezTo>
                <a:cubicBezTo>
                  <a:pt x="379747" y="124544"/>
                  <a:pt x="380841" y="123997"/>
                  <a:pt x="381858" y="123217"/>
                </a:cubicBezTo>
                <a:cubicBezTo>
                  <a:pt x="382796" y="122436"/>
                  <a:pt x="383578" y="121421"/>
                  <a:pt x="384047" y="120328"/>
                </a:cubicBezTo>
                <a:cubicBezTo>
                  <a:pt x="384595" y="119157"/>
                  <a:pt x="384595" y="117830"/>
                  <a:pt x="384282" y="116269"/>
                </a:cubicBezTo>
                <a:cubicBezTo>
                  <a:pt x="384047" y="115020"/>
                  <a:pt x="383422" y="113927"/>
                  <a:pt x="382562" y="113147"/>
                </a:cubicBezTo>
                <a:cubicBezTo>
                  <a:pt x="381702" y="112366"/>
                  <a:pt x="380685" y="111819"/>
                  <a:pt x="379590" y="111429"/>
                </a:cubicBezTo>
                <a:cubicBezTo>
                  <a:pt x="378417" y="111117"/>
                  <a:pt x="377166" y="110961"/>
                  <a:pt x="375837" y="110961"/>
                </a:cubicBezTo>
                <a:cubicBezTo>
                  <a:pt x="374429" y="110961"/>
                  <a:pt x="373178" y="111117"/>
                  <a:pt x="372005" y="111351"/>
                </a:cubicBezTo>
                <a:cubicBezTo>
                  <a:pt x="370441" y="111663"/>
                  <a:pt x="368955" y="112210"/>
                  <a:pt x="367626" y="112990"/>
                </a:cubicBezTo>
                <a:cubicBezTo>
                  <a:pt x="366297" y="113693"/>
                  <a:pt x="365202" y="114630"/>
                  <a:pt x="364342" y="115723"/>
                </a:cubicBezTo>
                <a:cubicBezTo>
                  <a:pt x="363481" y="116737"/>
                  <a:pt x="362934" y="117986"/>
                  <a:pt x="362621" y="119392"/>
                </a:cubicBezTo>
                <a:cubicBezTo>
                  <a:pt x="362308" y="120797"/>
                  <a:pt x="362387" y="122358"/>
                  <a:pt x="362856" y="124075"/>
                </a:cubicBezTo>
                <a:lnTo>
                  <a:pt x="340648" y="128759"/>
                </a:lnTo>
                <a:cubicBezTo>
                  <a:pt x="339631" y="123919"/>
                  <a:pt x="339709" y="119470"/>
                  <a:pt x="340804" y="115567"/>
                </a:cubicBezTo>
                <a:cubicBezTo>
                  <a:pt x="341821" y="111585"/>
                  <a:pt x="343619" y="108151"/>
                  <a:pt x="346278" y="105106"/>
                </a:cubicBezTo>
                <a:cubicBezTo>
                  <a:pt x="348937" y="102140"/>
                  <a:pt x="352221" y="99642"/>
                  <a:pt x="356053" y="97612"/>
                </a:cubicBezTo>
                <a:cubicBezTo>
                  <a:pt x="359884" y="95582"/>
                  <a:pt x="364185" y="94099"/>
                  <a:pt x="368799" y="93084"/>
                </a:cubicBezTo>
                <a:cubicBezTo>
                  <a:pt x="374820" y="91835"/>
                  <a:pt x="379981" y="91523"/>
                  <a:pt x="384360" y="92226"/>
                </a:cubicBezTo>
                <a:close/>
                <a:moveTo>
                  <a:pt x="115676" y="47714"/>
                </a:moveTo>
                <a:lnTo>
                  <a:pt x="115676" y="262703"/>
                </a:lnTo>
                <a:lnTo>
                  <a:pt x="491681" y="262703"/>
                </a:lnTo>
                <a:lnTo>
                  <a:pt x="491681" y="47714"/>
                </a:lnTo>
                <a:close/>
                <a:moveTo>
                  <a:pt x="67884" y="0"/>
                </a:moveTo>
                <a:lnTo>
                  <a:pt x="539473" y="0"/>
                </a:lnTo>
                <a:lnTo>
                  <a:pt x="539473" y="310417"/>
                </a:lnTo>
                <a:lnTo>
                  <a:pt x="67884" y="3104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3200" b="1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5" name="išľîḍè"/>
          <p:cNvSpPr/>
          <p:nvPr/>
        </p:nvSpPr>
        <p:spPr>
          <a:xfrm>
            <a:off x="8614756" y="4346754"/>
            <a:ext cx="409549" cy="409549"/>
          </a:xfrm>
          <a:prstGeom prst="ellipse">
            <a:avLst/>
          </a:prstGeom>
          <a:gradFill flip="none" rotWithShape="1">
            <a:gsLst>
              <a:gs pos="0">
                <a:srgbClr val="FF8FC1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ea typeface="微软雅黑"/>
              <a:sym typeface="Arial"/>
            </a:endParaRPr>
          </a:p>
        </p:txBody>
      </p:sp>
      <p:sp>
        <p:nvSpPr>
          <p:cNvPr id="26" name="íṩḷidê"/>
          <p:cNvSpPr/>
          <p:nvPr/>
        </p:nvSpPr>
        <p:spPr>
          <a:xfrm>
            <a:off x="8703527" y="4468023"/>
            <a:ext cx="232007" cy="167010"/>
          </a:xfrm>
          <a:custGeom>
            <a:avLst/>
            <a:gdLst>
              <a:gd name="connsiteX0" fmla="*/ 67893 w 607286"/>
              <a:gd name="connsiteY0" fmla="*/ 324883 h 437153"/>
              <a:gd name="connsiteX1" fmla="*/ 296916 w 607286"/>
              <a:gd name="connsiteY1" fmla="*/ 324883 h 437153"/>
              <a:gd name="connsiteX2" fmla="*/ 310370 w 607286"/>
              <a:gd name="connsiteY2" fmla="*/ 324883 h 437153"/>
              <a:gd name="connsiteX3" fmla="*/ 539393 w 607286"/>
              <a:gd name="connsiteY3" fmla="*/ 324883 h 437153"/>
              <a:gd name="connsiteX4" fmla="*/ 607286 w 607286"/>
              <a:gd name="connsiteY4" fmla="*/ 415370 h 437153"/>
              <a:gd name="connsiteX5" fmla="*/ 607286 w 607286"/>
              <a:gd name="connsiteY5" fmla="*/ 437153 h 437153"/>
              <a:gd name="connsiteX6" fmla="*/ 0 w 607286"/>
              <a:gd name="connsiteY6" fmla="*/ 437153 h 437153"/>
              <a:gd name="connsiteX7" fmla="*/ 0 w 607286"/>
              <a:gd name="connsiteY7" fmla="*/ 415370 h 437153"/>
              <a:gd name="connsiteX8" fmla="*/ 306838 w 607286"/>
              <a:gd name="connsiteY8" fmla="*/ 130969 h 437153"/>
              <a:gd name="connsiteX9" fmla="*/ 311222 w 607286"/>
              <a:gd name="connsiteY9" fmla="*/ 151745 h 437153"/>
              <a:gd name="connsiteX10" fmla="*/ 332126 w 607286"/>
              <a:gd name="connsiteY10" fmla="*/ 147293 h 437153"/>
              <a:gd name="connsiteX11" fmla="*/ 335962 w 607286"/>
              <a:gd name="connsiteY11" fmla="*/ 165414 h 437153"/>
              <a:gd name="connsiteX12" fmla="*/ 315137 w 607286"/>
              <a:gd name="connsiteY12" fmla="*/ 169866 h 437153"/>
              <a:gd name="connsiteX13" fmla="*/ 319599 w 607286"/>
              <a:gd name="connsiteY13" fmla="*/ 190643 h 437153"/>
              <a:gd name="connsiteX14" fmla="*/ 301514 w 607286"/>
              <a:gd name="connsiteY14" fmla="*/ 194548 h 437153"/>
              <a:gd name="connsiteX15" fmla="*/ 297052 w 607286"/>
              <a:gd name="connsiteY15" fmla="*/ 173693 h 437153"/>
              <a:gd name="connsiteX16" fmla="*/ 276227 w 607286"/>
              <a:gd name="connsiteY16" fmla="*/ 178146 h 437153"/>
              <a:gd name="connsiteX17" fmla="*/ 272312 w 607286"/>
              <a:gd name="connsiteY17" fmla="*/ 160103 h 437153"/>
              <a:gd name="connsiteX18" fmla="*/ 293137 w 607286"/>
              <a:gd name="connsiteY18" fmla="*/ 155651 h 437153"/>
              <a:gd name="connsiteX19" fmla="*/ 288675 w 607286"/>
              <a:gd name="connsiteY19" fmla="*/ 134874 h 437153"/>
              <a:gd name="connsiteX20" fmla="*/ 232843 w 607286"/>
              <a:gd name="connsiteY20" fmla="*/ 123935 h 437153"/>
              <a:gd name="connsiteX21" fmla="*/ 244492 w 607286"/>
              <a:gd name="connsiteY21" fmla="*/ 126434 h 437153"/>
              <a:gd name="connsiteX22" fmla="*/ 253092 w 607286"/>
              <a:gd name="connsiteY22" fmla="*/ 132992 h 437153"/>
              <a:gd name="connsiteX23" fmla="*/ 257940 w 607286"/>
              <a:gd name="connsiteY23" fmla="*/ 143922 h 437153"/>
              <a:gd name="connsiteX24" fmla="*/ 257392 w 607286"/>
              <a:gd name="connsiteY24" fmla="*/ 157976 h 437153"/>
              <a:gd name="connsiteX25" fmla="*/ 250747 w 607286"/>
              <a:gd name="connsiteY25" fmla="*/ 169297 h 437153"/>
              <a:gd name="connsiteX26" fmla="*/ 240583 w 607286"/>
              <a:gd name="connsiteY26" fmla="*/ 179212 h 437153"/>
              <a:gd name="connsiteX27" fmla="*/ 229872 w 607286"/>
              <a:gd name="connsiteY27" fmla="*/ 188660 h 437153"/>
              <a:gd name="connsiteX28" fmla="*/ 229951 w 607286"/>
              <a:gd name="connsiteY28" fmla="*/ 188816 h 437153"/>
              <a:gd name="connsiteX29" fmla="*/ 267165 w 607286"/>
              <a:gd name="connsiteY29" fmla="*/ 180852 h 437153"/>
              <a:gd name="connsiteX30" fmla="*/ 271465 w 607286"/>
              <a:gd name="connsiteY30" fmla="*/ 200917 h 437153"/>
              <a:gd name="connsiteX31" fmla="*/ 200163 w 607286"/>
              <a:gd name="connsiteY31" fmla="*/ 216142 h 437153"/>
              <a:gd name="connsiteX32" fmla="*/ 199069 w 607286"/>
              <a:gd name="connsiteY32" fmla="*/ 204821 h 437153"/>
              <a:gd name="connsiteX33" fmla="*/ 201727 w 607286"/>
              <a:gd name="connsiteY33" fmla="*/ 194593 h 437153"/>
              <a:gd name="connsiteX34" fmla="*/ 206262 w 607286"/>
              <a:gd name="connsiteY34" fmla="*/ 186708 h 437153"/>
              <a:gd name="connsiteX35" fmla="*/ 212282 w 607286"/>
              <a:gd name="connsiteY35" fmla="*/ 179447 h 437153"/>
              <a:gd name="connsiteX36" fmla="*/ 219162 w 607286"/>
              <a:gd name="connsiteY36" fmla="*/ 172654 h 437153"/>
              <a:gd name="connsiteX37" fmla="*/ 226198 w 607286"/>
              <a:gd name="connsiteY37" fmla="*/ 166174 h 437153"/>
              <a:gd name="connsiteX38" fmla="*/ 229169 w 607286"/>
              <a:gd name="connsiteY38" fmla="*/ 163285 h 437153"/>
              <a:gd name="connsiteX39" fmla="*/ 232296 w 607286"/>
              <a:gd name="connsiteY39" fmla="*/ 159928 h 437153"/>
              <a:gd name="connsiteX40" fmla="*/ 234407 w 607286"/>
              <a:gd name="connsiteY40" fmla="*/ 156102 h 437153"/>
              <a:gd name="connsiteX41" fmla="*/ 234720 w 607286"/>
              <a:gd name="connsiteY41" fmla="*/ 151808 h 437153"/>
              <a:gd name="connsiteX42" fmla="*/ 230107 w 607286"/>
              <a:gd name="connsiteY42" fmla="*/ 144625 h 437153"/>
              <a:gd name="connsiteX43" fmla="*/ 222602 w 607286"/>
              <a:gd name="connsiteY43" fmla="*/ 143922 h 437153"/>
              <a:gd name="connsiteX44" fmla="*/ 213767 w 607286"/>
              <a:gd name="connsiteY44" fmla="*/ 150715 h 437153"/>
              <a:gd name="connsiteX45" fmla="*/ 213845 w 607286"/>
              <a:gd name="connsiteY45" fmla="*/ 163441 h 437153"/>
              <a:gd name="connsiteX46" fmla="*/ 191642 w 607286"/>
              <a:gd name="connsiteY46" fmla="*/ 168204 h 437153"/>
              <a:gd name="connsiteX47" fmla="*/ 190156 w 607286"/>
              <a:gd name="connsiteY47" fmla="*/ 152745 h 437153"/>
              <a:gd name="connsiteX48" fmla="*/ 194613 w 607286"/>
              <a:gd name="connsiteY48" fmla="*/ 140097 h 437153"/>
              <a:gd name="connsiteX49" fmla="*/ 204463 w 607286"/>
              <a:gd name="connsiteY49" fmla="*/ 130806 h 437153"/>
              <a:gd name="connsiteX50" fmla="*/ 218849 w 607286"/>
              <a:gd name="connsiteY50" fmla="*/ 125263 h 437153"/>
              <a:gd name="connsiteX51" fmla="*/ 232843 w 607286"/>
              <a:gd name="connsiteY51" fmla="*/ 123935 h 437153"/>
              <a:gd name="connsiteX52" fmla="*/ 384360 w 607286"/>
              <a:gd name="connsiteY52" fmla="*/ 92226 h 437153"/>
              <a:gd name="connsiteX53" fmla="*/ 395386 w 607286"/>
              <a:gd name="connsiteY53" fmla="*/ 95660 h 437153"/>
              <a:gd name="connsiteX54" fmla="*/ 402189 w 607286"/>
              <a:gd name="connsiteY54" fmla="*/ 101515 h 437153"/>
              <a:gd name="connsiteX55" fmla="*/ 405161 w 607286"/>
              <a:gd name="connsiteY55" fmla="*/ 107448 h 437153"/>
              <a:gd name="connsiteX56" fmla="*/ 405552 w 607286"/>
              <a:gd name="connsiteY56" fmla="*/ 117752 h 437153"/>
              <a:gd name="connsiteX57" fmla="*/ 402971 w 607286"/>
              <a:gd name="connsiteY57" fmla="*/ 123685 h 437153"/>
              <a:gd name="connsiteX58" fmla="*/ 399687 w 607286"/>
              <a:gd name="connsiteY58" fmla="*/ 126495 h 437153"/>
              <a:gd name="connsiteX59" fmla="*/ 398045 w 607286"/>
              <a:gd name="connsiteY59" fmla="*/ 127354 h 437153"/>
              <a:gd name="connsiteX60" fmla="*/ 398123 w 607286"/>
              <a:gd name="connsiteY60" fmla="*/ 127588 h 437153"/>
              <a:gd name="connsiteX61" fmla="*/ 399218 w 607286"/>
              <a:gd name="connsiteY61" fmla="*/ 127822 h 437153"/>
              <a:gd name="connsiteX62" fmla="*/ 401877 w 607286"/>
              <a:gd name="connsiteY62" fmla="*/ 128213 h 437153"/>
              <a:gd name="connsiteX63" fmla="*/ 405474 w 607286"/>
              <a:gd name="connsiteY63" fmla="*/ 129306 h 437153"/>
              <a:gd name="connsiteX64" fmla="*/ 409462 w 607286"/>
              <a:gd name="connsiteY64" fmla="*/ 131804 h 437153"/>
              <a:gd name="connsiteX65" fmla="*/ 413059 w 607286"/>
              <a:gd name="connsiteY65" fmla="*/ 136409 h 437153"/>
              <a:gd name="connsiteX66" fmla="*/ 415718 w 607286"/>
              <a:gd name="connsiteY66" fmla="*/ 143982 h 437153"/>
              <a:gd name="connsiteX67" fmla="*/ 415874 w 607286"/>
              <a:gd name="connsiteY67" fmla="*/ 152569 h 437153"/>
              <a:gd name="connsiteX68" fmla="*/ 412121 w 607286"/>
              <a:gd name="connsiteY68" fmla="*/ 162092 h 437153"/>
              <a:gd name="connsiteX69" fmla="*/ 402893 w 607286"/>
              <a:gd name="connsiteY69" fmla="*/ 170913 h 437153"/>
              <a:gd name="connsiteX70" fmla="*/ 386706 w 607286"/>
              <a:gd name="connsiteY70" fmla="*/ 177159 h 437153"/>
              <a:gd name="connsiteX71" fmla="*/ 370676 w 607286"/>
              <a:gd name="connsiteY71" fmla="*/ 178564 h 437153"/>
              <a:gd name="connsiteX72" fmla="*/ 359180 w 607286"/>
              <a:gd name="connsiteY72" fmla="*/ 175831 h 437153"/>
              <a:gd name="connsiteX73" fmla="*/ 351439 w 607286"/>
              <a:gd name="connsiteY73" fmla="*/ 170367 h 437153"/>
              <a:gd name="connsiteX74" fmla="*/ 346669 w 607286"/>
              <a:gd name="connsiteY74" fmla="*/ 163732 h 437153"/>
              <a:gd name="connsiteX75" fmla="*/ 344245 w 607286"/>
              <a:gd name="connsiteY75" fmla="*/ 157408 h 437153"/>
              <a:gd name="connsiteX76" fmla="*/ 343306 w 607286"/>
              <a:gd name="connsiteY76" fmla="*/ 152881 h 437153"/>
              <a:gd name="connsiteX77" fmla="*/ 365749 w 607286"/>
              <a:gd name="connsiteY77" fmla="*/ 148119 h 437153"/>
              <a:gd name="connsiteX78" fmla="*/ 371067 w 607286"/>
              <a:gd name="connsiteY78" fmla="*/ 157174 h 437153"/>
              <a:gd name="connsiteX79" fmla="*/ 375915 w 607286"/>
              <a:gd name="connsiteY79" fmla="*/ 159126 h 437153"/>
              <a:gd name="connsiteX80" fmla="*/ 381702 w 607286"/>
              <a:gd name="connsiteY80" fmla="*/ 158736 h 437153"/>
              <a:gd name="connsiteX81" fmla="*/ 389287 w 607286"/>
              <a:gd name="connsiteY81" fmla="*/ 154989 h 437153"/>
              <a:gd name="connsiteX82" fmla="*/ 390694 w 607286"/>
              <a:gd name="connsiteY82" fmla="*/ 147182 h 437153"/>
              <a:gd name="connsiteX83" fmla="*/ 388818 w 607286"/>
              <a:gd name="connsiteY83" fmla="*/ 143045 h 437153"/>
              <a:gd name="connsiteX84" fmla="*/ 385768 w 607286"/>
              <a:gd name="connsiteY84" fmla="*/ 140937 h 437153"/>
              <a:gd name="connsiteX85" fmla="*/ 381936 w 607286"/>
              <a:gd name="connsiteY85" fmla="*/ 140469 h 437153"/>
              <a:gd name="connsiteX86" fmla="*/ 377870 w 607286"/>
              <a:gd name="connsiteY86" fmla="*/ 141093 h 437153"/>
              <a:gd name="connsiteX87" fmla="*/ 373882 w 607286"/>
              <a:gd name="connsiteY87" fmla="*/ 142108 h 437153"/>
              <a:gd name="connsiteX88" fmla="*/ 371145 w 607286"/>
              <a:gd name="connsiteY88" fmla="*/ 143123 h 437153"/>
              <a:gd name="connsiteX89" fmla="*/ 367704 w 607286"/>
              <a:gd name="connsiteY89" fmla="*/ 127042 h 437153"/>
              <a:gd name="connsiteX90" fmla="*/ 370676 w 607286"/>
              <a:gd name="connsiteY90" fmla="*/ 126730 h 437153"/>
              <a:gd name="connsiteX91" fmla="*/ 374664 w 607286"/>
              <a:gd name="connsiteY91" fmla="*/ 126105 h 437153"/>
              <a:gd name="connsiteX92" fmla="*/ 378417 w 607286"/>
              <a:gd name="connsiteY92" fmla="*/ 125012 h 437153"/>
              <a:gd name="connsiteX93" fmla="*/ 381858 w 607286"/>
              <a:gd name="connsiteY93" fmla="*/ 123217 h 437153"/>
              <a:gd name="connsiteX94" fmla="*/ 384047 w 607286"/>
              <a:gd name="connsiteY94" fmla="*/ 120328 h 437153"/>
              <a:gd name="connsiteX95" fmla="*/ 384282 w 607286"/>
              <a:gd name="connsiteY95" fmla="*/ 116269 h 437153"/>
              <a:gd name="connsiteX96" fmla="*/ 382562 w 607286"/>
              <a:gd name="connsiteY96" fmla="*/ 113147 h 437153"/>
              <a:gd name="connsiteX97" fmla="*/ 379590 w 607286"/>
              <a:gd name="connsiteY97" fmla="*/ 111429 h 437153"/>
              <a:gd name="connsiteX98" fmla="*/ 375837 w 607286"/>
              <a:gd name="connsiteY98" fmla="*/ 110961 h 437153"/>
              <a:gd name="connsiteX99" fmla="*/ 372005 w 607286"/>
              <a:gd name="connsiteY99" fmla="*/ 111351 h 437153"/>
              <a:gd name="connsiteX100" fmla="*/ 367626 w 607286"/>
              <a:gd name="connsiteY100" fmla="*/ 112990 h 437153"/>
              <a:gd name="connsiteX101" fmla="*/ 364342 w 607286"/>
              <a:gd name="connsiteY101" fmla="*/ 115723 h 437153"/>
              <a:gd name="connsiteX102" fmla="*/ 362621 w 607286"/>
              <a:gd name="connsiteY102" fmla="*/ 119392 h 437153"/>
              <a:gd name="connsiteX103" fmla="*/ 362856 w 607286"/>
              <a:gd name="connsiteY103" fmla="*/ 124075 h 437153"/>
              <a:gd name="connsiteX104" fmla="*/ 340648 w 607286"/>
              <a:gd name="connsiteY104" fmla="*/ 128759 h 437153"/>
              <a:gd name="connsiteX105" fmla="*/ 340804 w 607286"/>
              <a:gd name="connsiteY105" fmla="*/ 115567 h 437153"/>
              <a:gd name="connsiteX106" fmla="*/ 346278 w 607286"/>
              <a:gd name="connsiteY106" fmla="*/ 105106 h 437153"/>
              <a:gd name="connsiteX107" fmla="*/ 356053 w 607286"/>
              <a:gd name="connsiteY107" fmla="*/ 97612 h 437153"/>
              <a:gd name="connsiteX108" fmla="*/ 368799 w 607286"/>
              <a:gd name="connsiteY108" fmla="*/ 93084 h 437153"/>
              <a:gd name="connsiteX109" fmla="*/ 384360 w 607286"/>
              <a:gd name="connsiteY109" fmla="*/ 92226 h 437153"/>
              <a:gd name="connsiteX110" fmla="*/ 115676 w 607286"/>
              <a:gd name="connsiteY110" fmla="*/ 47714 h 437153"/>
              <a:gd name="connsiteX111" fmla="*/ 115676 w 607286"/>
              <a:gd name="connsiteY111" fmla="*/ 262703 h 437153"/>
              <a:gd name="connsiteX112" fmla="*/ 491681 w 607286"/>
              <a:gd name="connsiteY112" fmla="*/ 262703 h 437153"/>
              <a:gd name="connsiteX113" fmla="*/ 491681 w 607286"/>
              <a:gd name="connsiteY113" fmla="*/ 47714 h 437153"/>
              <a:gd name="connsiteX114" fmla="*/ 67884 w 607286"/>
              <a:gd name="connsiteY114" fmla="*/ 0 h 437153"/>
              <a:gd name="connsiteX115" fmla="*/ 539473 w 607286"/>
              <a:gd name="connsiteY115" fmla="*/ 0 h 437153"/>
              <a:gd name="connsiteX116" fmla="*/ 539473 w 607286"/>
              <a:gd name="connsiteY116" fmla="*/ 310417 h 437153"/>
              <a:gd name="connsiteX117" fmla="*/ 67884 w 607286"/>
              <a:gd name="connsiteY117" fmla="*/ 310417 h 43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07286" h="437153">
                <a:moveTo>
                  <a:pt x="67893" y="324883"/>
                </a:moveTo>
                <a:lnTo>
                  <a:pt x="296916" y="324883"/>
                </a:lnTo>
                <a:lnTo>
                  <a:pt x="310370" y="324883"/>
                </a:lnTo>
                <a:lnTo>
                  <a:pt x="539393" y="324883"/>
                </a:lnTo>
                <a:lnTo>
                  <a:pt x="607286" y="415370"/>
                </a:lnTo>
                <a:lnTo>
                  <a:pt x="607286" y="437153"/>
                </a:lnTo>
                <a:lnTo>
                  <a:pt x="0" y="437153"/>
                </a:lnTo>
                <a:lnTo>
                  <a:pt x="0" y="415370"/>
                </a:lnTo>
                <a:close/>
                <a:moveTo>
                  <a:pt x="306838" y="130969"/>
                </a:moveTo>
                <a:lnTo>
                  <a:pt x="311222" y="151745"/>
                </a:lnTo>
                <a:lnTo>
                  <a:pt x="332126" y="147293"/>
                </a:lnTo>
                <a:lnTo>
                  <a:pt x="335962" y="165414"/>
                </a:lnTo>
                <a:lnTo>
                  <a:pt x="315137" y="169866"/>
                </a:lnTo>
                <a:lnTo>
                  <a:pt x="319599" y="190643"/>
                </a:lnTo>
                <a:lnTo>
                  <a:pt x="301514" y="194548"/>
                </a:lnTo>
                <a:lnTo>
                  <a:pt x="297052" y="173693"/>
                </a:lnTo>
                <a:lnTo>
                  <a:pt x="276227" y="178146"/>
                </a:lnTo>
                <a:lnTo>
                  <a:pt x="272312" y="160103"/>
                </a:lnTo>
                <a:lnTo>
                  <a:pt x="293137" y="155651"/>
                </a:lnTo>
                <a:lnTo>
                  <a:pt x="288675" y="134874"/>
                </a:lnTo>
                <a:close/>
                <a:moveTo>
                  <a:pt x="232843" y="123935"/>
                </a:moveTo>
                <a:cubicBezTo>
                  <a:pt x="237222" y="124091"/>
                  <a:pt x="241131" y="124950"/>
                  <a:pt x="244492" y="126434"/>
                </a:cubicBezTo>
                <a:cubicBezTo>
                  <a:pt x="247932" y="127917"/>
                  <a:pt x="250825" y="130103"/>
                  <a:pt x="253092" y="132992"/>
                </a:cubicBezTo>
                <a:cubicBezTo>
                  <a:pt x="255438" y="135959"/>
                  <a:pt x="257080" y="139550"/>
                  <a:pt x="257940" y="143922"/>
                </a:cubicBezTo>
                <a:cubicBezTo>
                  <a:pt x="259112" y="149154"/>
                  <a:pt x="258956" y="153838"/>
                  <a:pt x="257392" y="157976"/>
                </a:cubicBezTo>
                <a:cubicBezTo>
                  <a:pt x="255907" y="162036"/>
                  <a:pt x="253718" y="165862"/>
                  <a:pt x="250747" y="169297"/>
                </a:cubicBezTo>
                <a:cubicBezTo>
                  <a:pt x="247776" y="172810"/>
                  <a:pt x="244414" y="176089"/>
                  <a:pt x="240583" y="179212"/>
                </a:cubicBezTo>
                <a:cubicBezTo>
                  <a:pt x="236831" y="182335"/>
                  <a:pt x="233234" y="185458"/>
                  <a:pt x="229872" y="188660"/>
                </a:cubicBezTo>
                <a:lnTo>
                  <a:pt x="229951" y="188816"/>
                </a:lnTo>
                <a:lnTo>
                  <a:pt x="267165" y="180852"/>
                </a:lnTo>
                <a:lnTo>
                  <a:pt x="271465" y="200917"/>
                </a:lnTo>
                <a:lnTo>
                  <a:pt x="200163" y="216142"/>
                </a:lnTo>
                <a:cubicBezTo>
                  <a:pt x="199069" y="212160"/>
                  <a:pt x="198678" y="208413"/>
                  <a:pt x="199069" y="204821"/>
                </a:cubicBezTo>
                <a:cubicBezTo>
                  <a:pt x="199382" y="201152"/>
                  <a:pt x="200242" y="197794"/>
                  <a:pt x="201727" y="194593"/>
                </a:cubicBezTo>
                <a:cubicBezTo>
                  <a:pt x="202978" y="191861"/>
                  <a:pt x="204463" y="189206"/>
                  <a:pt x="206262" y="186708"/>
                </a:cubicBezTo>
                <a:cubicBezTo>
                  <a:pt x="208060" y="184131"/>
                  <a:pt x="210093" y="181711"/>
                  <a:pt x="212282" y="179447"/>
                </a:cubicBezTo>
                <a:cubicBezTo>
                  <a:pt x="214393" y="177104"/>
                  <a:pt x="216738" y="174840"/>
                  <a:pt x="219162" y="172654"/>
                </a:cubicBezTo>
                <a:cubicBezTo>
                  <a:pt x="221585" y="170468"/>
                  <a:pt x="223931" y="168282"/>
                  <a:pt x="226198" y="166174"/>
                </a:cubicBezTo>
                <a:cubicBezTo>
                  <a:pt x="227058" y="165315"/>
                  <a:pt x="228074" y="164378"/>
                  <a:pt x="229169" y="163285"/>
                </a:cubicBezTo>
                <a:cubicBezTo>
                  <a:pt x="230342" y="162192"/>
                  <a:pt x="231358" y="161099"/>
                  <a:pt x="232296" y="159928"/>
                </a:cubicBezTo>
                <a:cubicBezTo>
                  <a:pt x="233234" y="158679"/>
                  <a:pt x="233938" y="157429"/>
                  <a:pt x="234407" y="156102"/>
                </a:cubicBezTo>
                <a:cubicBezTo>
                  <a:pt x="234954" y="154775"/>
                  <a:pt x="235032" y="153370"/>
                  <a:pt x="234720" y="151808"/>
                </a:cubicBezTo>
                <a:cubicBezTo>
                  <a:pt x="233860" y="148060"/>
                  <a:pt x="232374" y="145640"/>
                  <a:pt x="230107" y="144625"/>
                </a:cubicBezTo>
                <a:cubicBezTo>
                  <a:pt x="227918" y="143610"/>
                  <a:pt x="225416" y="143376"/>
                  <a:pt x="222602" y="143922"/>
                </a:cubicBezTo>
                <a:cubicBezTo>
                  <a:pt x="217911" y="144937"/>
                  <a:pt x="214940" y="147202"/>
                  <a:pt x="213767" y="150715"/>
                </a:cubicBezTo>
                <a:cubicBezTo>
                  <a:pt x="212594" y="154228"/>
                  <a:pt x="212594" y="158444"/>
                  <a:pt x="213845" y="163441"/>
                </a:cubicBezTo>
                <a:lnTo>
                  <a:pt x="191642" y="168204"/>
                </a:lnTo>
                <a:cubicBezTo>
                  <a:pt x="190078" y="162661"/>
                  <a:pt x="189609" y="157429"/>
                  <a:pt x="190156" y="152745"/>
                </a:cubicBezTo>
                <a:cubicBezTo>
                  <a:pt x="190704" y="147982"/>
                  <a:pt x="192189" y="143766"/>
                  <a:pt x="194613" y="140097"/>
                </a:cubicBezTo>
                <a:cubicBezTo>
                  <a:pt x="197036" y="136427"/>
                  <a:pt x="200320" y="133304"/>
                  <a:pt x="204463" y="130806"/>
                </a:cubicBezTo>
                <a:cubicBezTo>
                  <a:pt x="208529" y="128307"/>
                  <a:pt x="213376" y="126434"/>
                  <a:pt x="218849" y="125263"/>
                </a:cubicBezTo>
                <a:cubicBezTo>
                  <a:pt x="223852" y="124169"/>
                  <a:pt x="228465" y="123701"/>
                  <a:pt x="232843" y="123935"/>
                </a:cubicBezTo>
                <a:close/>
                <a:moveTo>
                  <a:pt x="384360" y="92226"/>
                </a:moveTo>
                <a:cubicBezTo>
                  <a:pt x="388818" y="92850"/>
                  <a:pt x="392415" y="94021"/>
                  <a:pt x="395386" y="95660"/>
                </a:cubicBezTo>
                <a:cubicBezTo>
                  <a:pt x="398358" y="97378"/>
                  <a:pt x="400625" y="99329"/>
                  <a:pt x="402189" y="101515"/>
                </a:cubicBezTo>
                <a:cubicBezTo>
                  <a:pt x="403832" y="103779"/>
                  <a:pt x="404770" y="105731"/>
                  <a:pt x="405161" y="107448"/>
                </a:cubicBezTo>
                <a:cubicBezTo>
                  <a:pt x="406099" y="111741"/>
                  <a:pt x="406256" y="115254"/>
                  <a:pt x="405552" y="117752"/>
                </a:cubicBezTo>
                <a:cubicBezTo>
                  <a:pt x="404926" y="120328"/>
                  <a:pt x="404066" y="122358"/>
                  <a:pt x="402971" y="123685"/>
                </a:cubicBezTo>
                <a:cubicBezTo>
                  <a:pt x="401877" y="125090"/>
                  <a:pt x="400782" y="126027"/>
                  <a:pt x="399687" y="126495"/>
                </a:cubicBezTo>
                <a:cubicBezTo>
                  <a:pt x="398592" y="127042"/>
                  <a:pt x="398045" y="127276"/>
                  <a:pt x="398045" y="127354"/>
                </a:cubicBezTo>
                <a:lnTo>
                  <a:pt x="398123" y="127588"/>
                </a:lnTo>
                <a:cubicBezTo>
                  <a:pt x="398123" y="127744"/>
                  <a:pt x="398514" y="127822"/>
                  <a:pt x="399218" y="127822"/>
                </a:cubicBezTo>
                <a:cubicBezTo>
                  <a:pt x="399922" y="127901"/>
                  <a:pt x="400782" y="127979"/>
                  <a:pt x="401877" y="128213"/>
                </a:cubicBezTo>
                <a:cubicBezTo>
                  <a:pt x="402971" y="128447"/>
                  <a:pt x="404144" y="128759"/>
                  <a:pt x="405474" y="129306"/>
                </a:cubicBezTo>
                <a:cubicBezTo>
                  <a:pt x="406881" y="129774"/>
                  <a:pt x="408132" y="130633"/>
                  <a:pt x="409462" y="131804"/>
                </a:cubicBezTo>
                <a:cubicBezTo>
                  <a:pt x="410713" y="132975"/>
                  <a:pt x="411886" y="134536"/>
                  <a:pt x="413059" y="136409"/>
                </a:cubicBezTo>
                <a:cubicBezTo>
                  <a:pt x="414154" y="138361"/>
                  <a:pt x="415014" y="140859"/>
                  <a:pt x="415718" y="143982"/>
                </a:cubicBezTo>
                <a:cubicBezTo>
                  <a:pt x="416265" y="146480"/>
                  <a:pt x="416265" y="149368"/>
                  <a:pt x="415874" y="152569"/>
                </a:cubicBezTo>
                <a:cubicBezTo>
                  <a:pt x="415483" y="155769"/>
                  <a:pt x="414232" y="158970"/>
                  <a:pt x="412121" y="162092"/>
                </a:cubicBezTo>
                <a:cubicBezTo>
                  <a:pt x="410009" y="165293"/>
                  <a:pt x="406959" y="168259"/>
                  <a:pt x="402893" y="170913"/>
                </a:cubicBezTo>
                <a:cubicBezTo>
                  <a:pt x="398827" y="173646"/>
                  <a:pt x="393431" y="175753"/>
                  <a:pt x="386706" y="177159"/>
                </a:cubicBezTo>
                <a:cubicBezTo>
                  <a:pt x="380607" y="178486"/>
                  <a:pt x="375211" y="178954"/>
                  <a:pt x="370676" y="178564"/>
                </a:cubicBezTo>
                <a:cubicBezTo>
                  <a:pt x="366140" y="178173"/>
                  <a:pt x="362387" y="177237"/>
                  <a:pt x="359180" y="175831"/>
                </a:cubicBezTo>
                <a:cubicBezTo>
                  <a:pt x="355974" y="174348"/>
                  <a:pt x="353472" y="172553"/>
                  <a:pt x="351439" y="170367"/>
                </a:cubicBezTo>
                <a:cubicBezTo>
                  <a:pt x="349484" y="168181"/>
                  <a:pt x="347920" y="165995"/>
                  <a:pt x="346669" y="163732"/>
                </a:cubicBezTo>
                <a:cubicBezTo>
                  <a:pt x="345496" y="161468"/>
                  <a:pt x="344714" y="159360"/>
                  <a:pt x="344245" y="157408"/>
                </a:cubicBezTo>
                <a:cubicBezTo>
                  <a:pt x="343775" y="155457"/>
                  <a:pt x="343463" y="153974"/>
                  <a:pt x="343306" y="152881"/>
                </a:cubicBezTo>
                <a:lnTo>
                  <a:pt x="365749" y="148119"/>
                </a:lnTo>
                <a:cubicBezTo>
                  <a:pt x="366531" y="152569"/>
                  <a:pt x="368330" y="155535"/>
                  <a:pt x="371067" y="157174"/>
                </a:cubicBezTo>
                <a:cubicBezTo>
                  <a:pt x="372474" y="158267"/>
                  <a:pt x="374116" y="158970"/>
                  <a:pt x="375915" y="159126"/>
                </a:cubicBezTo>
                <a:cubicBezTo>
                  <a:pt x="377713" y="159360"/>
                  <a:pt x="379668" y="159204"/>
                  <a:pt x="381702" y="158736"/>
                </a:cubicBezTo>
                <a:cubicBezTo>
                  <a:pt x="385064" y="158033"/>
                  <a:pt x="387566" y="156784"/>
                  <a:pt x="389287" y="154989"/>
                </a:cubicBezTo>
                <a:cubicBezTo>
                  <a:pt x="390929" y="153193"/>
                  <a:pt x="391398" y="150617"/>
                  <a:pt x="390694" y="147182"/>
                </a:cubicBezTo>
                <a:cubicBezTo>
                  <a:pt x="390303" y="145387"/>
                  <a:pt x="389678" y="143982"/>
                  <a:pt x="388818" y="143045"/>
                </a:cubicBezTo>
                <a:cubicBezTo>
                  <a:pt x="387957" y="142108"/>
                  <a:pt x="386941" y="141406"/>
                  <a:pt x="385768" y="140937"/>
                </a:cubicBezTo>
                <a:cubicBezTo>
                  <a:pt x="384595" y="140547"/>
                  <a:pt x="383344" y="140391"/>
                  <a:pt x="381936" y="140469"/>
                </a:cubicBezTo>
                <a:cubicBezTo>
                  <a:pt x="380607" y="140547"/>
                  <a:pt x="379199" y="140781"/>
                  <a:pt x="377870" y="141093"/>
                </a:cubicBezTo>
                <a:cubicBezTo>
                  <a:pt x="376149" y="141406"/>
                  <a:pt x="374820" y="141796"/>
                  <a:pt x="373882" y="142108"/>
                </a:cubicBezTo>
                <a:cubicBezTo>
                  <a:pt x="372865" y="142420"/>
                  <a:pt x="372005" y="142811"/>
                  <a:pt x="371145" y="143123"/>
                </a:cubicBezTo>
                <a:lnTo>
                  <a:pt x="367704" y="127042"/>
                </a:lnTo>
                <a:cubicBezTo>
                  <a:pt x="368564" y="126964"/>
                  <a:pt x="369581" y="126886"/>
                  <a:pt x="370676" y="126730"/>
                </a:cubicBezTo>
                <a:cubicBezTo>
                  <a:pt x="371770" y="126652"/>
                  <a:pt x="373100" y="126417"/>
                  <a:pt x="374664" y="126105"/>
                </a:cubicBezTo>
                <a:cubicBezTo>
                  <a:pt x="375915" y="125793"/>
                  <a:pt x="377166" y="125481"/>
                  <a:pt x="378417" y="125012"/>
                </a:cubicBezTo>
                <a:cubicBezTo>
                  <a:pt x="379747" y="124544"/>
                  <a:pt x="380841" y="123997"/>
                  <a:pt x="381858" y="123217"/>
                </a:cubicBezTo>
                <a:cubicBezTo>
                  <a:pt x="382796" y="122436"/>
                  <a:pt x="383578" y="121421"/>
                  <a:pt x="384047" y="120328"/>
                </a:cubicBezTo>
                <a:cubicBezTo>
                  <a:pt x="384595" y="119157"/>
                  <a:pt x="384595" y="117830"/>
                  <a:pt x="384282" y="116269"/>
                </a:cubicBezTo>
                <a:cubicBezTo>
                  <a:pt x="384047" y="115020"/>
                  <a:pt x="383422" y="113927"/>
                  <a:pt x="382562" y="113147"/>
                </a:cubicBezTo>
                <a:cubicBezTo>
                  <a:pt x="381702" y="112366"/>
                  <a:pt x="380685" y="111819"/>
                  <a:pt x="379590" y="111429"/>
                </a:cubicBezTo>
                <a:cubicBezTo>
                  <a:pt x="378417" y="111117"/>
                  <a:pt x="377166" y="110961"/>
                  <a:pt x="375837" y="110961"/>
                </a:cubicBezTo>
                <a:cubicBezTo>
                  <a:pt x="374429" y="110961"/>
                  <a:pt x="373178" y="111117"/>
                  <a:pt x="372005" y="111351"/>
                </a:cubicBezTo>
                <a:cubicBezTo>
                  <a:pt x="370441" y="111663"/>
                  <a:pt x="368955" y="112210"/>
                  <a:pt x="367626" y="112990"/>
                </a:cubicBezTo>
                <a:cubicBezTo>
                  <a:pt x="366297" y="113693"/>
                  <a:pt x="365202" y="114630"/>
                  <a:pt x="364342" y="115723"/>
                </a:cubicBezTo>
                <a:cubicBezTo>
                  <a:pt x="363481" y="116737"/>
                  <a:pt x="362934" y="117986"/>
                  <a:pt x="362621" y="119392"/>
                </a:cubicBezTo>
                <a:cubicBezTo>
                  <a:pt x="362308" y="120797"/>
                  <a:pt x="362387" y="122358"/>
                  <a:pt x="362856" y="124075"/>
                </a:cubicBezTo>
                <a:lnTo>
                  <a:pt x="340648" y="128759"/>
                </a:lnTo>
                <a:cubicBezTo>
                  <a:pt x="339631" y="123919"/>
                  <a:pt x="339709" y="119470"/>
                  <a:pt x="340804" y="115567"/>
                </a:cubicBezTo>
                <a:cubicBezTo>
                  <a:pt x="341821" y="111585"/>
                  <a:pt x="343619" y="108151"/>
                  <a:pt x="346278" y="105106"/>
                </a:cubicBezTo>
                <a:cubicBezTo>
                  <a:pt x="348937" y="102140"/>
                  <a:pt x="352221" y="99642"/>
                  <a:pt x="356053" y="97612"/>
                </a:cubicBezTo>
                <a:cubicBezTo>
                  <a:pt x="359884" y="95582"/>
                  <a:pt x="364185" y="94099"/>
                  <a:pt x="368799" y="93084"/>
                </a:cubicBezTo>
                <a:cubicBezTo>
                  <a:pt x="374820" y="91835"/>
                  <a:pt x="379981" y="91523"/>
                  <a:pt x="384360" y="92226"/>
                </a:cubicBezTo>
                <a:close/>
                <a:moveTo>
                  <a:pt x="115676" y="47714"/>
                </a:moveTo>
                <a:lnTo>
                  <a:pt x="115676" y="262703"/>
                </a:lnTo>
                <a:lnTo>
                  <a:pt x="491681" y="262703"/>
                </a:lnTo>
                <a:lnTo>
                  <a:pt x="491681" y="47714"/>
                </a:lnTo>
                <a:close/>
                <a:moveTo>
                  <a:pt x="67884" y="0"/>
                </a:moveTo>
                <a:lnTo>
                  <a:pt x="539473" y="0"/>
                </a:lnTo>
                <a:lnTo>
                  <a:pt x="539473" y="310417"/>
                </a:lnTo>
                <a:lnTo>
                  <a:pt x="67884" y="3104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3200" b="1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8" name="iṣľïďè"/>
          <p:cNvSpPr/>
          <p:nvPr/>
        </p:nvSpPr>
        <p:spPr>
          <a:xfrm rot="10800000">
            <a:off x="4902784" y="4346754"/>
            <a:ext cx="409549" cy="409549"/>
          </a:xfrm>
          <a:prstGeom prst="ellipse">
            <a:avLst/>
          </a:prstGeom>
          <a:gradFill flip="none" rotWithShape="1">
            <a:gsLst>
              <a:gs pos="0">
                <a:srgbClr val="8DE8FF"/>
              </a:gs>
              <a:gs pos="70000">
                <a:srgbClr val="7AC8FF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ea typeface="微软雅黑"/>
              <a:sym typeface="Arial"/>
            </a:endParaRPr>
          </a:p>
        </p:txBody>
      </p:sp>
      <p:sp>
        <p:nvSpPr>
          <p:cNvPr id="29" name="ïṧļiḋè"/>
          <p:cNvSpPr/>
          <p:nvPr/>
        </p:nvSpPr>
        <p:spPr>
          <a:xfrm>
            <a:off x="4991555" y="4460856"/>
            <a:ext cx="232006" cy="167008"/>
          </a:xfrm>
          <a:custGeom>
            <a:avLst/>
            <a:gdLst>
              <a:gd name="connsiteX0" fmla="*/ 67893 w 607286"/>
              <a:gd name="connsiteY0" fmla="*/ 324883 h 437153"/>
              <a:gd name="connsiteX1" fmla="*/ 296916 w 607286"/>
              <a:gd name="connsiteY1" fmla="*/ 324883 h 437153"/>
              <a:gd name="connsiteX2" fmla="*/ 310370 w 607286"/>
              <a:gd name="connsiteY2" fmla="*/ 324883 h 437153"/>
              <a:gd name="connsiteX3" fmla="*/ 539393 w 607286"/>
              <a:gd name="connsiteY3" fmla="*/ 324883 h 437153"/>
              <a:gd name="connsiteX4" fmla="*/ 607286 w 607286"/>
              <a:gd name="connsiteY4" fmla="*/ 415370 h 437153"/>
              <a:gd name="connsiteX5" fmla="*/ 607286 w 607286"/>
              <a:gd name="connsiteY5" fmla="*/ 437153 h 437153"/>
              <a:gd name="connsiteX6" fmla="*/ 0 w 607286"/>
              <a:gd name="connsiteY6" fmla="*/ 437153 h 437153"/>
              <a:gd name="connsiteX7" fmla="*/ 0 w 607286"/>
              <a:gd name="connsiteY7" fmla="*/ 415370 h 437153"/>
              <a:gd name="connsiteX8" fmla="*/ 306838 w 607286"/>
              <a:gd name="connsiteY8" fmla="*/ 130969 h 437153"/>
              <a:gd name="connsiteX9" fmla="*/ 311222 w 607286"/>
              <a:gd name="connsiteY9" fmla="*/ 151745 h 437153"/>
              <a:gd name="connsiteX10" fmla="*/ 332126 w 607286"/>
              <a:gd name="connsiteY10" fmla="*/ 147293 h 437153"/>
              <a:gd name="connsiteX11" fmla="*/ 335962 w 607286"/>
              <a:gd name="connsiteY11" fmla="*/ 165414 h 437153"/>
              <a:gd name="connsiteX12" fmla="*/ 315137 w 607286"/>
              <a:gd name="connsiteY12" fmla="*/ 169866 h 437153"/>
              <a:gd name="connsiteX13" fmla="*/ 319599 w 607286"/>
              <a:gd name="connsiteY13" fmla="*/ 190643 h 437153"/>
              <a:gd name="connsiteX14" fmla="*/ 301514 w 607286"/>
              <a:gd name="connsiteY14" fmla="*/ 194548 h 437153"/>
              <a:gd name="connsiteX15" fmla="*/ 297052 w 607286"/>
              <a:gd name="connsiteY15" fmla="*/ 173693 h 437153"/>
              <a:gd name="connsiteX16" fmla="*/ 276227 w 607286"/>
              <a:gd name="connsiteY16" fmla="*/ 178146 h 437153"/>
              <a:gd name="connsiteX17" fmla="*/ 272312 w 607286"/>
              <a:gd name="connsiteY17" fmla="*/ 160103 h 437153"/>
              <a:gd name="connsiteX18" fmla="*/ 293137 w 607286"/>
              <a:gd name="connsiteY18" fmla="*/ 155651 h 437153"/>
              <a:gd name="connsiteX19" fmla="*/ 288675 w 607286"/>
              <a:gd name="connsiteY19" fmla="*/ 134874 h 437153"/>
              <a:gd name="connsiteX20" fmla="*/ 232843 w 607286"/>
              <a:gd name="connsiteY20" fmla="*/ 123935 h 437153"/>
              <a:gd name="connsiteX21" fmla="*/ 244492 w 607286"/>
              <a:gd name="connsiteY21" fmla="*/ 126434 h 437153"/>
              <a:gd name="connsiteX22" fmla="*/ 253092 w 607286"/>
              <a:gd name="connsiteY22" fmla="*/ 132992 h 437153"/>
              <a:gd name="connsiteX23" fmla="*/ 257940 w 607286"/>
              <a:gd name="connsiteY23" fmla="*/ 143922 h 437153"/>
              <a:gd name="connsiteX24" fmla="*/ 257392 w 607286"/>
              <a:gd name="connsiteY24" fmla="*/ 157976 h 437153"/>
              <a:gd name="connsiteX25" fmla="*/ 250747 w 607286"/>
              <a:gd name="connsiteY25" fmla="*/ 169297 h 437153"/>
              <a:gd name="connsiteX26" fmla="*/ 240583 w 607286"/>
              <a:gd name="connsiteY26" fmla="*/ 179212 h 437153"/>
              <a:gd name="connsiteX27" fmla="*/ 229872 w 607286"/>
              <a:gd name="connsiteY27" fmla="*/ 188660 h 437153"/>
              <a:gd name="connsiteX28" fmla="*/ 229951 w 607286"/>
              <a:gd name="connsiteY28" fmla="*/ 188816 h 437153"/>
              <a:gd name="connsiteX29" fmla="*/ 267165 w 607286"/>
              <a:gd name="connsiteY29" fmla="*/ 180852 h 437153"/>
              <a:gd name="connsiteX30" fmla="*/ 271465 w 607286"/>
              <a:gd name="connsiteY30" fmla="*/ 200917 h 437153"/>
              <a:gd name="connsiteX31" fmla="*/ 200163 w 607286"/>
              <a:gd name="connsiteY31" fmla="*/ 216142 h 437153"/>
              <a:gd name="connsiteX32" fmla="*/ 199069 w 607286"/>
              <a:gd name="connsiteY32" fmla="*/ 204821 h 437153"/>
              <a:gd name="connsiteX33" fmla="*/ 201727 w 607286"/>
              <a:gd name="connsiteY33" fmla="*/ 194593 h 437153"/>
              <a:gd name="connsiteX34" fmla="*/ 206262 w 607286"/>
              <a:gd name="connsiteY34" fmla="*/ 186708 h 437153"/>
              <a:gd name="connsiteX35" fmla="*/ 212282 w 607286"/>
              <a:gd name="connsiteY35" fmla="*/ 179447 h 437153"/>
              <a:gd name="connsiteX36" fmla="*/ 219162 w 607286"/>
              <a:gd name="connsiteY36" fmla="*/ 172654 h 437153"/>
              <a:gd name="connsiteX37" fmla="*/ 226198 w 607286"/>
              <a:gd name="connsiteY37" fmla="*/ 166174 h 437153"/>
              <a:gd name="connsiteX38" fmla="*/ 229169 w 607286"/>
              <a:gd name="connsiteY38" fmla="*/ 163285 h 437153"/>
              <a:gd name="connsiteX39" fmla="*/ 232296 w 607286"/>
              <a:gd name="connsiteY39" fmla="*/ 159928 h 437153"/>
              <a:gd name="connsiteX40" fmla="*/ 234407 w 607286"/>
              <a:gd name="connsiteY40" fmla="*/ 156102 h 437153"/>
              <a:gd name="connsiteX41" fmla="*/ 234720 w 607286"/>
              <a:gd name="connsiteY41" fmla="*/ 151808 h 437153"/>
              <a:gd name="connsiteX42" fmla="*/ 230107 w 607286"/>
              <a:gd name="connsiteY42" fmla="*/ 144625 h 437153"/>
              <a:gd name="connsiteX43" fmla="*/ 222602 w 607286"/>
              <a:gd name="connsiteY43" fmla="*/ 143922 h 437153"/>
              <a:gd name="connsiteX44" fmla="*/ 213767 w 607286"/>
              <a:gd name="connsiteY44" fmla="*/ 150715 h 437153"/>
              <a:gd name="connsiteX45" fmla="*/ 213845 w 607286"/>
              <a:gd name="connsiteY45" fmla="*/ 163441 h 437153"/>
              <a:gd name="connsiteX46" fmla="*/ 191642 w 607286"/>
              <a:gd name="connsiteY46" fmla="*/ 168204 h 437153"/>
              <a:gd name="connsiteX47" fmla="*/ 190156 w 607286"/>
              <a:gd name="connsiteY47" fmla="*/ 152745 h 437153"/>
              <a:gd name="connsiteX48" fmla="*/ 194613 w 607286"/>
              <a:gd name="connsiteY48" fmla="*/ 140097 h 437153"/>
              <a:gd name="connsiteX49" fmla="*/ 204463 w 607286"/>
              <a:gd name="connsiteY49" fmla="*/ 130806 h 437153"/>
              <a:gd name="connsiteX50" fmla="*/ 218849 w 607286"/>
              <a:gd name="connsiteY50" fmla="*/ 125263 h 437153"/>
              <a:gd name="connsiteX51" fmla="*/ 232843 w 607286"/>
              <a:gd name="connsiteY51" fmla="*/ 123935 h 437153"/>
              <a:gd name="connsiteX52" fmla="*/ 384360 w 607286"/>
              <a:gd name="connsiteY52" fmla="*/ 92226 h 437153"/>
              <a:gd name="connsiteX53" fmla="*/ 395386 w 607286"/>
              <a:gd name="connsiteY53" fmla="*/ 95660 h 437153"/>
              <a:gd name="connsiteX54" fmla="*/ 402189 w 607286"/>
              <a:gd name="connsiteY54" fmla="*/ 101515 h 437153"/>
              <a:gd name="connsiteX55" fmla="*/ 405161 w 607286"/>
              <a:gd name="connsiteY55" fmla="*/ 107448 h 437153"/>
              <a:gd name="connsiteX56" fmla="*/ 405552 w 607286"/>
              <a:gd name="connsiteY56" fmla="*/ 117752 h 437153"/>
              <a:gd name="connsiteX57" fmla="*/ 402971 w 607286"/>
              <a:gd name="connsiteY57" fmla="*/ 123685 h 437153"/>
              <a:gd name="connsiteX58" fmla="*/ 399687 w 607286"/>
              <a:gd name="connsiteY58" fmla="*/ 126495 h 437153"/>
              <a:gd name="connsiteX59" fmla="*/ 398045 w 607286"/>
              <a:gd name="connsiteY59" fmla="*/ 127354 h 437153"/>
              <a:gd name="connsiteX60" fmla="*/ 398123 w 607286"/>
              <a:gd name="connsiteY60" fmla="*/ 127588 h 437153"/>
              <a:gd name="connsiteX61" fmla="*/ 399218 w 607286"/>
              <a:gd name="connsiteY61" fmla="*/ 127822 h 437153"/>
              <a:gd name="connsiteX62" fmla="*/ 401877 w 607286"/>
              <a:gd name="connsiteY62" fmla="*/ 128213 h 437153"/>
              <a:gd name="connsiteX63" fmla="*/ 405474 w 607286"/>
              <a:gd name="connsiteY63" fmla="*/ 129306 h 437153"/>
              <a:gd name="connsiteX64" fmla="*/ 409462 w 607286"/>
              <a:gd name="connsiteY64" fmla="*/ 131804 h 437153"/>
              <a:gd name="connsiteX65" fmla="*/ 413059 w 607286"/>
              <a:gd name="connsiteY65" fmla="*/ 136409 h 437153"/>
              <a:gd name="connsiteX66" fmla="*/ 415718 w 607286"/>
              <a:gd name="connsiteY66" fmla="*/ 143982 h 437153"/>
              <a:gd name="connsiteX67" fmla="*/ 415874 w 607286"/>
              <a:gd name="connsiteY67" fmla="*/ 152569 h 437153"/>
              <a:gd name="connsiteX68" fmla="*/ 412121 w 607286"/>
              <a:gd name="connsiteY68" fmla="*/ 162092 h 437153"/>
              <a:gd name="connsiteX69" fmla="*/ 402893 w 607286"/>
              <a:gd name="connsiteY69" fmla="*/ 170913 h 437153"/>
              <a:gd name="connsiteX70" fmla="*/ 386706 w 607286"/>
              <a:gd name="connsiteY70" fmla="*/ 177159 h 437153"/>
              <a:gd name="connsiteX71" fmla="*/ 370676 w 607286"/>
              <a:gd name="connsiteY71" fmla="*/ 178564 h 437153"/>
              <a:gd name="connsiteX72" fmla="*/ 359180 w 607286"/>
              <a:gd name="connsiteY72" fmla="*/ 175831 h 437153"/>
              <a:gd name="connsiteX73" fmla="*/ 351439 w 607286"/>
              <a:gd name="connsiteY73" fmla="*/ 170367 h 437153"/>
              <a:gd name="connsiteX74" fmla="*/ 346669 w 607286"/>
              <a:gd name="connsiteY74" fmla="*/ 163732 h 437153"/>
              <a:gd name="connsiteX75" fmla="*/ 344245 w 607286"/>
              <a:gd name="connsiteY75" fmla="*/ 157408 h 437153"/>
              <a:gd name="connsiteX76" fmla="*/ 343306 w 607286"/>
              <a:gd name="connsiteY76" fmla="*/ 152881 h 437153"/>
              <a:gd name="connsiteX77" fmla="*/ 365749 w 607286"/>
              <a:gd name="connsiteY77" fmla="*/ 148119 h 437153"/>
              <a:gd name="connsiteX78" fmla="*/ 371067 w 607286"/>
              <a:gd name="connsiteY78" fmla="*/ 157174 h 437153"/>
              <a:gd name="connsiteX79" fmla="*/ 375915 w 607286"/>
              <a:gd name="connsiteY79" fmla="*/ 159126 h 437153"/>
              <a:gd name="connsiteX80" fmla="*/ 381702 w 607286"/>
              <a:gd name="connsiteY80" fmla="*/ 158736 h 437153"/>
              <a:gd name="connsiteX81" fmla="*/ 389287 w 607286"/>
              <a:gd name="connsiteY81" fmla="*/ 154989 h 437153"/>
              <a:gd name="connsiteX82" fmla="*/ 390694 w 607286"/>
              <a:gd name="connsiteY82" fmla="*/ 147182 h 437153"/>
              <a:gd name="connsiteX83" fmla="*/ 388818 w 607286"/>
              <a:gd name="connsiteY83" fmla="*/ 143045 h 437153"/>
              <a:gd name="connsiteX84" fmla="*/ 385768 w 607286"/>
              <a:gd name="connsiteY84" fmla="*/ 140937 h 437153"/>
              <a:gd name="connsiteX85" fmla="*/ 381936 w 607286"/>
              <a:gd name="connsiteY85" fmla="*/ 140469 h 437153"/>
              <a:gd name="connsiteX86" fmla="*/ 377870 w 607286"/>
              <a:gd name="connsiteY86" fmla="*/ 141093 h 437153"/>
              <a:gd name="connsiteX87" fmla="*/ 373882 w 607286"/>
              <a:gd name="connsiteY87" fmla="*/ 142108 h 437153"/>
              <a:gd name="connsiteX88" fmla="*/ 371145 w 607286"/>
              <a:gd name="connsiteY88" fmla="*/ 143123 h 437153"/>
              <a:gd name="connsiteX89" fmla="*/ 367704 w 607286"/>
              <a:gd name="connsiteY89" fmla="*/ 127042 h 437153"/>
              <a:gd name="connsiteX90" fmla="*/ 370676 w 607286"/>
              <a:gd name="connsiteY90" fmla="*/ 126730 h 437153"/>
              <a:gd name="connsiteX91" fmla="*/ 374664 w 607286"/>
              <a:gd name="connsiteY91" fmla="*/ 126105 h 437153"/>
              <a:gd name="connsiteX92" fmla="*/ 378417 w 607286"/>
              <a:gd name="connsiteY92" fmla="*/ 125012 h 437153"/>
              <a:gd name="connsiteX93" fmla="*/ 381858 w 607286"/>
              <a:gd name="connsiteY93" fmla="*/ 123217 h 437153"/>
              <a:gd name="connsiteX94" fmla="*/ 384047 w 607286"/>
              <a:gd name="connsiteY94" fmla="*/ 120328 h 437153"/>
              <a:gd name="connsiteX95" fmla="*/ 384282 w 607286"/>
              <a:gd name="connsiteY95" fmla="*/ 116269 h 437153"/>
              <a:gd name="connsiteX96" fmla="*/ 382562 w 607286"/>
              <a:gd name="connsiteY96" fmla="*/ 113147 h 437153"/>
              <a:gd name="connsiteX97" fmla="*/ 379590 w 607286"/>
              <a:gd name="connsiteY97" fmla="*/ 111429 h 437153"/>
              <a:gd name="connsiteX98" fmla="*/ 375837 w 607286"/>
              <a:gd name="connsiteY98" fmla="*/ 110961 h 437153"/>
              <a:gd name="connsiteX99" fmla="*/ 372005 w 607286"/>
              <a:gd name="connsiteY99" fmla="*/ 111351 h 437153"/>
              <a:gd name="connsiteX100" fmla="*/ 367626 w 607286"/>
              <a:gd name="connsiteY100" fmla="*/ 112990 h 437153"/>
              <a:gd name="connsiteX101" fmla="*/ 364342 w 607286"/>
              <a:gd name="connsiteY101" fmla="*/ 115723 h 437153"/>
              <a:gd name="connsiteX102" fmla="*/ 362621 w 607286"/>
              <a:gd name="connsiteY102" fmla="*/ 119392 h 437153"/>
              <a:gd name="connsiteX103" fmla="*/ 362856 w 607286"/>
              <a:gd name="connsiteY103" fmla="*/ 124075 h 437153"/>
              <a:gd name="connsiteX104" fmla="*/ 340648 w 607286"/>
              <a:gd name="connsiteY104" fmla="*/ 128759 h 437153"/>
              <a:gd name="connsiteX105" fmla="*/ 340804 w 607286"/>
              <a:gd name="connsiteY105" fmla="*/ 115567 h 437153"/>
              <a:gd name="connsiteX106" fmla="*/ 346278 w 607286"/>
              <a:gd name="connsiteY106" fmla="*/ 105106 h 437153"/>
              <a:gd name="connsiteX107" fmla="*/ 356053 w 607286"/>
              <a:gd name="connsiteY107" fmla="*/ 97612 h 437153"/>
              <a:gd name="connsiteX108" fmla="*/ 368799 w 607286"/>
              <a:gd name="connsiteY108" fmla="*/ 93084 h 437153"/>
              <a:gd name="connsiteX109" fmla="*/ 384360 w 607286"/>
              <a:gd name="connsiteY109" fmla="*/ 92226 h 437153"/>
              <a:gd name="connsiteX110" fmla="*/ 115676 w 607286"/>
              <a:gd name="connsiteY110" fmla="*/ 47714 h 437153"/>
              <a:gd name="connsiteX111" fmla="*/ 115676 w 607286"/>
              <a:gd name="connsiteY111" fmla="*/ 262703 h 437153"/>
              <a:gd name="connsiteX112" fmla="*/ 491681 w 607286"/>
              <a:gd name="connsiteY112" fmla="*/ 262703 h 437153"/>
              <a:gd name="connsiteX113" fmla="*/ 491681 w 607286"/>
              <a:gd name="connsiteY113" fmla="*/ 47714 h 437153"/>
              <a:gd name="connsiteX114" fmla="*/ 67884 w 607286"/>
              <a:gd name="connsiteY114" fmla="*/ 0 h 437153"/>
              <a:gd name="connsiteX115" fmla="*/ 539473 w 607286"/>
              <a:gd name="connsiteY115" fmla="*/ 0 h 437153"/>
              <a:gd name="connsiteX116" fmla="*/ 539473 w 607286"/>
              <a:gd name="connsiteY116" fmla="*/ 310417 h 437153"/>
              <a:gd name="connsiteX117" fmla="*/ 67884 w 607286"/>
              <a:gd name="connsiteY117" fmla="*/ 310417 h 43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07286" h="437153">
                <a:moveTo>
                  <a:pt x="67893" y="324883"/>
                </a:moveTo>
                <a:lnTo>
                  <a:pt x="296916" y="324883"/>
                </a:lnTo>
                <a:lnTo>
                  <a:pt x="310370" y="324883"/>
                </a:lnTo>
                <a:lnTo>
                  <a:pt x="539393" y="324883"/>
                </a:lnTo>
                <a:lnTo>
                  <a:pt x="607286" y="415370"/>
                </a:lnTo>
                <a:lnTo>
                  <a:pt x="607286" y="437153"/>
                </a:lnTo>
                <a:lnTo>
                  <a:pt x="0" y="437153"/>
                </a:lnTo>
                <a:lnTo>
                  <a:pt x="0" y="415370"/>
                </a:lnTo>
                <a:close/>
                <a:moveTo>
                  <a:pt x="306838" y="130969"/>
                </a:moveTo>
                <a:lnTo>
                  <a:pt x="311222" y="151745"/>
                </a:lnTo>
                <a:lnTo>
                  <a:pt x="332126" y="147293"/>
                </a:lnTo>
                <a:lnTo>
                  <a:pt x="335962" y="165414"/>
                </a:lnTo>
                <a:lnTo>
                  <a:pt x="315137" y="169866"/>
                </a:lnTo>
                <a:lnTo>
                  <a:pt x="319599" y="190643"/>
                </a:lnTo>
                <a:lnTo>
                  <a:pt x="301514" y="194548"/>
                </a:lnTo>
                <a:lnTo>
                  <a:pt x="297052" y="173693"/>
                </a:lnTo>
                <a:lnTo>
                  <a:pt x="276227" y="178146"/>
                </a:lnTo>
                <a:lnTo>
                  <a:pt x="272312" y="160103"/>
                </a:lnTo>
                <a:lnTo>
                  <a:pt x="293137" y="155651"/>
                </a:lnTo>
                <a:lnTo>
                  <a:pt x="288675" y="134874"/>
                </a:lnTo>
                <a:close/>
                <a:moveTo>
                  <a:pt x="232843" y="123935"/>
                </a:moveTo>
                <a:cubicBezTo>
                  <a:pt x="237222" y="124091"/>
                  <a:pt x="241131" y="124950"/>
                  <a:pt x="244492" y="126434"/>
                </a:cubicBezTo>
                <a:cubicBezTo>
                  <a:pt x="247932" y="127917"/>
                  <a:pt x="250825" y="130103"/>
                  <a:pt x="253092" y="132992"/>
                </a:cubicBezTo>
                <a:cubicBezTo>
                  <a:pt x="255438" y="135959"/>
                  <a:pt x="257080" y="139550"/>
                  <a:pt x="257940" y="143922"/>
                </a:cubicBezTo>
                <a:cubicBezTo>
                  <a:pt x="259112" y="149154"/>
                  <a:pt x="258956" y="153838"/>
                  <a:pt x="257392" y="157976"/>
                </a:cubicBezTo>
                <a:cubicBezTo>
                  <a:pt x="255907" y="162036"/>
                  <a:pt x="253718" y="165862"/>
                  <a:pt x="250747" y="169297"/>
                </a:cubicBezTo>
                <a:cubicBezTo>
                  <a:pt x="247776" y="172810"/>
                  <a:pt x="244414" y="176089"/>
                  <a:pt x="240583" y="179212"/>
                </a:cubicBezTo>
                <a:cubicBezTo>
                  <a:pt x="236831" y="182335"/>
                  <a:pt x="233234" y="185458"/>
                  <a:pt x="229872" y="188660"/>
                </a:cubicBezTo>
                <a:lnTo>
                  <a:pt x="229951" y="188816"/>
                </a:lnTo>
                <a:lnTo>
                  <a:pt x="267165" y="180852"/>
                </a:lnTo>
                <a:lnTo>
                  <a:pt x="271465" y="200917"/>
                </a:lnTo>
                <a:lnTo>
                  <a:pt x="200163" y="216142"/>
                </a:lnTo>
                <a:cubicBezTo>
                  <a:pt x="199069" y="212160"/>
                  <a:pt x="198678" y="208413"/>
                  <a:pt x="199069" y="204821"/>
                </a:cubicBezTo>
                <a:cubicBezTo>
                  <a:pt x="199382" y="201152"/>
                  <a:pt x="200242" y="197794"/>
                  <a:pt x="201727" y="194593"/>
                </a:cubicBezTo>
                <a:cubicBezTo>
                  <a:pt x="202978" y="191861"/>
                  <a:pt x="204463" y="189206"/>
                  <a:pt x="206262" y="186708"/>
                </a:cubicBezTo>
                <a:cubicBezTo>
                  <a:pt x="208060" y="184131"/>
                  <a:pt x="210093" y="181711"/>
                  <a:pt x="212282" y="179447"/>
                </a:cubicBezTo>
                <a:cubicBezTo>
                  <a:pt x="214393" y="177104"/>
                  <a:pt x="216738" y="174840"/>
                  <a:pt x="219162" y="172654"/>
                </a:cubicBezTo>
                <a:cubicBezTo>
                  <a:pt x="221585" y="170468"/>
                  <a:pt x="223931" y="168282"/>
                  <a:pt x="226198" y="166174"/>
                </a:cubicBezTo>
                <a:cubicBezTo>
                  <a:pt x="227058" y="165315"/>
                  <a:pt x="228074" y="164378"/>
                  <a:pt x="229169" y="163285"/>
                </a:cubicBezTo>
                <a:cubicBezTo>
                  <a:pt x="230342" y="162192"/>
                  <a:pt x="231358" y="161099"/>
                  <a:pt x="232296" y="159928"/>
                </a:cubicBezTo>
                <a:cubicBezTo>
                  <a:pt x="233234" y="158679"/>
                  <a:pt x="233938" y="157429"/>
                  <a:pt x="234407" y="156102"/>
                </a:cubicBezTo>
                <a:cubicBezTo>
                  <a:pt x="234954" y="154775"/>
                  <a:pt x="235032" y="153370"/>
                  <a:pt x="234720" y="151808"/>
                </a:cubicBezTo>
                <a:cubicBezTo>
                  <a:pt x="233860" y="148060"/>
                  <a:pt x="232374" y="145640"/>
                  <a:pt x="230107" y="144625"/>
                </a:cubicBezTo>
                <a:cubicBezTo>
                  <a:pt x="227918" y="143610"/>
                  <a:pt x="225416" y="143376"/>
                  <a:pt x="222602" y="143922"/>
                </a:cubicBezTo>
                <a:cubicBezTo>
                  <a:pt x="217911" y="144937"/>
                  <a:pt x="214940" y="147202"/>
                  <a:pt x="213767" y="150715"/>
                </a:cubicBezTo>
                <a:cubicBezTo>
                  <a:pt x="212594" y="154228"/>
                  <a:pt x="212594" y="158444"/>
                  <a:pt x="213845" y="163441"/>
                </a:cubicBezTo>
                <a:lnTo>
                  <a:pt x="191642" y="168204"/>
                </a:lnTo>
                <a:cubicBezTo>
                  <a:pt x="190078" y="162661"/>
                  <a:pt x="189609" y="157429"/>
                  <a:pt x="190156" y="152745"/>
                </a:cubicBezTo>
                <a:cubicBezTo>
                  <a:pt x="190704" y="147982"/>
                  <a:pt x="192189" y="143766"/>
                  <a:pt x="194613" y="140097"/>
                </a:cubicBezTo>
                <a:cubicBezTo>
                  <a:pt x="197036" y="136427"/>
                  <a:pt x="200320" y="133304"/>
                  <a:pt x="204463" y="130806"/>
                </a:cubicBezTo>
                <a:cubicBezTo>
                  <a:pt x="208529" y="128307"/>
                  <a:pt x="213376" y="126434"/>
                  <a:pt x="218849" y="125263"/>
                </a:cubicBezTo>
                <a:cubicBezTo>
                  <a:pt x="223852" y="124169"/>
                  <a:pt x="228465" y="123701"/>
                  <a:pt x="232843" y="123935"/>
                </a:cubicBezTo>
                <a:close/>
                <a:moveTo>
                  <a:pt x="384360" y="92226"/>
                </a:moveTo>
                <a:cubicBezTo>
                  <a:pt x="388818" y="92850"/>
                  <a:pt x="392415" y="94021"/>
                  <a:pt x="395386" y="95660"/>
                </a:cubicBezTo>
                <a:cubicBezTo>
                  <a:pt x="398358" y="97378"/>
                  <a:pt x="400625" y="99329"/>
                  <a:pt x="402189" y="101515"/>
                </a:cubicBezTo>
                <a:cubicBezTo>
                  <a:pt x="403832" y="103779"/>
                  <a:pt x="404770" y="105731"/>
                  <a:pt x="405161" y="107448"/>
                </a:cubicBezTo>
                <a:cubicBezTo>
                  <a:pt x="406099" y="111741"/>
                  <a:pt x="406256" y="115254"/>
                  <a:pt x="405552" y="117752"/>
                </a:cubicBezTo>
                <a:cubicBezTo>
                  <a:pt x="404926" y="120328"/>
                  <a:pt x="404066" y="122358"/>
                  <a:pt x="402971" y="123685"/>
                </a:cubicBezTo>
                <a:cubicBezTo>
                  <a:pt x="401877" y="125090"/>
                  <a:pt x="400782" y="126027"/>
                  <a:pt x="399687" y="126495"/>
                </a:cubicBezTo>
                <a:cubicBezTo>
                  <a:pt x="398592" y="127042"/>
                  <a:pt x="398045" y="127276"/>
                  <a:pt x="398045" y="127354"/>
                </a:cubicBezTo>
                <a:lnTo>
                  <a:pt x="398123" y="127588"/>
                </a:lnTo>
                <a:cubicBezTo>
                  <a:pt x="398123" y="127744"/>
                  <a:pt x="398514" y="127822"/>
                  <a:pt x="399218" y="127822"/>
                </a:cubicBezTo>
                <a:cubicBezTo>
                  <a:pt x="399922" y="127901"/>
                  <a:pt x="400782" y="127979"/>
                  <a:pt x="401877" y="128213"/>
                </a:cubicBezTo>
                <a:cubicBezTo>
                  <a:pt x="402971" y="128447"/>
                  <a:pt x="404144" y="128759"/>
                  <a:pt x="405474" y="129306"/>
                </a:cubicBezTo>
                <a:cubicBezTo>
                  <a:pt x="406881" y="129774"/>
                  <a:pt x="408132" y="130633"/>
                  <a:pt x="409462" y="131804"/>
                </a:cubicBezTo>
                <a:cubicBezTo>
                  <a:pt x="410713" y="132975"/>
                  <a:pt x="411886" y="134536"/>
                  <a:pt x="413059" y="136409"/>
                </a:cubicBezTo>
                <a:cubicBezTo>
                  <a:pt x="414154" y="138361"/>
                  <a:pt x="415014" y="140859"/>
                  <a:pt x="415718" y="143982"/>
                </a:cubicBezTo>
                <a:cubicBezTo>
                  <a:pt x="416265" y="146480"/>
                  <a:pt x="416265" y="149368"/>
                  <a:pt x="415874" y="152569"/>
                </a:cubicBezTo>
                <a:cubicBezTo>
                  <a:pt x="415483" y="155769"/>
                  <a:pt x="414232" y="158970"/>
                  <a:pt x="412121" y="162092"/>
                </a:cubicBezTo>
                <a:cubicBezTo>
                  <a:pt x="410009" y="165293"/>
                  <a:pt x="406959" y="168259"/>
                  <a:pt x="402893" y="170913"/>
                </a:cubicBezTo>
                <a:cubicBezTo>
                  <a:pt x="398827" y="173646"/>
                  <a:pt x="393431" y="175753"/>
                  <a:pt x="386706" y="177159"/>
                </a:cubicBezTo>
                <a:cubicBezTo>
                  <a:pt x="380607" y="178486"/>
                  <a:pt x="375211" y="178954"/>
                  <a:pt x="370676" y="178564"/>
                </a:cubicBezTo>
                <a:cubicBezTo>
                  <a:pt x="366140" y="178173"/>
                  <a:pt x="362387" y="177237"/>
                  <a:pt x="359180" y="175831"/>
                </a:cubicBezTo>
                <a:cubicBezTo>
                  <a:pt x="355974" y="174348"/>
                  <a:pt x="353472" y="172553"/>
                  <a:pt x="351439" y="170367"/>
                </a:cubicBezTo>
                <a:cubicBezTo>
                  <a:pt x="349484" y="168181"/>
                  <a:pt x="347920" y="165995"/>
                  <a:pt x="346669" y="163732"/>
                </a:cubicBezTo>
                <a:cubicBezTo>
                  <a:pt x="345496" y="161468"/>
                  <a:pt x="344714" y="159360"/>
                  <a:pt x="344245" y="157408"/>
                </a:cubicBezTo>
                <a:cubicBezTo>
                  <a:pt x="343775" y="155457"/>
                  <a:pt x="343463" y="153974"/>
                  <a:pt x="343306" y="152881"/>
                </a:cubicBezTo>
                <a:lnTo>
                  <a:pt x="365749" y="148119"/>
                </a:lnTo>
                <a:cubicBezTo>
                  <a:pt x="366531" y="152569"/>
                  <a:pt x="368330" y="155535"/>
                  <a:pt x="371067" y="157174"/>
                </a:cubicBezTo>
                <a:cubicBezTo>
                  <a:pt x="372474" y="158267"/>
                  <a:pt x="374116" y="158970"/>
                  <a:pt x="375915" y="159126"/>
                </a:cubicBezTo>
                <a:cubicBezTo>
                  <a:pt x="377713" y="159360"/>
                  <a:pt x="379668" y="159204"/>
                  <a:pt x="381702" y="158736"/>
                </a:cubicBezTo>
                <a:cubicBezTo>
                  <a:pt x="385064" y="158033"/>
                  <a:pt x="387566" y="156784"/>
                  <a:pt x="389287" y="154989"/>
                </a:cubicBezTo>
                <a:cubicBezTo>
                  <a:pt x="390929" y="153193"/>
                  <a:pt x="391398" y="150617"/>
                  <a:pt x="390694" y="147182"/>
                </a:cubicBezTo>
                <a:cubicBezTo>
                  <a:pt x="390303" y="145387"/>
                  <a:pt x="389678" y="143982"/>
                  <a:pt x="388818" y="143045"/>
                </a:cubicBezTo>
                <a:cubicBezTo>
                  <a:pt x="387957" y="142108"/>
                  <a:pt x="386941" y="141406"/>
                  <a:pt x="385768" y="140937"/>
                </a:cubicBezTo>
                <a:cubicBezTo>
                  <a:pt x="384595" y="140547"/>
                  <a:pt x="383344" y="140391"/>
                  <a:pt x="381936" y="140469"/>
                </a:cubicBezTo>
                <a:cubicBezTo>
                  <a:pt x="380607" y="140547"/>
                  <a:pt x="379199" y="140781"/>
                  <a:pt x="377870" y="141093"/>
                </a:cubicBezTo>
                <a:cubicBezTo>
                  <a:pt x="376149" y="141406"/>
                  <a:pt x="374820" y="141796"/>
                  <a:pt x="373882" y="142108"/>
                </a:cubicBezTo>
                <a:cubicBezTo>
                  <a:pt x="372865" y="142420"/>
                  <a:pt x="372005" y="142811"/>
                  <a:pt x="371145" y="143123"/>
                </a:cubicBezTo>
                <a:lnTo>
                  <a:pt x="367704" y="127042"/>
                </a:lnTo>
                <a:cubicBezTo>
                  <a:pt x="368564" y="126964"/>
                  <a:pt x="369581" y="126886"/>
                  <a:pt x="370676" y="126730"/>
                </a:cubicBezTo>
                <a:cubicBezTo>
                  <a:pt x="371770" y="126652"/>
                  <a:pt x="373100" y="126417"/>
                  <a:pt x="374664" y="126105"/>
                </a:cubicBezTo>
                <a:cubicBezTo>
                  <a:pt x="375915" y="125793"/>
                  <a:pt x="377166" y="125481"/>
                  <a:pt x="378417" y="125012"/>
                </a:cubicBezTo>
                <a:cubicBezTo>
                  <a:pt x="379747" y="124544"/>
                  <a:pt x="380841" y="123997"/>
                  <a:pt x="381858" y="123217"/>
                </a:cubicBezTo>
                <a:cubicBezTo>
                  <a:pt x="382796" y="122436"/>
                  <a:pt x="383578" y="121421"/>
                  <a:pt x="384047" y="120328"/>
                </a:cubicBezTo>
                <a:cubicBezTo>
                  <a:pt x="384595" y="119157"/>
                  <a:pt x="384595" y="117830"/>
                  <a:pt x="384282" y="116269"/>
                </a:cubicBezTo>
                <a:cubicBezTo>
                  <a:pt x="384047" y="115020"/>
                  <a:pt x="383422" y="113927"/>
                  <a:pt x="382562" y="113147"/>
                </a:cubicBezTo>
                <a:cubicBezTo>
                  <a:pt x="381702" y="112366"/>
                  <a:pt x="380685" y="111819"/>
                  <a:pt x="379590" y="111429"/>
                </a:cubicBezTo>
                <a:cubicBezTo>
                  <a:pt x="378417" y="111117"/>
                  <a:pt x="377166" y="110961"/>
                  <a:pt x="375837" y="110961"/>
                </a:cubicBezTo>
                <a:cubicBezTo>
                  <a:pt x="374429" y="110961"/>
                  <a:pt x="373178" y="111117"/>
                  <a:pt x="372005" y="111351"/>
                </a:cubicBezTo>
                <a:cubicBezTo>
                  <a:pt x="370441" y="111663"/>
                  <a:pt x="368955" y="112210"/>
                  <a:pt x="367626" y="112990"/>
                </a:cubicBezTo>
                <a:cubicBezTo>
                  <a:pt x="366297" y="113693"/>
                  <a:pt x="365202" y="114630"/>
                  <a:pt x="364342" y="115723"/>
                </a:cubicBezTo>
                <a:cubicBezTo>
                  <a:pt x="363481" y="116737"/>
                  <a:pt x="362934" y="117986"/>
                  <a:pt x="362621" y="119392"/>
                </a:cubicBezTo>
                <a:cubicBezTo>
                  <a:pt x="362308" y="120797"/>
                  <a:pt x="362387" y="122358"/>
                  <a:pt x="362856" y="124075"/>
                </a:cubicBezTo>
                <a:lnTo>
                  <a:pt x="340648" y="128759"/>
                </a:lnTo>
                <a:cubicBezTo>
                  <a:pt x="339631" y="123919"/>
                  <a:pt x="339709" y="119470"/>
                  <a:pt x="340804" y="115567"/>
                </a:cubicBezTo>
                <a:cubicBezTo>
                  <a:pt x="341821" y="111585"/>
                  <a:pt x="343619" y="108151"/>
                  <a:pt x="346278" y="105106"/>
                </a:cubicBezTo>
                <a:cubicBezTo>
                  <a:pt x="348937" y="102140"/>
                  <a:pt x="352221" y="99642"/>
                  <a:pt x="356053" y="97612"/>
                </a:cubicBezTo>
                <a:cubicBezTo>
                  <a:pt x="359884" y="95582"/>
                  <a:pt x="364185" y="94099"/>
                  <a:pt x="368799" y="93084"/>
                </a:cubicBezTo>
                <a:cubicBezTo>
                  <a:pt x="374820" y="91835"/>
                  <a:pt x="379981" y="91523"/>
                  <a:pt x="384360" y="92226"/>
                </a:cubicBezTo>
                <a:close/>
                <a:moveTo>
                  <a:pt x="115676" y="47714"/>
                </a:moveTo>
                <a:lnTo>
                  <a:pt x="115676" y="262703"/>
                </a:lnTo>
                <a:lnTo>
                  <a:pt x="491681" y="262703"/>
                </a:lnTo>
                <a:lnTo>
                  <a:pt x="491681" y="47714"/>
                </a:lnTo>
                <a:close/>
                <a:moveTo>
                  <a:pt x="67884" y="0"/>
                </a:moveTo>
                <a:lnTo>
                  <a:pt x="539473" y="0"/>
                </a:lnTo>
                <a:lnTo>
                  <a:pt x="539473" y="310417"/>
                </a:lnTo>
                <a:lnTo>
                  <a:pt x="67884" y="3104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3200" b="1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3" name="矩形 3"/>
          <p:cNvSpPr>
            <a:spLocks noChangeArrowheads="1"/>
          </p:cNvSpPr>
          <p:nvPr/>
        </p:nvSpPr>
        <p:spPr bwMode="auto">
          <a:xfrm>
            <a:off x="5533777" y="2529344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956090" y="3023839"/>
            <a:ext cx="2550179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5533777" y="4371792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956090" y="4866287"/>
            <a:ext cx="2550179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9232320" y="2529344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654633" y="3023839"/>
            <a:ext cx="2550179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9232320" y="4371792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654633" y="4866287"/>
            <a:ext cx="2550179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848670" y="2244781"/>
            <a:ext cx="252760" cy="252760"/>
          </a:xfrm>
          <a:prstGeom prst="ellipse">
            <a:avLst/>
          </a:prstGeom>
          <a:gradFill flip="none" rotWithShape="1">
            <a:gsLst>
              <a:gs pos="0">
                <a:srgbClr val="8DE8FF"/>
              </a:gs>
              <a:gs pos="70000">
                <a:srgbClr val="7AC8FF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 flipH="1" flipV="1">
            <a:off x="11642362" y="-368297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467100" y="39495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2867" y="5877381"/>
            <a:ext cx="513963" cy="1322614"/>
            <a:chOff x="11487240" y="1943100"/>
            <a:chExt cx="936534" cy="2410045"/>
          </a:xfrm>
        </p:grpSpPr>
        <p:sp>
          <p:nvSpPr>
            <p:cNvPr id="101" name="任意多边形: 形状 100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1328640" y="1624083"/>
            <a:ext cx="2142700" cy="214270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442773" y="1681223"/>
            <a:ext cx="257124" cy="257124"/>
          </a:xfrm>
          <a:prstGeom prst="ellipse">
            <a:avLst/>
          </a:prstGeom>
          <a:gradFill flip="none" rotWithShape="1">
            <a:gsLst>
              <a:gs pos="0">
                <a:srgbClr val="FF8FC1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910373" y="1624083"/>
            <a:ext cx="2142700" cy="21427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024506" y="1681223"/>
            <a:ext cx="257124" cy="257124"/>
          </a:xfrm>
          <a:prstGeom prst="ellipse">
            <a:avLst/>
          </a:prstGeom>
          <a:gradFill flip="none" rotWithShape="1">
            <a:gsLst>
              <a:gs pos="0">
                <a:srgbClr val="FF8FC1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492105" y="1624083"/>
            <a:ext cx="2142700" cy="214270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606238" y="1681223"/>
            <a:ext cx="257124" cy="257124"/>
          </a:xfrm>
          <a:prstGeom prst="ellipse">
            <a:avLst/>
          </a:prstGeom>
          <a:gradFill flip="none" rotWithShape="1">
            <a:gsLst>
              <a:gs pos="0">
                <a:srgbClr val="FF8FC1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1564239" y="4096525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83854" y="4519368"/>
            <a:ext cx="2122740" cy="606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5215015" y="4096525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034630" y="4519368"/>
            <a:ext cx="2122740" cy="606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5" name="矩形 3"/>
          <p:cNvSpPr>
            <a:spLocks noChangeArrowheads="1"/>
          </p:cNvSpPr>
          <p:nvPr/>
        </p:nvSpPr>
        <p:spPr bwMode="auto">
          <a:xfrm>
            <a:off x="8783905" y="4096525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603520" y="4519368"/>
            <a:ext cx="2122740" cy="6063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" grpId="0" animBg="1"/>
      <p:bldP spid="19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 flipH="1" flipV="1">
            <a:off x="11642362" y="-368297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467100" y="39495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2867" y="5877381"/>
            <a:ext cx="513963" cy="1322614"/>
            <a:chOff x="11487240" y="1943100"/>
            <a:chExt cx="936534" cy="2410045"/>
          </a:xfrm>
        </p:grpSpPr>
        <p:sp>
          <p:nvSpPr>
            <p:cNvPr id="101" name="任意多边形: 形状 100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45779" y="1993021"/>
            <a:ext cx="4476505" cy="3866305"/>
            <a:chOff x="1319950" y="2022049"/>
            <a:chExt cx="4476505" cy="3866305"/>
          </a:xfrm>
        </p:grpSpPr>
        <p:sp>
          <p:nvSpPr>
            <p:cNvPr id="18" name="Rounded Rectangle"/>
            <p:cNvSpPr/>
            <p:nvPr/>
          </p:nvSpPr>
          <p:spPr>
            <a:xfrm>
              <a:off x="1319950" y="2022049"/>
              <a:ext cx="2833032" cy="3507764"/>
            </a:xfrm>
            <a:prstGeom prst="roundRect">
              <a:avLst>
                <a:gd name="adj" fmla="val 2857"/>
              </a:avLst>
            </a:pr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Rounded Rectangle"/>
            <p:cNvSpPr/>
            <p:nvPr/>
          </p:nvSpPr>
          <p:spPr>
            <a:xfrm>
              <a:off x="1650102" y="2319562"/>
              <a:ext cx="2833032" cy="3568792"/>
            </a:xfrm>
            <a:prstGeom prst="roundRect">
              <a:avLst>
                <a:gd name="adj" fmla="val 28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>
                <a:solidFill>
                  <a:schemeClr val="lt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696229" y="2744283"/>
              <a:ext cx="740778" cy="740777"/>
              <a:chOff x="2748913" y="2744283"/>
              <a:chExt cx="740778" cy="740777"/>
            </a:xfrm>
            <a:solidFill>
              <a:schemeClr val="accent1"/>
            </a:solidFill>
          </p:grpSpPr>
          <p:sp>
            <p:nvSpPr>
              <p:cNvPr id="21" name="Circle"/>
              <p:cNvSpPr/>
              <p:nvPr/>
            </p:nvSpPr>
            <p:spPr>
              <a:xfrm>
                <a:off x="2748913" y="2744283"/>
                <a:ext cx="740778" cy="740777"/>
              </a:xfrm>
              <a:prstGeom prst="ellipse">
                <a:avLst/>
              </a:prstGeom>
              <a:gradFill flip="none" rotWithShape="1">
                <a:gsLst>
                  <a:gs pos="0">
                    <a:srgbClr val="8DE8FF"/>
                  </a:gs>
                  <a:gs pos="70000">
                    <a:srgbClr val="7AC8FF"/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>
                  <a:solidFill>
                    <a:schemeClr val="lt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paper-plane_87312"/>
              <p:cNvSpPr>
                <a:spLocks noChangeAspect="1"/>
              </p:cNvSpPr>
              <p:nvPr/>
            </p:nvSpPr>
            <p:spPr bwMode="auto">
              <a:xfrm>
                <a:off x="2991241" y="3003077"/>
                <a:ext cx="300291" cy="288680"/>
              </a:xfrm>
              <a:custGeom>
                <a:avLst/>
                <a:gdLst>
                  <a:gd name="T0" fmla="*/ 5605 w 5814"/>
                  <a:gd name="T1" fmla="*/ 2151 h 5598"/>
                  <a:gd name="T2" fmla="*/ 415 w 5814"/>
                  <a:gd name="T3" fmla="*/ 62 h 5598"/>
                  <a:gd name="T4" fmla="*/ 136 w 5814"/>
                  <a:gd name="T5" fmla="*/ 200 h 5598"/>
                  <a:gd name="T6" fmla="*/ 86 w 5814"/>
                  <a:gd name="T7" fmla="*/ 470 h 5598"/>
                  <a:gd name="T8" fmla="*/ 91 w 5814"/>
                  <a:gd name="T9" fmla="*/ 475 h 5598"/>
                  <a:gd name="T10" fmla="*/ 410 w 5814"/>
                  <a:gd name="T11" fmla="*/ 1188 h 5598"/>
                  <a:gd name="T12" fmla="*/ 722 w 5814"/>
                  <a:gd name="T13" fmla="*/ 1831 h 5598"/>
                  <a:gd name="T14" fmla="*/ 1893 w 5814"/>
                  <a:gd name="T15" fmla="*/ 5251 h 5598"/>
                  <a:gd name="T16" fmla="*/ 2257 w 5814"/>
                  <a:gd name="T17" fmla="*/ 5347 h 5598"/>
                  <a:gd name="T18" fmla="*/ 2931 w 5814"/>
                  <a:gd name="T19" fmla="*/ 4665 h 5598"/>
                  <a:gd name="T20" fmla="*/ 3786 w 5814"/>
                  <a:gd name="T21" fmla="*/ 5293 h 5598"/>
                  <a:gd name="T22" fmla="*/ 3876 w 5814"/>
                  <a:gd name="T23" fmla="*/ 5432 h 5598"/>
                  <a:gd name="T24" fmla="*/ 4247 w 5814"/>
                  <a:gd name="T25" fmla="*/ 5432 h 5598"/>
                  <a:gd name="T26" fmla="*/ 4576 w 5814"/>
                  <a:gd name="T27" fmla="*/ 3265 h 5598"/>
                  <a:gd name="T28" fmla="*/ 5656 w 5814"/>
                  <a:gd name="T29" fmla="*/ 2545 h 5598"/>
                  <a:gd name="T30" fmla="*/ 5605 w 5814"/>
                  <a:gd name="T31" fmla="*/ 2151 h 5598"/>
                  <a:gd name="T32" fmla="*/ 4145 w 5814"/>
                  <a:gd name="T33" fmla="*/ 4175 h 5598"/>
                  <a:gd name="T34" fmla="*/ 3988 w 5814"/>
                  <a:gd name="T35" fmla="*/ 4868 h 5598"/>
                  <a:gd name="T36" fmla="*/ 3545 w 5814"/>
                  <a:gd name="T37" fmla="*/ 4114 h 5598"/>
                  <a:gd name="T38" fmla="*/ 3631 w 5814"/>
                  <a:gd name="T39" fmla="*/ 4039 h 5598"/>
                  <a:gd name="T40" fmla="*/ 3631 w 5814"/>
                  <a:gd name="T41" fmla="*/ 3723 h 5598"/>
                  <a:gd name="T42" fmla="*/ 1052 w 5814"/>
                  <a:gd name="T43" fmla="*/ 997 h 5598"/>
                  <a:gd name="T44" fmla="*/ 2027 w 5814"/>
                  <a:gd name="T45" fmla="*/ 1616 h 5598"/>
                  <a:gd name="T46" fmla="*/ 4030 w 5814"/>
                  <a:gd name="T47" fmla="*/ 3192 h 5598"/>
                  <a:gd name="T48" fmla="*/ 4183 w 5814"/>
                  <a:gd name="T49" fmla="*/ 3252 h 5598"/>
                  <a:gd name="T50" fmla="*/ 4145 w 5814"/>
                  <a:gd name="T51" fmla="*/ 4175 h 5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814" h="5598">
                    <a:moveTo>
                      <a:pt x="5605" y="2151"/>
                    </a:moveTo>
                    <a:cubicBezTo>
                      <a:pt x="3810" y="1594"/>
                      <a:pt x="2113" y="862"/>
                      <a:pt x="415" y="62"/>
                    </a:cubicBezTo>
                    <a:cubicBezTo>
                      <a:pt x="281" y="0"/>
                      <a:pt x="160" y="92"/>
                      <a:pt x="136" y="200"/>
                    </a:cubicBezTo>
                    <a:cubicBezTo>
                      <a:pt x="45" y="245"/>
                      <a:pt x="0" y="368"/>
                      <a:pt x="86" y="470"/>
                    </a:cubicBezTo>
                    <a:cubicBezTo>
                      <a:pt x="88" y="472"/>
                      <a:pt x="89" y="473"/>
                      <a:pt x="91" y="475"/>
                    </a:cubicBezTo>
                    <a:cubicBezTo>
                      <a:pt x="109" y="703"/>
                      <a:pt x="331" y="1028"/>
                      <a:pt x="410" y="1188"/>
                    </a:cubicBezTo>
                    <a:cubicBezTo>
                      <a:pt x="514" y="1397"/>
                      <a:pt x="613" y="1617"/>
                      <a:pt x="722" y="1831"/>
                    </a:cubicBezTo>
                    <a:cubicBezTo>
                      <a:pt x="1109" y="2972"/>
                      <a:pt x="1511" y="4108"/>
                      <a:pt x="1893" y="5251"/>
                    </a:cubicBezTo>
                    <a:cubicBezTo>
                      <a:pt x="1942" y="5396"/>
                      <a:pt x="2142" y="5476"/>
                      <a:pt x="2257" y="5347"/>
                    </a:cubicBezTo>
                    <a:cubicBezTo>
                      <a:pt x="2471" y="5104"/>
                      <a:pt x="2698" y="4882"/>
                      <a:pt x="2931" y="4665"/>
                    </a:cubicBezTo>
                    <a:cubicBezTo>
                      <a:pt x="3191" y="4896"/>
                      <a:pt x="3477" y="5124"/>
                      <a:pt x="3786" y="5293"/>
                    </a:cubicBezTo>
                    <a:cubicBezTo>
                      <a:pt x="3818" y="5339"/>
                      <a:pt x="3842" y="5387"/>
                      <a:pt x="3876" y="5432"/>
                    </a:cubicBezTo>
                    <a:cubicBezTo>
                      <a:pt x="3960" y="5543"/>
                      <a:pt x="4176" y="5598"/>
                      <a:pt x="4247" y="5432"/>
                    </a:cubicBezTo>
                    <a:cubicBezTo>
                      <a:pt x="4506" y="4823"/>
                      <a:pt x="4762" y="3943"/>
                      <a:pt x="4576" y="3265"/>
                    </a:cubicBezTo>
                    <a:cubicBezTo>
                      <a:pt x="4947" y="3166"/>
                      <a:pt x="5272" y="2791"/>
                      <a:pt x="5656" y="2545"/>
                    </a:cubicBezTo>
                    <a:cubicBezTo>
                      <a:pt x="5814" y="2444"/>
                      <a:pt x="5785" y="2207"/>
                      <a:pt x="5605" y="2151"/>
                    </a:cubicBezTo>
                    <a:close/>
                    <a:moveTo>
                      <a:pt x="4145" y="4175"/>
                    </a:moveTo>
                    <a:cubicBezTo>
                      <a:pt x="4115" y="4412"/>
                      <a:pt x="4057" y="4641"/>
                      <a:pt x="3988" y="4868"/>
                    </a:cubicBezTo>
                    <a:cubicBezTo>
                      <a:pt x="3823" y="4627"/>
                      <a:pt x="3679" y="4374"/>
                      <a:pt x="3545" y="4114"/>
                    </a:cubicBezTo>
                    <a:cubicBezTo>
                      <a:pt x="3575" y="4089"/>
                      <a:pt x="3601" y="4063"/>
                      <a:pt x="3631" y="4039"/>
                    </a:cubicBezTo>
                    <a:cubicBezTo>
                      <a:pt x="3726" y="3962"/>
                      <a:pt x="3708" y="3802"/>
                      <a:pt x="3631" y="3723"/>
                    </a:cubicBezTo>
                    <a:cubicBezTo>
                      <a:pt x="2759" y="2826"/>
                      <a:pt x="1908" y="1909"/>
                      <a:pt x="1052" y="997"/>
                    </a:cubicBezTo>
                    <a:cubicBezTo>
                      <a:pt x="1384" y="1191"/>
                      <a:pt x="1709" y="1396"/>
                      <a:pt x="2027" y="1616"/>
                    </a:cubicBezTo>
                    <a:cubicBezTo>
                      <a:pt x="2705" y="2085"/>
                      <a:pt x="3318" y="2793"/>
                      <a:pt x="4030" y="3192"/>
                    </a:cubicBezTo>
                    <a:cubicBezTo>
                      <a:pt x="4083" y="3222"/>
                      <a:pt x="4132" y="3235"/>
                      <a:pt x="4183" y="3252"/>
                    </a:cubicBezTo>
                    <a:cubicBezTo>
                      <a:pt x="4153" y="3558"/>
                      <a:pt x="4183" y="3867"/>
                      <a:pt x="4145" y="41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23" name="Isosceles Triangle 23"/>
            <p:cNvSpPr/>
            <p:nvPr/>
          </p:nvSpPr>
          <p:spPr>
            <a:xfrm rot="5400000">
              <a:off x="5450282" y="2263202"/>
              <a:ext cx="371815" cy="320530"/>
            </a:xfrm>
            <a:prstGeom prst="triangle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Isosceles Triangle 26"/>
            <p:cNvSpPr/>
            <p:nvPr/>
          </p:nvSpPr>
          <p:spPr>
            <a:xfrm rot="5400000">
              <a:off x="5450282" y="3677454"/>
              <a:ext cx="371815" cy="320530"/>
            </a:xfrm>
            <a:prstGeom prst="triangle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Isosceles Triangle 29"/>
            <p:cNvSpPr/>
            <p:nvPr/>
          </p:nvSpPr>
          <p:spPr>
            <a:xfrm rot="5400000">
              <a:off x="5450282" y="5119829"/>
              <a:ext cx="371815" cy="320530"/>
            </a:xfrm>
            <a:prstGeom prst="triangle">
              <a:avLst/>
            </a:pr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846465" y="3687089"/>
            <a:ext cx="2122740" cy="1029227"/>
            <a:chOff x="1122847" y="3983959"/>
            <a:chExt cx="2180914" cy="962090"/>
          </a:xfrm>
        </p:grpSpPr>
        <p:sp>
          <p:nvSpPr>
            <p:cNvPr id="28" name="矩形 3"/>
            <p:cNvSpPr>
              <a:spLocks noChangeArrowheads="1"/>
            </p:cNvSpPr>
            <p:nvPr/>
          </p:nvSpPr>
          <p:spPr bwMode="auto">
            <a:xfrm>
              <a:off x="1308175" y="3983959"/>
              <a:ext cx="1581056" cy="28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457200"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阿里巴巴普惠体 B" panose="00020600040101010101" pitchFamily="18" charset="-122"/>
                  <a:sym typeface="Arial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22847" y="4379220"/>
              <a:ext cx="2180914" cy="56682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 defTabSz="9874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Open Sans" panose="020B0606030504020204" pitchFamily="34" charset="0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endParaRPr>
            </a:p>
          </p:txBody>
        </p:sp>
      </p:grp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6111600" y="2246648"/>
            <a:ext cx="15388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744769" y="2096647"/>
            <a:ext cx="3225983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4" name="矩形 3"/>
          <p:cNvSpPr>
            <a:spLocks noChangeArrowheads="1"/>
          </p:cNvSpPr>
          <p:nvPr/>
        </p:nvSpPr>
        <p:spPr bwMode="auto">
          <a:xfrm>
            <a:off x="6111600" y="3677415"/>
            <a:ext cx="15388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744769" y="3527414"/>
            <a:ext cx="3225983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7" name="矩形 3"/>
          <p:cNvSpPr>
            <a:spLocks noChangeArrowheads="1"/>
          </p:cNvSpPr>
          <p:nvPr/>
        </p:nvSpPr>
        <p:spPr bwMode="auto">
          <a:xfrm>
            <a:off x="6111600" y="5108182"/>
            <a:ext cx="15388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44769" y="4958181"/>
            <a:ext cx="3225983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642352" y="3077541"/>
            <a:ext cx="63862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642352" y="4562097"/>
            <a:ext cx="63862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19" name="任意多边形: 形状 18"/>
          <p:cNvSpPr/>
          <p:nvPr/>
        </p:nvSpPr>
        <p:spPr>
          <a:xfrm flipH="1">
            <a:off x="9472756" y="-116352"/>
            <a:ext cx="2719243" cy="1344439"/>
          </a:xfrm>
          <a:custGeom>
            <a:avLst/>
            <a:gdLst>
              <a:gd name="connsiteX0" fmla="*/ 0 w 3553959"/>
              <a:gd name="connsiteY0" fmla="*/ 0 h 1757136"/>
              <a:gd name="connsiteX1" fmla="*/ 3553959 w 3553959"/>
              <a:gd name="connsiteY1" fmla="*/ 0 h 1757136"/>
              <a:gd name="connsiteX2" fmla="*/ 3114675 w 3553959"/>
              <a:gd name="connsiteY2" fmla="*/ 1757136 h 1757136"/>
              <a:gd name="connsiteX3" fmla="*/ 0 w 3553959"/>
              <a:gd name="connsiteY3" fmla="*/ 1757136 h 17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959" h="1757136">
                <a:moveTo>
                  <a:pt x="0" y="0"/>
                </a:moveTo>
                <a:lnTo>
                  <a:pt x="3553959" y="0"/>
                </a:lnTo>
                <a:lnTo>
                  <a:pt x="3114675" y="1757136"/>
                </a:lnTo>
                <a:lnTo>
                  <a:pt x="0" y="1757136"/>
                </a:lnTo>
                <a:close/>
              </a:path>
            </a:pathLst>
          </a:custGeom>
          <a:gradFill flip="none" rotWithShape="1">
            <a:gsLst>
              <a:gs pos="0">
                <a:srgbClr val="89FEE4"/>
              </a:gs>
              <a:gs pos="70000">
                <a:srgbClr val="83FFD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315336" y="-495395"/>
            <a:ext cx="2777212" cy="2857596"/>
            <a:chOff x="8666906" y="-495396"/>
            <a:chExt cx="3340109" cy="3436785"/>
          </a:xfrm>
        </p:grpSpPr>
        <p:sp>
          <p:nvSpPr>
            <p:cNvPr id="23" name="任意多边形: 形状 22"/>
            <p:cNvSpPr/>
            <p:nvPr/>
          </p:nvSpPr>
          <p:spPr>
            <a:xfrm rot="2476214" flipH="1" flipV="1">
              <a:off x="11731238" y="1033488"/>
              <a:ext cx="275777" cy="1479781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 rot="2476214" flipV="1">
              <a:off x="11389389" y="399914"/>
              <a:ext cx="51707" cy="2421728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2476214" flipH="1" flipV="1">
              <a:off x="10876541" y="206842"/>
              <a:ext cx="207309" cy="2734547"/>
            </a:xfrm>
            <a:prstGeom prst="rect">
              <a:avLst/>
            </a:pr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 rot="2476214" flipH="1" flipV="1">
              <a:off x="11157601" y="-313735"/>
              <a:ext cx="207309" cy="1975611"/>
            </a:xfrm>
            <a:custGeom>
              <a:avLst/>
              <a:gdLst>
                <a:gd name="connsiteX0" fmla="*/ 207309 w 207309"/>
                <a:gd name="connsiteY0" fmla="*/ 1793676 h 1975611"/>
                <a:gd name="connsiteX1" fmla="*/ 0 w 207309"/>
                <a:gd name="connsiteY1" fmla="*/ 1975611 h 1975611"/>
                <a:gd name="connsiteX2" fmla="*/ 0 w 207309"/>
                <a:gd name="connsiteY2" fmla="*/ 0 h 1975611"/>
                <a:gd name="connsiteX3" fmla="*/ 207309 w 207309"/>
                <a:gd name="connsiteY3" fmla="*/ 0 h 197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975611">
                  <a:moveTo>
                    <a:pt x="207309" y="1793676"/>
                  </a:moveTo>
                  <a:lnTo>
                    <a:pt x="0" y="1975611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rot="2476214" flipH="1" flipV="1">
              <a:off x="9761949" y="512960"/>
              <a:ext cx="442540" cy="2047513"/>
            </a:xfrm>
            <a:prstGeom prst="rect">
              <a:avLst/>
            </a:prstGeom>
            <a:gradFill flip="none" rotWithShape="1">
              <a:gsLst>
                <a:gs pos="0">
                  <a:srgbClr val="B5B6FF"/>
                </a:gs>
                <a:gs pos="70000">
                  <a:srgbClr val="9C9F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476214" flipH="1" flipV="1">
              <a:off x="9264900" y="-351684"/>
              <a:ext cx="207309" cy="2734547"/>
            </a:xfrm>
            <a:custGeom>
              <a:avLst/>
              <a:gdLst>
                <a:gd name="connsiteX0" fmla="*/ 207309 w 207309"/>
                <a:gd name="connsiteY0" fmla="*/ 2659108 h 2734547"/>
                <a:gd name="connsiteX1" fmla="*/ 121349 w 207309"/>
                <a:gd name="connsiteY1" fmla="*/ 2734547 h 2734547"/>
                <a:gd name="connsiteX2" fmla="*/ 0 w 207309"/>
                <a:gd name="connsiteY2" fmla="*/ 2734547 h 2734547"/>
                <a:gd name="connsiteX3" fmla="*/ 0 w 207309"/>
                <a:gd name="connsiteY3" fmla="*/ 0 h 2734547"/>
                <a:gd name="connsiteX4" fmla="*/ 207309 w 207309"/>
                <a:gd name="connsiteY4" fmla="*/ 0 h 273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09" h="2734547">
                  <a:moveTo>
                    <a:pt x="207309" y="2659108"/>
                  </a:moveTo>
                  <a:lnTo>
                    <a:pt x="121349" y="2734547"/>
                  </a:lnTo>
                  <a:lnTo>
                    <a:pt x="0" y="2734547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2476214" flipH="1" flipV="1">
              <a:off x="9548072" y="-495396"/>
              <a:ext cx="830985" cy="1782112"/>
            </a:xfrm>
            <a:custGeom>
              <a:avLst/>
              <a:gdLst>
                <a:gd name="connsiteX0" fmla="*/ 830985 w 830985"/>
                <a:gd name="connsiteY0" fmla="*/ 1052838 h 1782112"/>
                <a:gd name="connsiteX1" fmla="*/ 0 w 830985"/>
                <a:gd name="connsiteY1" fmla="*/ 1782112 h 1782112"/>
                <a:gd name="connsiteX2" fmla="*/ 0 w 830985"/>
                <a:gd name="connsiteY2" fmla="*/ 0 h 1782112"/>
                <a:gd name="connsiteX3" fmla="*/ 830985 w 830985"/>
                <a:gd name="connsiteY3" fmla="*/ 0 h 178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985" h="1782112">
                  <a:moveTo>
                    <a:pt x="830985" y="1052838"/>
                  </a:moveTo>
                  <a:lnTo>
                    <a:pt x="0" y="1782112"/>
                  </a:lnTo>
                  <a:lnTo>
                    <a:pt x="0" y="0"/>
                  </a:lnTo>
                  <a:lnTo>
                    <a:pt x="83098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 rot="2476214" flipH="1" flipV="1">
              <a:off x="8666906" y="-300411"/>
              <a:ext cx="207309" cy="1868329"/>
            </a:xfrm>
            <a:custGeom>
              <a:avLst/>
              <a:gdLst>
                <a:gd name="connsiteX0" fmla="*/ 207309 w 207309"/>
                <a:gd name="connsiteY0" fmla="*/ 1686394 h 1868329"/>
                <a:gd name="connsiteX1" fmla="*/ 0 w 207309"/>
                <a:gd name="connsiteY1" fmla="*/ 1868329 h 1868329"/>
                <a:gd name="connsiteX2" fmla="*/ 0 w 207309"/>
                <a:gd name="connsiteY2" fmla="*/ 0 h 1868329"/>
                <a:gd name="connsiteX3" fmla="*/ 207309 w 207309"/>
                <a:gd name="connsiteY3" fmla="*/ 0 h 186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868329">
                  <a:moveTo>
                    <a:pt x="207309" y="1686394"/>
                  </a:moveTo>
                  <a:lnTo>
                    <a:pt x="0" y="1868329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 rot="2476214" flipH="1" flipV="1">
              <a:off x="9048412" y="-97130"/>
              <a:ext cx="167264" cy="146792"/>
            </a:xfrm>
            <a:custGeom>
              <a:avLst/>
              <a:gdLst>
                <a:gd name="connsiteX0" fmla="*/ 167264 w 167264"/>
                <a:gd name="connsiteY0" fmla="*/ 0 h 146792"/>
                <a:gd name="connsiteX1" fmla="*/ 0 w 167264"/>
                <a:gd name="connsiteY1" fmla="*/ 146792 h 146792"/>
                <a:gd name="connsiteX2" fmla="*/ 0 w 167264"/>
                <a:gd name="connsiteY2" fmla="*/ 0 h 14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264" h="146792">
                  <a:moveTo>
                    <a:pt x="167264" y="0"/>
                  </a:moveTo>
                  <a:lnTo>
                    <a:pt x="0" y="146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/>
            <a:srcRect l="27103"/>
            <a:stretch>
              <a:fillRect/>
            </a:stretch>
          </p:blipFill>
          <p:spPr>
            <a:xfrm rot="16200000" flipH="1" flipV="1">
              <a:off x="10728326" y="28791"/>
              <a:ext cx="634313" cy="969225"/>
            </a:xfrm>
            <a:custGeom>
              <a:avLst/>
              <a:gdLst>
                <a:gd name="connsiteX0" fmla="*/ 0 w 634313"/>
                <a:gd name="connsiteY0" fmla="*/ 969225 h 969225"/>
                <a:gd name="connsiteX1" fmla="*/ 0 w 634313"/>
                <a:gd name="connsiteY1" fmla="*/ 0 h 969225"/>
                <a:gd name="connsiteX2" fmla="*/ 634313 w 634313"/>
                <a:gd name="connsiteY2" fmla="*/ 0 h 969225"/>
                <a:gd name="connsiteX3" fmla="*/ 634313 w 634313"/>
                <a:gd name="connsiteY3" fmla="*/ 969225 h 96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13" h="969225">
                  <a:moveTo>
                    <a:pt x="0" y="969225"/>
                  </a:moveTo>
                  <a:lnTo>
                    <a:pt x="0" y="0"/>
                  </a:lnTo>
                  <a:lnTo>
                    <a:pt x="634313" y="0"/>
                  </a:lnTo>
                  <a:lnTo>
                    <a:pt x="634313" y="969225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21"/>
          <p:cNvSpPr/>
          <p:nvPr/>
        </p:nvSpPr>
        <p:spPr>
          <a:xfrm flipV="1">
            <a:off x="0" y="5537349"/>
            <a:ext cx="2882301" cy="1425057"/>
          </a:xfrm>
          <a:custGeom>
            <a:avLst/>
            <a:gdLst>
              <a:gd name="connsiteX0" fmla="*/ 0 w 3553959"/>
              <a:gd name="connsiteY0" fmla="*/ 0 h 1757136"/>
              <a:gd name="connsiteX1" fmla="*/ 3553959 w 3553959"/>
              <a:gd name="connsiteY1" fmla="*/ 0 h 1757136"/>
              <a:gd name="connsiteX2" fmla="*/ 3114675 w 3553959"/>
              <a:gd name="connsiteY2" fmla="*/ 1757136 h 1757136"/>
              <a:gd name="connsiteX3" fmla="*/ 0 w 3553959"/>
              <a:gd name="connsiteY3" fmla="*/ 1757136 h 17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959" h="1757136">
                <a:moveTo>
                  <a:pt x="0" y="0"/>
                </a:moveTo>
                <a:lnTo>
                  <a:pt x="3553959" y="0"/>
                </a:lnTo>
                <a:lnTo>
                  <a:pt x="3114675" y="1757136"/>
                </a:lnTo>
                <a:lnTo>
                  <a:pt x="0" y="1757136"/>
                </a:lnTo>
                <a:close/>
              </a:path>
            </a:pathLst>
          </a:custGeom>
          <a:gradFill flip="none" rotWithShape="1">
            <a:gsLst>
              <a:gs pos="0">
                <a:srgbClr val="FF8FC1"/>
              </a:gs>
              <a:gs pos="70000">
                <a:srgbClr val="FF89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 flipV="1">
            <a:off x="151790" y="4381500"/>
            <a:ext cx="2883957" cy="3132846"/>
            <a:chOff x="8666906" y="-613281"/>
            <a:chExt cx="3272269" cy="3554670"/>
          </a:xfrm>
        </p:grpSpPr>
        <p:sp>
          <p:nvSpPr>
            <p:cNvPr id="35" name="任意多边形: 形状 34"/>
            <p:cNvSpPr/>
            <p:nvPr/>
          </p:nvSpPr>
          <p:spPr>
            <a:xfrm rot="2476214" flipH="1" flipV="1">
              <a:off x="11663398" y="1054004"/>
              <a:ext cx="275777" cy="1479781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 rot="2476214" flipV="1">
              <a:off x="11389389" y="399914"/>
              <a:ext cx="51707" cy="2421728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 rot="2476214" flipH="1" flipV="1">
              <a:off x="10876541" y="206842"/>
              <a:ext cx="207309" cy="2734547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 rot="2476214" flipH="1" flipV="1">
              <a:off x="11157601" y="-313735"/>
              <a:ext cx="207309" cy="1975611"/>
            </a:xfrm>
            <a:custGeom>
              <a:avLst/>
              <a:gdLst>
                <a:gd name="connsiteX0" fmla="*/ 207309 w 207309"/>
                <a:gd name="connsiteY0" fmla="*/ 1793676 h 1975611"/>
                <a:gd name="connsiteX1" fmla="*/ 0 w 207309"/>
                <a:gd name="connsiteY1" fmla="*/ 1975611 h 1975611"/>
                <a:gd name="connsiteX2" fmla="*/ 0 w 207309"/>
                <a:gd name="connsiteY2" fmla="*/ 0 h 1975611"/>
                <a:gd name="connsiteX3" fmla="*/ 207309 w 207309"/>
                <a:gd name="connsiteY3" fmla="*/ 0 h 197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975611">
                  <a:moveTo>
                    <a:pt x="207309" y="1793676"/>
                  </a:moveTo>
                  <a:lnTo>
                    <a:pt x="0" y="1975611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solidFill>
              <a:srgbClr val="FFC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rot="2476214" flipH="1" flipV="1">
              <a:off x="10246465" y="-128486"/>
              <a:ext cx="207309" cy="2734547"/>
            </a:xfrm>
            <a:prstGeom prst="rect">
              <a:avLst/>
            </a:pr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任意多边形: 形状 39"/>
            <p:cNvSpPr/>
            <p:nvPr/>
          </p:nvSpPr>
          <p:spPr>
            <a:xfrm rot="2476214" flipH="1" flipV="1">
              <a:off x="9264900" y="-351684"/>
              <a:ext cx="207309" cy="2734547"/>
            </a:xfrm>
            <a:custGeom>
              <a:avLst/>
              <a:gdLst>
                <a:gd name="connsiteX0" fmla="*/ 207309 w 207309"/>
                <a:gd name="connsiteY0" fmla="*/ 2659108 h 2734547"/>
                <a:gd name="connsiteX1" fmla="*/ 121349 w 207309"/>
                <a:gd name="connsiteY1" fmla="*/ 2734547 h 2734547"/>
                <a:gd name="connsiteX2" fmla="*/ 0 w 207309"/>
                <a:gd name="connsiteY2" fmla="*/ 2734547 h 2734547"/>
                <a:gd name="connsiteX3" fmla="*/ 0 w 207309"/>
                <a:gd name="connsiteY3" fmla="*/ 0 h 2734547"/>
                <a:gd name="connsiteX4" fmla="*/ 207309 w 207309"/>
                <a:gd name="connsiteY4" fmla="*/ 0 h 273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09" h="2734547">
                  <a:moveTo>
                    <a:pt x="207309" y="2659108"/>
                  </a:moveTo>
                  <a:lnTo>
                    <a:pt x="121349" y="2734547"/>
                  </a:lnTo>
                  <a:lnTo>
                    <a:pt x="0" y="2734547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F2FF"/>
                </a:gs>
                <a:gs pos="70000">
                  <a:srgbClr val="ABE2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任意多边形: 形状 40"/>
            <p:cNvSpPr/>
            <p:nvPr/>
          </p:nvSpPr>
          <p:spPr>
            <a:xfrm rot="2476214" flipH="1" flipV="1">
              <a:off x="9606589" y="-613281"/>
              <a:ext cx="1022824" cy="1782112"/>
            </a:xfrm>
            <a:custGeom>
              <a:avLst/>
              <a:gdLst>
                <a:gd name="connsiteX0" fmla="*/ 830985 w 830985"/>
                <a:gd name="connsiteY0" fmla="*/ 1052838 h 1782112"/>
                <a:gd name="connsiteX1" fmla="*/ 0 w 830985"/>
                <a:gd name="connsiteY1" fmla="*/ 1782112 h 1782112"/>
                <a:gd name="connsiteX2" fmla="*/ 0 w 830985"/>
                <a:gd name="connsiteY2" fmla="*/ 0 h 1782112"/>
                <a:gd name="connsiteX3" fmla="*/ 830985 w 830985"/>
                <a:gd name="connsiteY3" fmla="*/ 0 h 178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985" h="1782112">
                  <a:moveTo>
                    <a:pt x="830985" y="1052838"/>
                  </a:moveTo>
                  <a:lnTo>
                    <a:pt x="0" y="1782112"/>
                  </a:lnTo>
                  <a:lnTo>
                    <a:pt x="0" y="0"/>
                  </a:lnTo>
                  <a:lnTo>
                    <a:pt x="83098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 rot="2476214" flipH="1" flipV="1">
              <a:off x="8666906" y="-300411"/>
              <a:ext cx="207309" cy="1868329"/>
            </a:xfrm>
            <a:custGeom>
              <a:avLst/>
              <a:gdLst>
                <a:gd name="connsiteX0" fmla="*/ 207309 w 207309"/>
                <a:gd name="connsiteY0" fmla="*/ 1686394 h 1868329"/>
                <a:gd name="connsiteX1" fmla="*/ 0 w 207309"/>
                <a:gd name="connsiteY1" fmla="*/ 1868329 h 1868329"/>
                <a:gd name="connsiteX2" fmla="*/ 0 w 207309"/>
                <a:gd name="connsiteY2" fmla="*/ 0 h 1868329"/>
                <a:gd name="connsiteX3" fmla="*/ 207309 w 207309"/>
                <a:gd name="connsiteY3" fmla="*/ 0 h 186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09" h="1868329">
                  <a:moveTo>
                    <a:pt x="207309" y="1686394"/>
                  </a:moveTo>
                  <a:lnTo>
                    <a:pt x="0" y="1868329"/>
                  </a:lnTo>
                  <a:lnTo>
                    <a:pt x="0" y="0"/>
                  </a:lnTo>
                  <a:lnTo>
                    <a:pt x="207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 rot="2476214" flipH="1" flipV="1">
              <a:off x="9048412" y="-97130"/>
              <a:ext cx="167264" cy="146792"/>
            </a:xfrm>
            <a:custGeom>
              <a:avLst/>
              <a:gdLst>
                <a:gd name="connsiteX0" fmla="*/ 167264 w 167264"/>
                <a:gd name="connsiteY0" fmla="*/ 0 h 146792"/>
                <a:gd name="connsiteX1" fmla="*/ 0 w 167264"/>
                <a:gd name="connsiteY1" fmla="*/ 146792 h 146792"/>
                <a:gd name="connsiteX2" fmla="*/ 0 w 167264"/>
                <a:gd name="connsiteY2" fmla="*/ 0 h 14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264" h="146792">
                  <a:moveTo>
                    <a:pt x="167264" y="0"/>
                  </a:moveTo>
                  <a:lnTo>
                    <a:pt x="0" y="146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 cstate="print"/>
            <a:srcRect l="27103"/>
            <a:stretch>
              <a:fillRect/>
            </a:stretch>
          </p:blipFill>
          <p:spPr>
            <a:xfrm rot="16200000" flipH="1" flipV="1">
              <a:off x="10728326" y="28791"/>
              <a:ext cx="634313" cy="969225"/>
            </a:xfrm>
            <a:custGeom>
              <a:avLst/>
              <a:gdLst>
                <a:gd name="connsiteX0" fmla="*/ 0 w 634313"/>
                <a:gd name="connsiteY0" fmla="*/ 969225 h 969225"/>
                <a:gd name="connsiteX1" fmla="*/ 0 w 634313"/>
                <a:gd name="connsiteY1" fmla="*/ 0 h 969225"/>
                <a:gd name="connsiteX2" fmla="*/ 634313 w 634313"/>
                <a:gd name="connsiteY2" fmla="*/ 0 h 969225"/>
                <a:gd name="connsiteX3" fmla="*/ 634313 w 634313"/>
                <a:gd name="connsiteY3" fmla="*/ 969225 h 96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13" h="969225">
                  <a:moveTo>
                    <a:pt x="0" y="969225"/>
                  </a:moveTo>
                  <a:lnTo>
                    <a:pt x="0" y="0"/>
                  </a:lnTo>
                  <a:lnTo>
                    <a:pt x="634313" y="0"/>
                  </a:lnTo>
                  <a:lnTo>
                    <a:pt x="634313" y="969225"/>
                  </a:lnTo>
                  <a:close/>
                </a:path>
              </a:pathLst>
            </a:custGeom>
          </p:spPr>
        </p:pic>
      </p:grpSp>
      <p:sp>
        <p:nvSpPr>
          <p:cNvPr id="51" name="任意多边形: 形状 50"/>
          <p:cNvSpPr/>
          <p:nvPr/>
        </p:nvSpPr>
        <p:spPr>
          <a:xfrm>
            <a:off x="11245845" y="5602514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9C9FFF"/>
              </a:gs>
              <a:gs pos="100000">
                <a:srgbClr val="9C9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2" name="任意多边形: 形状 51"/>
          <p:cNvSpPr/>
          <p:nvPr/>
        </p:nvSpPr>
        <p:spPr>
          <a:xfrm>
            <a:off x="370109" y="590549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7AC8FF"/>
              </a:gs>
              <a:gs pos="100000">
                <a:srgbClr val="7AC8FF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65" name="组合 64"/>
          <p:cNvGrpSpPr/>
          <p:nvPr/>
        </p:nvGrpSpPr>
        <p:grpSpPr>
          <a:xfrm flipV="1">
            <a:off x="1254874" y="1651003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 flipH="1">
            <a:off x="10169367" y="3997781"/>
            <a:ext cx="513963" cy="1322614"/>
            <a:chOff x="11487240" y="1943100"/>
            <a:chExt cx="936534" cy="2410045"/>
          </a:xfrm>
        </p:grpSpPr>
        <p:sp>
          <p:nvSpPr>
            <p:cNvPr id="67" name="任意多边形: 形状 66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8" name="任意多边形: 形状 67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0" name="矩形: 圆角 49"/>
          <p:cNvSpPr/>
          <p:nvPr/>
        </p:nvSpPr>
        <p:spPr>
          <a:xfrm>
            <a:off x="4927600" y="1855847"/>
            <a:ext cx="2336800" cy="76035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FFFC4"/>
              </a:gs>
              <a:gs pos="70000">
                <a:srgbClr val="A7FF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阿里巴巴普惠体 M" panose="00020600040101010101" pitchFamily="18" charset="-122"/>
                <a:sym typeface="Arial"/>
              </a:rPr>
              <a:t>PART-02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阿里巴巴普惠体 M" panose="00020600040101010101" pitchFamily="18" charset="-122"/>
              <a:sym typeface="Arial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692400" y="2782551"/>
            <a:ext cx="680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57" name="PA-文本框 88"/>
          <p:cNvSpPr txBox="1"/>
          <p:nvPr>
            <p:custDataLst>
              <p:tags r:id="rId1"/>
            </p:custDataLst>
          </p:nvPr>
        </p:nvSpPr>
        <p:spPr>
          <a:xfrm>
            <a:off x="3822700" y="4177539"/>
            <a:ext cx="4546600" cy="796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enter your text, change the color or size of the text. You can also format the appropriate text and adjust the line spacing of the text. </a:t>
            </a:r>
          </a:p>
        </p:txBody>
      </p:sp>
      <p:sp>
        <p:nvSpPr>
          <p:cNvPr id="58" name="任意多边形: 形状 57"/>
          <p:cNvSpPr/>
          <p:nvPr/>
        </p:nvSpPr>
        <p:spPr>
          <a:xfrm rot="16200000" flipH="1">
            <a:off x="8329140" y="5175249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D9D9D9"/>
              </a:gs>
              <a:gs pos="100000">
                <a:srgbClr val="D9D9D9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9" name="任意多边形: 形状 58"/>
          <p:cNvSpPr/>
          <p:nvPr/>
        </p:nvSpPr>
        <p:spPr>
          <a:xfrm rot="16200000" flipH="1">
            <a:off x="3220232" y="1968858"/>
            <a:ext cx="393950" cy="810986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D9D9D9"/>
              </a:gs>
              <a:gs pos="100000">
                <a:srgbClr val="D9D9D9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51" grpId="0" animBg="1"/>
      <p:bldP spid="52" grpId="0" animBg="1"/>
      <p:bldP spid="50" grpId="0" animBg="1"/>
      <p:bldP spid="56" grpId="0"/>
      <p:bldP spid="57" grpId="0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 flipH="1" flipV="1">
            <a:off x="11642362" y="-368297"/>
            <a:ext cx="513963" cy="1322614"/>
            <a:chOff x="11487240" y="1943100"/>
            <a:chExt cx="936534" cy="2410045"/>
          </a:xfrm>
        </p:grpSpPr>
        <p:sp>
          <p:nvSpPr>
            <p:cNvPr id="62" name="任意多边形: 形状 61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467100" y="39495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itchFamily="2" charset="-122"/>
                <a:ea typeface="字魂35号-经典雅黑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2867" y="5877381"/>
            <a:ext cx="513963" cy="1322614"/>
            <a:chOff x="11487240" y="1943100"/>
            <a:chExt cx="936534" cy="2410045"/>
          </a:xfrm>
        </p:grpSpPr>
        <p:sp>
          <p:nvSpPr>
            <p:cNvPr id="101" name="任意多边形: 形状 100"/>
            <p:cNvSpPr/>
            <p:nvPr/>
          </p:nvSpPr>
          <p:spPr>
            <a:xfrm rot="19123786" flipH="1">
              <a:off x="12180723" y="2302335"/>
              <a:ext cx="243051" cy="1304179"/>
            </a:xfrm>
            <a:custGeom>
              <a:avLst/>
              <a:gdLst>
                <a:gd name="connsiteX0" fmla="*/ 0 w 243840"/>
                <a:gd name="connsiteY0" fmla="*/ 0 h 1325334"/>
                <a:gd name="connsiteX1" fmla="*/ 243840 w 243840"/>
                <a:gd name="connsiteY1" fmla="*/ 0 h 1325334"/>
                <a:gd name="connsiteX2" fmla="*/ 243840 w 243840"/>
                <a:gd name="connsiteY2" fmla="*/ 1325334 h 1325334"/>
                <a:gd name="connsiteX3" fmla="*/ 0 w 243840"/>
                <a:gd name="connsiteY3" fmla="*/ 1047486 h 1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" h="1325334">
                  <a:moveTo>
                    <a:pt x="0" y="0"/>
                  </a:moveTo>
                  <a:lnTo>
                    <a:pt x="243840" y="0"/>
                  </a:lnTo>
                  <a:lnTo>
                    <a:pt x="243840" y="1325334"/>
                  </a:lnTo>
                  <a:lnTo>
                    <a:pt x="0" y="10474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 rot="19123786">
              <a:off x="11939229" y="2048636"/>
              <a:ext cx="45571" cy="2134347"/>
            </a:xfrm>
            <a:custGeom>
              <a:avLst/>
              <a:gdLst>
                <a:gd name="connsiteX0" fmla="*/ 45719 w 45719"/>
                <a:gd name="connsiteY0" fmla="*/ 0 h 2168969"/>
                <a:gd name="connsiteX1" fmla="*/ 0 w 45719"/>
                <a:gd name="connsiteY1" fmla="*/ 0 h 2168969"/>
                <a:gd name="connsiteX2" fmla="*/ 0 w 45719"/>
                <a:gd name="connsiteY2" fmla="*/ 2168969 h 2168969"/>
                <a:gd name="connsiteX3" fmla="*/ 45719 w 45719"/>
                <a:gd name="connsiteY3" fmla="*/ 2116873 h 21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2168969">
                  <a:moveTo>
                    <a:pt x="45719" y="0"/>
                  </a:moveTo>
                  <a:lnTo>
                    <a:pt x="0" y="0"/>
                  </a:lnTo>
                  <a:lnTo>
                    <a:pt x="0" y="2168969"/>
                  </a:lnTo>
                  <a:lnTo>
                    <a:pt x="45719" y="21168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 rot="19123786" flipH="1">
              <a:off x="11487240" y="1943100"/>
              <a:ext cx="182708" cy="2410045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8" name="íş1iḓê"/>
          <p:cNvGrpSpPr/>
          <p:nvPr/>
        </p:nvGrpSpPr>
        <p:grpSpPr>
          <a:xfrm>
            <a:off x="716801" y="2128283"/>
            <a:ext cx="10860642" cy="2302035"/>
            <a:chOff x="658258" y="2790742"/>
            <a:chExt cx="10860642" cy="2302035"/>
          </a:xfrm>
        </p:grpSpPr>
        <p:sp>
          <p:nvSpPr>
            <p:cNvPr id="19" name="işḻîḑe"/>
            <p:cNvSpPr txBox="1"/>
            <p:nvPr/>
          </p:nvSpPr>
          <p:spPr>
            <a:xfrm>
              <a:off x="658258" y="2790743"/>
              <a:ext cx="7168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91376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01</a:t>
              </a:r>
            </a:p>
          </p:txBody>
        </p:sp>
        <p:cxnSp>
          <p:nvCxnSpPr>
            <p:cNvPr id="20" name="iṩļidê"/>
            <p:cNvCxnSpPr/>
            <p:nvPr/>
          </p:nvCxnSpPr>
          <p:spPr>
            <a:xfrm>
              <a:off x="871158" y="4310310"/>
              <a:ext cx="10647742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îṩḷiḋe"/>
            <p:cNvSpPr txBox="1"/>
            <p:nvPr/>
          </p:nvSpPr>
          <p:spPr>
            <a:xfrm>
              <a:off x="3351592" y="4569557"/>
              <a:ext cx="68545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91376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02</a:t>
              </a:r>
            </a:p>
          </p:txBody>
        </p:sp>
        <p:sp>
          <p:nvSpPr>
            <p:cNvPr id="22" name="ïşľidè"/>
            <p:cNvSpPr txBox="1"/>
            <p:nvPr/>
          </p:nvSpPr>
          <p:spPr>
            <a:xfrm>
              <a:off x="6063302" y="2790742"/>
              <a:ext cx="6051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91376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03</a:t>
              </a:r>
            </a:p>
          </p:txBody>
        </p:sp>
        <p:sp>
          <p:nvSpPr>
            <p:cNvPr id="23" name="iṩľîde"/>
            <p:cNvSpPr txBox="1"/>
            <p:nvPr/>
          </p:nvSpPr>
          <p:spPr>
            <a:xfrm>
              <a:off x="8883945" y="4569556"/>
              <a:ext cx="685454" cy="523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91376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04</a:t>
              </a:r>
            </a:p>
          </p:txBody>
        </p:sp>
        <p:sp>
          <p:nvSpPr>
            <p:cNvPr id="24" name="ïṩ1íḑè"/>
            <p:cNvSpPr/>
            <p:nvPr/>
          </p:nvSpPr>
          <p:spPr>
            <a:xfrm>
              <a:off x="872478" y="4231078"/>
              <a:ext cx="147734" cy="147734"/>
            </a:xfrm>
            <a:prstGeom prst="rect">
              <a:avLst/>
            </a:prstGeom>
            <a:gradFill flip="none" rotWithShape="1">
              <a:gsLst>
                <a:gs pos="0">
                  <a:srgbClr val="89FEE4"/>
                </a:gs>
                <a:gs pos="70000">
                  <a:srgbClr val="83FFD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íśľíďê"/>
            <p:cNvSpPr/>
            <p:nvPr/>
          </p:nvSpPr>
          <p:spPr>
            <a:xfrm>
              <a:off x="3569169" y="4231078"/>
              <a:ext cx="147734" cy="147734"/>
            </a:xfrm>
            <a:prstGeom prst="rect">
              <a:avLst/>
            </a:prstGeom>
            <a:gradFill flip="none" rotWithShape="1">
              <a:gsLst>
                <a:gs pos="0">
                  <a:srgbClr val="FF8FC1"/>
                </a:gs>
                <a:gs pos="70000">
                  <a:srgbClr val="FF89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îṩ1ïḑè"/>
            <p:cNvSpPr/>
            <p:nvPr/>
          </p:nvSpPr>
          <p:spPr>
            <a:xfrm>
              <a:off x="6277525" y="4231078"/>
              <a:ext cx="147734" cy="147734"/>
            </a:xfrm>
            <a:prstGeom prst="rect">
              <a:avLst/>
            </a:prstGeom>
            <a:gradFill flip="none" rotWithShape="1">
              <a:gsLst>
                <a:gs pos="0">
                  <a:srgbClr val="8DE8FF"/>
                </a:gs>
                <a:gs pos="70000">
                  <a:srgbClr val="7AC8FF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i$ḷïdé"/>
            <p:cNvSpPr/>
            <p:nvPr/>
          </p:nvSpPr>
          <p:spPr>
            <a:xfrm>
              <a:off x="9100833" y="4231078"/>
              <a:ext cx="147734" cy="1477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838947" y="2931893"/>
            <a:ext cx="1538883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61762" y="4040537"/>
            <a:ext cx="1716339" cy="931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3501714" y="4773392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524529" y="2110136"/>
            <a:ext cx="1716339" cy="931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8827247" y="4773392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50062" y="2110136"/>
            <a:ext cx="1716339" cy="931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6164481" y="2931893"/>
            <a:ext cx="1538883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 defTabSz="457200">
              <a:spcBef>
                <a:spcPct val="0"/>
              </a:spcBef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阿里巴巴普惠体 B" panose="00020600040101010101" pitchFamily="18" charset="-122"/>
                <a:sym typeface="Arial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阿里巴巴普惠体 B" panose="00020600040101010101" pitchFamily="18" charset="-122"/>
              <a:sym typeface="Arial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187296" y="4040537"/>
            <a:ext cx="1716339" cy="9314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987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1335</Words>
  <Application>Microsoft Office PowerPoint</Application>
  <PresentationFormat>宽屏</PresentationFormat>
  <Paragraphs>209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等线 Light</vt:lpstr>
      <vt:lpstr>微软雅黑</vt:lpstr>
      <vt:lpstr>字魂35号-经典雅黑</vt:lpstr>
      <vt:lpstr>Arial</vt:lpstr>
      <vt:lpstr>Calibri</vt:lpstr>
      <vt:lpstr>MS Reference Sans Serif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dc:description>www.1ppt.com</dc:description>
  <cp:lastModifiedBy>之灵</cp:lastModifiedBy>
  <cp:revision>29</cp:revision>
  <dcterms:created xsi:type="dcterms:W3CDTF">2018-04-18T06:17:00Z</dcterms:created>
  <dcterms:modified xsi:type="dcterms:W3CDTF">2023-10-07T05:09:40Z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F9F8621AEB7643B993A72237133786C5_12</vt:lpwstr>
  </property>
  <property fmtid="{D5CDD505-2E9C-101B-9397-08002B2CF9AE}" pid="3" name="KSOProductBuildVer">
    <vt:lpwstr>2052-12.1.0.15120</vt:lpwstr>
  </property>
</Properties>
</file>