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4" r:id="rId2"/>
  </p:sldMasterIdLst>
  <p:notesMasterIdLst>
    <p:notesMasterId r:id="rId28"/>
  </p:notesMasterIdLst>
  <p:sldIdLst>
    <p:sldId id="256" r:id="rId3"/>
    <p:sldId id="282" r:id="rId4"/>
    <p:sldId id="263" r:id="rId5"/>
    <p:sldId id="279" r:id="rId6"/>
    <p:sldId id="266" r:id="rId7"/>
    <p:sldId id="274" r:id="rId8"/>
    <p:sldId id="267" r:id="rId9"/>
    <p:sldId id="285" r:id="rId10"/>
    <p:sldId id="269" r:id="rId11"/>
    <p:sldId id="273" r:id="rId12"/>
    <p:sldId id="268" r:id="rId13"/>
    <p:sldId id="281" r:id="rId14"/>
    <p:sldId id="286" r:id="rId15"/>
    <p:sldId id="276" r:id="rId16"/>
    <p:sldId id="264" r:id="rId17"/>
    <p:sldId id="280" r:id="rId18"/>
    <p:sldId id="265" r:id="rId19"/>
    <p:sldId id="275" r:id="rId20"/>
    <p:sldId id="287" r:id="rId21"/>
    <p:sldId id="271" r:id="rId22"/>
    <p:sldId id="277" r:id="rId23"/>
    <p:sldId id="272" r:id="rId24"/>
    <p:sldId id="278" r:id="rId25"/>
    <p:sldId id="283" r:id="rId26"/>
    <p:sldId id="284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4F73"/>
    <a:srgbClr val="FAF3F3"/>
    <a:srgbClr val="E9620D"/>
    <a:srgbClr val="DEF0F4"/>
    <a:srgbClr val="FAF4F4"/>
    <a:srgbClr val="CDBF97"/>
    <a:srgbClr val="8D7545"/>
    <a:srgbClr val="ECE8E5"/>
    <a:srgbClr val="E4CBCB"/>
    <a:srgbClr val="A887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338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60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11577D22-AD28-43FC-8EB4-B134A7D334C3}" type="datetimeFigureOut">
              <a:rPr lang="zh-CN" altLang="en-US" smtClean="0"/>
              <a:t>2023/10/21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三极准柔宋" panose="00000500000000000000" pitchFamily="2" charset="-122"/>
                <a:ea typeface="三极准柔宋" panose="00000500000000000000" pitchFamily="2" charset="-122"/>
              </a:defRPr>
            </a:lvl1pPr>
          </a:lstStyle>
          <a:p>
            <a:fld id="{DA8C8EFA-96ED-4A18-B46D-8BDC030E3AF6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3257060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三极准柔宋" panose="00000500000000000000" pitchFamily="2" charset="-122"/>
        <a:ea typeface="三极准柔宋" panose="00000500000000000000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33578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35766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模板来自于： 第一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baseline="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https://www.freeppt7.com/</a:t>
            </a:r>
            <a:endParaRPr lang="zh-CN" altLang="en-US" dirty="0"/>
          </a:p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466498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05769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087373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907413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6771005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959096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664100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58954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8681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800664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878762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09486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7693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5793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6098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35893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4631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hangye/" TargetMode="External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54868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29775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3691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63661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277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6681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9186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1694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48404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8346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269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5742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9107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7188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61742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1953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0798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11919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973157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95008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0452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3623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024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6310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62881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44609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51334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21620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49673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7986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21484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761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0448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405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438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124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93029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48830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18850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4855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73064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117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86724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9726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59175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84162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98967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4110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726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7462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866582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726639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819266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62860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6833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12631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17716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TextBox 2"/>
          <p:cNvSpPr txBox="1"/>
          <p:nvPr userDrawn="1"/>
        </p:nvSpPr>
        <p:spPr>
          <a:xfrm>
            <a:off x="453650" y="0"/>
            <a:ext cx="54006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  <p:extLst>
      <p:ext uri="{BB962C8B-B14F-4D97-AF65-F5344CB8AC3E}">
        <p14:creationId xmlns:p14="http://schemas.microsoft.com/office/powerpoint/2010/main" val="3195515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3977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95945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三极准柔宋" panose="00000500000000000000" pitchFamily="2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ftr="0" dt="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0625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 defTabSz="914400"/>
              <a:t>2023/10/21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pPr defTabSz="914400"/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pPr defTabSz="914400"/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 defTabSz="914400"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0074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06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32654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672685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3151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  <p:sldLayoutId id="2147483669" r:id="rId20"/>
    <p:sldLayoutId id="2147483670" r:id="rId21"/>
    <p:sldLayoutId id="2147483671" r:id="rId22"/>
    <p:sldLayoutId id="2147483672" r:id="rId23"/>
    <p:sldLayoutId id="2147483673" r:id="rId24"/>
    <p:sldLayoutId id="2147483674" r:id="rId25"/>
    <p:sldLayoutId id="2147483675" r:id="rId26"/>
    <p:sldLayoutId id="2147483676" r:id="rId27"/>
    <p:sldLayoutId id="2147483677" r:id="rId28"/>
    <p:sldLayoutId id="2147483678" r:id="rId29"/>
    <p:sldLayoutId id="2147483679" r:id="rId30"/>
    <p:sldLayoutId id="2147483680" r:id="rId31"/>
    <p:sldLayoutId id="2147483681" r:id="rId32"/>
    <p:sldLayoutId id="2147483682" r:id="rId33"/>
    <p:sldLayoutId id="2147483683" r:id="rId34"/>
    <p:sldLayoutId id="2147483684" r:id="rId35"/>
    <p:sldLayoutId id="2147483685" r:id="rId36"/>
    <p:sldLayoutId id="2147483686" r:id="rId37"/>
    <p:sldLayoutId id="2147483687" r:id="rId38"/>
    <p:sldLayoutId id="2147483688" r:id="rId39"/>
    <p:sldLayoutId id="2147483689" r:id="rId40"/>
    <p:sldLayoutId id="2147483690" r:id="rId41"/>
    <p:sldLayoutId id="2147483691" r:id="rId42"/>
    <p:sldLayoutId id="2147483692" r:id="rId43"/>
    <p:sldLayoutId id="2147483693" r:id="rId44"/>
    <p:sldLayoutId id="2147483694" r:id="rId45"/>
    <p:sldLayoutId id="2147483695" r:id="rId46"/>
    <p:sldLayoutId id="2147483696" r:id="rId47"/>
    <p:sldLayoutId id="2147483697" r:id="rId48"/>
    <p:sldLayoutId id="2147483698" r:id="rId49"/>
    <p:sldLayoutId id="2147483699" r:id="rId50"/>
    <p:sldLayoutId id="2147483700" r:id="rId51"/>
    <p:sldLayoutId id="2147483701" r:id="rId52"/>
    <p:sldLayoutId id="2147483702" r:id="rId53"/>
    <p:sldLayoutId id="2147483703" r:id="rId54"/>
    <p:sldLayoutId id="2147483704" r:id="rId55"/>
    <p:sldLayoutId id="2147483705" r:id="rId56"/>
    <p:sldLayoutId id="2147483706" r:id="rId57"/>
    <p:sldLayoutId id="2147483707" r:id="rId58"/>
    <p:sldLayoutId id="2147483708" r:id="rId59"/>
    <p:sldLayoutId id="2147483709" r:id="rId60"/>
    <p:sldLayoutId id="2147483710" r:id="rId61"/>
    <p:sldLayoutId id="2147483711" r:id="rId62"/>
    <p:sldLayoutId id="2147483712" r:id="rId63"/>
    <p:sldLayoutId id="2147483713" r:id="rId64"/>
    <p:sldLayoutId id="2147483650" r:id="rId65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  <p:hf sldNum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3132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5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5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5.xml"/><Relationship Id="rId4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001" y="-2667002"/>
            <a:ext cx="6858002" cy="12192002"/>
          </a:xfrm>
          <a:prstGeom prst="rect">
            <a:avLst/>
          </a:prstGeom>
          <a:ln>
            <a:solidFill>
              <a:srgbClr val="FAF3F3"/>
            </a:solidFill>
          </a:ln>
        </p:spPr>
      </p:pic>
      <p:pic>
        <p:nvPicPr>
          <p:cNvPr id="5" name="图片 4" descr="图片包含 文字&#10;&#10;描述已自动生成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3242965" y="-1643064"/>
            <a:ext cx="5706070" cy="1014412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423949" y="575962"/>
            <a:ext cx="4923989" cy="5706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705600" y="5750104"/>
            <a:ext cx="3855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0485080" y="5594783"/>
            <a:ext cx="310642" cy="3106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566984" y="2470980"/>
            <a:ext cx="52999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PPT TEMPLATES</a:t>
            </a:r>
            <a:endParaRPr lang="zh-CN" alt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949782" y="3581832"/>
            <a:ext cx="2085975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058132" y="1851502"/>
            <a:ext cx="3853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latin typeface="Arial"/>
                <a:ea typeface="微软雅黑"/>
                <a:sym typeface="Arial"/>
              </a:rPr>
              <a:t>FASHION REPORT</a:t>
            </a:r>
            <a:endParaRPr lang="zh-CN" altLang="en-US" sz="1100" dirty="0">
              <a:latin typeface="Arial"/>
              <a:ea typeface="微软雅黑"/>
              <a:sym typeface="Arial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7862526" y="4489660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24F73"/>
              </a:gs>
              <a:gs pos="100000">
                <a:srgbClr val="202020"/>
              </a:gs>
            </a:gsLst>
            <a:lin ang="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www.freeppt7.com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0" name="íşḷíḑê"/>
          <p:cNvSpPr/>
          <p:nvPr/>
        </p:nvSpPr>
        <p:spPr bwMode="auto">
          <a:xfrm>
            <a:off x="6633897" y="3716595"/>
            <a:ext cx="4793673" cy="44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anchor="t" anchorCtr="0">
            <a:noAutofit/>
          </a:bodyPr>
          <a:lstStyle/>
          <a:p>
            <a:pPr algn="ctr"/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2" name="Rounded Rectangle 7">
            <a:extLst>
              <a:ext uri="{FF2B5EF4-FFF2-40B4-BE49-F238E27FC236}">
                <a16:creationId xmlns:a16="http://schemas.microsoft.com/office/drawing/2014/main" id="{CDEFA0CB-C0CA-E7F5-3393-DAE7BCEAA0DD}"/>
              </a:ext>
            </a:extLst>
          </p:cNvPr>
          <p:cNvSpPr/>
          <p:nvPr/>
        </p:nvSpPr>
        <p:spPr>
          <a:xfrm>
            <a:off x="9799454" y="1623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3" grpId="0"/>
      <p:bldP spid="17" grpId="0"/>
      <p:bldP spid="1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S1îḓé"/>
          <p:cNvSpPr/>
          <p:nvPr/>
        </p:nvSpPr>
        <p:spPr bwMode="auto">
          <a:xfrm>
            <a:off x="144016" y="3448"/>
            <a:ext cx="5015880" cy="6858000"/>
          </a:xfrm>
          <a:prstGeom prst="homePlate">
            <a:avLst>
              <a:gd name="adj" fmla="val 49046"/>
            </a:avLst>
          </a:prstGeom>
          <a:solidFill>
            <a:schemeClr val="tx1">
              <a:lumMod val="20000"/>
              <a:lumOff val="80000"/>
            </a:schemeClr>
          </a:solid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S1idè"/>
          <p:cNvSpPr/>
          <p:nvPr/>
        </p:nvSpPr>
        <p:spPr bwMode="auto">
          <a:xfrm>
            <a:off x="144016" y="0"/>
            <a:ext cx="5015880" cy="6858000"/>
          </a:xfrm>
          <a:prstGeom prst="homePlate">
            <a:avLst>
              <a:gd name="adj" fmla="val 51739"/>
            </a:avLst>
          </a:pr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isļîḍè"/>
          <p:cNvSpPr/>
          <p:nvPr/>
        </p:nvSpPr>
        <p:spPr bwMode="auto">
          <a:xfrm>
            <a:off x="0" y="0"/>
            <a:ext cx="4871864" cy="6858000"/>
          </a:xfrm>
          <a:prstGeom prst="homePlate">
            <a:avLst>
              <a:gd name="adj" fmla="val 49253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9525">
            <a:noFill/>
            <a:rou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îṩḻíḍé"/>
          <p:cNvSpPr/>
          <p:nvPr/>
        </p:nvSpPr>
        <p:spPr bwMode="auto">
          <a:xfrm>
            <a:off x="6155919" y="3997125"/>
            <a:ext cx="2172895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Copy paste fonts. Choose the only option to retain text……</a:t>
            </a:r>
          </a:p>
        </p:txBody>
      </p:sp>
      <p:sp>
        <p:nvSpPr>
          <p:cNvPr id="8" name="ïṩḻiḍé"/>
          <p:cNvSpPr txBox="1"/>
          <p:nvPr/>
        </p:nvSpPr>
        <p:spPr bwMode="auto">
          <a:xfrm>
            <a:off x="6155919" y="3527254"/>
            <a:ext cx="2172895" cy="3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Arial"/>
                <a:ea typeface="微软雅黑"/>
                <a:sym typeface="Arial"/>
              </a:rPr>
              <a:t>Text here</a:t>
            </a:r>
            <a:endParaRPr lang="zh-CN" altLang="en-US" b="1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9" name="í$ľíḋé"/>
          <p:cNvGrpSpPr/>
          <p:nvPr/>
        </p:nvGrpSpPr>
        <p:grpSpPr>
          <a:xfrm>
            <a:off x="5640630" y="3728151"/>
            <a:ext cx="396484" cy="396484"/>
            <a:chOff x="1078239" y="3542244"/>
            <a:chExt cx="504056" cy="504056"/>
          </a:xfrm>
        </p:grpSpPr>
        <p:sp>
          <p:nvSpPr>
            <p:cNvPr id="29" name="îsľïḑê"/>
            <p:cNvSpPr/>
            <p:nvPr/>
          </p:nvSpPr>
          <p:spPr bwMode="auto">
            <a:xfrm>
              <a:off x="1078239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ïṧḷîḓe"/>
            <p:cNvSpPr/>
            <p:nvPr/>
          </p:nvSpPr>
          <p:spPr bwMode="auto">
            <a:xfrm>
              <a:off x="1161783" y="3633589"/>
              <a:ext cx="336969" cy="321365"/>
            </a:xfrm>
            <a:custGeom>
              <a:avLst/>
              <a:gdLst>
                <a:gd name="connsiteX0" fmla="*/ 315778 w 607639"/>
                <a:gd name="connsiteY0" fmla="*/ 173080 h 579502"/>
                <a:gd name="connsiteX1" fmla="*/ 315778 w 607639"/>
                <a:gd name="connsiteY1" fmla="*/ 266058 h 579502"/>
                <a:gd name="connsiteX2" fmla="*/ 303493 w 607639"/>
                <a:gd name="connsiteY2" fmla="*/ 278325 h 579502"/>
                <a:gd name="connsiteX3" fmla="*/ 210375 w 607639"/>
                <a:gd name="connsiteY3" fmla="*/ 278325 h 579502"/>
                <a:gd name="connsiteX4" fmla="*/ 303493 w 607639"/>
                <a:gd name="connsiteY4" fmla="*/ 359925 h 579502"/>
                <a:gd name="connsiteX5" fmla="*/ 397500 w 607639"/>
                <a:gd name="connsiteY5" fmla="*/ 266058 h 579502"/>
                <a:gd name="connsiteX6" fmla="*/ 315778 w 607639"/>
                <a:gd name="connsiteY6" fmla="*/ 173080 h 579502"/>
                <a:gd name="connsiteX7" fmla="*/ 249814 w 607639"/>
                <a:gd name="connsiteY7" fmla="*/ 160816 h 579502"/>
                <a:gd name="connsiteX8" fmla="*/ 198110 w 607639"/>
                <a:gd name="connsiteY8" fmla="*/ 212449 h 579502"/>
                <a:gd name="connsiteX9" fmla="*/ 249814 w 607639"/>
                <a:gd name="connsiteY9" fmla="*/ 212449 h 579502"/>
                <a:gd name="connsiteX10" fmla="*/ 303493 w 607639"/>
                <a:gd name="connsiteY10" fmla="*/ 147835 h 579502"/>
                <a:gd name="connsiteX11" fmla="*/ 421981 w 607639"/>
                <a:gd name="connsiteY11" fmla="*/ 266058 h 579502"/>
                <a:gd name="connsiteX12" fmla="*/ 303493 w 607639"/>
                <a:gd name="connsiteY12" fmla="*/ 384370 h 579502"/>
                <a:gd name="connsiteX13" fmla="*/ 185093 w 607639"/>
                <a:gd name="connsiteY13" fmla="*/ 266058 h 579502"/>
                <a:gd name="connsiteX14" fmla="*/ 197289 w 607639"/>
                <a:gd name="connsiteY14" fmla="*/ 253880 h 579502"/>
                <a:gd name="connsiteX15" fmla="*/ 291297 w 607639"/>
                <a:gd name="connsiteY15" fmla="*/ 253880 h 579502"/>
                <a:gd name="connsiteX16" fmla="*/ 291297 w 607639"/>
                <a:gd name="connsiteY16" fmla="*/ 160013 h 579502"/>
                <a:gd name="connsiteX17" fmla="*/ 303493 w 607639"/>
                <a:gd name="connsiteY17" fmla="*/ 147835 h 579502"/>
                <a:gd name="connsiteX18" fmla="*/ 262095 w 607639"/>
                <a:gd name="connsiteY18" fmla="*/ 135133 h 579502"/>
                <a:gd name="connsiteX19" fmla="*/ 274287 w 607639"/>
                <a:gd name="connsiteY19" fmla="*/ 147397 h 579502"/>
                <a:gd name="connsiteX20" fmla="*/ 274287 w 607639"/>
                <a:gd name="connsiteY20" fmla="*/ 224713 h 579502"/>
                <a:gd name="connsiteX21" fmla="*/ 262095 w 607639"/>
                <a:gd name="connsiteY21" fmla="*/ 236888 h 579502"/>
                <a:gd name="connsiteX22" fmla="*/ 184672 w 607639"/>
                <a:gd name="connsiteY22" fmla="*/ 236888 h 579502"/>
                <a:gd name="connsiteX23" fmla="*/ 172391 w 607639"/>
                <a:gd name="connsiteY23" fmla="*/ 224713 h 579502"/>
                <a:gd name="connsiteX24" fmla="*/ 262095 w 607639"/>
                <a:gd name="connsiteY24" fmla="*/ 135133 h 579502"/>
                <a:gd name="connsiteX25" fmla="*/ 58120 w 607639"/>
                <a:gd name="connsiteY25" fmla="*/ 108514 h 579502"/>
                <a:gd name="connsiteX26" fmla="*/ 58120 w 607639"/>
                <a:gd name="connsiteY26" fmla="*/ 413970 h 579502"/>
                <a:gd name="connsiteX27" fmla="*/ 549430 w 607639"/>
                <a:gd name="connsiteY27" fmla="*/ 413970 h 579502"/>
                <a:gd name="connsiteX28" fmla="*/ 549430 w 607639"/>
                <a:gd name="connsiteY28" fmla="*/ 108514 h 579502"/>
                <a:gd name="connsiteX29" fmla="*/ 27236 w 607639"/>
                <a:gd name="connsiteY29" fmla="*/ 56079 h 579502"/>
                <a:gd name="connsiteX30" fmla="*/ 27236 w 607639"/>
                <a:gd name="connsiteY30" fmla="*/ 81319 h 579502"/>
                <a:gd name="connsiteX31" fmla="*/ 580403 w 607639"/>
                <a:gd name="connsiteY31" fmla="*/ 81319 h 579502"/>
                <a:gd name="connsiteX32" fmla="*/ 580403 w 607639"/>
                <a:gd name="connsiteY32" fmla="*/ 56079 h 579502"/>
                <a:gd name="connsiteX33" fmla="*/ 303775 w 607639"/>
                <a:gd name="connsiteY33" fmla="*/ 0 h 579502"/>
                <a:gd name="connsiteX34" fmla="*/ 317393 w 607639"/>
                <a:gd name="connsiteY34" fmla="*/ 13597 h 579502"/>
                <a:gd name="connsiteX35" fmla="*/ 317393 w 607639"/>
                <a:gd name="connsiteY35" fmla="*/ 28884 h 579502"/>
                <a:gd name="connsiteX36" fmla="*/ 580403 w 607639"/>
                <a:gd name="connsiteY36" fmla="*/ 28884 h 579502"/>
                <a:gd name="connsiteX37" fmla="*/ 607639 w 607639"/>
                <a:gd name="connsiteY37" fmla="*/ 56079 h 579502"/>
                <a:gd name="connsiteX38" fmla="*/ 607639 w 607639"/>
                <a:gd name="connsiteY38" fmla="*/ 81319 h 579502"/>
                <a:gd name="connsiteX39" fmla="*/ 580403 w 607639"/>
                <a:gd name="connsiteY39" fmla="*/ 108514 h 579502"/>
                <a:gd name="connsiteX40" fmla="*/ 576665 w 607639"/>
                <a:gd name="connsiteY40" fmla="*/ 108514 h 579502"/>
                <a:gd name="connsiteX41" fmla="*/ 576665 w 607639"/>
                <a:gd name="connsiteY41" fmla="*/ 413970 h 579502"/>
                <a:gd name="connsiteX42" fmla="*/ 549430 w 607639"/>
                <a:gd name="connsiteY42" fmla="*/ 441165 h 579502"/>
                <a:gd name="connsiteX43" fmla="*/ 317393 w 607639"/>
                <a:gd name="connsiteY43" fmla="*/ 441165 h 579502"/>
                <a:gd name="connsiteX44" fmla="*/ 317393 w 607639"/>
                <a:gd name="connsiteY44" fmla="*/ 481069 h 579502"/>
                <a:gd name="connsiteX45" fmla="*/ 418236 w 607639"/>
                <a:gd name="connsiteY45" fmla="*/ 554923 h 579502"/>
                <a:gd name="connsiteX46" fmla="*/ 421173 w 607639"/>
                <a:gd name="connsiteY46" fmla="*/ 573942 h 579502"/>
                <a:gd name="connsiteX47" fmla="*/ 410225 w 607639"/>
                <a:gd name="connsiteY47" fmla="*/ 579452 h 579502"/>
                <a:gd name="connsiteX48" fmla="*/ 402215 w 607639"/>
                <a:gd name="connsiteY48" fmla="*/ 576874 h 579502"/>
                <a:gd name="connsiteX49" fmla="*/ 317393 w 607639"/>
                <a:gd name="connsiteY49" fmla="*/ 514752 h 579502"/>
                <a:gd name="connsiteX50" fmla="*/ 317393 w 607639"/>
                <a:gd name="connsiteY50" fmla="*/ 565854 h 579502"/>
                <a:gd name="connsiteX51" fmla="*/ 303775 w 607639"/>
                <a:gd name="connsiteY51" fmla="*/ 579452 h 579502"/>
                <a:gd name="connsiteX52" fmla="*/ 290157 w 607639"/>
                <a:gd name="connsiteY52" fmla="*/ 565854 h 579502"/>
                <a:gd name="connsiteX53" fmla="*/ 290157 w 607639"/>
                <a:gd name="connsiteY53" fmla="*/ 514752 h 579502"/>
                <a:gd name="connsiteX54" fmla="*/ 205424 w 607639"/>
                <a:gd name="connsiteY54" fmla="*/ 576874 h 579502"/>
                <a:gd name="connsiteX55" fmla="*/ 186377 w 607639"/>
                <a:gd name="connsiteY55" fmla="*/ 573942 h 579502"/>
                <a:gd name="connsiteX56" fmla="*/ 189314 w 607639"/>
                <a:gd name="connsiteY56" fmla="*/ 554923 h 579502"/>
                <a:gd name="connsiteX57" fmla="*/ 290157 w 607639"/>
                <a:gd name="connsiteY57" fmla="*/ 481069 h 579502"/>
                <a:gd name="connsiteX58" fmla="*/ 290157 w 607639"/>
                <a:gd name="connsiteY58" fmla="*/ 441165 h 579502"/>
                <a:gd name="connsiteX59" fmla="*/ 58120 w 607639"/>
                <a:gd name="connsiteY59" fmla="*/ 441165 h 579502"/>
                <a:gd name="connsiteX60" fmla="*/ 30885 w 607639"/>
                <a:gd name="connsiteY60" fmla="*/ 413970 h 579502"/>
                <a:gd name="connsiteX61" fmla="*/ 30885 w 607639"/>
                <a:gd name="connsiteY61" fmla="*/ 108514 h 579502"/>
                <a:gd name="connsiteX62" fmla="*/ 27236 w 607639"/>
                <a:gd name="connsiteY62" fmla="*/ 108514 h 579502"/>
                <a:gd name="connsiteX63" fmla="*/ 0 w 607639"/>
                <a:gd name="connsiteY63" fmla="*/ 81319 h 579502"/>
                <a:gd name="connsiteX64" fmla="*/ 0 w 607639"/>
                <a:gd name="connsiteY64" fmla="*/ 56079 h 579502"/>
                <a:gd name="connsiteX65" fmla="*/ 27236 w 607639"/>
                <a:gd name="connsiteY65" fmla="*/ 28884 h 579502"/>
                <a:gd name="connsiteX66" fmla="*/ 290157 w 607639"/>
                <a:gd name="connsiteY66" fmla="*/ 28884 h 579502"/>
                <a:gd name="connsiteX67" fmla="*/ 290157 w 607639"/>
                <a:gd name="connsiteY67" fmla="*/ 13597 h 579502"/>
                <a:gd name="connsiteX68" fmla="*/ 303775 w 607639"/>
                <a:gd name="connsiteY68" fmla="*/ 0 h 5795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607639" h="579502">
                  <a:moveTo>
                    <a:pt x="315778" y="173080"/>
                  </a:moveTo>
                  <a:lnTo>
                    <a:pt x="315778" y="266058"/>
                  </a:lnTo>
                  <a:cubicBezTo>
                    <a:pt x="315778" y="272814"/>
                    <a:pt x="310258" y="278325"/>
                    <a:pt x="303493" y="278325"/>
                  </a:cubicBezTo>
                  <a:lnTo>
                    <a:pt x="210375" y="278325"/>
                  </a:lnTo>
                  <a:cubicBezTo>
                    <a:pt x="216429" y="324281"/>
                    <a:pt x="255866" y="359925"/>
                    <a:pt x="303493" y="359925"/>
                  </a:cubicBezTo>
                  <a:cubicBezTo>
                    <a:pt x="355303" y="359925"/>
                    <a:pt x="397500" y="317792"/>
                    <a:pt x="397500" y="266058"/>
                  </a:cubicBezTo>
                  <a:cubicBezTo>
                    <a:pt x="397500" y="218502"/>
                    <a:pt x="361802" y="179124"/>
                    <a:pt x="315778" y="173080"/>
                  </a:cubicBezTo>
                  <a:close/>
                  <a:moveTo>
                    <a:pt x="249814" y="160816"/>
                  </a:moveTo>
                  <a:cubicBezTo>
                    <a:pt x="223740" y="165793"/>
                    <a:pt x="203093" y="186410"/>
                    <a:pt x="198110" y="212449"/>
                  </a:cubicBezTo>
                  <a:lnTo>
                    <a:pt x="249814" y="212449"/>
                  </a:lnTo>
                  <a:close/>
                  <a:moveTo>
                    <a:pt x="303493" y="147835"/>
                  </a:moveTo>
                  <a:cubicBezTo>
                    <a:pt x="368835" y="147835"/>
                    <a:pt x="421981" y="200902"/>
                    <a:pt x="421981" y="266058"/>
                  </a:cubicBezTo>
                  <a:cubicBezTo>
                    <a:pt x="421981" y="331303"/>
                    <a:pt x="368835" y="384370"/>
                    <a:pt x="303493" y="384370"/>
                  </a:cubicBezTo>
                  <a:cubicBezTo>
                    <a:pt x="238239" y="384370"/>
                    <a:pt x="185093" y="331303"/>
                    <a:pt x="185093" y="266058"/>
                  </a:cubicBezTo>
                  <a:cubicBezTo>
                    <a:pt x="185093" y="259303"/>
                    <a:pt x="190523" y="253880"/>
                    <a:pt x="197289" y="253880"/>
                  </a:cubicBezTo>
                  <a:lnTo>
                    <a:pt x="291297" y="253880"/>
                  </a:lnTo>
                  <a:lnTo>
                    <a:pt x="291297" y="160013"/>
                  </a:lnTo>
                  <a:cubicBezTo>
                    <a:pt x="291297" y="153257"/>
                    <a:pt x="296727" y="147835"/>
                    <a:pt x="303493" y="147835"/>
                  </a:cubicBezTo>
                  <a:close/>
                  <a:moveTo>
                    <a:pt x="262095" y="135133"/>
                  </a:moveTo>
                  <a:cubicBezTo>
                    <a:pt x="268859" y="135133"/>
                    <a:pt x="274287" y="140643"/>
                    <a:pt x="274287" y="147397"/>
                  </a:cubicBezTo>
                  <a:lnTo>
                    <a:pt x="274287" y="224713"/>
                  </a:lnTo>
                  <a:cubicBezTo>
                    <a:pt x="274287" y="231467"/>
                    <a:pt x="268859" y="236888"/>
                    <a:pt x="262095" y="236888"/>
                  </a:cubicBezTo>
                  <a:lnTo>
                    <a:pt x="184672" y="236888"/>
                  </a:lnTo>
                  <a:cubicBezTo>
                    <a:pt x="177909" y="236888"/>
                    <a:pt x="172391" y="231467"/>
                    <a:pt x="172391" y="224713"/>
                  </a:cubicBezTo>
                  <a:cubicBezTo>
                    <a:pt x="172391" y="175302"/>
                    <a:pt x="212616" y="135133"/>
                    <a:pt x="262095" y="135133"/>
                  </a:cubicBezTo>
                  <a:close/>
                  <a:moveTo>
                    <a:pt x="58120" y="108514"/>
                  </a:moveTo>
                  <a:lnTo>
                    <a:pt x="58120" y="413970"/>
                  </a:lnTo>
                  <a:lnTo>
                    <a:pt x="549430" y="413970"/>
                  </a:lnTo>
                  <a:lnTo>
                    <a:pt x="549430" y="108514"/>
                  </a:lnTo>
                  <a:close/>
                  <a:moveTo>
                    <a:pt x="27236" y="56079"/>
                  </a:moveTo>
                  <a:lnTo>
                    <a:pt x="27236" y="81319"/>
                  </a:lnTo>
                  <a:lnTo>
                    <a:pt x="580403" y="81319"/>
                  </a:lnTo>
                  <a:lnTo>
                    <a:pt x="580403" y="56079"/>
                  </a:lnTo>
                  <a:close/>
                  <a:moveTo>
                    <a:pt x="303775" y="0"/>
                  </a:moveTo>
                  <a:cubicBezTo>
                    <a:pt x="311341" y="0"/>
                    <a:pt x="317393" y="6132"/>
                    <a:pt x="317393" y="13597"/>
                  </a:cubicBezTo>
                  <a:lnTo>
                    <a:pt x="317393" y="28884"/>
                  </a:lnTo>
                  <a:lnTo>
                    <a:pt x="580403" y="28884"/>
                  </a:lnTo>
                  <a:cubicBezTo>
                    <a:pt x="595356" y="28884"/>
                    <a:pt x="607639" y="41148"/>
                    <a:pt x="607639" y="56079"/>
                  </a:cubicBezTo>
                  <a:lnTo>
                    <a:pt x="607639" y="81319"/>
                  </a:lnTo>
                  <a:cubicBezTo>
                    <a:pt x="607639" y="96338"/>
                    <a:pt x="595356" y="108514"/>
                    <a:pt x="580403" y="108514"/>
                  </a:cubicBezTo>
                  <a:lnTo>
                    <a:pt x="576665" y="108514"/>
                  </a:lnTo>
                  <a:lnTo>
                    <a:pt x="576665" y="413970"/>
                  </a:lnTo>
                  <a:cubicBezTo>
                    <a:pt x="576665" y="428990"/>
                    <a:pt x="564472" y="441165"/>
                    <a:pt x="549430" y="441165"/>
                  </a:cubicBezTo>
                  <a:lnTo>
                    <a:pt x="317393" y="441165"/>
                  </a:lnTo>
                  <a:lnTo>
                    <a:pt x="317393" y="481069"/>
                  </a:lnTo>
                  <a:lnTo>
                    <a:pt x="418236" y="554923"/>
                  </a:lnTo>
                  <a:cubicBezTo>
                    <a:pt x="424377" y="559366"/>
                    <a:pt x="425623" y="567898"/>
                    <a:pt x="421173" y="573942"/>
                  </a:cubicBezTo>
                  <a:cubicBezTo>
                    <a:pt x="418503" y="577585"/>
                    <a:pt x="414409" y="579452"/>
                    <a:pt x="410225" y="579452"/>
                  </a:cubicBezTo>
                  <a:cubicBezTo>
                    <a:pt x="407466" y="579452"/>
                    <a:pt x="404618" y="578652"/>
                    <a:pt x="402215" y="576874"/>
                  </a:cubicBezTo>
                  <a:lnTo>
                    <a:pt x="317393" y="514752"/>
                  </a:lnTo>
                  <a:lnTo>
                    <a:pt x="317393" y="565854"/>
                  </a:lnTo>
                  <a:cubicBezTo>
                    <a:pt x="317393" y="573408"/>
                    <a:pt x="311341" y="579452"/>
                    <a:pt x="303775" y="579452"/>
                  </a:cubicBezTo>
                  <a:cubicBezTo>
                    <a:pt x="296299" y="579452"/>
                    <a:pt x="290157" y="573408"/>
                    <a:pt x="290157" y="565854"/>
                  </a:cubicBezTo>
                  <a:lnTo>
                    <a:pt x="290157" y="514752"/>
                  </a:lnTo>
                  <a:lnTo>
                    <a:pt x="205424" y="576874"/>
                  </a:lnTo>
                  <a:cubicBezTo>
                    <a:pt x="199372" y="581318"/>
                    <a:pt x="190827" y="579985"/>
                    <a:pt x="186377" y="573942"/>
                  </a:cubicBezTo>
                  <a:cubicBezTo>
                    <a:pt x="181927" y="567898"/>
                    <a:pt x="183262" y="559366"/>
                    <a:pt x="189314" y="554923"/>
                  </a:cubicBezTo>
                  <a:lnTo>
                    <a:pt x="290157" y="481069"/>
                  </a:lnTo>
                  <a:lnTo>
                    <a:pt x="290157" y="441165"/>
                  </a:lnTo>
                  <a:lnTo>
                    <a:pt x="58120" y="441165"/>
                  </a:lnTo>
                  <a:cubicBezTo>
                    <a:pt x="43167" y="441165"/>
                    <a:pt x="30885" y="428990"/>
                    <a:pt x="30885" y="413970"/>
                  </a:cubicBezTo>
                  <a:lnTo>
                    <a:pt x="30885" y="108514"/>
                  </a:lnTo>
                  <a:lnTo>
                    <a:pt x="27236" y="108514"/>
                  </a:lnTo>
                  <a:cubicBezTo>
                    <a:pt x="12194" y="108514"/>
                    <a:pt x="0" y="96338"/>
                    <a:pt x="0" y="81319"/>
                  </a:cubicBezTo>
                  <a:lnTo>
                    <a:pt x="0" y="56079"/>
                  </a:lnTo>
                  <a:cubicBezTo>
                    <a:pt x="0" y="41148"/>
                    <a:pt x="12194" y="28884"/>
                    <a:pt x="27236" y="28884"/>
                  </a:cubicBezTo>
                  <a:lnTo>
                    <a:pt x="290157" y="28884"/>
                  </a:lnTo>
                  <a:lnTo>
                    <a:pt x="290157" y="13597"/>
                  </a:lnTo>
                  <a:cubicBezTo>
                    <a:pt x="290157" y="6132"/>
                    <a:pt x="296299" y="0"/>
                    <a:pt x="303775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0000" lnSpcReduction="20000"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0" name="îšḷîḑê"/>
          <p:cNvSpPr/>
          <p:nvPr/>
        </p:nvSpPr>
        <p:spPr bwMode="auto">
          <a:xfrm>
            <a:off x="9347593" y="3997125"/>
            <a:ext cx="2172895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Copy paste fonts. Choose the only option to retain text……</a:t>
            </a:r>
          </a:p>
        </p:txBody>
      </p:sp>
      <p:sp>
        <p:nvSpPr>
          <p:cNvPr id="11" name="ïşľîḍè"/>
          <p:cNvSpPr txBox="1"/>
          <p:nvPr/>
        </p:nvSpPr>
        <p:spPr bwMode="auto">
          <a:xfrm>
            <a:off x="9347593" y="3527254"/>
            <a:ext cx="2172895" cy="3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Arial"/>
                <a:ea typeface="微软雅黑"/>
                <a:sym typeface="Arial"/>
              </a:rPr>
              <a:t>Text here</a:t>
            </a:r>
            <a:endParaRPr lang="zh-CN" altLang="en-US" b="1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2" name="i$ļîḑe"/>
          <p:cNvGrpSpPr/>
          <p:nvPr/>
        </p:nvGrpSpPr>
        <p:grpSpPr>
          <a:xfrm>
            <a:off x="8832304" y="3728151"/>
            <a:ext cx="396484" cy="396484"/>
            <a:chOff x="4269913" y="3542244"/>
            <a:chExt cx="504056" cy="504056"/>
          </a:xfrm>
        </p:grpSpPr>
        <p:sp>
          <p:nvSpPr>
            <p:cNvPr id="27" name="ïśļíḑè"/>
            <p:cNvSpPr/>
            <p:nvPr/>
          </p:nvSpPr>
          <p:spPr bwMode="auto">
            <a:xfrm>
              <a:off x="4269913" y="354224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ïṡļíḍê"/>
            <p:cNvSpPr/>
            <p:nvPr/>
          </p:nvSpPr>
          <p:spPr bwMode="auto">
            <a:xfrm>
              <a:off x="4353457" y="3626022"/>
              <a:ext cx="336969" cy="336499"/>
            </a:xfrm>
            <a:custGeom>
              <a:avLst/>
              <a:gdLst>
                <a:gd name="connsiteX0" fmla="*/ 126452 w 606933"/>
                <a:gd name="connsiteY0" fmla="*/ 239923 h 606087"/>
                <a:gd name="connsiteX1" fmla="*/ 191364 w 606933"/>
                <a:gd name="connsiteY1" fmla="*/ 239923 h 606087"/>
                <a:gd name="connsiteX2" fmla="*/ 289791 w 606933"/>
                <a:gd name="connsiteY2" fmla="*/ 336874 h 606087"/>
                <a:gd name="connsiteX3" fmla="*/ 303467 w 606933"/>
                <a:gd name="connsiteY3" fmla="*/ 345627 h 606087"/>
                <a:gd name="connsiteX4" fmla="*/ 317142 w 606933"/>
                <a:gd name="connsiteY4" fmla="*/ 336874 h 606087"/>
                <a:gd name="connsiteX5" fmla="*/ 415569 w 606933"/>
                <a:gd name="connsiteY5" fmla="*/ 239923 h 606087"/>
                <a:gd name="connsiteX6" fmla="*/ 480481 w 606933"/>
                <a:gd name="connsiteY6" fmla="*/ 239923 h 606087"/>
                <a:gd name="connsiteX7" fmla="*/ 480481 w 606933"/>
                <a:gd name="connsiteY7" fmla="*/ 404009 h 606087"/>
                <a:gd name="connsiteX8" fmla="*/ 316083 w 606933"/>
                <a:gd name="connsiteY8" fmla="*/ 404009 h 606087"/>
                <a:gd name="connsiteX9" fmla="*/ 316083 w 606933"/>
                <a:gd name="connsiteY9" fmla="*/ 441905 h 606087"/>
                <a:gd name="connsiteX10" fmla="*/ 568988 w 606933"/>
                <a:gd name="connsiteY10" fmla="*/ 441905 h 606087"/>
                <a:gd name="connsiteX11" fmla="*/ 568988 w 606933"/>
                <a:gd name="connsiteY11" fmla="*/ 505096 h 606087"/>
                <a:gd name="connsiteX12" fmla="*/ 606933 w 606933"/>
                <a:gd name="connsiteY12" fmla="*/ 505096 h 606087"/>
                <a:gd name="connsiteX13" fmla="*/ 606933 w 606933"/>
                <a:gd name="connsiteY13" fmla="*/ 606087 h 606087"/>
                <a:gd name="connsiteX14" fmla="*/ 505714 w 606933"/>
                <a:gd name="connsiteY14" fmla="*/ 606087 h 606087"/>
                <a:gd name="connsiteX15" fmla="*/ 505714 w 606933"/>
                <a:gd name="connsiteY15" fmla="*/ 505096 h 606087"/>
                <a:gd name="connsiteX16" fmla="*/ 543659 w 606933"/>
                <a:gd name="connsiteY16" fmla="*/ 505096 h 606087"/>
                <a:gd name="connsiteX17" fmla="*/ 543659 w 606933"/>
                <a:gd name="connsiteY17" fmla="*/ 467105 h 606087"/>
                <a:gd name="connsiteX18" fmla="*/ 316083 w 606933"/>
                <a:gd name="connsiteY18" fmla="*/ 467105 h 606087"/>
                <a:gd name="connsiteX19" fmla="*/ 316083 w 606933"/>
                <a:gd name="connsiteY19" fmla="*/ 505096 h 606087"/>
                <a:gd name="connsiteX20" fmla="*/ 354028 w 606933"/>
                <a:gd name="connsiteY20" fmla="*/ 505096 h 606087"/>
                <a:gd name="connsiteX21" fmla="*/ 354028 w 606933"/>
                <a:gd name="connsiteY21" fmla="*/ 606087 h 606087"/>
                <a:gd name="connsiteX22" fmla="*/ 252905 w 606933"/>
                <a:gd name="connsiteY22" fmla="*/ 606087 h 606087"/>
                <a:gd name="connsiteX23" fmla="*/ 252905 w 606933"/>
                <a:gd name="connsiteY23" fmla="*/ 505096 h 606087"/>
                <a:gd name="connsiteX24" fmla="*/ 290850 w 606933"/>
                <a:gd name="connsiteY24" fmla="*/ 505096 h 606087"/>
                <a:gd name="connsiteX25" fmla="*/ 290850 w 606933"/>
                <a:gd name="connsiteY25" fmla="*/ 467105 h 606087"/>
                <a:gd name="connsiteX26" fmla="*/ 63274 w 606933"/>
                <a:gd name="connsiteY26" fmla="*/ 467105 h 606087"/>
                <a:gd name="connsiteX27" fmla="*/ 63274 w 606933"/>
                <a:gd name="connsiteY27" fmla="*/ 505096 h 606087"/>
                <a:gd name="connsiteX28" fmla="*/ 101123 w 606933"/>
                <a:gd name="connsiteY28" fmla="*/ 505096 h 606087"/>
                <a:gd name="connsiteX29" fmla="*/ 101123 w 606933"/>
                <a:gd name="connsiteY29" fmla="*/ 606087 h 606087"/>
                <a:gd name="connsiteX30" fmla="*/ 0 w 606933"/>
                <a:gd name="connsiteY30" fmla="*/ 606087 h 606087"/>
                <a:gd name="connsiteX31" fmla="*/ 0 w 606933"/>
                <a:gd name="connsiteY31" fmla="*/ 505096 h 606087"/>
                <a:gd name="connsiteX32" fmla="*/ 37945 w 606933"/>
                <a:gd name="connsiteY32" fmla="*/ 505096 h 606087"/>
                <a:gd name="connsiteX33" fmla="*/ 37945 w 606933"/>
                <a:gd name="connsiteY33" fmla="*/ 441905 h 606087"/>
                <a:gd name="connsiteX34" fmla="*/ 290850 w 606933"/>
                <a:gd name="connsiteY34" fmla="*/ 441905 h 606087"/>
                <a:gd name="connsiteX35" fmla="*/ 290850 w 606933"/>
                <a:gd name="connsiteY35" fmla="*/ 404009 h 606087"/>
                <a:gd name="connsiteX36" fmla="*/ 126452 w 606933"/>
                <a:gd name="connsiteY36" fmla="*/ 404009 h 606087"/>
                <a:gd name="connsiteX37" fmla="*/ 303502 w 606933"/>
                <a:gd name="connsiteY37" fmla="*/ 71264 h 606087"/>
                <a:gd name="connsiteX38" fmla="*/ 250822 w 606933"/>
                <a:gd name="connsiteY38" fmla="*/ 122140 h 606087"/>
                <a:gd name="connsiteX39" fmla="*/ 303502 w 606933"/>
                <a:gd name="connsiteY39" fmla="*/ 173111 h 606087"/>
                <a:gd name="connsiteX40" fmla="*/ 356183 w 606933"/>
                <a:gd name="connsiteY40" fmla="*/ 122140 h 606087"/>
                <a:gd name="connsiteX41" fmla="*/ 303502 w 606933"/>
                <a:gd name="connsiteY41" fmla="*/ 71264 h 606087"/>
                <a:gd name="connsiteX42" fmla="*/ 303502 w 606933"/>
                <a:gd name="connsiteY42" fmla="*/ 0 h 606087"/>
                <a:gd name="connsiteX43" fmla="*/ 429955 w 606933"/>
                <a:gd name="connsiteY43" fmla="*/ 122140 h 606087"/>
                <a:gd name="connsiteX44" fmla="*/ 303502 w 606933"/>
                <a:gd name="connsiteY44" fmla="*/ 315639 h 606087"/>
                <a:gd name="connsiteX45" fmla="*/ 177049 w 606933"/>
                <a:gd name="connsiteY45" fmla="*/ 122140 h 606087"/>
                <a:gd name="connsiteX46" fmla="*/ 303502 w 606933"/>
                <a:gd name="connsiteY46" fmla="*/ 0 h 6060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06933" h="606087">
                  <a:moveTo>
                    <a:pt x="126452" y="239923"/>
                  </a:moveTo>
                  <a:lnTo>
                    <a:pt x="191364" y="239923"/>
                  </a:lnTo>
                  <a:cubicBezTo>
                    <a:pt x="230851" y="298209"/>
                    <a:pt x="286131" y="334566"/>
                    <a:pt x="289791" y="336874"/>
                  </a:cubicBezTo>
                  <a:lnTo>
                    <a:pt x="303467" y="345627"/>
                  </a:lnTo>
                  <a:lnTo>
                    <a:pt x="317142" y="336874"/>
                  </a:lnTo>
                  <a:cubicBezTo>
                    <a:pt x="320802" y="334566"/>
                    <a:pt x="376083" y="298209"/>
                    <a:pt x="415569" y="239923"/>
                  </a:cubicBezTo>
                  <a:lnTo>
                    <a:pt x="480481" y="239923"/>
                  </a:lnTo>
                  <a:lnTo>
                    <a:pt x="480481" y="404009"/>
                  </a:lnTo>
                  <a:lnTo>
                    <a:pt x="316083" y="404009"/>
                  </a:lnTo>
                  <a:lnTo>
                    <a:pt x="316083" y="441905"/>
                  </a:lnTo>
                  <a:lnTo>
                    <a:pt x="568988" y="441905"/>
                  </a:lnTo>
                  <a:lnTo>
                    <a:pt x="568988" y="505096"/>
                  </a:lnTo>
                  <a:lnTo>
                    <a:pt x="606933" y="505096"/>
                  </a:lnTo>
                  <a:lnTo>
                    <a:pt x="606933" y="606087"/>
                  </a:lnTo>
                  <a:lnTo>
                    <a:pt x="505714" y="606087"/>
                  </a:lnTo>
                  <a:lnTo>
                    <a:pt x="505714" y="505096"/>
                  </a:lnTo>
                  <a:lnTo>
                    <a:pt x="543659" y="505096"/>
                  </a:lnTo>
                  <a:lnTo>
                    <a:pt x="543659" y="467105"/>
                  </a:lnTo>
                  <a:lnTo>
                    <a:pt x="316083" y="467105"/>
                  </a:lnTo>
                  <a:lnTo>
                    <a:pt x="316083" y="505096"/>
                  </a:lnTo>
                  <a:lnTo>
                    <a:pt x="354028" y="505096"/>
                  </a:lnTo>
                  <a:lnTo>
                    <a:pt x="354028" y="606087"/>
                  </a:lnTo>
                  <a:lnTo>
                    <a:pt x="252905" y="606087"/>
                  </a:lnTo>
                  <a:lnTo>
                    <a:pt x="252905" y="505096"/>
                  </a:lnTo>
                  <a:lnTo>
                    <a:pt x="290850" y="505096"/>
                  </a:lnTo>
                  <a:lnTo>
                    <a:pt x="290850" y="467105"/>
                  </a:lnTo>
                  <a:lnTo>
                    <a:pt x="63274" y="467105"/>
                  </a:lnTo>
                  <a:lnTo>
                    <a:pt x="63274" y="505096"/>
                  </a:lnTo>
                  <a:lnTo>
                    <a:pt x="101123" y="505096"/>
                  </a:lnTo>
                  <a:lnTo>
                    <a:pt x="101123" y="606087"/>
                  </a:lnTo>
                  <a:lnTo>
                    <a:pt x="0" y="606087"/>
                  </a:lnTo>
                  <a:lnTo>
                    <a:pt x="0" y="505096"/>
                  </a:lnTo>
                  <a:lnTo>
                    <a:pt x="37945" y="505096"/>
                  </a:lnTo>
                  <a:lnTo>
                    <a:pt x="37945" y="441905"/>
                  </a:lnTo>
                  <a:lnTo>
                    <a:pt x="290850" y="441905"/>
                  </a:lnTo>
                  <a:lnTo>
                    <a:pt x="290850" y="404009"/>
                  </a:lnTo>
                  <a:lnTo>
                    <a:pt x="126452" y="404009"/>
                  </a:lnTo>
                  <a:close/>
                  <a:moveTo>
                    <a:pt x="303502" y="71264"/>
                  </a:moveTo>
                  <a:cubicBezTo>
                    <a:pt x="274417" y="71264"/>
                    <a:pt x="250822" y="94057"/>
                    <a:pt x="250822" y="122140"/>
                  </a:cubicBezTo>
                  <a:cubicBezTo>
                    <a:pt x="250822" y="150318"/>
                    <a:pt x="274417" y="173111"/>
                    <a:pt x="303502" y="173111"/>
                  </a:cubicBezTo>
                  <a:cubicBezTo>
                    <a:pt x="332587" y="173111"/>
                    <a:pt x="356183" y="150318"/>
                    <a:pt x="356183" y="122140"/>
                  </a:cubicBezTo>
                  <a:cubicBezTo>
                    <a:pt x="356183" y="94057"/>
                    <a:pt x="332587" y="71264"/>
                    <a:pt x="303502" y="71264"/>
                  </a:cubicBezTo>
                  <a:close/>
                  <a:moveTo>
                    <a:pt x="303502" y="0"/>
                  </a:moveTo>
                  <a:cubicBezTo>
                    <a:pt x="373326" y="0"/>
                    <a:pt x="429955" y="54723"/>
                    <a:pt x="429955" y="122140"/>
                  </a:cubicBezTo>
                  <a:cubicBezTo>
                    <a:pt x="429955" y="234181"/>
                    <a:pt x="303502" y="315639"/>
                    <a:pt x="303502" y="315639"/>
                  </a:cubicBezTo>
                  <a:cubicBezTo>
                    <a:pt x="303502" y="315639"/>
                    <a:pt x="177049" y="234181"/>
                    <a:pt x="177049" y="122140"/>
                  </a:cubicBezTo>
                  <a:cubicBezTo>
                    <a:pt x="177049" y="54723"/>
                    <a:pt x="233679" y="0"/>
                    <a:pt x="303502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3" name="iśļîḓé"/>
          <p:cNvSpPr/>
          <p:nvPr/>
        </p:nvSpPr>
        <p:spPr bwMode="auto">
          <a:xfrm>
            <a:off x="6155919" y="5317275"/>
            <a:ext cx="2172895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Copy paste fonts. Choose the only option to retain text……</a:t>
            </a:r>
          </a:p>
        </p:txBody>
      </p:sp>
      <p:sp>
        <p:nvSpPr>
          <p:cNvPr id="14" name="î$ḷïḓé"/>
          <p:cNvSpPr txBox="1"/>
          <p:nvPr/>
        </p:nvSpPr>
        <p:spPr bwMode="auto">
          <a:xfrm>
            <a:off x="6155919" y="4847404"/>
            <a:ext cx="2172895" cy="3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Arial"/>
                <a:ea typeface="微软雅黑"/>
                <a:sym typeface="Arial"/>
              </a:rPr>
              <a:t>Text here</a:t>
            </a:r>
            <a:endParaRPr lang="zh-CN" altLang="en-US" b="1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5" name="iṡ1íḑê"/>
          <p:cNvGrpSpPr/>
          <p:nvPr/>
        </p:nvGrpSpPr>
        <p:grpSpPr>
          <a:xfrm>
            <a:off x="5640630" y="5048301"/>
            <a:ext cx="396484" cy="396484"/>
            <a:chOff x="1078239" y="4862394"/>
            <a:chExt cx="504056" cy="504056"/>
          </a:xfrm>
        </p:grpSpPr>
        <p:sp>
          <p:nvSpPr>
            <p:cNvPr id="25" name="ï$ḻïḋè"/>
            <p:cNvSpPr/>
            <p:nvPr/>
          </p:nvSpPr>
          <p:spPr bwMode="auto">
            <a:xfrm>
              <a:off x="1078239" y="486239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iSḷiďè"/>
            <p:cNvSpPr/>
            <p:nvPr/>
          </p:nvSpPr>
          <p:spPr bwMode="auto">
            <a:xfrm>
              <a:off x="1181667" y="4945937"/>
              <a:ext cx="297201" cy="336969"/>
            </a:xfrm>
            <a:custGeom>
              <a:avLst/>
              <a:gdLst>
                <a:gd name="T0" fmla="*/ 2125 w 2288"/>
                <a:gd name="T1" fmla="*/ 924 h 2598"/>
                <a:gd name="T2" fmla="*/ 1863 w 2288"/>
                <a:gd name="T3" fmla="*/ 1258 h 2598"/>
                <a:gd name="T4" fmla="*/ 1848 w 2288"/>
                <a:gd name="T5" fmla="*/ 1586 h 2598"/>
                <a:gd name="T6" fmla="*/ 1899 w 2288"/>
                <a:gd name="T7" fmla="*/ 1716 h 2598"/>
                <a:gd name="T8" fmla="*/ 1211 w 2288"/>
                <a:gd name="T9" fmla="*/ 2079 h 2598"/>
                <a:gd name="T10" fmla="*/ 1176 w 2288"/>
                <a:gd name="T11" fmla="*/ 2038 h 2598"/>
                <a:gd name="T12" fmla="*/ 1200 w 2288"/>
                <a:gd name="T13" fmla="*/ 965 h 2598"/>
                <a:gd name="T14" fmla="*/ 1409 w 2288"/>
                <a:gd name="T15" fmla="*/ 1012 h 2598"/>
                <a:gd name="T16" fmla="*/ 1522 w 2288"/>
                <a:gd name="T17" fmla="*/ 978 h 2598"/>
                <a:gd name="T18" fmla="*/ 1526 w 2288"/>
                <a:gd name="T19" fmla="*/ 847 h 2598"/>
                <a:gd name="T20" fmla="*/ 1387 w 2288"/>
                <a:gd name="T21" fmla="*/ 828 h 2598"/>
                <a:gd name="T22" fmla="*/ 1193 w 2288"/>
                <a:gd name="T23" fmla="*/ 584 h 2598"/>
                <a:gd name="T24" fmla="*/ 1375 w 2288"/>
                <a:gd name="T25" fmla="*/ 124 h 2598"/>
                <a:gd name="T26" fmla="*/ 1109 w 2288"/>
                <a:gd name="T27" fmla="*/ 37 h 2598"/>
                <a:gd name="T28" fmla="*/ 1013 w 2288"/>
                <a:gd name="T29" fmla="*/ 570 h 2598"/>
                <a:gd name="T30" fmla="*/ 1056 w 2288"/>
                <a:gd name="T31" fmla="*/ 808 h 2598"/>
                <a:gd name="T32" fmla="*/ 891 w 2288"/>
                <a:gd name="T33" fmla="*/ 784 h 2598"/>
                <a:gd name="T34" fmla="*/ 748 w 2288"/>
                <a:gd name="T35" fmla="*/ 921 h 2598"/>
                <a:gd name="T36" fmla="*/ 899 w 2288"/>
                <a:gd name="T37" fmla="*/ 946 h 2598"/>
                <a:gd name="T38" fmla="*/ 1024 w 2288"/>
                <a:gd name="T39" fmla="*/ 1479 h 2598"/>
                <a:gd name="T40" fmla="*/ 1022 w 2288"/>
                <a:gd name="T41" fmla="*/ 2081 h 2598"/>
                <a:gd name="T42" fmla="*/ 434 w 2288"/>
                <a:gd name="T43" fmla="*/ 1569 h 2598"/>
                <a:gd name="T44" fmla="*/ 395 w 2288"/>
                <a:gd name="T45" fmla="*/ 1470 h 2598"/>
                <a:gd name="T46" fmla="*/ 88 w 2288"/>
                <a:gd name="T47" fmla="*/ 1148 h 2598"/>
                <a:gd name="T48" fmla="*/ 101 w 2288"/>
                <a:gd name="T49" fmla="*/ 1658 h 2598"/>
                <a:gd name="T50" fmla="*/ 906 w 2288"/>
                <a:gd name="T51" fmla="*/ 2228 h 2598"/>
                <a:gd name="T52" fmla="*/ 1177 w 2288"/>
                <a:gd name="T53" fmla="*/ 2500 h 2598"/>
                <a:gd name="T54" fmla="*/ 1223 w 2288"/>
                <a:gd name="T55" fmla="*/ 2405 h 2598"/>
                <a:gd name="T56" fmla="*/ 1273 w 2288"/>
                <a:gd name="T57" fmla="*/ 2328 h 2598"/>
                <a:gd name="T58" fmla="*/ 1280 w 2288"/>
                <a:gd name="T59" fmla="*/ 2234 h 2598"/>
                <a:gd name="T60" fmla="*/ 2094 w 2288"/>
                <a:gd name="T61" fmla="*/ 1624 h 2598"/>
                <a:gd name="T62" fmla="*/ 2274 w 2288"/>
                <a:gd name="T63" fmla="*/ 1517 h 2598"/>
                <a:gd name="T64" fmla="*/ 1065 w 2288"/>
                <a:gd name="T65" fmla="*/ 420 h 2598"/>
                <a:gd name="T66" fmla="*/ 1131 w 2288"/>
                <a:gd name="T67" fmla="*/ 148 h 2598"/>
                <a:gd name="T68" fmla="*/ 1165 w 2288"/>
                <a:gd name="T69" fmla="*/ 430 h 2598"/>
                <a:gd name="T70" fmla="*/ 1065 w 2288"/>
                <a:gd name="T71" fmla="*/ 420 h 2598"/>
                <a:gd name="T72" fmla="*/ 1040 w 2288"/>
                <a:gd name="T73" fmla="*/ 2287 h 2598"/>
                <a:gd name="T74" fmla="*/ 1032 w 2288"/>
                <a:gd name="T75" fmla="*/ 2241 h 2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288" h="2598">
                  <a:moveTo>
                    <a:pt x="2281" y="1465"/>
                  </a:moveTo>
                  <a:cubicBezTo>
                    <a:pt x="2220" y="1286"/>
                    <a:pt x="2159" y="1111"/>
                    <a:pt x="2125" y="924"/>
                  </a:cubicBezTo>
                  <a:cubicBezTo>
                    <a:pt x="2112" y="850"/>
                    <a:pt x="2015" y="868"/>
                    <a:pt x="1992" y="924"/>
                  </a:cubicBezTo>
                  <a:cubicBezTo>
                    <a:pt x="1948" y="1035"/>
                    <a:pt x="1904" y="1146"/>
                    <a:pt x="1863" y="1258"/>
                  </a:cubicBezTo>
                  <a:cubicBezTo>
                    <a:pt x="1840" y="1319"/>
                    <a:pt x="1790" y="1411"/>
                    <a:pt x="1809" y="1480"/>
                  </a:cubicBezTo>
                  <a:cubicBezTo>
                    <a:pt x="1783" y="1516"/>
                    <a:pt x="1783" y="1565"/>
                    <a:pt x="1848" y="1586"/>
                  </a:cubicBezTo>
                  <a:cubicBezTo>
                    <a:pt x="1878" y="1596"/>
                    <a:pt x="1908" y="1602"/>
                    <a:pt x="1938" y="1607"/>
                  </a:cubicBezTo>
                  <a:cubicBezTo>
                    <a:pt x="1927" y="1644"/>
                    <a:pt x="1916" y="1681"/>
                    <a:pt x="1899" y="1716"/>
                  </a:cubicBezTo>
                  <a:cubicBezTo>
                    <a:pt x="1861" y="1789"/>
                    <a:pt x="1799" y="1850"/>
                    <a:pt x="1734" y="1899"/>
                  </a:cubicBezTo>
                  <a:cubicBezTo>
                    <a:pt x="1586" y="2012"/>
                    <a:pt x="1393" y="2062"/>
                    <a:pt x="1211" y="2079"/>
                  </a:cubicBezTo>
                  <a:cubicBezTo>
                    <a:pt x="1201" y="2080"/>
                    <a:pt x="1190" y="2080"/>
                    <a:pt x="1180" y="2081"/>
                  </a:cubicBezTo>
                  <a:cubicBezTo>
                    <a:pt x="1178" y="2066"/>
                    <a:pt x="1177" y="2052"/>
                    <a:pt x="1176" y="2038"/>
                  </a:cubicBezTo>
                  <a:cubicBezTo>
                    <a:pt x="1167" y="1852"/>
                    <a:pt x="1173" y="1665"/>
                    <a:pt x="1178" y="1479"/>
                  </a:cubicBezTo>
                  <a:cubicBezTo>
                    <a:pt x="1183" y="1309"/>
                    <a:pt x="1195" y="1137"/>
                    <a:pt x="1200" y="965"/>
                  </a:cubicBezTo>
                  <a:cubicBezTo>
                    <a:pt x="1262" y="972"/>
                    <a:pt x="1326" y="981"/>
                    <a:pt x="1388" y="979"/>
                  </a:cubicBezTo>
                  <a:cubicBezTo>
                    <a:pt x="1391" y="992"/>
                    <a:pt x="1399" y="1003"/>
                    <a:pt x="1409" y="1012"/>
                  </a:cubicBezTo>
                  <a:cubicBezTo>
                    <a:pt x="1434" y="1041"/>
                    <a:pt x="1476" y="1041"/>
                    <a:pt x="1501" y="1012"/>
                  </a:cubicBezTo>
                  <a:cubicBezTo>
                    <a:pt x="1511" y="1003"/>
                    <a:pt x="1519" y="991"/>
                    <a:pt x="1522" y="978"/>
                  </a:cubicBezTo>
                  <a:cubicBezTo>
                    <a:pt x="1528" y="956"/>
                    <a:pt x="1526" y="931"/>
                    <a:pt x="1526" y="908"/>
                  </a:cubicBezTo>
                  <a:lnTo>
                    <a:pt x="1526" y="847"/>
                  </a:lnTo>
                  <a:cubicBezTo>
                    <a:pt x="1526" y="809"/>
                    <a:pt x="1493" y="776"/>
                    <a:pt x="1455" y="776"/>
                  </a:cubicBezTo>
                  <a:cubicBezTo>
                    <a:pt x="1423" y="776"/>
                    <a:pt x="1395" y="799"/>
                    <a:pt x="1387" y="828"/>
                  </a:cubicBezTo>
                  <a:cubicBezTo>
                    <a:pt x="1327" y="813"/>
                    <a:pt x="1264" y="812"/>
                    <a:pt x="1202" y="810"/>
                  </a:cubicBezTo>
                  <a:cubicBezTo>
                    <a:pt x="1202" y="735"/>
                    <a:pt x="1199" y="659"/>
                    <a:pt x="1193" y="584"/>
                  </a:cubicBezTo>
                  <a:cubicBezTo>
                    <a:pt x="1297" y="558"/>
                    <a:pt x="1391" y="480"/>
                    <a:pt x="1431" y="385"/>
                  </a:cubicBezTo>
                  <a:cubicBezTo>
                    <a:pt x="1470" y="292"/>
                    <a:pt x="1441" y="197"/>
                    <a:pt x="1375" y="124"/>
                  </a:cubicBezTo>
                  <a:cubicBezTo>
                    <a:pt x="1315" y="57"/>
                    <a:pt x="1196" y="0"/>
                    <a:pt x="1109" y="37"/>
                  </a:cubicBezTo>
                  <a:cubicBezTo>
                    <a:pt x="1109" y="37"/>
                    <a:pt x="1109" y="37"/>
                    <a:pt x="1109" y="37"/>
                  </a:cubicBezTo>
                  <a:cubicBezTo>
                    <a:pt x="988" y="48"/>
                    <a:pt x="885" y="127"/>
                    <a:pt x="860" y="255"/>
                  </a:cubicBezTo>
                  <a:cubicBezTo>
                    <a:pt x="837" y="376"/>
                    <a:pt x="900" y="516"/>
                    <a:pt x="1013" y="570"/>
                  </a:cubicBezTo>
                  <a:cubicBezTo>
                    <a:pt x="1033" y="580"/>
                    <a:pt x="1055" y="586"/>
                    <a:pt x="1077" y="590"/>
                  </a:cubicBezTo>
                  <a:cubicBezTo>
                    <a:pt x="1068" y="662"/>
                    <a:pt x="1062" y="735"/>
                    <a:pt x="1056" y="808"/>
                  </a:cubicBezTo>
                  <a:cubicBezTo>
                    <a:pt x="1001" y="808"/>
                    <a:pt x="947" y="810"/>
                    <a:pt x="892" y="813"/>
                  </a:cubicBezTo>
                  <a:cubicBezTo>
                    <a:pt x="892" y="803"/>
                    <a:pt x="891" y="793"/>
                    <a:pt x="891" y="784"/>
                  </a:cubicBezTo>
                  <a:cubicBezTo>
                    <a:pt x="896" y="691"/>
                    <a:pt x="748" y="690"/>
                    <a:pt x="747" y="784"/>
                  </a:cubicBezTo>
                  <a:cubicBezTo>
                    <a:pt x="747" y="829"/>
                    <a:pt x="742" y="876"/>
                    <a:pt x="748" y="921"/>
                  </a:cubicBezTo>
                  <a:cubicBezTo>
                    <a:pt x="756" y="983"/>
                    <a:pt x="811" y="1002"/>
                    <a:pt x="851" y="981"/>
                  </a:cubicBezTo>
                  <a:cubicBezTo>
                    <a:pt x="872" y="980"/>
                    <a:pt x="891" y="967"/>
                    <a:pt x="899" y="946"/>
                  </a:cubicBezTo>
                  <a:cubicBezTo>
                    <a:pt x="948" y="949"/>
                    <a:pt x="998" y="951"/>
                    <a:pt x="1047" y="954"/>
                  </a:cubicBezTo>
                  <a:cubicBezTo>
                    <a:pt x="1037" y="1129"/>
                    <a:pt x="1031" y="1305"/>
                    <a:pt x="1024" y="1479"/>
                  </a:cubicBezTo>
                  <a:cubicBezTo>
                    <a:pt x="1017" y="1665"/>
                    <a:pt x="1014" y="1851"/>
                    <a:pt x="1021" y="2038"/>
                  </a:cubicBezTo>
                  <a:cubicBezTo>
                    <a:pt x="1022" y="2051"/>
                    <a:pt x="1022" y="2066"/>
                    <a:pt x="1022" y="2081"/>
                  </a:cubicBezTo>
                  <a:cubicBezTo>
                    <a:pt x="722" y="2061"/>
                    <a:pt x="421" y="1927"/>
                    <a:pt x="289" y="1649"/>
                  </a:cubicBezTo>
                  <a:cubicBezTo>
                    <a:pt x="342" y="1639"/>
                    <a:pt x="422" y="1633"/>
                    <a:pt x="434" y="1569"/>
                  </a:cubicBezTo>
                  <a:cubicBezTo>
                    <a:pt x="439" y="1539"/>
                    <a:pt x="429" y="1506"/>
                    <a:pt x="402" y="1492"/>
                  </a:cubicBezTo>
                  <a:cubicBezTo>
                    <a:pt x="401" y="1485"/>
                    <a:pt x="399" y="1478"/>
                    <a:pt x="395" y="1470"/>
                  </a:cubicBezTo>
                  <a:cubicBezTo>
                    <a:pt x="338" y="1362"/>
                    <a:pt x="258" y="1263"/>
                    <a:pt x="215" y="1148"/>
                  </a:cubicBezTo>
                  <a:cubicBezTo>
                    <a:pt x="192" y="1085"/>
                    <a:pt x="111" y="1085"/>
                    <a:pt x="88" y="1148"/>
                  </a:cubicBezTo>
                  <a:cubicBezTo>
                    <a:pt x="29" y="1306"/>
                    <a:pt x="0" y="1457"/>
                    <a:pt x="39" y="1624"/>
                  </a:cubicBezTo>
                  <a:cubicBezTo>
                    <a:pt x="45" y="1653"/>
                    <a:pt x="75" y="1663"/>
                    <a:pt x="101" y="1658"/>
                  </a:cubicBezTo>
                  <a:cubicBezTo>
                    <a:pt x="125" y="1661"/>
                    <a:pt x="149" y="1661"/>
                    <a:pt x="172" y="1661"/>
                  </a:cubicBezTo>
                  <a:cubicBezTo>
                    <a:pt x="253" y="2008"/>
                    <a:pt x="572" y="2179"/>
                    <a:pt x="906" y="2228"/>
                  </a:cubicBezTo>
                  <a:cubicBezTo>
                    <a:pt x="931" y="2337"/>
                    <a:pt x="982" y="2443"/>
                    <a:pt x="1043" y="2536"/>
                  </a:cubicBezTo>
                  <a:cubicBezTo>
                    <a:pt x="1083" y="2598"/>
                    <a:pt x="1172" y="2572"/>
                    <a:pt x="1177" y="2500"/>
                  </a:cubicBezTo>
                  <a:cubicBezTo>
                    <a:pt x="1177" y="2509"/>
                    <a:pt x="1185" y="2477"/>
                    <a:pt x="1189" y="2468"/>
                  </a:cubicBezTo>
                  <a:cubicBezTo>
                    <a:pt x="1199" y="2446"/>
                    <a:pt x="1211" y="2426"/>
                    <a:pt x="1223" y="2405"/>
                  </a:cubicBezTo>
                  <a:cubicBezTo>
                    <a:pt x="1234" y="2386"/>
                    <a:pt x="1247" y="2368"/>
                    <a:pt x="1259" y="2349"/>
                  </a:cubicBezTo>
                  <a:cubicBezTo>
                    <a:pt x="1264" y="2342"/>
                    <a:pt x="1268" y="2335"/>
                    <a:pt x="1273" y="2328"/>
                  </a:cubicBezTo>
                  <a:cubicBezTo>
                    <a:pt x="1277" y="2322"/>
                    <a:pt x="1293" y="2305"/>
                    <a:pt x="1277" y="2322"/>
                  </a:cubicBezTo>
                  <a:cubicBezTo>
                    <a:pt x="1304" y="2294"/>
                    <a:pt x="1300" y="2258"/>
                    <a:pt x="1280" y="2234"/>
                  </a:cubicBezTo>
                  <a:cubicBezTo>
                    <a:pt x="1483" y="2210"/>
                    <a:pt x="1683" y="2139"/>
                    <a:pt x="1845" y="2015"/>
                  </a:cubicBezTo>
                  <a:cubicBezTo>
                    <a:pt x="1948" y="1936"/>
                    <a:pt x="2086" y="1773"/>
                    <a:pt x="2094" y="1624"/>
                  </a:cubicBezTo>
                  <a:cubicBezTo>
                    <a:pt x="2146" y="1628"/>
                    <a:pt x="2201" y="1630"/>
                    <a:pt x="2245" y="1609"/>
                  </a:cubicBezTo>
                  <a:cubicBezTo>
                    <a:pt x="2278" y="1594"/>
                    <a:pt x="2287" y="1550"/>
                    <a:pt x="2274" y="1517"/>
                  </a:cubicBezTo>
                  <a:cubicBezTo>
                    <a:pt x="2284" y="1503"/>
                    <a:pt x="2288" y="1485"/>
                    <a:pt x="2281" y="1465"/>
                  </a:cubicBezTo>
                  <a:close/>
                  <a:moveTo>
                    <a:pt x="1065" y="420"/>
                  </a:moveTo>
                  <a:cubicBezTo>
                    <a:pt x="1019" y="392"/>
                    <a:pt x="1002" y="323"/>
                    <a:pt x="1010" y="274"/>
                  </a:cubicBezTo>
                  <a:cubicBezTo>
                    <a:pt x="1021" y="207"/>
                    <a:pt x="1073" y="171"/>
                    <a:pt x="1131" y="148"/>
                  </a:cubicBezTo>
                  <a:cubicBezTo>
                    <a:pt x="1208" y="195"/>
                    <a:pt x="1340" y="234"/>
                    <a:pt x="1280" y="343"/>
                  </a:cubicBezTo>
                  <a:cubicBezTo>
                    <a:pt x="1258" y="383"/>
                    <a:pt x="1213" y="417"/>
                    <a:pt x="1165" y="430"/>
                  </a:cubicBezTo>
                  <a:cubicBezTo>
                    <a:pt x="1148" y="418"/>
                    <a:pt x="1121" y="420"/>
                    <a:pt x="1105" y="434"/>
                  </a:cubicBezTo>
                  <a:cubicBezTo>
                    <a:pt x="1091" y="432"/>
                    <a:pt x="1077" y="428"/>
                    <a:pt x="1065" y="420"/>
                  </a:cubicBezTo>
                  <a:close/>
                  <a:moveTo>
                    <a:pt x="1032" y="2241"/>
                  </a:moveTo>
                  <a:cubicBezTo>
                    <a:pt x="1034" y="2257"/>
                    <a:pt x="1037" y="2272"/>
                    <a:pt x="1040" y="2287"/>
                  </a:cubicBezTo>
                  <a:cubicBezTo>
                    <a:pt x="1029" y="2271"/>
                    <a:pt x="1019" y="2255"/>
                    <a:pt x="1010" y="2239"/>
                  </a:cubicBezTo>
                  <a:cubicBezTo>
                    <a:pt x="1017" y="2240"/>
                    <a:pt x="1025" y="2241"/>
                    <a:pt x="1032" y="224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77500" lnSpcReduction="20000"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16" name="íṣ1íḓè"/>
          <p:cNvSpPr/>
          <p:nvPr/>
        </p:nvSpPr>
        <p:spPr bwMode="auto">
          <a:xfrm>
            <a:off x="9347593" y="5317275"/>
            <a:ext cx="2172895" cy="5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Copy paste fonts. Choose the only option to retain text……</a:t>
            </a:r>
          </a:p>
        </p:txBody>
      </p:sp>
      <p:sp>
        <p:nvSpPr>
          <p:cNvPr id="17" name="î$ļïḓè"/>
          <p:cNvSpPr txBox="1"/>
          <p:nvPr/>
        </p:nvSpPr>
        <p:spPr bwMode="auto">
          <a:xfrm>
            <a:off x="9347593" y="4847404"/>
            <a:ext cx="2172895" cy="396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>
            <a:normAutofit/>
          </a:bodyPr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en-US" altLang="zh-CN" b="1" dirty="0">
                <a:latin typeface="Arial"/>
                <a:ea typeface="微软雅黑"/>
                <a:sym typeface="Arial"/>
              </a:rPr>
              <a:t>Text here</a:t>
            </a:r>
            <a:endParaRPr lang="zh-CN" altLang="en-US" b="1"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8" name="ïṩľîdê"/>
          <p:cNvGrpSpPr/>
          <p:nvPr/>
        </p:nvGrpSpPr>
        <p:grpSpPr>
          <a:xfrm>
            <a:off x="8832304" y="5048301"/>
            <a:ext cx="396484" cy="396484"/>
            <a:chOff x="1078239" y="4862394"/>
            <a:chExt cx="504056" cy="504056"/>
          </a:xfrm>
        </p:grpSpPr>
        <p:sp>
          <p:nvSpPr>
            <p:cNvPr id="23" name="íslïďe"/>
            <p:cNvSpPr/>
            <p:nvPr/>
          </p:nvSpPr>
          <p:spPr bwMode="auto">
            <a:xfrm>
              <a:off x="1078239" y="4862394"/>
              <a:ext cx="504056" cy="504056"/>
            </a:xfrm>
            <a:prstGeom prst="roundRect">
              <a:avLst>
                <a:gd name="adj" fmla="val 11236"/>
              </a:avLst>
            </a:prstGeom>
            <a:solidFill>
              <a:schemeClr val="tx1">
                <a:lumMod val="50000"/>
                <a:lumOff val="50000"/>
              </a:schemeClr>
            </a:solidFill>
            <a:ln w="19050">
              <a:noFill/>
            </a:ln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îsľïḋè"/>
            <p:cNvSpPr/>
            <p:nvPr/>
          </p:nvSpPr>
          <p:spPr bwMode="auto">
            <a:xfrm>
              <a:off x="1161783" y="4962041"/>
              <a:ext cx="336969" cy="304760"/>
            </a:xfrm>
            <a:custGeom>
              <a:avLst/>
              <a:gdLst>
                <a:gd name="connsiteX0" fmla="*/ 503202 w 607568"/>
                <a:gd name="connsiteY0" fmla="*/ 459310 h 549494"/>
                <a:gd name="connsiteX1" fmla="*/ 548364 w 607568"/>
                <a:gd name="connsiteY1" fmla="*/ 504402 h 549494"/>
                <a:gd name="connsiteX2" fmla="*/ 503202 w 607568"/>
                <a:gd name="connsiteY2" fmla="*/ 549494 h 549494"/>
                <a:gd name="connsiteX3" fmla="*/ 458040 w 607568"/>
                <a:gd name="connsiteY3" fmla="*/ 504402 h 549494"/>
                <a:gd name="connsiteX4" fmla="*/ 503202 w 607568"/>
                <a:gd name="connsiteY4" fmla="*/ 459310 h 549494"/>
                <a:gd name="connsiteX5" fmla="*/ 197795 w 607568"/>
                <a:gd name="connsiteY5" fmla="*/ 459310 h 549494"/>
                <a:gd name="connsiteX6" fmla="*/ 242957 w 607568"/>
                <a:gd name="connsiteY6" fmla="*/ 504402 h 549494"/>
                <a:gd name="connsiteX7" fmla="*/ 197795 w 607568"/>
                <a:gd name="connsiteY7" fmla="*/ 549494 h 549494"/>
                <a:gd name="connsiteX8" fmla="*/ 152633 w 607568"/>
                <a:gd name="connsiteY8" fmla="*/ 504402 h 549494"/>
                <a:gd name="connsiteX9" fmla="*/ 197795 w 607568"/>
                <a:gd name="connsiteY9" fmla="*/ 459310 h 549494"/>
                <a:gd name="connsiteX10" fmla="*/ 143318 w 607568"/>
                <a:gd name="connsiteY10" fmla="*/ 390791 h 549494"/>
                <a:gd name="connsiteX11" fmla="*/ 554573 w 607568"/>
                <a:gd name="connsiteY11" fmla="*/ 390791 h 549494"/>
                <a:gd name="connsiteX12" fmla="*/ 554573 w 607568"/>
                <a:gd name="connsiteY12" fmla="*/ 437435 h 549494"/>
                <a:gd name="connsiteX13" fmla="*/ 143318 w 607568"/>
                <a:gd name="connsiteY13" fmla="*/ 437435 h 549494"/>
                <a:gd name="connsiteX14" fmla="*/ 115304 w 607568"/>
                <a:gd name="connsiteY14" fmla="*/ 313028 h 549494"/>
                <a:gd name="connsiteX15" fmla="*/ 582659 w 607568"/>
                <a:gd name="connsiteY15" fmla="*/ 313028 h 549494"/>
                <a:gd name="connsiteX16" fmla="*/ 582659 w 607568"/>
                <a:gd name="connsiteY16" fmla="*/ 359672 h 549494"/>
                <a:gd name="connsiteX17" fmla="*/ 115304 w 607568"/>
                <a:gd name="connsiteY17" fmla="*/ 359672 h 549494"/>
                <a:gd name="connsiteX18" fmla="*/ 0 w 607568"/>
                <a:gd name="connsiteY18" fmla="*/ 169922 h 549494"/>
                <a:gd name="connsiteX19" fmla="*/ 78962 w 607568"/>
                <a:gd name="connsiteY19" fmla="*/ 169922 h 549494"/>
                <a:gd name="connsiteX20" fmla="*/ 108516 w 607568"/>
                <a:gd name="connsiteY20" fmla="*/ 235254 h 549494"/>
                <a:gd name="connsiteX21" fmla="*/ 607568 w 607568"/>
                <a:gd name="connsiteY21" fmla="*/ 235254 h 549494"/>
                <a:gd name="connsiteX22" fmla="*/ 607568 w 607568"/>
                <a:gd name="connsiteY22" fmla="*/ 281909 h 549494"/>
                <a:gd name="connsiteX23" fmla="*/ 78428 w 607568"/>
                <a:gd name="connsiteY23" fmla="*/ 281909 h 549494"/>
                <a:gd name="connsiteX24" fmla="*/ 48798 w 607568"/>
                <a:gd name="connsiteY24" fmla="*/ 216577 h 549494"/>
                <a:gd name="connsiteX25" fmla="*/ 0 w 607568"/>
                <a:gd name="connsiteY25" fmla="*/ 216577 h 549494"/>
                <a:gd name="connsiteX26" fmla="*/ 257720 w 607568"/>
                <a:gd name="connsiteY26" fmla="*/ 0 h 549494"/>
                <a:gd name="connsiteX27" fmla="*/ 254207 w 607568"/>
                <a:gd name="connsiteY27" fmla="*/ 30201 h 549494"/>
                <a:gd name="connsiteX28" fmla="*/ 407797 w 607568"/>
                <a:gd name="connsiteY28" fmla="*/ 197372 h 549494"/>
                <a:gd name="connsiteX29" fmla="*/ 241147 w 607568"/>
                <a:gd name="connsiteY29" fmla="*/ 144063 h 549494"/>
                <a:gd name="connsiteX30" fmla="*/ 237633 w 607568"/>
                <a:gd name="connsiteY30" fmla="*/ 174264 h 549494"/>
                <a:gd name="connsiteX31" fmla="*/ 115586 w 607568"/>
                <a:gd name="connsiteY31" fmla="*/ 71993 h 549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607568" h="549494">
                  <a:moveTo>
                    <a:pt x="503202" y="459310"/>
                  </a:moveTo>
                  <a:cubicBezTo>
                    <a:pt x="528144" y="459310"/>
                    <a:pt x="548364" y="479498"/>
                    <a:pt x="548364" y="504402"/>
                  </a:cubicBezTo>
                  <a:cubicBezTo>
                    <a:pt x="548364" y="529306"/>
                    <a:pt x="528144" y="549494"/>
                    <a:pt x="503202" y="549494"/>
                  </a:cubicBezTo>
                  <a:cubicBezTo>
                    <a:pt x="478260" y="549494"/>
                    <a:pt x="458040" y="529306"/>
                    <a:pt x="458040" y="504402"/>
                  </a:cubicBezTo>
                  <a:cubicBezTo>
                    <a:pt x="458040" y="479498"/>
                    <a:pt x="478260" y="459310"/>
                    <a:pt x="503202" y="459310"/>
                  </a:cubicBezTo>
                  <a:close/>
                  <a:moveTo>
                    <a:pt x="197795" y="459310"/>
                  </a:moveTo>
                  <a:cubicBezTo>
                    <a:pt x="222737" y="459310"/>
                    <a:pt x="242957" y="479498"/>
                    <a:pt x="242957" y="504402"/>
                  </a:cubicBezTo>
                  <a:cubicBezTo>
                    <a:pt x="242957" y="529306"/>
                    <a:pt x="222737" y="549494"/>
                    <a:pt x="197795" y="549494"/>
                  </a:cubicBezTo>
                  <a:cubicBezTo>
                    <a:pt x="172853" y="549494"/>
                    <a:pt x="152633" y="529306"/>
                    <a:pt x="152633" y="504402"/>
                  </a:cubicBezTo>
                  <a:cubicBezTo>
                    <a:pt x="152633" y="479498"/>
                    <a:pt x="172853" y="459310"/>
                    <a:pt x="197795" y="459310"/>
                  </a:cubicBezTo>
                  <a:close/>
                  <a:moveTo>
                    <a:pt x="143318" y="390791"/>
                  </a:moveTo>
                  <a:lnTo>
                    <a:pt x="554573" y="390791"/>
                  </a:lnTo>
                  <a:lnTo>
                    <a:pt x="554573" y="437435"/>
                  </a:lnTo>
                  <a:lnTo>
                    <a:pt x="143318" y="437435"/>
                  </a:lnTo>
                  <a:close/>
                  <a:moveTo>
                    <a:pt x="115304" y="313028"/>
                  </a:moveTo>
                  <a:lnTo>
                    <a:pt x="582659" y="313028"/>
                  </a:lnTo>
                  <a:lnTo>
                    <a:pt x="582659" y="359672"/>
                  </a:lnTo>
                  <a:lnTo>
                    <a:pt x="115304" y="359672"/>
                  </a:lnTo>
                  <a:close/>
                  <a:moveTo>
                    <a:pt x="0" y="169922"/>
                  </a:moveTo>
                  <a:lnTo>
                    <a:pt x="78962" y="169922"/>
                  </a:lnTo>
                  <a:lnTo>
                    <a:pt x="108516" y="235254"/>
                  </a:lnTo>
                  <a:lnTo>
                    <a:pt x="607568" y="235254"/>
                  </a:lnTo>
                  <a:lnTo>
                    <a:pt x="607568" y="281909"/>
                  </a:lnTo>
                  <a:lnTo>
                    <a:pt x="78428" y="281909"/>
                  </a:lnTo>
                  <a:lnTo>
                    <a:pt x="48798" y="216577"/>
                  </a:lnTo>
                  <a:lnTo>
                    <a:pt x="0" y="216577"/>
                  </a:lnTo>
                  <a:close/>
                  <a:moveTo>
                    <a:pt x="257720" y="0"/>
                  </a:moveTo>
                  <a:lnTo>
                    <a:pt x="254207" y="30201"/>
                  </a:lnTo>
                  <a:cubicBezTo>
                    <a:pt x="405964" y="47665"/>
                    <a:pt x="407797" y="197372"/>
                    <a:pt x="407797" y="197372"/>
                  </a:cubicBezTo>
                  <a:cubicBezTo>
                    <a:pt x="407797" y="197372"/>
                    <a:pt x="364340" y="158248"/>
                    <a:pt x="241147" y="144063"/>
                  </a:cubicBezTo>
                  <a:lnTo>
                    <a:pt x="237633" y="174264"/>
                  </a:lnTo>
                  <a:lnTo>
                    <a:pt x="115586" y="7199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cxnSp>
        <p:nvCxnSpPr>
          <p:cNvPr id="19" name="直接连接符 18"/>
          <p:cNvCxnSpPr/>
          <p:nvPr/>
        </p:nvCxnSpPr>
        <p:spPr>
          <a:xfrm>
            <a:off x="5721985" y="4759849"/>
            <a:ext cx="5585773" cy="0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470375" y="3552309"/>
            <a:ext cx="0" cy="2527176"/>
          </a:xfrm>
          <a:prstGeom prst="line">
            <a:avLst/>
          </a:prstGeom>
          <a:ln w="3175" cap="rnd">
            <a:solidFill>
              <a:schemeClr val="bg1">
                <a:lumMod val="8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íš1iḋè"/>
          <p:cNvSpPr txBox="1"/>
          <p:nvPr/>
        </p:nvSpPr>
        <p:spPr>
          <a:xfrm>
            <a:off x="6155921" y="1142951"/>
            <a:ext cx="5362980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latin typeface="Arial"/>
                <a:ea typeface="微软雅黑"/>
                <a:sym typeface="Arial"/>
              </a:rPr>
              <a:t>Add chapter title </a:t>
            </a:r>
          </a:p>
        </p:txBody>
      </p:sp>
      <p:sp>
        <p:nvSpPr>
          <p:cNvPr id="22" name="íşlíḋe"/>
          <p:cNvSpPr txBox="1"/>
          <p:nvPr/>
        </p:nvSpPr>
        <p:spPr>
          <a:xfrm>
            <a:off x="6155919" y="1995112"/>
            <a:ext cx="5362981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endParaRPr lang="en-US" sz="1600" dirty="0"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sz="1600" dirty="0"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10" grpId="0"/>
      <p:bldP spid="11" grpId="0"/>
      <p:bldP spid="13" grpId="0"/>
      <p:bldP spid="14" grpId="0"/>
      <p:bldP spid="16" grpId="0"/>
      <p:bldP spid="17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lïḍê"/>
          <p:cNvSpPr/>
          <p:nvPr/>
        </p:nvSpPr>
        <p:spPr>
          <a:xfrm>
            <a:off x="3458189" y="2124000"/>
            <a:ext cx="2546485" cy="4010325"/>
          </a:xfrm>
          <a:prstGeom prst="roundRect">
            <a:avLst>
              <a:gd name="adj" fmla="val 1879"/>
            </a:avLst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ṧḻiḍe"/>
          <p:cNvSpPr/>
          <p:nvPr/>
        </p:nvSpPr>
        <p:spPr>
          <a:xfrm>
            <a:off x="3842745" y="4063425"/>
            <a:ext cx="1777373" cy="1777374"/>
          </a:xfrm>
          <a:prstGeom prst="roundRect">
            <a:avLst>
              <a:gd name="adj" fmla="val 4356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6" name="íṡ1îďé"/>
          <p:cNvSpPr/>
          <p:nvPr/>
        </p:nvSpPr>
        <p:spPr>
          <a:xfrm>
            <a:off x="8926378" y="2124000"/>
            <a:ext cx="2546485" cy="4010325"/>
          </a:xfrm>
          <a:prstGeom prst="roundRect">
            <a:avLst>
              <a:gd name="adj" fmla="val 1879"/>
            </a:avLst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îŝḻiḓê"/>
          <p:cNvSpPr/>
          <p:nvPr/>
        </p:nvSpPr>
        <p:spPr>
          <a:xfrm>
            <a:off x="9310934" y="4063425"/>
            <a:ext cx="1777373" cy="1777374"/>
          </a:xfrm>
          <a:prstGeom prst="roundRect">
            <a:avLst>
              <a:gd name="adj" fmla="val 4356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8" name="îş1íḑe"/>
          <p:cNvSpPr/>
          <p:nvPr/>
        </p:nvSpPr>
        <p:spPr>
          <a:xfrm>
            <a:off x="719137" y="2123402"/>
            <a:ext cx="2546485" cy="4010325"/>
          </a:xfrm>
          <a:prstGeom prst="roundRect">
            <a:avLst>
              <a:gd name="adj" fmla="val 1879"/>
            </a:avLst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íṡļiḑe"/>
          <p:cNvSpPr/>
          <p:nvPr/>
        </p:nvSpPr>
        <p:spPr>
          <a:xfrm>
            <a:off x="1103693" y="4062827"/>
            <a:ext cx="1777373" cy="1777374"/>
          </a:xfrm>
          <a:prstGeom prst="roundRect">
            <a:avLst>
              <a:gd name="adj" fmla="val 4356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0" name="íṣḻiḍé"/>
          <p:cNvSpPr/>
          <p:nvPr/>
        </p:nvSpPr>
        <p:spPr>
          <a:xfrm>
            <a:off x="6192284" y="2123402"/>
            <a:ext cx="2546485" cy="4010325"/>
          </a:xfrm>
          <a:prstGeom prst="roundRect">
            <a:avLst>
              <a:gd name="adj" fmla="val 1879"/>
            </a:avLst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3175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3175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1" name="işḻïḓê"/>
          <p:cNvSpPr/>
          <p:nvPr/>
        </p:nvSpPr>
        <p:spPr>
          <a:xfrm>
            <a:off x="6576840" y="4062827"/>
            <a:ext cx="1777373" cy="1777374"/>
          </a:xfrm>
          <a:prstGeom prst="roundRect">
            <a:avLst>
              <a:gd name="adj" fmla="val 4356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grpSp>
        <p:nvGrpSpPr>
          <p:cNvPr id="12" name="îṡḻíḍé"/>
          <p:cNvGrpSpPr/>
          <p:nvPr/>
        </p:nvGrpSpPr>
        <p:grpSpPr>
          <a:xfrm>
            <a:off x="1174154" y="4389014"/>
            <a:ext cx="1636451" cy="1125000"/>
            <a:chOff x="1084549" y="4194000"/>
            <a:chExt cx="1636451" cy="1125000"/>
          </a:xfrm>
        </p:grpSpPr>
        <p:sp>
          <p:nvSpPr>
            <p:cNvPr id="25" name="iṥ1îḑê"/>
            <p:cNvSpPr/>
            <p:nvPr/>
          </p:nvSpPr>
          <p:spPr bwMode="auto">
            <a:xfrm>
              <a:off x="1084549" y="4581598"/>
              <a:ext cx="1636451" cy="73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Copy paste fonts. Choose the only option to retain text.</a:t>
              </a:r>
            </a:p>
          </p:txBody>
        </p:sp>
        <p:sp>
          <p:nvSpPr>
            <p:cNvPr id="26" name="îSlíḍé"/>
            <p:cNvSpPr txBox="1"/>
            <p:nvPr/>
          </p:nvSpPr>
          <p:spPr bwMode="auto">
            <a:xfrm>
              <a:off x="1084549" y="4194000"/>
              <a:ext cx="1636451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grpSp>
        <p:nvGrpSpPr>
          <p:cNvPr id="13" name="íŝḷíďè"/>
          <p:cNvGrpSpPr/>
          <p:nvPr/>
        </p:nvGrpSpPr>
        <p:grpSpPr>
          <a:xfrm>
            <a:off x="3913206" y="4389014"/>
            <a:ext cx="1636451" cy="1125000"/>
            <a:chOff x="1084549" y="4194000"/>
            <a:chExt cx="1636451" cy="1125000"/>
          </a:xfrm>
        </p:grpSpPr>
        <p:sp>
          <p:nvSpPr>
            <p:cNvPr id="23" name="ïşlïďe"/>
            <p:cNvSpPr/>
            <p:nvPr/>
          </p:nvSpPr>
          <p:spPr bwMode="auto">
            <a:xfrm>
              <a:off x="1084549" y="4581598"/>
              <a:ext cx="1636451" cy="73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Copy paste fonts. Choose the only option to retain text.</a:t>
              </a:r>
            </a:p>
          </p:txBody>
        </p:sp>
        <p:sp>
          <p:nvSpPr>
            <p:cNvPr id="24" name="îṩḻïdè"/>
            <p:cNvSpPr txBox="1"/>
            <p:nvPr/>
          </p:nvSpPr>
          <p:spPr bwMode="auto">
            <a:xfrm>
              <a:off x="1084549" y="4194000"/>
              <a:ext cx="1636451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grpSp>
        <p:nvGrpSpPr>
          <p:cNvPr id="14" name="iš1íďê"/>
          <p:cNvGrpSpPr/>
          <p:nvPr/>
        </p:nvGrpSpPr>
        <p:grpSpPr>
          <a:xfrm>
            <a:off x="6647301" y="4389014"/>
            <a:ext cx="1636451" cy="1125000"/>
            <a:chOff x="1084549" y="4194000"/>
            <a:chExt cx="1636451" cy="1125000"/>
          </a:xfrm>
        </p:grpSpPr>
        <p:sp>
          <p:nvSpPr>
            <p:cNvPr id="21" name="îṩlídê"/>
            <p:cNvSpPr/>
            <p:nvPr/>
          </p:nvSpPr>
          <p:spPr bwMode="auto">
            <a:xfrm>
              <a:off x="1084549" y="4581598"/>
              <a:ext cx="1636451" cy="73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Copy paste fonts. Choose the only option to retain text.</a:t>
              </a:r>
            </a:p>
          </p:txBody>
        </p:sp>
        <p:sp>
          <p:nvSpPr>
            <p:cNvPr id="22" name="ïṧliḋê"/>
            <p:cNvSpPr txBox="1"/>
            <p:nvPr/>
          </p:nvSpPr>
          <p:spPr bwMode="auto">
            <a:xfrm>
              <a:off x="1084549" y="4194000"/>
              <a:ext cx="1636451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grpSp>
        <p:nvGrpSpPr>
          <p:cNvPr id="15" name="iṡlïdê"/>
          <p:cNvGrpSpPr/>
          <p:nvPr/>
        </p:nvGrpSpPr>
        <p:grpSpPr>
          <a:xfrm>
            <a:off x="9381395" y="4389014"/>
            <a:ext cx="1636451" cy="1125000"/>
            <a:chOff x="1084549" y="4194000"/>
            <a:chExt cx="1636451" cy="1125000"/>
          </a:xfrm>
        </p:grpSpPr>
        <p:sp>
          <p:nvSpPr>
            <p:cNvPr id="19" name="ïṥḷîḋé"/>
            <p:cNvSpPr/>
            <p:nvPr/>
          </p:nvSpPr>
          <p:spPr bwMode="auto">
            <a:xfrm>
              <a:off x="1084549" y="4581598"/>
              <a:ext cx="1636451" cy="737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en-US" altLang="zh-CN" sz="11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Copy paste fonts. Choose the only option to retain text.</a:t>
              </a:r>
            </a:p>
          </p:txBody>
        </p:sp>
        <p:sp>
          <p:nvSpPr>
            <p:cNvPr id="20" name="ïslíḋè"/>
            <p:cNvSpPr txBox="1"/>
            <p:nvPr/>
          </p:nvSpPr>
          <p:spPr bwMode="auto">
            <a:xfrm>
              <a:off x="1084549" y="4194000"/>
              <a:ext cx="1636451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grpSp>
        <p:nvGrpSpPr>
          <p:cNvPr id="16" name="ïšľïde"/>
          <p:cNvGrpSpPr/>
          <p:nvPr/>
        </p:nvGrpSpPr>
        <p:grpSpPr>
          <a:xfrm>
            <a:off x="3560619" y="678006"/>
            <a:ext cx="5178150" cy="963597"/>
            <a:chOff x="3892712" y="1150279"/>
            <a:chExt cx="5178150" cy="963597"/>
          </a:xfrm>
        </p:grpSpPr>
        <p:sp>
          <p:nvSpPr>
            <p:cNvPr id="17" name="ísḻïḋè"/>
            <p:cNvSpPr/>
            <p:nvPr/>
          </p:nvSpPr>
          <p:spPr bwMode="auto">
            <a:xfrm>
              <a:off x="3892712" y="1541838"/>
              <a:ext cx="5178150" cy="5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When you copy &amp; paste, choose "keep text only" option.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i$ľïde"/>
            <p:cNvSpPr txBox="1"/>
            <p:nvPr/>
          </p:nvSpPr>
          <p:spPr bwMode="auto">
            <a:xfrm>
              <a:off x="4505123" y="1150279"/>
              <a:ext cx="3845940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800" b="1" dirty="0"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ïśļïďè"/>
          <p:cNvSpPr/>
          <p:nvPr/>
        </p:nvSpPr>
        <p:spPr>
          <a:xfrm>
            <a:off x="4344988" y="228722"/>
            <a:ext cx="3512311" cy="3459670"/>
          </a:xfrm>
          <a:prstGeom prst="diamond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iŝḻíďe"/>
          <p:cNvSpPr/>
          <p:nvPr/>
        </p:nvSpPr>
        <p:spPr>
          <a:xfrm rot="18922618">
            <a:off x="6866275" y="-1183587"/>
            <a:ext cx="2389375" cy="2353565"/>
          </a:xfrm>
          <a:prstGeom prst="rtTriangle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ïślíďe"/>
          <p:cNvSpPr txBox="1"/>
          <p:nvPr/>
        </p:nvSpPr>
        <p:spPr>
          <a:xfrm>
            <a:off x="669925" y="3852961"/>
            <a:ext cx="2836683" cy="391628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>
              <a:spcBef>
                <a:spcPct val="0"/>
              </a:spcBef>
            </a:pPr>
            <a:r>
              <a:rPr lang="en-US" altLang="zh-CN" sz="1600" b="1" dirty="0">
                <a:latin typeface="Arial"/>
                <a:ea typeface="微软雅黑"/>
                <a:sym typeface="Arial"/>
              </a:rPr>
              <a:t>01.Text here</a:t>
            </a:r>
          </a:p>
        </p:txBody>
      </p:sp>
      <p:sp>
        <p:nvSpPr>
          <p:cNvPr id="9" name="ïSḻiḋè"/>
          <p:cNvSpPr/>
          <p:nvPr/>
        </p:nvSpPr>
        <p:spPr>
          <a:xfrm rot="2700000">
            <a:off x="4352925" y="1876425"/>
            <a:ext cx="3489325" cy="3489325"/>
          </a:xfrm>
          <a:prstGeom prst="rect">
            <a:avLst/>
          </a:prstGeom>
          <a:noFill/>
          <a:ln w="101600">
            <a:gradFill flip="none" rotWithShape="1">
              <a:gsLst>
                <a:gs pos="0">
                  <a:srgbClr val="E24F73"/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ïS1íďe"/>
          <p:cNvSpPr txBox="1"/>
          <p:nvPr/>
        </p:nvSpPr>
        <p:spPr>
          <a:xfrm>
            <a:off x="5490707" y="4006850"/>
            <a:ext cx="121058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>
              <a:defRPr/>
            </a:pPr>
            <a:r>
              <a:rPr lang="en-US" altLang="zh-CN" sz="2800" b="1" dirty="0">
                <a:latin typeface="Arial"/>
                <a:ea typeface="微软雅黑"/>
                <a:sym typeface="Arial"/>
              </a:rPr>
              <a:t>Text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1" name="iṧļíḋê"/>
          <p:cNvSpPr/>
          <p:nvPr/>
        </p:nvSpPr>
        <p:spPr>
          <a:xfrm>
            <a:off x="669925" y="4244589"/>
            <a:ext cx="3777384" cy="1200635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You can use the icon library in   (www.freeppt7.com) to filter and replace existing icon elements with one click.</a:t>
            </a:r>
          </a:p>
        </p:txBody>
      </p:sp>
      <p:sp>
        <p:nvSpPr>
          <p:cNvPr id="12" name="iṣḻiďê"/>
          <p:cNvSpPr txBox="1"/>
          <p:nvPr/>
        </p:nvSpPr>
        <p:spPr>
          <a:xfrm>
            <a:off x="8743195" y="3852961"/>
            <a:ext cx="2778880" cy="391628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r">
              <a:spcBef>
                <a:spcPct val="0"/>
              </a:spcBef>
            </a:pPr>
            <a:r>
              <a:rPr lang="en-US" altLang="zh-CN" sz="1600" b="1" dirty="0">
                <a:latin typeface="Arial"/>
                <a:ea typeface="微软雅黑"/>
                <a:sym typeface="Arial"/>
              </a:rPr>
              <a:t>02.Text here</a:t>
            </a:r>
          </a:p>
        </p:txBody>
      </p:sp>
      <p:sp>
        <p:nvSpPr>
          <p:cNvPr id="13" name="iṡľíḋé"/>
          <p:cNvSpPr/>
          <p:nvPr/>
        </p:nvSpPr>
        <p:spPr>
          <a:xfrm>
            <a:off x="7994073" y="4244590"/>
            <a:ext cx="3528002" cy="1200634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/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Supporting text here.</a:t>
            </a:r>
          </a:p>
          <a:p>
            <a:pPr algn="r">
              <a:lnSpc>
                <a:spcPct val="150000"/>
              </a:lnSpc>
            </a:pPr>
            <a:r>
              <a:rPr lang="en-US" altLang="zh-CN" sz="1400" dirty="0">
                <a:latin typeface="Arial"/>
                <a:ea typeface="微软雅黑"/>
                <a:sym typeface="Arial"/>
              </a:rPr>
              <a:t>You can use the icon library in   (www.freeppt7.com) to filter and replace existing icon elements with one click.</a:t>
            </a:r>
          </a:p>
        </p:txBody>
      </p:sp>
      <p:sp>
        <p:nvSpPr>
          <p:cNvPr id="5" name="îšľiḑè"/>
          <p:cNvSpPr/>
          <p:nvPr/>
        </p:nvSpPr>
        <p:spPr>
          <a:xfrm rot="18922618">
            <a:off x="2905835" y="-1183587"/>
            <a:ext cx="2389375" cy="2353565"/>
          </a:xfrm>
          <a:prstGeom prst="rtTriangle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lïďe"/>
          <p:cNvSpPr/>
          <p:nvPr/>
        </p:nvSpPr>
        <p:spPr>
          <a:xfrm>
            <a:off x="-1" y="0"/>
            <a:ext cx="4829175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śḻïḍè"/>
          <p:cNvSpPr/>
          <p:nvPr/>
        </p:nvSpPr>
        <p:spPr>
          <a:xfrm>
            <a:off x="3433761" y="1847851"/>
            <a:ext cx="2790825" cy="3162300"/>
          </a:xfrm>
          <a:prstGeom prst="rect">
            <a:avLst/>
          </a:prstGeom>
          <a:noFill/>
          <a:ln w="76200">
            <a:gradFill>
              <a:gsLst>
                <a:gs pos="0">
                  <a:srgbClr val="E24F73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0">
            <a:normAutofit/>
          </a:bodyPr>
          <a:lstStyle/>
          <a:p>
            <a:pPr lvl="0" algn="r" defTabSz="914400">
              <a:defRPr/>
            </a:pPr>
            <a:endParaRPr lang="zh-CN" altLang="en-US" sz="2800" b="1" i="1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ïŝľîdé"/>
          <p:cNvSpPr txBox="1"/>
          <p:nvPr/>
        </p:nvSpPr>
        <p:spPr>
          <a:xfrm>
            <a:off x="7061200" y="3815068"/>
            <a:ext cx="4459588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endParaRPr lang="en-US" altLang="zh-CN" sz="1600" dirty="0"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7" name="îSḻíḍê"/>
          <p:cNvSpPr/>
          <p:nvPr/>
        </p:nvSpPr>
        <p:spPr>
          <a:xfrm>
            <a:off x="7064741" y="2192038"/>
            <a:ext cx="4455746" cy="1623029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sz="3200" b="1" dirty="0">
                <a:latin typeface="Arial"/>
                <a:ea typeface="微软雅黑"/>
                <a:sym typeface="Arial"/>
              </a:rPr>
              <a:t>ADD CHAPTER TITLE</a:t>
            </a:r>
          </a:p>
          <a:p>
            <a:pPr>
              <a:buSzPct val="25000"/>
            </a:pPr>
            <a:endParaRPr lang="en-US" altLang="zh-CN" sz="32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iṩḷíḍè"/>
          <p:cNvSpPr/>
          <p:nvPr/>
        </p:nvSpPr>
        <p:spPr>
          <a:xfrm rot="5400000">
            <a:off x="8763000" y="754488"/>
            <a:ext cx="738923" cy="738923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îṩ1iḓè"/>
          <p:cNvSpPr/>
          <p:nvPr/>
        </p:nvSpPr>
        <p:spPr>
          <a:xfrm rot="5400000">
            <a:off x="5726538" y="5364589"/>
            <a:ext cx="738923" cy="738923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4023" y="1847851"/>
            <a:ext cx="17506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C</a:t>
            </a:r>
            <a:endParaRPr lang="zh-CN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ṡlîďé"/>
          <p:cNvSpPr/>
          <p:nvPr/>
        </p:nvSpPr>
        <p:spPr>
          <a:xfrm>
            <a:off x="7197457" y="1232756"/>
            <a:ext cx="4275406" cy="4775822"/>
          </a:xfrm>
          <a:prstGeom prst="rect">
            <a:avLst/>
          </a:prstGeom>
          <a:noFill/>
          <a:ln w="3175">
            <a:gradFill>
              <a:gsLst>
                <a:gs pos="0">
                  <a:srgbClr val="E24F73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iŝľíďê"/>
          <p:cNvSpPr/>
          <p:nvPr/>
        </p:nvSpPr>
        <p:spPr>
          <a:xfrm>
            <a:off x="719138" y="3028867"/>
            <a:ext cx="1502774" cy="2972871"/>
          </a:xfrm>
          <a:prstGeom prst="rect">
            <a:avLst/>
          </a:prstGeom>
          <a:noFill/>
          <a:ln w="3175">
            <a:gradFill>
              <a:gsLst>
                <a:gs pos="0">
                  <a:srgbClr val="E24F73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íṩḻíḑè"/>
          <p:cNvSpPr/>
          <p:nvPr/>
        </p:nvSpPr>
        <p:spPr>
          <a:xfrm>
            <a:off x="2342831" y="3028867"/>
            <a:ext cx="1502774" cy="2972871"/>
          </a:xfrm>
          <a:prstGeom prst="rect">
            <a:avLst/>
          </a:prstGeom>
          <a:noFill/>
          <a:ln w="3175">
            <a:gradFill>
              <a:gsLst>
                <a:gs pos="0">
                  <a:srgbClr val="E24F73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îśḷïḓe"/>
          <p:cNvSpPr/>
          <p:nvPr/>
        </p:nvSpPr>
        <p:spPr>
          <a:xfrm>
            <a:off x="3972781" y="3028867"/>
            <a:ext cx="1502774" cy="2972871"/>
          </a:xfrm>
          <a:prstGeom prst="rect">
            <a:avLst/>
          </a:prstGeom>
          <a:noFill/>
          <a:ln w="3175">
            <a:gradFill>
              <a:gsLst>
                <a:gs pos="0">
                  <a:schemeClr val="tx1"/>
                </a:gs>
                <a:gs pos="100000">
                  <a:srgbClr val="E24F7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îṧḷîďe"/>
          <p:cNvSpPr/>
          <p:nvPr/>
        </p:nvSpPr>
        <p:spPr>
          <a:xfrm>
            <a:off x="5590218" y="3028867"/>
            <a:ext cx="1502774" cy="2972871"/>
          </a:xfrm>
          <a:prstGeom prst="rect">
            <a:avLst/>
          </a:prstGeom>
          <a:noFill/>
          <a:ln w="3175">
            <a:gradFill>
              <a:gsLst>
                <a:gs pos="0">
                  <a:srgbClr val="E24F73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íśļïde"/>
          <p:cNvSpPr/>
          <p:nvPr/>
        </p:nvSpPr>
        <p:spPr>
          <a:xfrm>
            <a:off x="784598" y="3126369"/>
            <a:ext cx="1382530" cy="277786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ï$ḷíďê"/>
          <p:cNvSpPr/>
          <p:nvPr/>
        </p:nvSpPr>
        <p:spPr>
          <a:xfrm>
            <a:off x="2402953" y="3126369"/>
            <a:ext cx="1382530" cy="2777866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1" name="iSľiḍê"/>
          <p:cNvSpPr/>
          <p:nvPr/>
        </p:nvSpPr>
        <p:spPr>
          <a:xfrm>
            <a:off x="4038016" y="3126369"/>
            <a:ext cx="1382530" cy="2777866"/>
          </a:xfrm>
          <a:prstGeom prst="rect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133" r="-16818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2" name="îšḷíḍe"/>
          <p:cNvSpPr/>
          <p:nvPr/>
        </p:nvSpPr>
        <p:spPr>
          <a:xfrm>
            <a:off x="5656371" y="3126369"/>
            <a:ext cx="1382530" cy="2777866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3" name="íṧḷiḓe"/>
          <p:cNvSpPr/>
          <p:nvPr/>
        </p:nvSpPr>
        <p:spPr>
          <a:xfrm>
            <a:off x="7287094" y="1321578"/>
            <a:ext cx="4106330" cy="4591338"/>
          </a:xfrm>
          <a:prstGeom prst="rect">
            <a:avLst/>
          </a:prstGeom>
          <a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4" name="îŝ1iḍe"/>
          <p:cNvGrpSpPr/>
          <p:nvPr/>
        </p:nvGrpSpPr>
        <p:grpSpPr>
          <a:xfrm>
            <a:off x="719138" y="1818409"/>
            <a:ext cx="1502783" cy="1112955"/>
            <a:chOff x="769898" y="1828159"/>
            <a:chExt cx="1502783" cy="1112955"/>
          </a:xfrm>
        </p:grpSpPr>
        <p:sp>
          <p:nvSpPr>
            <p:cNvPr id="27" name="ïṥḷíďé"/>
            <p:cNvSpPr/>
            <p:nvPr/>
          </p:nvSpPr>
          <p:spPr bwMode="auto">
            <a:xfrm>
              <a:off x="769898" y="2269963"/>
              <a:ext cx="1502783" cy="67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……</a:t>
              </a:r>
              <a:endParaRPr lang="zh-CN" altLang="en-US" sz="11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8" name="íṣľïḑè"/>
            <p:cNvSpPr txBox="1"/>
            <p:nvPr/>
          </p:nvSpPr>
          <p:spPr bwMode="auto">
            <a:xfrm>
              <a:off x="769898" y="1828159"/>
              <a:ext cx="150278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grpSp>
        <p:nvGrpSpPr>
          <p:cNvPr id="15" name="îSḷîďê"/>
          <p:cNvGrpSpPr/>
          <p:nvPr/>
        </p:nvGrpSpPr>
        <p:grpSpPr>
          <a:xfrm>
            <a:off x="2342829" y="1818409"/>
            <a:ext cx="1502783" cy="1112955"/>
            <a:chOff x="769898" y="1828159"/>
            <a:chExt cx="1502783" cy="1112955"/>
          </a:xfrm>
        </p:grpSpPr>
        <p:sp>
          <p:nvSpPr>
            <p:cNvPr id="25" name="îṡľïḓé"/>
            <p:cNvSpPr/>
            <p:nvPr/>
          </p:nvSpPr>
          <p:spPr bwMode="auto">
            <a:xfrm>
              <a:off x="769898" y="2269963"/>
              <a:ext cx="1502783" cy="67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……</a:t>
              </a:r>
              <a:endParaRPr lang="zh-CN" altLang="en-US" sz="11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6" name="îŝľïďe"/>
            <p:cNvSpPr txBox="1"/>
            <p:nvPr/>
          </p:nvSpPr>
          <p:spPr bwMode="auto">
            <a:xfrm>
              <a:off x="769898" y="1828159"/>
              <a:ext cx="150278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grpSp>
        <p:nvGrpSpPr>
          <p:cNvPr id="16" name="ïṧliḍê"/>
          <p:cNvGrpSpPr/>
          <p:nvPr/>
        </p:nvGrpSpPr>
        <p:grpSpPr>
          <a:xfrm>
            <a:off x="3966520" y="1818409"/>
            <a:ext cx="1502783" cy="1112955"/>
            <a:chOff x="769898" y="1828159"/>
            <a:chExt cx="1502783" cy="1112955"/>
          </a:xfrm>
        </p:grpSpPr>
        <p:sp>
          <p:nvSpPr>
            <p:cNvPr id="23" name="íSḻíḋè"/>
            <p:cNvSpPr/>
            <p:nvPr/>
          </p:nvSpPr>
          <p:spPr bwMode="auto">
            <a:xfrm>
              <a:off x="769898" y="2269963"/>
              <a:ext cx="1502783" cy="67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……</a:t>
              </a:r>
              <a:endParaRPr lang="zh-CN" altLang="en-US" sz="11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4" name="íŝľîḋè"/>
            <p:cNvSpPr txBox="1"/>
            <p:nvPr/>
          </p:nvSpPr>
          <p:spPr bwMode="auto">
            <a:xfrm>
              <a:off x="769898" y="1828159"/>
              <a:ext cx="150278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grpSp>
        <p:nvGrpSpPr>
          <p:cNvPr id="17" name="ïṧ1iḑê"/>
          <p:cNvGrpSpPr/>
          <p:nvPr/>
        </p:nvGrpSpPr>
        <p:grpSpPr>
          <a:xfrm>
            <a:off x="5590213" y="1818409"/>
            <a:ext cx="1502783" cy="1112955"/>
            <a:chOff x="769898" y="1828159"/>
            <a:chExt cx="1502783" cy="1112955"/>
          </a:xfrm>
        </p:grpSpPr>
        <p:sp>
          <p:nvSpPr>
            <p:cNvPr id="21" name="íšlîḓê"/>
            <p:cNvSpPr/>
            <p:nvPr/>
          </p:nvSpPr>
          <p:spPr bwMode="auto">
            <a:xfrm>
              <a:off x="769898" y="2269963"/>
              <a:ext cx="1502783" cy="6711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100" dirty="0">
                  <a:latin typeface="Arial"/>
                  <a:ea typeface="微软雅黑"/>
                  <a:sym typeface="Arial"/>
                </a:rPr>
                <a:t>……</a:t>
              </a:r>
              <a:endParaRPr lang="zh-CN" altLang="en-US" sz="11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2" name="íšľíďe"/>
            <p:cNvSpPr txBox="1"/>
            <p:nvPr/>
          </p:nvSpPr>
          <p:spPr bwMode="auto">
            <a:xfrm>
              <a:off x="769898" y="1828159"/>
              <a:ext cx="1502783" cy="441805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ctr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2000" b="1" dirty="0"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cxnSp>
        <p:nvCxnSpPr>
          <p:cNvPr id="18" name="直接连接符 17"/>
          <p:cNvCxnSpPr/>
          <p:nvPr/>
        </p:nvCxnSpPr>
        <p:spPr>
          <a:xfrm>
            <a:off x="2282375" y="1866045"/>
            <a:ext cx="0" cy="111295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/>
        </p:nvCxnSpPr>
        <p:spPr>
          <a:xfrm>
            <a:off x="3906066" y="1866045"/>
            <a:ext cx="0" cy="111295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5529757" y="1866045"/>
            <a:ext cx="0" cy="1112955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  <a:headEnd type="none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śḷîḑe"/>
          <p:cNvSpPr/>
          <p:nvPr/>
        </p:nvSpPr>
        <p:spPr>
          <a:xfrm>
            <a:off x="6176393" y="3736990"/>
            <a:ext cx="2555845" cy="239869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i$líḑè"/>
          <p:cNvSpPr/>
          <p:nvPr/>
        </p:nvSpPr>
        <p:spPr>
          <a:xfrm>
            <a:off x="743129" y="3736990"/>
            <a:ext cx="2555844" cy="2398698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îṥḻíḑê"/>
          <p:cNvSpPr/>
          <p:nvPr/>
        </p:nvSpPr>
        <p:spPr>
          <a:xfrm>
            <a:off x="3459762" y="1143001"/>
            <a:ext cx="2555844" cy="2398698"/>
          </a:xfrm>
          <a:prstGeom prst="rect">
            <a:avLst/>
          </a:prstGeom>
          <a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ísḻíḓè"/>
          <p:cNvSpPr/>
          <p:nvPr/>
        </p:nvSpPr>
        <p:spPr>
          <a:xfrm>
            <a:off x="8893027" y="1143001"/>
            <a:ext cx="2555844" cy="2398698"/>
          </a:xfrm>
          <a:prstGeom prst="rect">
            <a:avLst/>
          </a:prstGeom>
          <a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íšḷíde"/>
          <p:cNvSpPr/>
          <p:nvPr/>
        </p:nvSpPr>
        <p:spPr>
          <a:xfrm>
            <a:off x="736102" y="1143000"/>
            <a:ext cx="2569898" cy="29304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grpSp>
        <p:nvGrpSpPr>
          <p:cNvPr id="9" name="iŝļide"/>
          <p:cNvGrpSpPr/>
          <p:nvPr/>
        </p:nvGrpSpPr>
        <p:grpSpPr>
          <a:xfrm>
            <a:off x="967020" y="2008050"/>
            <a:ext cx="2108063" cy="944997"/>
            <a:chOff x="1171060" y="2169000"/>
            <a:chExt cx="2108063" cy="944997"/>
          </a:xfrm>
        </p:grpSpPr>
        <p:sp>
          <p:nvSpPr>
            <p:cNvPr id="22" name="íŝḻïḋê"/>
            <p:cNvSpPr/>
            <p:nvPr/>
          </p:nvSpPr>
          <p:spPr bwMode="auto">
            <a:xfrm>
              <a:off x="1171060" y="255659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Copy paste fonts. Choose the only option to retain text.</a:t>
              </a:r>
            </a:p>
          </p:txBody>
        </p:sp>
        <p:sp>
          <p:nvSpPr>
            <p:cNvPr id="23" name="isľïḍè"/>
            <p:cNvSpPr txBox="1"/>
            <p:nvPr/>
          </p:nvSpPr>
          <p:spPr bwMode="auto">
            <a:xfrm>
              <a:off x="1171060" y="2169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sp>
        <p:nvSpPr>
          <p:cNvPr id="10" name="ïŝḻíďê"/>
          <p:cNvSpPr/>
          <p:nvPr/>
        </p:nvSpPr>
        <p:spPr>
          <a:xfrm>
            <a:off x="6169368" y="1143000"/>
            <a:ext cx="2569898" cy="2930400"/>
          </a:xfrm>
          <a:prstGeom prst="downArrowCallout">
            <a:avLst>
              <a:gd name="adj1" fmla="val 23554"/>
              <a:gd name="adj2" fmla="val 10346"/>
              <a:gd name="adj3" fmla="val 10003"/>
              <a:gd name="adj4" fmla="val 89997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grpSp>
        <p:nvGrpSpPr>
          <p:cNvPr id="11" name="îṡ1íďe"/>
          <p:cNvGrpSpPr/>
          <p:nvPr/>
        </p:nvGrpSpPr>
        <p:grpSpPr>
          <a:xfrm>
            <a:off x="6400286" y="2008050"/>
            <a:ext cx="2108063" cy="944997"/>
            <a:chOff x="1171060" y="2169000"/>
            <a:chExt cx="2108063" cy="944997"/>
          </a:xfrm>
        </p:grpSpPr>
        <p:sp>
          <p:nvSpPr>
            <p:cNvPr id="20" name="îśḷíḓé"/>
            <p:cNvSpPr/>
            <p:nvPr/>
          </p:nvSpPr>
          <p:spPr bwMode="auto">
            <a:xfrm>
              <a:off x="1171060" y="255659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Copy paste fonts. Choose the only option to retain text.</a:t>
              </a:r>
            </a:p>
          </p:txBody>
        </p:sp>
        <p:sp>
          <p:nvSpPr>
            <p:cNvPr id="21" name="ísļíḋé"/>
            <p:cNvSpPr txBox="1"/>
            <p:nvPr/>
          </p:nvSpPr>
          <p:spPr bwMode="auto">
            <a:xfrm>
              <a:off x="1171060" y="2169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sp>
        <p:nvSpPr>
          <p:cNvPr id="12" name="iṥ1idê"/>
          <p:cNvSpPr/>
          <p:nvPr/>
        </p:nvSpPr>
        <p:spPr>
          <a:xfrm>
            <a:off x="3452734" y="3206873"/>
            <a:ext cx="2569898" cy="292881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grpSp>
        <p:nvGrpSpPr>
          <p:cNvPr id="13" name="ïṧļíďè"/>
          <p:cNvGrpSpPr/>
          <p:nvPr/>
        </p:nvGrpSpPr>
        <p:grpSpPr>
          <a:xfrm>
            <a:off x="3683652" y="4303053"/>
            <a:ext cx="2108063" cy="944997"/>
            <a:chOff x="1171060" y="2169000"/>
            <a:chExt cx="2108063" cy="944997"/>
          </a:xfrm>
        </p:grpSpPr>
        <p:sp>
          <p:nvSpPr>
            <p:cNvPr id="18" name="íṣliḋè"/>
            <p:cNvSpPr/>
            <p:nvPr/>
          </p:nvSpPr>
          <p:spPr bwMode="auto">
            <a:xfrm>
              <a:off x="1171060" y="255659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Copy paste fonts. Choose the only option to retain text.</a:t>
              </a:r>
            </a:p>
          </p:txBody>
        </p:sp>
        <p:sp>
          <p:nvSpPr>
            <p:cNvPr id="19" name="íṩḷîḍe"/>
            <p:cNvSpPr txBox="1"/>
            <p:nvPr/>
          </p:nvSpPr>
          <p:spPr bwMode="auto">
            <a:xfrm>
              <a:off x="1171060" y="2169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  <p:sp>
        <p:nvSpPr>
          <p:cNvPr id="14" name="íš1ïďê"/>
          <p:cNvSpPr/>
          <p:nvPr/>
        </p:nvSpPr>
        <p:spPr>
          <a:xfrm>
            <a:off x="8886000" y="3206873"/>
            <a:ext cx="2569898" cy="2928815"/>
          </a:xfrm>
          <a:prstGeom prst="upArrowCallout">
            <a:avLst>
              <a:gd name="adj1" fmla="val 25000"/>
              <a:gd name="adj2" fmla="val 9346"/>
              <a:gd name="adj3" fmla="val 11156"/>
              <a:gd name="adj4" fmla="val 88844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grpSp>
        <p:nvGrpSpPr>
          <p:cNvPr id="15" name="îśļiďe"/>
          <p:cNvGrpSpPr/>
          <p:nvPr/>
        </p:nvGrpSpPr>
        <p:grpSpPr>
          <a:xfrm>
            <a:off x="9116918" y="4303053"/>
            <a:ext cx="2108063" cy="944997"/>
            <a:chOff x="1171060" y="2169000"/>
            <a:chExt cx="2108063" cy="944997"/>
          </a:xfrm>
        </p:grpSpPr>
        <p:sp>
          <p:nvSpPr>
            <p:cNvPr id="16" name="iS1íḍe"/>
            <p:cNvSpPr/>
            <p:nvPr/>
          </p:nvSpPr>
          <p:spPr bwMode="auto">
            <a:xfrm>
              <a:off x="1171060" y="2556598"/>
              <a:ext cx="2108063" cy="5573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Copy paste fonts. Choose the only option to retain text.</a:t>
              </a:r>
            </a:p>
          </p:txBody>
        </p:sp>
        <p:sp>
          <p:nvSpPr>
            <p:cNvPr id="17" name="íŝḻîḓê"/>
            <p:cNvSpPr txBox="1"/>
            <p:nvPr/>
          </p:nvSpPr>
          <p:spPr bwMode="auto">
            <a:xfrm>
              <a:off x="1171060" y="2169000"/>
              <a:ext cx="2108063" cy="3875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1800" b="1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  <p:bldP spid="12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íṡlîḑé"/>
          <p:cNvGrpSpPr/>
          <p:nvPr/>
        </p:nvGrpSpPr>
        <p:grpSpPr>
          <a:xfrm>
            <a:off x="-32777" y="1111771"/>
            <a:ext cx="6287005" cy="4684192"/>
            <a:chOff x="-32777" y="1111771"/>
            <a:chExt cx="6287005" cy="4684192"/>
          </a:xfrm>
        </p:grpSpPr>
        <p:sp>
          <p:nvSpPr>
            <p:cNvPr id="9" name="iśḷíḋê"/>
            <p:cNvSpPr/>
            <p:nvPr/>
          </p:nvSpPr>
          <p:spPr bwMode="auto">
            <a:xfrm rot="16200000">
              <a:off x="785018" y="326753"/>
              <a:ext cx="4684192" cy="6254228"/>
            </a:xfrm>
            <a:custGeom>
              <a:avLst/>
              <a:gdLst>
                <a:gd name="connsiteX0" fmla="*/ 4684192 w 4684192"/>
                <a:gd name="connsiteY0" fmla="*/ 0 h 6254228"/>
                <a:gd name="connsiteX1" fmla="*/ 4684192 w 4684192"/>
                <a:gd name="connsiteY1" fmla="*/ 44348 h 6254228"/>
                <a:gd name="connsiteX2" fmla="*/ 4684192 w 4684192"/>
                <a:gd name="connsiteY2" fmla="*/ 5924377 h 6254228"/>
                <a:gd name="connsiteX3" fmla="*/ 4351802 w 4684192"/>
                <a:gd name="connsiteY3" fmla="*/ 6254228 h 6254228"/>
                <a:gd name="connsiteX4" fmla="*/ 329784 w 4684192"/>
                <a:gd name="connsiteY4" fmla="*/ 6251102 h 6254228"/>
                <a:gd name="connsiteX5" fmla="*/ 0 w 4684192"/>
                <a:gd name="connsiteY5" fmla="*/ 5921251 h 6254228"/>
                <a:gd name="connsiteX6" fmla="*/ 0 w 4684192"/>
                <a:gd name="connsiteY6" fmla="*/ 191246 h 6254228"/>
                <a:gd name="connsiteX7" fmla="*/ 0 w 4684192"/>
                <a:gd name="connsiteY7" fmla="*/ 0 h 6254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684192" h="6254228">
                  <a:moveTo>
                    <a:pt x="4684192" y="0"/>
                  </a:moveTo>
                  <a:lnTo>
                    <a:pt x="4684192" y="44348"/>
                  </a:lnTo>
                  <a:cubicBezTo>
                    <a:pt x="4684192" y="661952"/>
                    <a:pt x="4684192" y="2182208"/>
                    <a:pt x="4684192" y="5924377"/>
                  </a:cubicBezTo>
                  <a:cubicBezTo>
                    <a:pt x="4684192" y="6105196"/>
                    <a:pt x="4534669" y="6254228"/>
                    <a:pt x="4351802" y="6254228"/>
                  </a:cubicBezTo>
                  <a:cubicBezTo>
                    <a:pt x="4351802" y="6254228"/>
                    <a:pt x="4351802" y="6254228"/>
                    <a:pt x="329784" y="6251102"/>
                  </a:cubicBezTo>
                  <a:cubicBezTo>
                    <a:pt x="146397" y="6251102"/>
                    <a:pt x="0" y="6105196"/>
                    <a:pt x="0" y="5921251"/>
                  </a:cubicBezTo>
                  <a:cubicBezTo>
                    <a:pt x="0" y="5921251"/>
                    <a:pt x="0" y="5921251"/>
                    <a:pt x="0" y="191246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404040"/>
            </a:solidFill>
            <a:ln w="31750" cap="flat">
              <a:solidFill>
                <a:srgbClr val="BFBFBF"/>
              </a:solidFill>
              <a:bevel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îṡlíḋé"/>
            <p:cNvSpPr/>
            <p:nvPr/>
          </p:nvSpPr>
          <p:spPr bwMode="auto">
            <a:xfrm rot="16200000">
              <a:off x="743712" y="653434"/>
              <a:ext cx="4056127" cy="5600349"/>
            </a:xfrm>
            <a:custGeom>
              <a:avLst/>
              <a:gdLst>
                <a:gd name="T0" fmla="*/ 2975896 w 8562"/>
                <a:gd name="T1" fmla="*/ 4106689 h 10747"/>
                <a:gd name="T2" fmla="*/ 2975896 w 8562"/>
                <a:gd name="T3" fmla="*/ 4106689 h 10747"/>
                <a:gd name="T4" fmla="*/ 2971722 w 8562"/>
                <a:gd name="T5" fmla="*/ 4111280 h 10747"/>
                <a:gd name="T6" fmla="*/ 4174 w 8562"/>
                <a:gd name="T7" fmla="*/ 4111280 h 10747"/>
                <a:gd name="T8" fmla="*/ 0 w 8562"/>
                <a:gd name="T9" fmla="*/ 4106689 h 10747"/>
                <a:gd name="T10" fmla="*/ 2087 w 8562"/>
                <a:gd name="T11" fmla="*/ 4591 h 10747"/>
                <a:gd name="T12" fmla="*/ 6261 w 8562"/>
                <a:gd name="T13" fmla="*/ 0 h 10747"/>
                <a:gd name="T14" fmla="*/ 2973809 w 8562"/>
                <a:gd name="T15" fmla="*/ 0 h 10747"/>
                <a:gd name="T16" fmla="*/ 2977983 w 8562"/>
                <a:gd name="T17" fmla="*/ 4591 h 10747"/>
                <a:gd name="T18" fmla="*/ 2975896 w 8562"/>
                <a:gd name="T19" fmla="*/ 4106689 h 10747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0" t="0" r="r" b="b"/>
              <a:pathLst>
                <a:path w="8562" h="10747">
                  <a:moveTo>
                    <a:pt x="8555" y="10734"/>
                  </a:moveTo>
                  <a:lnTo>
                    <a:pt x="8555" y="10734"/>
                  </a:lnTo>
                  <a:cubicBezTo>
                    <a:pt x="8555" y="10740"/>
                    <a:pt x="8549" y="10746"/>
                    <a:pt x="8543" y="10746"/>
                  </a:cubicBezTo>
                  <a:cubicBezTo>
                    <a:pt x="12" y="10746"/>
                    <a:pt x="12" y="10746"/>
                    <a:pt x="12" y="10746"/>
                  </a:cubicBezTo>
                  <a:cubicBezTo>
                    <a:pt x="6" y="10746"/>
                    <a:pt x="0" y="10740"/>
                    <a:pt x="0" y="10734"/>
                  </a:cubicBezTo>
                  <a:cubicBezTo>
                    <a:pt x="6" y="12"/>
                    <a:pt x="6" y="12"/>
                    <a:pt x="6" y="12"/>
                  </a:cubicBezTo>
                  <a:cubicBezTo>
                    <a:pt x="6" y="6"/>
                    <a:pt x="12" y="0"/>
                    <a:pt x="18" y="0"/>
                  </a:cubicBezTo>
                  <a:cubicBezTo>
                    <a:pt x="8549" y="0"/>
                    <a:pt x="8549" y="0"/>
                    <a:pt x="8549" y="0"/>
                  </a:cubicBezTo>
                  <a:cubicBezTo>
                    <a:pt x="8555" y="0"/>
                    <a:pt x="8561" y="6"/>
                    <a:pt x="8561" y="12"/>
                  </a:cubicBezTo>
                  <a:lnTo>
                    <a:pt x="8555" y="10734"/>
                  </a:lnTo>
                </a:path>
              </a:pathLst>
            </a:custGeom>
            <a:solidFill>
              <a:srgbClr val="F2F2F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rgbClr val="808080"/>
                  </a:solidFill>
                  <a:bevel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1" name="iṥ1iḓé"/>
            <p:cNvSpPr/>
            <p:nvPr/>
          </p:nvSpPr>
          <p:spPr bwMode="auto">
            <a:xfrm rot="16200000">
              <a:off x="5758657" y="3299619"/>
              <a:ext cx="306387" cy="307975"/>
            </a:xfrm>
            <a:prstGeom prst="ellips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 fontScale="55000" lnSpcReduction="20000"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iş1íḍè"/>
            <p:cNvSpPr/>
            <p:nvPr/>
          </p:nvSpPr>
          <p:spPr>
            <a:xfrm>
              <a:off x="-32777" y="1425541"/>
              <a:ext cx="5601728" cy="4056097"/>
            </a:xfrm>
            <a:prstGeom prst="rect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 t="-53748" b="-53412"/>
              </a:stretch>
            </a:blipFill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5" name="íSḻidê"/>
          <p:cNvSpPr txBox="1"/>
          <p:nvPr/>
        </p:nvSpPr>
        <p:spPr>
          <a:xfrm>
            <a:off x="7371056" y="4585505"/>
            <a:ext cx="1113790" cy="261610"/>
          </a:xfrm>
          <a:prstGeom prst="rect">
            <a:avLst/>
          </a:prstGeom>
          <a:noFill/>
        </p:spPr>
        <p:txBody>
          <a:bodyPr wrap="square" lIns="91440" tIns="45720" rIns="91440" bIns="45720">
            <a:normAutofit fontScale="92500" lnSpcReduction="20000"/>
          </a:bodyPr>
          <a:lstStyle/>
          <a:p>
            <a:pPr eaLnBrk="1" fontAlgn="auto" hangingPunct="1">
              <a:defRPr/>
            </a:pP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ea typeface="微软雅黑"/>
                <a:sym typeface="Arial"/>
              </a:rPr>
              <a:t>Text here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7487896" y="4548992"/>
            <a:ext cx="823148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íşļiḑe"/>
          <p:cNvSpPr txBox="1"/>
          <p:nvPr/>
        </p:nvSpPr>
        <p:spPr>
          <a:xfrm>
            <a:off x="7371058" y="2654658"/>
            <a:ext cx="4167186" cy="85216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latin typeface="Arial"/>
                <a:ea typeface="微软雅黑"/>
                <a:sym typeface="Arial"/>
              </a:rPr>
              <a:t>Add chapter title</a:t>
            </a:r>
          </a:p>
          <a:p>
            <a:pPr>
              <a:buSzPct val="25000"/>
            </a:pPr>
            <a:endParaRPr lang="en-US" sz="20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ïṡļiďé"/>
          <p:cNvSpPr txBox="1"/>
          <p:nvPr/>
        </p:nvSpPr>
        <p:spPr>
          <a:xfrm>
            <a:off x="7371056" y="3252640"/>
            <a:ext cx="4167187" cy="1042172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rmAutofit fontScale="92500" lnSpcReduction="10000"/>
          </a:bodyPr>
          <a:lstStyle/>
          <a:p>
            <a:pPr>
              <a:lnSpc>
                <a:spcPct val="150000"/>
              </a:lnSpc>
              <a:buSzPct val="25000"/>
            </a:pPr>
            <a:endParaRPr lang="en-US" sz="1600" dirty="0"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sz="1600" dirty="0"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3" name="ïSḻiḋè"/>
          <p:cNvSpPr/>
          <p:nvPr/>
        </p:nvSpPr>
        <p:spPr>
          <a:xfrm rot="2700000" flipH="1">
            <a:off x="7570400" y="1839177"/>
            <a:ext cx="151595" cy="151595"/>
          </a:xfrm>
          <a:prstGeom prst="rect">
            <a:avLst/>
          </a:pr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10800000" scaled="1"/>
          </a:gradFill>
          <a:ln w="101600">
            <a:gradFill flip="none" rotWithShape="1">
              <a:gsLst>
                <a:gs pos="0">
                  <a:srgbClr val="E24F73"/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4" name="ïSḻiḋè"/>
          <p:cNvSpPr/>
          <p:nvPr/>
        </p:nvSpPr>
        <p:spPr>
          <a:xfrm rot="2700000" flipH="1">
            <a:off x="7805916" y="1586676"/>
            <a:ext cx="151595" cy="151595"/>
          </a:xfrm>
          <a:prstGeom prst="rect">
            <a:avLst/>
          </a:pr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10800000" scaled="1"/>
          </a:gradFill>
          <a:ln w="101600">
            <a:gradFill flip="none" rotWithShape="1">
              <a:gsLst>
                <a:gs pos="0">
                  <a:srgbClr val="E24F73"/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5" name="ïSḻiḋè"/>
          <p:cNvSpPr/>
          <p:nvPr/>
        </p:nvSpPr>
        <p:spPr>
          <a:xfrm rot="2700000" flipH="1">
            <a:off x="7834398" y="2053565"/>
            <a:ext cx="151595" cy="151595"/>
          </a:xfrm>
          <a:prstGeom prst="rect">
            <a:avLst/>
          </a:pr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10800000" scaled="1"/>
          </a:gradFill>
          <a:ln w="101600">
            <a:gradFill flip="none" rotWithShape="1">
              <a:gsLst>
                <a:gs pos="0">
                  <a:srgbClr val="E24F73"/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ïsliďé"/>
          <p:cNvSpPr/>
          <p:nvPr/>
        </p:nvSpPr>
        <p:spPr>
          <a:xfrm>
            <a:off x="6082936" y="653324"/>
            <a:ext cx="6109064" cy="278104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îṣḷïḍê"/>
          <p:cNvSpPr/>
          <p:nvPr/>
        </p:nvSpPr>
        <p:spPr>
          <a:xfrm>
            <a:off x="0" y="3388205"/>
            <a:ext cx="6109064" cy="278104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6" name="îšḻiḍe"/>
          <p:cNvGrpSpPr/>
          <p:nvPr/>
        </p:nvGrpSpPr>
        <p:grpSpPr>
          <a:xfrm>
            <a:off x="6817163" y="3950030"/>
            <a:ext cx="4654401" cy="1343959"/>
            <a:chOff x="6715563" y="3886530"/>
            <a:chExt cx="4654401" cy="1343959"/>
          </a:xfrm>
        </p:grpSpPr>
        <p:sp>
          <p:nvSpPr>
            <p:cNvPr id="11" name="íṩḻïḋé"/>
            <p:cNvSpPr txBox="1"/>
            <p:nvPr/>
          </p:nvSpPr>
          <p:spPr>
            <a:xfrm>
              <a:off x="6715563" y="3886530"/>
              <a:ext cx="4654401" cy="607973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noAutofit/>
            </a:bodyPr>
            <a:lstStyle/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Supporting text here. </a:t>
              </a:r>
            </a:p>
            <a:p>
              <a:pPr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When you copy &amp; paste, choose "keep text only" option.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  <p:grpSp>
          <p:nvGrpSpPr>
            <p:cNvPr id="12" name="ïSḻîḑe"/>
            <p:cNvGrpSpPr/>
            <p:nvPr/>
          </p:nvGrpSpPr>
          <p:grpSpPr>
            <a:xfrm>
              <a:off x="6715563" y="4842723"/>
              <a:ext cx="1881802" cy="387766"/>
              <a:chOff x="6785901" y="5775921"/>
              <a:chExt cx="2514600" cy="518160"/>
            </a:xfrm>
          </p:grpSpPr>
          <p:sp>
            <p:nvSpPr>
              <p:cNvPr id="13" name="ïš1ïḋé"/>
              <p:cNvSpPr/>
              <p:nvPr/>
            </p:nvSpPr>
            <p:spPr>
              <a:xfrm>
                <a:off x="6845298" y="5775921"/>
                <a:ext cx="920844" cy="399943"/>
              </a:xfrm>
              <a:prstGeom prst="rect">
                <a:avLst/>
              </a:prstGeom>
            </p:spPr>
            <p:txBody>
              <a:bodyPr wrap="square" lIns="91440" tIns="45720" rIns="91440" bIns="45720">
                <a:noAutofit/>
              </a:bodyPr>
              <a:lstStyle/>
              <a:p>
                <a:pPr algn="ctr"/>
                <a:r>
                  <a:rPr lang="en-US" altLang="zh-CN" sz="1600" b="1" dirty="0">
                    <a:latin typeface="Arial"/>
                    <a:ea typeface="微软雅黑"/>
                    <a:sym typeface="Arial"/>
                  </a:rPr>
                  <a:t>Text</a:t>
                </a:r>
                <a:endParaRPr lang="zh-CN" altLang="en-US" sz="1600" b="1" dirty="0">
                  <a:solidFill>
                    <a:schemeClr val="dk1">
                      <a:lumMod val="100000"/>
                    </a:schemeClr>
                  </a:solidFill>
                  <a:latin typeface="Arial"/>
                  <a:ea typeface="微软雅黑"/>
                  <a:sym typeface="Arial"/>
                </a:endParaRPr>
              </a:p>
            </p:txBody>
          </p:sp>
          <p:sp>
            <p:nvSpPr>
              <p:cNvPr id="14" name="íṧḻídè"/>
              <p:cNvSpPr/>
              <p:nvPr/>
            </p:nvSpPr>
            <p:spPr>
              <a:xfrm>
                <a:off x="6785901" y="5775921"/>
                <a:ext cx="2514600" cy="518160"/>
              </a:xfrm>
              <a:prstGeom prst="rect">
                <a:avLst/>
              </a:prstGeom>
              <a:noFill/>
              <a:ln w="38100">
                <a:gradFill>
                  <a:gsLst>
                    <a:gs pos="0">
                      <a:srgbClr val="E24F73"/>
                    </a:gs>
                    <a:gs pos="100000">
                      <a:schemeClr val="tx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anchor="ctr">
                <a:normAutofit/>
              </a:bodyPr>
              <a:lstStyle/>
              <a:p>
                <a:pPr algn="ctr"/>
                <a:endParaRPr dirty="0">
                  <a:latin typeface="Arial"/>
                  <a:ea typeface="微软雅黑"/>
                  <a:sym typeface="Arial"/>
                </a:endParaRPr>
              </a:p>
            </p:txBody>
          </p:sp>
        </p:grpSp>
      </p:grpSp>
      <p:grpSp>
        <p:nvGrpSpPr>
          <p:cNvPr id="7" name="î$ļiḍè"/>
          <p:cNvGrpSpPr/>
          <p:nvPr/>
        </p:nvGrpSpPr>
        <p:grpSpPr>
          <a:xfrm>
            <a:off x="277091" y="1412791"/>
            <a:ext cx="5149437" cy="1710718"/>
            <a:chOff x="277091" y="1412791"/>
            <a:chExt cx="5149437" cy="1710718"/>
          </a:xfrm>
        </p:grpSpPr>
        <p:sp>
          <p:nvSpPr>
            <p:cNvPr id="8" name="íSḷíḋê"/>
            <p:cNvSpPr txBox="1"/>
            <p:nvPr/>
          </p:nvSpPr>
          <p:spPr>
            <a:xfrm>
              <a:off x="277091" y="1412791"/>
              <a:ext cx="5107345" cy="607973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/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latin typeface="Arial"/>
                  <a:ea typeface="微软雅黑"/>
                  <a:sym typeface="Arial"/>
                </a:rPr>
                <a:t>Supporting text here. </a:t>
              </a:r>
            </a:p>
            <a:p>
              <a:pPr algn="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600" dirty="0">
                  <a:latin typeface="Arial"/>
                  <a:ea typeface="微软雅黑"/>
                  <a:sym typeface="Arial"/>
                </a:rPr>
                <a:t>When you copy &amp; paste, choose "keep text only" option.</a:t>
              </a:r>
              <a:endParaRPr lang="zh-CN" altLang="en-US" sz="16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9" name="iṥļíḓè"/>
            <p:cNvSpPr/>
            <p:nvPr/>
          </p:nvSpPr>
          <p:spPr>
            <a:xfrm>
              <a:off x="4641273" y="2735744"/>
              <a:ext cx="743163" cy="299297"/>
            </a:xfrm>
            <a:prstGeom prst="rect">
              <a:avLst/>
            </a:prstGeom>
          </p:spPr>
          <p:txBody>
            <a:bodyPr wrap="square" lIns="91440" tIns="45720" rIns="91440" bIns="45720">
              <a:noAutofit/>
            </a:bodyPr>
            <a:lstStyle/>
            <a:p>
              <a:pPr algn="ctr"/>
              <a:r>
                <a:rPr lang="en-US" altLang="zh-CN" sz="1600" b="1" dirty="0">
                  <a:latin typeface="Arial"/>
                  <a:ea typeface="微软雅黑"/>
                  <a:sym typeface="Arial"/>
                </a:rPr>
                <a:t>Text</a:t>
              </a:r>
              <a:endParaRPr lang="zh-CN" altLang="en-US" sz="1600" b="1" dirty="0">
                <a:solidFill>
                  <a:schemeClr val="dk1">
                    <a:lumMod val="10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0" name="î$ľïďè"/>
            <p:cNvSpPr/>
            <p:nvPr/>
          </p:nvSpPr>
          <p:spPr>
            <a:xfrm>
              <a:off x="3544727" y="2735744"/>
              <a:ext cx="1881801" cy="387765"/>
            </a:xfrm>
            <a:prstGeom prst="rect">
              <a:avLst/>
            </a:prstGeom>
            <a:noFill/>
            <a:ln w="38100">
              <a:gradFill flip="none" rotWithShape="1">
                <a:gsLst>
                  <a:gs pos="0">
                    <a:srgbClr val="E24F73"/>
                  </a:gs>
                  <a:gs pos="100000">
                    <a:schemeClr val="tx1"/>
                  </a:gs>
                </a:gsLst>
                <a:lin ang="8100000" scaled="1"/>
                <a:tileRect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ṧľîḍê"/>
          <p:cNvSpPr/>
          <p:nvPr/>
        </p:nvSpPr>
        <p:spPr>
          <a:xfrm>
            <a:off x="243069" y="2031544"/>
            <a:ext cx="11526427" cy="377456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îṧ1îdé"/>
          <p:cNvSpPr/>
          <p:nvPr/>
        </p:nvSpPr>
        <p:spPr>
          <a:xfrm>
            <a:off x="8245436" y="2031545"/>
            <a:ext cx="3522472" cy="3774565"/>
          </a:xfrm>
          <a:prstGeom prst="rect">
            <a:avLst/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grpSp>
        <p:nvGrpSpPr>
          <p:cNvPr id="6" name="iśḷiḍè"/>
          <p:cNvGrpSpPr/>
          <p:nvPr/>
        </p:nvGrpSpPr>
        <p:grpSpPr>
          <a:xfrm>
            <a:off x="8823160" y="5119905"/>
            <a:ext cx="2367025" cy="307143"/>
            <a:chOff x="8911786" y="4842113"/>
            <a:chExt cx="2367025" cy="307143"/>
          </a:xfrm>
        </p:grpSpPr>
        <p:sp>
          <p:nvSpPr>
            <p:cNvPr id="12" name="îṧḷïḓè"/>
            <p:cNvSpPr/>
            <p:nvPr/>
          </p:nvSpPr>
          <p:spPr bwMode="auto">
            <a:xfrm>
              <a:off x="8911786" y="4882599"/>
              <a:ext cx="266657" cy="226170"/>
            </a:xfrm>
            <a:custGeom>
              <a:avLst/>
              <a:gdLst>
                <a:gd name="connsiteX0" fmla="*/ 0 w 266657"/>
                <a:gd name="connsiteY0" fmla="*/ 106104 h 226170"/>
                <a:gd name="connsiteX1" fmla="*/ 132540 w 266657"/>
                <a:gd name="connsiteY1" fmla="*/ 138850 h 226170"/>
                <a:gd name="connsiteX2" fmla="*/ 265079 w 266657"/>
                <a:gd name="connsiteY2" fmla="*/ 106104 h 226170"/>
                <a:gd name="connsiteX3" fmla="*/ 266657 w 266657"/>
                <a:gd name="connsiteY3" fmla="*/ 204340 h 226170"/>
                <a:gd name="connsiteX4" fmla="*/ 246145 w 266657"/>
                <a:gd name="connsiteY4" fmla="*/ 224611 h 226170"/>
                <a:gd name="connsiteX5" fmla="*/ 22090 w 266657"/>
                <a:gd name="connsiteY5" fmla="*/ 226170 h 226170"/>
                <a:gd name="connsiteX6" fmla="*/ 1578 w 266657"/>
                <a:gd name="connsiteY6" fmla="*/ 205899 h 226170"/>
                <a:gd name="connsiteX7" fmla="*/ 0 w 266657"/>
                <a:gd name="connsiteY7" fmla="*/ 106104 h 226170"/>
                <a:gd name="connsiteX8" fmla="*/ 134117 w 266657"/>
                <a:gd name="connsiteY8" fmla="*/ 105936 h 226170"/>
                <a:gd name="connsiteX9" fmla="*/ 116761 w 266657"/>
                <a:gd name="connsiteY9" fmla="*/ 113842 h 226170"/>
                <a:gd name="connsiteX10" fmla="*/ 134117 w 266657"/>
                <a:gd name="connsiteY10" fmla="*/ 121747 h 226170"/>
                <a:gd name="connsiteX11" fmla="*/ 149896 w 266657"/>
                <a:gd name="connsiteY11" fmla="*/ 113842 h 226170"/>
                <a:gd name="connsiteX12" fmla="*/ 134117 w 266657"/>
                <a:gd name="connsiteY12" fmla="*/ 105936 h 226170"/>
                <a:gd name="connsiteX13" fmla="*/ 134117 w 266657"/>
                <a:gd name="connsiteY13" fmla="*/ 11068 h 226170"/>
                <a:gd name="connsiteX14" fmla="*/ 89938 w 266657"/>
                <a:gd name="connsiteY14" fmla="*/ 42690 h 226170"/>
                <a:gd name="connsiteX15" fmla="*/ 176719 w 266657"/>
                <a:gd name="connsiteY15" fmla="*/ 41109 h 226170"/>
                <a:gd name="connsiteX16" fmla="*/ 134117 w 266657"/>
                <a:gd name="connsiteY16" fmla="*/ 11068 h 226170"/>
                <a:gd name="connsiteX17" fmla="*/ 134117 w 266657"/>
                <a:gd name="connsiteY17" fmla="*/ 0 h 226170"/>
                <a:gd name="connsiteX18" fmla="*/ 181453 w 266657"/>
                <a:gd name="connsiteY18" fmla="*/ 41109 h 226170"/>
                <a:gd name="connsiteX19" fmla="*/ 244567 w 266657"/>
                <a:gd name="connsiteY19" fmla="*/ 41109 h 226170"/>
                <a:gd name="connsiteX20" fmla="*/ 265079 w 266657"/>
                <a:gd name="connsiteY20" fmla="*/ 61664 h 226170"/>
                <a:gd name="connsiteX21" fmla="*/ 266657 w 266657"/>
                <a:gd name="connsiteY21" fmla="*/ 98030 h 226170"/>
                <a:gd name="connsiteX22" fmla="*/ 134117 w 266657"/>
                <a:gd name="connsiteY22" fmla="*/ 131234 h 226170"/>
                <a:gd name="connsiteX23" fmla="*/ 1578 w 266657"/>
                <a:gd name="connsiteY23" fmla="*/ 96449 h 226170"/>
                <a:gd name="connsiteX24" fmla="*/ 0 w 266657"/>
                <a:gd name="connsiteY24" fmla="*/ 63245 h 226170"/>
                <a:gd name="connsiteX25" fmla="*/ 20512 w 266657"/>
                <a:gd name="connsiteY25" fmla="*/ 42690 h 226170"/>
                <a:gd name="connsiteX26" fmla="*/ 85204 w 266657"/>
                <a:gd name="connsiteY26" fmla="*/ 42690 h 226170"/>
                <a:gd name="connsiteX27" fmla="*/ 134117 w 266657"/>
                <a:gd name="connsiteY27" fmla="*/ 0 h 2261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266657" h="226170">
                  <a:moveTo>
                    <a:pt x="0" y="106104"/>
                  </a:moveTo>
                  <a:cubicBezTo>
                    <a:pt x="33135" y="126375"/>
                    <a:pt x="80470" y="138850"/>
                    <a:pt x="132540" y="138850"/>
                  </a:cubicBezTo>
                  <a:cubicBezTo>
                    <a:pt x="186187" y="138850"/>
                    <a:pt x="233522" y="126375"/>
                    <a:pt x="265079" y="106104"/>
                  </a:cubicBezTo>
                  <a:lnTo>
                    <a:pt x="266657" y="204340"/>
                  </a:lnTo>
                  <a:cubicBezTo>
                    <a:pt x="266657" y="215255"/>
                    <a:pt x="257190" y="224611"/>
                    <a:pt x="246145" y="224611"/>
                  </a:cubicBezTo>
                  <a:cubicBezTo>
                    <a:pt x="246145" y="224611"/>
                    <a:pt x="246145" y="224611"/>
                    <a:pt x="22090" y="226170"/>
                  </a:cubicBezTo>
                  <a:cubicBezTo>
                    <a:pt x="11045" y="226170"/>
                    <a:pt x="1578" y="218374"/>
                    <a:pt x="1578" y="205899"/>
                  </a:cubicBezTo>
                  <a:cubicBezTo>
                    <a:pt x="1578" y="205899"/>
                    <a:pt x="1578" y="205899"/>
                    <a:pt x="0" y="106104"/>
                  </a:cubicBezTo>
                  <a:close/>
                  <a:moveTo>
                    <a:pt x="134117" y="105936"/>
                  </a:moveTo>
                  <a:cubicBezTo>
                    <a:pt x="124650" y="105936"/>
                    <a:pt x="116761" y="109098"/>
                    <a:pt x="116761" y="113842"/>
                  </a:cubicBezTo>
                  <a:cubicBezTo>
                    <a:pt x="116761" y="117004"/>
                    <a:pt x="124650" y="121747"/>
                    <a:pt x="134117" y="121747"/>
                  </a:cubicBezTo>
                  <a:cubicBezTo>
                    <a:pt x="142007" y="121747"/>
                    <a:pt x="149896" y="117004"/>
                    <a:pt x="149896" y="113842"/>
                  </a:cubicBezTo>
                  <a:cubicBezTo>
                    <a:pt x="149896" y="109098"/>
                    <a:pt x="142007" y="105936"/>
                    <a:pt x="134117" y="105936"/>
                  </a:cubicBezTo>
                  <a:close/>
                  <a:moveTo>
                    <a:pt x="134117" y="11068"/>
                  </a:moveTo>
                  <a:cubicBezTo>
                    <a:pt x="112028" y="11068"/>
                    <a:pt x="94671" y="23717"/>
                    <a:pt x="89938" y="42690"/>
                  </a:cubicBezTo>
                  <a:cubicBezTo>
                    <a:pt x="89938" y="42690"/>
                    <a:pt x="89938" y="42690"/>
                    <a:pt x="176719" y="41109"/>
                  </a:cubicBezTo>
                  <a:cubicBezTo>
                    <a:pt x="170408" y="23717"/>
                    <a:pt x="153052" y="11068"/>
                    <a:pt x="134117" y="11068"/>
                  </a:cubicBezTo>
                  <a:close/>
                  <a:moveTo>
                    <a:pt x="134117" y="0"/>
                  </a:moveTo>
                  <a:cubicBezTo>
                    <a:pt x="157785" y="0"/>
                    <a:pt x="178297" y="17392"/>
                    <a:pt x="181453" y="41109"/>
                  </a:cubicBezTo>
                  <a:cubicBezTo>
                    <a:pt x="181453" y="41109"/>
                    <a:pt x="181453" y="41109"/>
                    <a:pt x="244567" y="41109"/>
                  </a:cubicBezTo>
                  <a:cubicBezTo>
                    <a:pt x="257190" y="41109"/>
                    <a:pt x="265079" y="50596"/>
                    <a:pt x="265079" y="61664"/>
                  </a:cubicBezTo>
                  <a:cubicBezTo>
                    <a:pt x="265079" y="61664"/>
                    <a:pt x="265079" y="61664"/>
                    <a:pt x="266657" y="98030"/>
                  </a:cubicBezTo>
                  <a:cubicBezTo>
                    <a:pt x="235100" y="118585"/>
                    <a:pt x="187764" y="131234"/>
                    <a:pt x="134117" y="131234"/>
                  </a:cubicBezTo>
                  <a:cubicBezTo>
                    <a:pt x="80470" y="131234"/>
                    <a:pt x="31557" y="118585"/>
                    <a:pt x="1578" y="96449"/>
                  </a:cubicBezTo>
                  <a:cubicBezTo>
                    <a:pt x="1578" y="96449"/>
                    <a:pt x="1578" y="96449"/>
                    <a:pt x="0" y="63245"/>
                  </a:cubicBezTo>
                  <a:cubicBezTo>
                    <a:pt x="0" y="52177"/>
                    <a:pt x="9467" y="42690"/>
                    <a:pt x="20512" y="42690"/>
                  </a:cubicBezTo>
                  <a:cubicBezTo>
                    <a:pt x="20512" y="42690"/>
                    <a:pt x="20512" y="42690"/>
                    <a:pt x="85204" y="42690"/>
                  </a:cubicBezTo>
                  <a:cubicBezTo>
                    <a:pt x="88360" y="17392"/>
                    <a:pt x="108872" y="0"/>
                    <a:pt x="134117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3" name="íš1íḓè"/>
            <p:cNvSpPr/>
            <p:nvPr/>
          </p:nvSpPr>
          <p:spPr bwMode="auto">
            <a:xfrm>
              <a:off x="9581663" y="4897258"/>
              <a:ext cx="354610" cy="196852"/>
            </a:xfrm>
            <a:custGeom>
              <a:avLst/>
              <a:gdLst>
                <a:gd name="connsiteX0" fmla="*/ 87954 w 354610"/>
                <a:gd name="connsiteY0" fmla="*/ 111689 h 196852"/>
                <a:gd name="connsiteX1" fmla="*/ 173492 w 354610"/>
                <a:gd name="connsiteY1" fmla="*/ 144808 h 196852"/>
                <a:gd name="connsiteX2" fmla="*/ 175076 w 354610"/>
                <a:gd name="connsiteY2" fmla="*/ 146385 h 196852"/>
                <a:gd name="connsiteX3" fmla="*/ 252694 w 354610"/>
                <a:gd name="connsiteY3" fmla="*/ 114843 h 196852"/>
                <a:gd name="connsiteX4" fmla="*/ 252694 w 354610"/>
                <a:gd name="connsiteY4" fmla="*/ 160579 h 196852"/>
                <a:gd name="connsiteX5" fmla="*/ 170324 w 354610"/>
                <a:gd name="connsiteY5" fmla="*/ 196852 h 196852"/>
                <a:gd name="connsiteX6" fmla="*/ 87954 w 354610"/>
                <a:gd name="connsiteY6" fmla="*/ 160579 h 196852"/>
                <a:gd name="connsiteX7" fmla="*/ 87954 w 354610"/>
                <a:gd name="connsiteY7" fmla="*/ 111689 h 196852"/>
                <a:gd name="connsiteX8" fmla="*/ 170213 w 354610"/>
                <a:gd name="connsiteY8" fmla="*/ 0 h 196852"/>
                <a:gd name="connsiteX9" fmla="*/ 338850 w 354610"/>
                <a:gd name="connsiteY9" fmla="*/ 73888 h 196852"/>
                <a:gd name="connsiteX10" fmla="*/ 340426 w 354610"/>
                <a:gd name="connsiteY10" fmla="*/ 73888 h 196852"/>
                <a:gd name="connsiteX11" fmla="*/ 340426 w 354610"/>
                <a:gd name="connsiteY11" fmla="*/ 75460 h 196852"/>
                <a:gd name="connsiteX12" fmla="*/ 340426 w 354610"/>
                <a:gd name="connsiteY12" fmla="*/ 138344 h 196852"/>
                <a:gd name="connsiteX13" fmla="*/ 340426 w 354610"/>
                <a:gd name="connsiteY13" fmla="*/ 144632 h 196852"/>
                <a:gd name="connsiteX14" fmla="*/ 354610 w 354610"/>
                <a:gd name="connsiteY14" fmla="*/ 183934 h 196852"/>
                <a:gd name="connsiteX15" fmla="*/ 345154 w 354610"/>
                <a:gd name="connsiteY15" fmla="*/ 187078 h 196852"/>
                <a:gd name="connsiteX16" fmla="*/ 340426 w 354610"/>
                <a:gd name="connsiteY16" fmla="*/ 176074 h 196852"/>
                <a:gd name="connsiteX17" fmla="*/ 340426 w 354610"/>
                <a:gd name="connsiteY17" fmla="*/ 187078 h 196852"/>
                <a:gd name="connsiteX18" fmla="*/ 330969 w 354610"/>
                <a:gd name="connsiteY18" fmla="*/ 187078 h 196852"/>
                <a:gd name="connsiteX19" fmla="*/ 330969 w 354610"/>
                <a:gd name="connsiteY19" fmla="*/ 176074 h 196852"/>
                <a:gd name="connsiteX20" fmla="*/ 326241 w 354610"/>
                <a:gd name="connsiteY20" fmla="*/ 187078 h 196852"/>
                <a:gd name="connsiteX21" fmla="*/ 316785 w 354610"/>
                <a:gd name="connsiteY21" fmla="*/ 183934 h 196852"/>
                <a:gd name="connsiteX22" fmla="*/ 329393 w 354610"/>
                <a:gd name="connsiteY22" fmla="*/ 144632 h 196852"/>
                <a:gd name="connsiteX23" fmla="*/ 329393 w 354610"/>
                <a:gd name="connsiteY23" fmla="*/ 78604 h 196852"/>
                <a:gd name="connsiteX24" fmla="*/ 174941 w 354610"/>
                <a:gd name="connsiteY24" fmla="*/ 141488 h 196852"/>
                <a:gd name="connsiteX25" fmla="*/ 0 w 354610"/>
                <a:gd name="connsiteY25" fmla="*/ 73888 h 196852"/>
                <a:gd name="connsiteX26" fmla="*/ 170213 w 354610"/>
                <a:gd name="connsiteY26" fmla="*/ 0 h 1968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354610" h="196852">
                  <a:moveTo>
                    <a:pt x="87954" y="111689"/>
                  </a:moveTo>
                  <a:cubicBezTo>
                    <a:pt x="87954" y="111689"/>
                    <a:pt x="87954" y="111689"/>
                    <a:pt x="173492" y="144808"/>
                  </a:cubicBezTo>
                  <a:cubicBezTo>
                    <a:pt x="173492" y="144808"/>
                    <a:pt x="173492" y="144808"/>
                    <a:pt x="175076" y="146385"/>
                  </a:cubicBezTo>
                  <a:lnTo>
                    <a:pt x="252694" y="114843"/>
                  </a:lnTo>
                  <a:cubicBezTo>
                    <a:pt x="252694" y="114843"/>
                    <a:pt x="252694" y="114843"/>
                    <a:pt x="252694" y="160579"/>
                  </a:cubicBezTo>
                  <a:cubicBezTo>
                    <a:pt x="252694" y="181081"/>
                    <a:pt x="216261" y="196852"/>
                    <a:pt x="170324" y="196852"/>
                  </a:cubicBezTo>
                  <a:cubicBezTo>
                    <a:pt x="124387" y="196852"/>
                    <a:pt x="87954" y="181081"/>
                    <a:pt x="87954" y="160579"/>
                  </a:cubicBezTo>
                  <a:cubicBezTo>
                    <a:pt x="87954" y="160579"/>
                    <a:pt x="87954" y="160579"/>
                    <a:pt x="87954" y="111689"/>
                  </a:cubicBezTo>
                  <a:close/>
                  <a:moveTo>
                    <a:pt x="170213" y="0"/>
                  </a:moveTo>
                  <a:cubicBezTo>
                    <a:pt x="170213" y="0"/>
                    <a:pt x="170213" y="0"/>
                    <a:pt x="338850" y="73888"/>
                  </a:cubicBezTo>
                  <a:cubicBezTo>
                    <a:pt x="338850" y="73888"/>
                    <a:pt x="338850" y="73888"/>
                    <a:pt x="340426" y="73888"/>
                  </a:cubicBezTo>
                  <a:cubicBezTo>
                    <a:pt x="340426" y="73888"/>
                    <a:pt x="340426" y="73888"/>
                    <a:pt x="340426" y="75460"/>
                  </a:cubicBezTo>
                  <a:cubicBezTo>
                    <a:pt x="340426" y="75460"/>
                    <a:pt x="340426" y="75460"/>
                    <a:pt x="340426" y="138344"/>
                  </a:cubicBezTo>
                  <a:cubicBezTo>
                    <a:pt x="340426" y="139916"/>
                    <a:pt x="340426" y="143060"/>
                    <a:pt x="340426" y="144632"/>
                  </a:cubicBezTo>
                  <a:cubicBezTo>
                    <a:pt x="340426" y="144632"/>
                    <a:pt x="340426" y="144632"/>
                    <a:pt x="354610" y="183934"/>
                  </a:cubicBezTo>
                  <a:lnTo>
                    <a:pt x="345154" y="187078"/>
                  </a:lnTo>
                  <a:cubicBezTo>
                    <a:pt x="345154" y="187078"/>
                    <a:pt x="345154" y="187078"/>
                    <a:pt x="340426" y="176074"/>
                  </a:cubicBezTo>
                  <a:cubicBezTo>
                    <a:pt x="340426" y="176074"/>
                    <a:pt x="340426" y="176074"/>
                    <a:pt x="340426" y="187078"/>
                  </a:cubicBezTo>
                  <a:cubicBezTo>
                    <a:pt x="340426" y="187078"/>
                    <a:pt x="340426" y="187078"/>
                    <a:pt x="330969" y="187078"/>
                  </a:cubicBezTo>
                  <a:cubicBezTo>
                    <a:pt x="330969" y="187078"/>
                    <a:pt x="330969" y="187078"/>
                    <a:pt x="330969" y="176074"/>
                  </a:cubicBezTo>
                  <a:cubicBezTo>
                    <a:pt x="330969" y="176074"/>
                    <a:pt x="330969" y="176074"/>
                    <a:pt x="326241" y="187078"/>
                  </a:cubicBezTo>
                  <a:cubicBezTo>
                    <a:pt x="326241" y="187078"/>
                    <a:pt x="326241" y="187078"/>
                    <a:pt x="316785" y="183934"/>
                  </a:cubicBezTo>
                  <a:cubicBezTo>
                    <a:pt x="316785" y="183934"/>
                    <a:pt x="316785" y="183934"/>
                    <a:pt x="329393" y="144632"/>
                  </a:cubicBezTo>
                  <a:cubicBezTo>
                    <a:pt x="329393" y="144632"/>
                    <a:pt x="329393" y="144632"/>
                    <a:pt x="329393" y="78604"/>
                  </a:cubicBezTo>
                  <a:cubicBezTo>
                    <a:pt x="329393" y="78604"/>
                    <a:pt x="329393" y="78604"/>
                    <a:pt x="174941" y="141488"/>
                  </a:cubicBezTo>
                  <a:cubicBezTo>
                    <a:pt x="174941" y="141488"/>
                    <a:pt x="174941" y="141488"/>
                    <a:pt x="0" y="73888"/>
                  </a:cubicBezTo>
                  <a:cubicBezTo>
                    <a:pt x="0" y="73888"/>
                    <a:pt x="0" y="73888"/>
                    <a:pt x="170213" y="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4" name="ïšľíďè"/>
            <p:cNvSpPr/>
            <p:nvPr/>
          </p:nvSpPr>
          <p:spPr bwMode="auto">
            <a:xfrm>
              <a:off x="10362233" y="4842113"/>
              <a:ext cx="203438" cy="307143"/>
            </a:xfrm>
            <a:custGeom>
              <a:avLst/>
              <a:gdLst>
                <a:gd name="connsiteX0" fmla="*/ 162951 w 203438"/>
                <a:gd name="connsiteY0" fmla="*/ 145195 h 307143"/>
                <a:gd name="connsiteX1" fmla="*/ 169932 w 203438"/>
                <a:gd name="connsiteY1" fmla="*/ 152176 h 307143"/>
                <a:gd name="connsiteX2" fmla="*/ 118275 w 203438"/>
                <a:gd name="connsiteY2" fmla="*/ 188475 h 307143"/>
                <a:gd name="connsiteX3" fmla="*/ 112691 w 203438"/>
                <a:gd name="connsiteY3" fmla="*/ 181495 h 307143"/>
                <a:gd name="connsiteX4" fmla="*/ 43630 w 203438"/>
                <a:gd name="connsiteY4" fmla="*/ 9772 h 307143"/>
                <a:gd name="connsiteX5" fmla="*/ 54706 w 203438"/>
                <a:gd name="connsiteY5" fmla="*/ 23933 h 307143"/>
                <a:gd name="connsiteX6" fmla="*/ 59452 w 203438"/>
                <a:gd name="connsiteY6" fmla="*/ 20786 h 307143"/>
                <a:gd name="connsiteX7" fmla="*/ 154388 w 203438"/>
                <a:gd name="connsiteY7" fmla="*/ 149804 h 307143"/>
                <a:gd name="connsiteX8" fmla="*/ 121161 w 203438"/>
                <a:gd name="connsiteY8" fmla="*/ 173405 h 307143"/>
                <a:gd name="connsiteX9" fmla="*/ 46794 w 203438"/>
                <a:gd name="connsiteY9" fmla="*/ 64841 h 307143"/>
                <a:gd name="connsiteX10" fmla="*/ 26225 w 203438"/>
                <a:gd name="connsiteY10" fmla="*/ 165538 h 307143"/>
                <a:gd name="connsiteX11" fmla="*/ 67364 w 203438"/>
                <a:gd name="connsiteY11" fmla="*/ 205070 h 307143"/>
                <a:gd name="connsiteX12" fmla="*/ 126165 w 203438"/>
                <a:gd name="connsiteY12" fmla="*/ 212571 h 307143"/>
                <a:gd name="connsiteX13" fmla="*/ 125907 w 203438"/>
                <a:gd name="connsiteY13" fmla="*/ 212740 h 307143"/>
                <a:gd name="connsiteX14" fmla="*/ 127490 w 203438"/>
                <a:gd name="connsiteY14" fmla="*/ 212740 h 307143"/>
                <a:gd name="connsiteX15" fmla="*/ 126165 w 203438"/>
                <a:gd name="connsiteY15" fmla="*/ 212571 h 307143"/>
                <a:gd name="connsiteX16" fmla="*/ 126995 w 203438"/>
                <a:gd name="connsiteY16" fmla="*/ 212027 h 307143"/>
                <a:gd name="connsiteX17" fmla="*/ 195527 w 203438"/>
                <a:gd name="connsiteY17" fmla="*/ 167111 h 307143"/>
                <a:gd name="connsiteX18" fmla="*/ 203438 w 203438"/>
                <a:gd name="connsiteY18" fmla="*/ 178125 h 307143"/>
                <a:gd name="connsiteX19" fmla="*/ 135401 w 203438"/>
                <a:gd name="connsiteY19" fmla="*/ 223753 h 307143"/>
                <a:gd name="connsiteX20" fmla="*/ 133819 w 203438"/>
                <a:gd name="connsiteY20" fmla="*/ 223753 h 307143"/>
                <a:gd name="connsiteX21" fmla="*/ 122743 w 203438"/>
                <a:gd name="connsiteY21" fmla="*/ 228474 h 307143"/>
                <a:gd name="connsiteX22" fmla="*/ 122743 w 203438"/>
                <a:gd name="connsiteY22" fmla="*/ 236341 h 307143"/>
                <a:gd name="connsiteX23" fmla="*/ 138565 w 203438"/>
                <a:gd name="connsiteY23" fmla="*/ 256795 h 307143"/>
                <a:gd name="connsiteX24" fmla="*/ 136983 w 203438"/>
                <a:gd name="connsiteY24" fmla="*/ 259941 h 307143"/>
                <a:gd name="connsiteX25" fmla="*/ 136983 w 203438"/>
                <a:gd name="connsiteY25" fmla="*/ 267808 h 307143"/>
                <a:gd name="connsiteX26" fmla="*/ 167046 w 203438"/>
                <a:gd name="connsiteY26" fmla="*/ 267808 h 307143"/>
                <a:gd name="connsiteX27" fmla="*/ 186033 w 203438"/>
                <a:gd name="connsiteY27" fmla="*/ 288263 h 307143"/>
                <a:gd name="connsiteX28" fmla="*/ 167046 w 203438"/>
                <a:gd name="connsiteY28" fmla="*/ 307143 h 307143"/>
                <a:gd name="connsiteX29" fmla="*/ 68946 w 203438"/>
                <a:gd name="connsiteY29" fmla="*/ 307143 h 307143"/>
                <a:gd name="connsiteX30" fmla="*/ 49959 w 203438"/>
                <a:gd name="connsiteY30" fmla="*/ 288263 h 307143"/>
                <a:gd name="connsiteX31" fmla="*/ 68946 w 203438"/>
                <a:gd name="connsiteY31" fmla="*/ 267808 h 307143"/>
                <a:gd name="connsiteX32" fmla="*/ 97427 w 203438"/>
                <a:gd name="connsiteY32" fmla="*/ 267808 h 307143"/>
                <a:gd name="connsiteX33" fmla="*/ 97427 w 203438"/>
                <a:gd name="connsiteY33" fmla="*/ 256795 h 307143"/>
                <a:gd name="connsiteX34" fmla="*/ 113249 w 203438"/>
                <a:gd name="connsiteY34" fmla="*/ 236341 h 307143"/>
                <a:gd name="connsiteX35" fmla="*/ 113249 w 203438"/>
                <a:gd name="connsiteY35" fmla="*/ 228474 h 307143"/>
                <a:gd name="connsiteX36" fmla="*/ 8820 w 203438"/>
                <a:gd name="connsiteY36" fmla="*/ 173405 h 307143"/>
                <a:gd name="connsiteX37" fmla="*/ 37301 w 203438"/>
                <a:gd name="connsiteY37" fmla="*/ 50680 h 307143"/>
                <a:gd name="connsiteX38" fmla="*/ 30972 w 203438"/>
                <a:gd name="connsiteY38" fmla="*/ 39667 h 307143"/>
                <a:gd name="connsiteX39" fmla="*/ 35719 w 203438"/>
                <a:gd name="connsiteY39" fmla="*/ 36520 h 307143"/>
                <a:gd name="connsiteX40" fmla="*/ 26225 w 203438"/>
                <a:gd name="connsiteY40" fmla="*/ 22359 h 307143"/>
                <a:gd name="connsiteX41" fmla="*/ 43630 w 203438"/>
                <a:gd name="connsiteY41" fmla="*/ 9772 h 307143"/>
                <a:gd name="connsiteX42" fmla="*/ 47074 w 203438"/>
                <a:gd name="connsiteY42" fmla="*/ 0 h 307143"/>
                <a:gd name="connsiteX43" fmla="*/ 49866 w 203438"/>
                <a:gd name="connsiteY43" fmla="*/ 4188 h 307143"/>
                <a:gd name="connsiteX44" fmla="*/ 20547 w 203438"/>
                <a:gd name="connsiteY44" fmla="*/ 25130 h 307143"/>
                <a:gd name="connsiteX45" fmla="*/ 17755 w 203438"/>
                <a:gd name="connsiteY45" fmla="*/ 20942 h 3071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203438" h="307143">
                  <a:moveTo>
                    <a:pt x="162951" y="145195"/>
                  </a:moveTo>
                  <a:lnTo>
                    <a:pt x="169932" y="152176"/>
                  </a:lnTo>
                  <a:lnTo>
                    <a:pt x="118275" y="188475"/>
                  </a:lnTo>
                  <a:lnTo>
                    <a:pt x="112691" y="181495"/>
                  </a:lnTo>
                  <a:close/>
                  <a:moveTo>
                    <a:pt x="43630" y="9772"/>
                  </a:moveTo>
                  <a:cubicBezTo>
                    <a:pt x="43630" y="9772"/>
                    <a:pt x="43630" y="9772"/>
                    <a:pt x="54706" y="23933"/>
                  </a:cubicBezTo>
                  <a:cubicBezTo>
                    <a:pt x="54706" y="23933"/>
                    <a:pt x="54706" y="23933"/>
                    <a:pt x="59452" y="20786"/>
                  </a:cubicBezTo>
                  <a:cubicBezTo>
                    <a:pt x="59452" y="20786"/>
                    <a:pt x="59452" y="20786"/>
                    <a:pt x="154388" y="149804"/>
                  </a:cubicBezTo>
                  <a:cubicBezTo>
                    <a:pt x="154388" y="149804"/>
                    <a:pt x="154388" y="149804"/>
                    <a:pt x="121161" y="173405"/>
                  </a:cubicBezTo>
                  <a:cubicBezTo>
                    <a:pt x="121161" y="173405"/>
                    <a:pt x="121161" y="173405"/>
                    <a:pt x="46794" y="64841"/>
                  </a:cubicBezTo>
                  <a:cubicBezTo>
                    <a:pt x="19896" y="93162"/>
                    <a:pt x="10402" y="132497"/>
                    <a:pt x="26225" y="165538"/>
                  </a:cubicBezTo>
                  <a:cubicBezTo>
                    <a:pt x="34928" y="183632"/>
                    <a:pt x="49564" y="197006"/>
                    <a:pt x="67364" y="205070"/>
                  </a:cubicBezTo>
                  <a:lnTo>
                    <a:pt x="126165" y="212571"/>
                  </a:lnTo>
                  <a:lnTo>
                    <a:pt x="125907" y="212740"/>
                  </a:lnTo>
                  <a:cubicBezTo>
                    <a:pt x="127490" y="212740"/>
                    <a:pt x="127490" y="212740"/>
                    <a:pt x="127490" y="212740"/>
                  </a:cubicBezTo>
                  <a:lnTo>
                    <a:pt x="126165" y="212571"/>
                  </a:lnTo>
                  <a:lnTo>
                    <a:pt x="126995" y="212027"/>
                  </a:lnTo>
                  <a:cubicBezTo>
                    <a:pt x="130258" y="209888"/>
                    <a:pt x="143312" y="201333"/>
                    <a:pt x="195527" y="167111"/>
                  </a:cubicBezTo>
                  <a:cubicBezTo>
                    <a:pt x="195527" y="167111"/>
                    <a:pt x="195527" y="167111"/>
                    <a:pt x="203438" y="178125"/>
                  </a:cubicBezTo>
                  <a:cubicBezTo>
                    <a:pt x="203438" y="178125"/>
                    <a:pt x="203438" y="178125"/>
                    <a:pt x="135401" y="223753"/>
                  </a:cubicBezTo>
                  <a:cubicBezTo>
                    <a:pt x="135401" y="223753"/>
                    <a:pt x="135401" y="223753"/>
                    <a:pt x="133819" y="223753"/>
                  </a:cubicBezTo>
                  <a:cubicBezTo>
                    <a:pt x="130654" y="225327"/>
                    <a:pt x="127490" y="226900"/>
                    <a:pt x="122743" y="228474"/>
                  </a:cubicBezTo>
                  <a:cubicBezTo>
                    <a:pt x="122743" y="228474"/>
                    <a:pt x="122743" y="228474"/>
                    <a:pt x="122743" y="236341"/>
                  </a:cubicBezTo>
                  <a:cubicBezTo>
                    <a:pt x="132236" y="239487"/>
                    <a:pt x="138565" y="247354"/>
                    <a:pt x="138565" y="256795"/>
                  </a:cubicBezTo>
                  <a:cubicBezTo>
                    <a:pt x="138565" y="258368"/>
                    <a:pt x="136983" y="258368"/>
                    <a:pt x="136983" y="259941"/>
                  </a:cubicBezTo>
                  <a:cubicBezTo>
                    <a:pt x="136983" y="259941"/>
                    <a:pt x="136983" y="259941"/>
                    <a:pt x="136983" y="267808"/>
                  </a:cubicBezTo>
                  <a:cubicBezTo>
                    <a:pt x="136983" y="267808"/>
                    <a:pt x="136983" y="267808"/>
                    <a:pt x="167046" y="267808"/>
                  </a:cubicBezTo>
                  <a:cubicBezTo>
                    <a:pt x="178122" y="267808"/>
                    <a:pt x="186033" y="277249"/>
                    <a:pt x="186033" y="288263"/>
                  </a:cubicBezTo>
                  <a:cubicBezTo>
                    <a:pt x="186033" y="297703"/>
                    <a:pt x="178122" y="307143"/>
                    <a:pt x="167046" y="307143"/>
                  </a:cubicBezTo>
                  <a:cubicBezTo>
                    <a:pt x="167046" y="307143"/>
                    <a:pt x="167046" y="307143"/>
                    <a:pt x="68946" y="307143"/>
                  </a:cubicBezTo>
                  <a:cubicBezTo>
                    <a:pt x="57870" y="307143"/>
                    <a:pt x="49959" y="297703"/>
                    <a:pt x="49959" y="288263"/>
                  </a:cubicBezTo>
                  <a:cubicBezTo>
                    <a:pt x="49959" y="277249"/>
                    <a:pt x="57870" y="267808"/>
                    <a:pt x="68946" y="267808"/>
                  </a:cubicBezTo>
                  <a:cubicBezTo>
                    <a:pt x="68946" y="267808"/>
                    <a:pt x="68946" y="267808"/>
                    <a:pt x="97427" y="267808"/>
                  </a:cubicBezTo>
                  <a:cubicBezTo>
                    <a:pt x="97427" y="267808"/>
                    <a:pt x="97427" y="267808"/>
                    <a:pt x="97427" y="256795"/>
                  </a:cubicBezTo>
                  <a:cubicBezTo>
                    <a:pt x="97427" y="247354"/>
                    <a:pt x="103756" y="239487"/>
                    <a:pt x="113249" y="236341"/>
                  </a:cubicBezTo>
                  <a:cubicBezTo>
                    <a:pt x="113249" y="236341"/>
                    <a:pt x="113249" y="236341"/>
                    <a:pt x="113249" y="228474"/>
                  </a:cubicBezTo>
                  <a:cubicBezTo>
                    <a:pt x="76857" y="231620"/>
                    <a:pt x="26225" y="209593"/>
                    <a:pt x="8820" y="173405"/>
                  </a:cubicBezTo>
                  <a:cubicBezTo>
                    <a:pt x="-10167" y="130923"/>
                    <a:pt x="2491" y="82148"/>
                    <a:pt x="37301" y="50680"/>
                  </a:cubicBezTo>
                  <a:cubicBezTo>
                    <a:pt x="37301" y="50680"/>
                    <a:pt x="37301" y="50680"/>
                    <a:pt x="30972" y="39667"/>
                  </a:cubicBezTo>
                  <a:cubicBezTo>
                    <a:pt x="30972" y="39667"/>
                    <a:pt x="30972" y="39667"/>
                    <a:pt x="35719" y="36520"/>
                  </a:cubicBezTo>
                  <a:cubicBezTo>
                    <a:pt x="35719" y="36520"/>
                    <a:pt x="35719" y="36520"/>
                    <a:pt x="26225" y="22359"/>
                  </a:cubicBezTo>
                  <a:cubicBezTo>
                    <a:pt x="26225" y="22359"/>
                    <a:pt x="26225" y="22359"/>
                    <a:pt x="43630" y="9772"/>
                  </a:cubicBezTo>
                  <a:close/>
                  <a:moveTo>
                    <a:pt x="47074" y="0"/>
                  </a:moveTo>
                  <a:lnTo>
                    <a:pt x="49866" y="4188"/>
                  </a:lnTo>
                  <a:lnTo>
                    <a:pt x="20547" y="25130"/>
                  </a:lnTo>
                  <a:lnTo>
                    <a:pt x="17755" y="20942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Autofit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5" name="íṡľídé"/>
            <p:cNvSpPr/>
            <p:nvPr/>
          </p:nvSpPr>
          <p:spPr bwMode="auto">
            <a:xfrm>
              <a:off x="11073584" y="4872129"/>
              <a:ext cx="205227" cy="247111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" y="149"/>
                </a:cxn>
                <a:cxn ang="0">
                  <a:pos x="122" y="155"/>
                </a:cxn>
                <a:cxn ang="0">
                  <a:pos x="128" y="8"/>
                </a:cxn>
                <a:cxn ang="0">
                  <a:pos x="27" y="133"/>
                </a:cxn>
                <a:cxn ang="0">
                  <a:pos x="26" y="117"/>
                </a:cxn>
                <a:cxn ang="0">
                  <a:pos x="27" y="133"/>
                </a:cxn>
                <a:cxn ang="0">
                  <a:pos x="18" y="99"/>
                </a:cxn>
                <a:cxn ang="0">
                  <a:pos x="34" y="99"/>
                </a:cxn>
                <a:cxn ang="0">
                  <a:pos x="26" y="82"/>
                </a:cxn>
                <a:cxn ang="0">
                  <a:pos x="26" y="65"/>
                </a:cxn>
                <a:cxn ang="0">
                  <a:pos x="26" y="82"/>
                </a:cxn>
                <a:cxn ang="0">
                  <a:pos x="44" y="125"/>
                </a:cxn>
                <a:cxn ang="0">
                  <a:pos x="60" y="125"/>
                </a:cxn>
                <a:cxn ang="0">
                  <a:pos x="52" y="107"/>
                </a:cxn>
                <a:cxn ang="0">
                  <a:pos x="52" y="91"/>
                </a:cxn>
                <a:cxn ang="0">
                  <a:pos x="52" y="107"/>
                </a:cxn>
                <a:cxn ang="0">
                  <a:pos x="43" y="73"/>
                </a:cxn>
                <a:cxn ang="0">
                  <a:pos x="60" y="73"/>
                </a:cxn>
                <a:cxn ang="0">
                  <a:pos x="78" y="133"/>
                </a:cxn>
                <a:cxn ang="0">
                  <a:pos x="78" y="116"/>
                </a:cxn>
                <a:cxn ang="0">
                  <a:pos x="78" y="133"/>
                </a:cxn>
                <a:cxn ang="0">
                  <a:pos x="69" y="99"/>
                </a:cxn>
                <a:cxn ang="0">
                  <a:pos x="86" y="98"/>
                </a:cxn>
                <a:cxn ang="0">
                  <a:pos x="78" y="81"/>
                </a:cxn>
                <a:cxn ang="0">
                  <a:pos x="77" y="64"/>
                </a:cxn>
                <a:cxn ang="0">
                  <a:pos x="78" y="81"/>
                </a:cxn>
                <a:cxn ang="0">
                  <a:pos x="104" y="133"/>
                </a:cxn>
                <a:cxn ang="0">
                  <a:pos x="95" y="99"/>
                </a:cxn>
                <a:cxn ang="0">
                  <a:pos x="112" y="99"/>
                </a:cxn>
                <a:cxn ang="0">
                  <a:pos x="95" y="73"/>
                </a:cxn>
                <a:cxn ang="0">
                  <a:pos x="112" y="72"/>
                </a:cxn>
                <a:cxn ang="0">
                  <a:pos x="95" y="73"/>
                </a:cxn>
                <a:cxn ang="0">
                  <a:pos x="29" y="45"/>
                </a:cxn>
                <a:cxn ang="0">
                  <a:pos x="28" y="16"/>
                </a:cxn>
                <a:cxn ang="0">
                  <a:pos x="115" y="29"/>
                </a:cxn>
              </a:cxnLst>
              <a:rect l="0" t="0" r="r" b="b"/>
              <a:pathLst>
                <a:path w="130" h="157">
                  <a:moveTo>
                    <a:pt x="121" y="0"/>
                  </a:moveTo>
                  <a:cubicBezTo>
                    <a:pt x="7" y="2"/>
                    <a:pt x="7" y="2"/>
                    <a:pt x="7" y="2"/>
                  </a:cubicBezTo>
                  <a:cubicBezTo>
                    <a:pt x="3" y="2"/>
                    <a:pt x="0" y="5"/>
                    <a:pt x="0" y="9"/>
                  </a:cubicBezTo>
                  <a:cubicBezTo>
                    <a:pt x="1" y="149"/>
                    <a:pt x="1" y="149"/>
                    <a:pt x="1" y="149"/>
                  </a:cubicBezTo>
                  <a:cubicBezTo>
                    <a:pt x="1" y="153"/>
                    <a:pt x="5" y="157"/>
                    <a:pt x="9" y="157"/>
                  </a:cubicBezTo>
                  <a:cubicBezTo>
                    <a:pt x="122" y="155"/>
                    <a:pt x="122" y="155"/>
                    <a:pt x="122" y="155"/>
                  </a:cubicBezTo>
                  <a:cubicBezTo>
                    <a:pt x="127" y="155"/>
                    <a:pt x="130" y="152"/>
                    <a:pt x="130" y="148"/>
                  </a:cubicBezTo>
                  <a:cubicBezTo>
                    <a:pt x="128" y="8"/>
                    <a:pt x="128" y="8"/>
                    <a:pt x="128" y="8"/>
                  </a:cubicBezTo>
                  <a:cubicBezTo>
                    <a:pt x="128" y="4"/>
                    <a:pt x="125" y="0"/>
                    <a:pt x="121" y="0"/>
                  </a:cubicBezTo>
                  <a:close/>
                  <a:moveTo>
                    <a:pt x="27" y="133"/>
                  </a:moveTo>
                  <a:cubicBezTo>
                    <a:pt x="22" y="133"/>
                    <a:pt x="18" y="130"/>
                    <a:pt x="18" y="125"/>
                  </a:cubicBezTo>
                  <a:cubicBezTo>
                    <a:pt x="18" y="120"/>
                    <a:pt x="22" y="117"/>
                    <a:pt x="26" y="117"/>
                  </a:cubicBezTo>
                  <a:cubicBezTo>
                    <a:pt x="31" y="117"/>
                    <a:pt x="35" y="120"/>
                    <a:pt x="35" y="125"/>
                  </a:cubicBezTo>
                  <a:cubicBezTo>
                    <a:pt x="35" y="129"/>
                    <a:pt x="31" y="133"/>
                    <a:pt x="27" y="133"/>
                  </a:cubicBezTo>
                  <a:close/>
                  <a:moveTo>
                    <a:pt x="26" y="107"/>
                  </a:moveTo>
                  <a:cubicBezTo>
                    <a:pt x="22" y="107"/>
                    <a:pt x="18" y="104"/>
                    <a:pt x="18" y="99"/>
                  </a:cubicBezTo>
                  <a:cubicBezTo>
                    <a:pt x="18" y="95"/>
                    <a:pt x="21" y="91"/>
                    <a:pt x="26" y="91"/>
                  </a:cubicBezTo>
                  <a:cubicBezTo>
                    <a:pt x="31" y="91"/>
                    <a:pt x="34" y="94"/>
                    <a:pt x="34" y="99"/>
                  </a:cubicBezTo>
                  <a:cubicBezTo>
                    <a:pt x="34" y="104"/>
                    <a:pt x="31" y="107"/>
                    <a:pt x="26" y="107"/>
                  </a:cubicBezTo>
                  <a:close/>
                  <a:moveTo>
                    <a:pt x="26" y="82"/>
                  </a:moveTo>
                  <a:cubicBezTo>
                    <a:pt x="21" y="82"/>
                    <a:pt x="18" y="78"/>
                    <a:pt x="18" y="73"/>
                  </a:cubicBezTo>
                  <a:cubicBezTo>
                    <a:pt x="17" y="69"/>
                    <a:pt x="21" y="65"/>
                    <a:pt x="26" y="65"/>
                  </a:cubicBezTo>
                  <a:cubicBezTo>
                    <a:pt x="30" y="65"/>
                    <a:pt x="34" y="69"/>
                    <a:pt x="34" y="73"/>
                  </a:cubicBezTo>
                  <a:cubicBezTo>
                    <a:pt x="34" y="78"/>
                    <a:pt x="30" y="82"/>
                    <a:pt x="26" y="82"/>
                  </a:cubicBezTo>
                  <a:close/>
                  <a:moveTo>
                    <a:pt x="52" y="133"/>
                  </a:moveTo>
                  <a:cubicBezTo>
                    <a:pt x="48" y="133"/>
                    <a:pt x="44" y="129"/>
                    <a:pt x="44" y="125"/>
                  </a:cubicBezTo>
                  <a:cubicBezTo>
                    <a:pt x="44" y="120"/>
                    <a:pt x="48" y="116"/>
                    <a:pt x="52" y="116"/>
                  </a:cubicBezTo>
                  <a:cubicBezTo>
                    <a:pt x="57" y="116"/>
                    <a:pt x="60" y="120"/>
                    <a:pt x="60" y="125"/>
                  </a:cubicBezTo>
                  <a:cubicBezTo>
                    <a:pt x="61" y="129"/>
                    <a:pt x="57" y="133"/>
                    <a:pt x="52" y="133"/>
                  </a:cubicBezTo>
                  <a:close/>
                  <a:moveTo>
                    <a:pt x="52" y="107"/>
                  </a:moveTo>
                  <a:cubicBezTo>
                    <a:pt x="47" y="107"/>
                    <a:pt x="44" y="103"/>
                    <a:pt x="44" y="99"/>
                  </a:cubicBezTo>
                  <a:cubicBezTo>
                    <a:pt x="44" y="94"/>
                    <a:pt x="47" y="91"/>
                    <a:pt x="52" y="91"/>
                  </a:cubicBezTo>
                  <a:cubicBezTo>
                    <a:pt x="56" y="91"/>
                    <a:pt x="60" y="94"/>
                    <a:pt x="60" y="99"/>
                  </a:cubicBezTo>
                  <a:cubicBezTo>
                    <a:pt x="60" y="103"/>
                    <a:pt x="57" y="107"/>
                    <a:pt x="52" y="107"/>
                  </a:cubicBezTo>
                  <a:close/>
                  <a:moveTo>
                    <a:pt x="52" y="81"/>
                  </a:moveTo>
                  <a:cubicBezTo>
                    <a:pt x="47" y="81"/>
                    <a:pt x="43" y="78"/>
                    <a:pt x="43" y="73"/>
                  </a:cubicBezTo>
                  <a:cubicBezTo>
                    <a:pt x="43" y="69"/>
                    <a:pt x="47" y="65"/>
                    <a:pt x="52" y="65"/>
                  </a:cubicBezTo>
                  <a:cubicBezTo>
                    <a:pt x="56" y="65"/>
                    <a:pt x="60" y="68"/>
                    <a:pt x="60" y="73"/>
                  </a:cubicBezTo>
                  <a:cubicBezTo>
                    <a:pt x="60" y="77"/>
                    <a:pt x="56" y="81"/>
                    <a:pt x="52" y="81"/>
                  </a:cubicBezTo>
                  <a:close/>
                  <a:moveTo>
                    <a:pt x="78" y="133"/>
                  </a:moveTo>
                  <a:cubicBezTo>
                    <a:pt x="74" y="133"/>
                    <a:pt x="70" y="129"/>
                    <a:pt x="70" y="124"/>
                  </a:cubicBezTo>
                  <a:cubicBezTo>
                    <a:pt x="70" y="120"/>
                    <a:pt x="73" y="116"/>
                    <a:pt x="78" y="116"/>
                  </a:cubicBezTo>
                  <a:cubicBezTo>
                    <a:pt x="83" y="116"/>
                    <a:pt x="86" y="120"/>
                    <a:pt x="86" y="124"/>
                  </a:cubicBezTo>
                  <a:cubicBezTo>
                    <a:pt x="86" y="129"/>
                    <a:pt x="83" y="133"/>
                    <a:pt x="78" y="133"/>
                  </a:cubicBezTo>
                  <a:close/>
                  <a:moveTo>
                    <a:pt x="78" y="107"/>
                  </a:moveTo>
                  <a:cubicBezTo>
                    <a:pt x="73" y="107"/>
                    <a:pt x="70" y="103"/>
                    <a:pt x="69" y="99"/>
                  </a:cubicBezTo>
                  <a:cubicBezTo>
                    <a:pt x="69" y="94"/>
                    <a:pt x="73" y="90"/>
                    <a:pt x="78" y="90"/>
                  </a:cubicBezTo>
                  <a:cubicBezTo>
                    <a:pt x="82" y="90"/>
                    <a:pt x="86" y="94"/>
                    <a:pt x="86" y="98"/>
                  </a:cubicBezTo>
                  <a:cubicBezTo>
                    <a:pt x="86" y="103"/>
                    <a:pt x="82" y="107"/>
                    <a:pt x="78" y="107"/>
                  </a:cubicBezTo>
                  <a:close/>
                  <a:moveTo>
                    <a:pt x="78" y="81"/>
                  </a:moveTo>
                  <a:cubicBezTo>
                    <a:pt x="73" y="81"/>
                    <a:pt x="69" y="77"/>
                    <a:pt x="69" y="73"/>
                  </a:cubicBezTo>
                  <a:cubicBezTo>
                    <a:pt x="69" y="68"/>
                    <a:pt x="73" y="65"/>
                    <a:pt x="77" y="64"/>
                  </a:cubicBezTo>
                  <a:cubicBezTo>
                    <a:pt x="82" y="64"/>
                    <a:pt x="86" y="68"/>
                    <a:pt x="86" y="73"/>
                  </a:cubicBezTo>
                  <a:cubicBezTo>
                    <a:pt x="86" y="77"/>
                    <a:pt x="82" y="81"/>
                    <a:pt x="78" y="81"/>
                  </a:cubicBezTo>
                  <a:close/>
                  <a:moveTo>
                    <a:pt x="113" y="124"/>
                  </a:moveTo>
                  <a:cubicBezTo>
                    <a:pt x="113" y="129"/>
                    <a:pt x="109" y="133"/>
                    <a:pt x="104" y="133"/>
                  </a:cubicBezTo>
                  <a:cubicBezTo>
                    <a:pt x="99" y="133"/>
                    <a:pt x="95" y="129"/>
                    <a:pt x="95" y="124"/>
                  </a:cubicBezTo>
                  <a:cubicBezTo>
                    <a:pt x="95" y="99"/>
                    <a:pt x="95" y="99"/>
                    <a:pt x="95" y="99"/>
                  </a:cubicBezTo>
                  <a:cubicBezTo>
                    <a:pt x="95" y="94"/>
                    <a:pt x="99" y="90"/>
                    <a:pt x="103" y="90"/>
                  </a:cubicBezTo>
                  <a:cubicBezTo>
                    <a:pt x="108" y="90"/>
                    <a:pt x="112" y="94"/>
                    <a:pt x="112" y="99"/>
                  </a:cubicBezTo>
                  <a:lnTo>
                    <a:pt x="113" y="124"/>
                  </a:lnTo>
                  <a:close/>
                  <a:moveTo>
                    <a:pt x="95" y="73"/>
                  </a:moveTo>
                  <a:cubicBezTo>
                    <a:pt x="95" y="68"/>
                    <a:pt x="99" y="64"/>
                    <a:pt x="103" y="64"/>
                  </a:cubicBezTo>
                  <a:cubicBezTo>
                    <a:pt x="108" y="64"/>
                    <a:pt x="112" y="68"/>
                    <a:pt x="112" y="72"/>
                  </a:cubicBezTo>
                  <a:cubicBezTo>
                    <a:pt x="112" y="77"/>
                    <a:pt x="108" y="81"/>
                    <a:pt x="103" y="81"/>
                  </a:cubicBezTo>
                  <a:cubicBezTo>
                    <a:pt x="99" y="81"/>
                    <a:pt x="95" y="77"/>
                    <a:pt x="95" y="73"/>
                  </a:cubicBezTo>
                  <a:close/>
                  <a:moveTo>
                    <a:pt x="100" y="44"/>
                  </a:moveTo>
                  <a:cubicBezTo>
                    <a:pt x="29" y="45"/>
                    <a:pt x="29" y="45"/>
                    <a:pt x="29" y="45"/>
                  </a:cubicBezTo>
                  <a:cubicBezTo>
                    <a:pt x="20" y="45"/>
                    <a:pt x="14" y="38"/>
                    <a:pt x="14" y="30"/>
                  </a:cubicBezTo>
                  <a:cubicBezTo>
                    <a:pt x="14" y="22"/>
                    <a:pt x="20" y="16"/>
                    <a:pt x="28" y="16"/>
                  </a:cubicBezTo>
                  <a:cubicBezTo>
                    <a:pt x="100" y="15"/>
                    <a:pt x="100" y="15"/>
                    <a:pt x="100" y="15"/>
                  </a:cubicBezTo>
                  <a:cubicBezTo>
                    <a:pt x="108" y="15"/>
                    <a:pt x="115" y="21"/>
                    <a:pt x="115" y="29"/>
                  </a:cubicBezTo>
                  <a:cubicBezTo>
                    <a:pt x="115" y="37"/>
                    <a:pt x="108" y="44"/>
                    <a:pt x="100" y="44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wrap="square" lIns="91440" tIns="45720" rIns="91440" bIns="45720" anchor="ctr">
              <a:normAutofit fontScale="62500" lnSpcReduction="20000"/>
            </a:bodyPr>
            <a:lstStyle/>
            <a:p>
              <a:pPr algn="ctr"/>
              <a:endParaRPr dirty="0">
                <a:latin typeface="Arial"/>
                <a:ea typeface="微软雅黑"/>
                <a:sym typeface="Arial"/>
              </a:endParaRPr>
            </a:p>
          </p:txBody>
        </p:sp>
      </p:grpSp>
      <p:sp>
        <p:nvSpPr>
          <p:cNvPr id="7" name="íṩļiḑé"/>
          <p:cNvSpPr/>
          <p:nvPr/>
        </p:nvSpPr>
        <p:spPr>
          <a:xfrm>
            <a:off x="243068" y="2031545"/>
            <a:ext cx="4921635" cy="3774565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îSliḍe"/>
          <p:cNvSpPr txBox="1"/>
          <p:nvPr/>
        </p:nvSpPr>
        <p:spPr>
          <a:xfrm>
            <a:off x="922109" y="2916217"/>
            <a:ext cx="4154641" cy="790575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b" anchorCtr="0">
            <a:normAutofit/>
          </a:bodyPr>
          <a:lstStyle/>
          <a:p>
            <a:pPr>
              <a:buSzPct val="25000"/>
            </a:pPr>
            <a:r>
              <a:rPr lang="en-US" sz="2000" b="1" dirty="0">
                <a:latin typeface="Arial"/>
                <a:ea typeface="微软雅黑"/>
                <a:sym typeface="Arial"/>
              </a:rPr>
              <a:t>Unified fonts </a:t>
            </a:r>
          </a:p>
          <a:p>
            <a:pPr>
              <a:buSzPct val="25000"/>
            </a:pPr>
            <a:r>
              <a:rPr lang="en-US" sz="2000" b="1" dirty="0">
                <a:latin typeface="Arial"/>
                <a:ea typeface="微软雅黑"/>
                <a:sym typeface="Arial"/>
              </a:rPr>
              <a:t>make </a:t>
            </a:r>
          </a:p>
        </p:txBody>
      </p:sp>
      <p:sp>
        <p:nvSpPr>
          <p:cNvPr id="9" name="íS1ïḍe"/>
          <p:cNvSpPr txBox="1"/>
          <p:nvPr/>
        </p:nvSpPr>
        <p:spPr>
          <a:xfrm>
            <a:off x="922110" y="3706792"/>
            <a:ext cx="4154642" cy="872891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</a:pPr>
            <a:endParaRPr lang="en-US" sz="1400" dirty="0"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sz="1400" dirty="0"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0" name="îŝ1iḑé"/>
          <p:cNvSpPr txBox="1"/>
          <p:nvPr/>
        </p:nvSpPr>
        <p:spPr>
          <a:xfrm>
            <a:off x="8717658" y="3569157"/>
            <a:ext cx="2578029" cy="725008"/>
          </a:xfrm>
          <a:prstGeom prst="rect">
            <a:avLst/>
          </a:prstGeom>
          <a:noFill/>
        </p:spPr>
        <p:txBody>
          <a:bodyPr wrap="square" lIns="90000" tIns="46800" rIns="90000" bIns="46800" anchor="t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Copy paste fonts. Choose the only option to retain text……</a:t>
            </a:r>
          </a:p>
        </p:txBody>
      </p:sp>
      <p:sp>
        <p:nvSpPr>
          <p:cNvPr id="11" name="íṡḻîḋé"/>
          <p:cNvSpPr/>
          <p:nvPr/>
        </p:nvSpPr>
        <p:spPr>
          <a:xfrm>
            <a:off x="8717658" y="3248163"/>
            <a:ext cx="2578029" cy="320994"/>
          </a:xfrm>
          <a:prstGeom prst="rect">
            <a:avLst/>
          </a:prstGeom>
        </p:spPr>
        <p:txBody>
          <a:bodyPr wrap="none" lIns="90000" tIns="46800" rIns="90000" bIns="46800" anchor="b">
            <a:normAutofit lnSpcReduction="10000"/>
          </a:bodyPr>
          <a:lstStyle/>
          <a:p>
            <a:pPr lvl="0" algn="ctr" defTabSz="914400">
              <a:spcBef>
                <a:spcPct val="0"/>
              </a:spcBef>
              <a:defRPr/>
            </a:pPr>
            <a:r>
              <a:rPr lang="en-US" altLang="zh-CN" sz="16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 here</a:t>
            </a:r>
            <a:endParaRPr lang="zh-CN" altLang="en-US" sz="16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16" name="ïšľïde"/>
          <p:cNvGrpSpPr/>
          <p:nvPr/>
        </p:nvGrpSpPr>
        <p:grpSpPr>
          <a:xfrm>
            <a:off x="3075709" y="678006"/>
            <a:ext cx="6014108" cy="963597"/>
            <a:chOff x="3407802" y="1150279"/>
            <a:chExt cx="6014108" cy="963597"/>
          </a:xfrm>
        </p:grpSpPr>
        <p:sp>
          <p:nvSpPr>
            <p:cNvPr id="17" name="ísḻïḋè"/>
            <p:cNvSpPr/>
            <p:nvPr/>
          </p:nvSpPr>
          <p:spPr bwMode="auto">
            <a:xfrm>
              <a:off x="3407802" y="1541838"/>
              <a:ext cx="6014108" cy="5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When you copy &amp; paste, choose "keep text only" option.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8" name="i$ľïde"/>
            <p:cNvSpPr txBox="1"/>
            <p:nvPr/>
          </p:nvSpPr>
          <p:spPr bwMode="auto">
            <a:xfrm>
              <a:off x="4505123" y="1150279"/>
              <a:ext cx="3845940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800" b="1" dirty="0"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0" grpId="0"/>
      <p:bldP spid="1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lïďe"/>
          <p:cNvSpPr/>
          <p:nvPr/>
        </p:nvSpPr>
        <p:spPr>
          <a:xfrm>
            <a:off x="-1" y="0"/>
            <a:ext cx="4829175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śḻïḍè"/>
          <p:cNvSpPr/>
          <p:nvPr/>
        </p:nvSpPr>
        <p:spPr>
          <a:xfrm>
            <a:off x="3433761" y="1847851"/>
            <a:ext cx="2790825" cy="3162300"/>
          </a:xfrm>
          <a:prstGeom prst="rect">
            <a:avLst/>
          </a:prstGeom>
          <a:noFill/>
          <a:ln w="76200">
            <a:gradFill>
              <a:gsLst>
                <a:gs pos="0">
                  <a:srgbClr val="E24F73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0">
            <a:normAutofit/>
          </a:bodyPr>
          <a:lstStyle/>
          <a:p>
            <a:pPr lvl="0" algn="r" defTabSz="914400">
              <a:defRPr/>
            </a:pPr>
            <a:endParaRPr lang="zh-CN" altLang="en-US" sz="2800" b="1" i="1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ïŝľîdé"/>
          <p:cNvSpPr txBox="1"/>
          <p:nvPr/>
        </p:nvSpPr>
        <p:spPr>
          <a:xfrm>
            <a:off x="7061200" y="3815068"/>
            <a:ext cx="4459588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endParaRPr lang="en-US" altLang="zh-CN" sz="1600" dirty="0"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  <a:buSzPct val="25000"/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7" name="îSḻíḍê"/>
          <p:cNvSpPr/>
          <p:nvPr/>
        </p:nvSpPr>
        <p:spPr>
          <a:xfrm>
            <a:off x="7064741" y="2192038"/>
            <a:ext cx="4455746" cy="1623029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sz="3200" b="1" dirty="0">
                <a:latin typeface="Arial"/>
                <a:ea typeface="微软雅黑"/>
                <a:sym typeface="Arial"/>
              </a:rPr>
              <a:t>ADD CHAPTER TITLE</a:t>
            </a:r>
          </a:p>
          <a:p>
            <a:pPr>
              <a:buSzPct val="25000"/>
            </a:pPr>
            <a:endParaRPr lang="en-US" altLang="zh-CN" sz="32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iṩḷíḍè"/>
          <p:cNvSpPr/>
          <p:nvPr/>
        </p:nvSpPr>
        <p:spPr>
          <a:xfrm rot="5400000">
            <a:off x="8763000" y="754488"/>
            <a:ext cx="738923" cy="738923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îṩ1iḓè"/>
          <p:cNvSpPr/>
          <p:nvPr/>
        </p:nvSpPr>
        <p:spPr>
          <a:xfrm rot="5400000">
            <a:off x="5726538" y="5364589"/>
            <a:ext cx="738923" cy="738923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4023" y="1847851"/>
            <a:ext cx="17506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D</a:t>
            </a:r>
            <a:endParaRPr lang="zh-CN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ṣḷïḍe"/>
          <p:cNvSpPr/>
          <p:nvPr/>
        </p:nvSpPr>
        <p:spPr>
          <a:xfrm>
            <a:off x="-1" y="-2"/>
            <a:ext cx="12211051" cy="4354534"/>
          </a:xfrm>
          <a:custGeom>
            <a:avLst/>
            <a:gdLst>
              <a:gd name="connsiteX0" fmla="*/ 11478321 w 12211051"/>
              <a:gd name="connsiteY0" fmla="*/ 0 h 4354534"/>
              <a:gd name="connsiteX1" fmla="*/ 12192001 w 12211051"/>
              <a:gd name="connsiteY1" fmla="*/ 0 h 4354534"/>
              <a:gd name="connsiteX2" fmla="*/ 12192001 w 12211051"/>
              <a:gd name="connsiteY2" fmla="*/ 328389 h 4354534"/>
              <a:gd name="connsiteX3" fmla="*/ 12192001 w 12211051"/>
              <a:gd name="connsiteY3" fmla="*/ 500140 h 4354534"/>
              <a:gd name="connsiteX4" fmla="*/ 12211051 w 12211051"/>
              <a:gd name="connsiteY4" fmla="*/ 500140 h 4354534"/>
              <a:gd name="connsiteX5" fmla="*/ 12211051 w 12211051"/>
              <a:gd name="connsiteY5" fmla="*/ 681216 h 4354534"/>
              <a:gd name="connsiteX6" fmla="*/ 12192001 w 12211051"/>
              <a:gd name="connsiteY6" fmla="*/ 685124 h 4354534"/>
              <a:gd name="connsiteX7" fmla="*/ 12192001 w 12211051"/>
              <a:gd name="connsiteY7" fmla="*/ 1838037 h 4354534"/>
              <a:gd name="connsiteX8" fmla="*/ 12192001 w 12211051"/>
              <a:gd name="connsiteY8" fmla="*/ 1853149 h 4354534"/>
              <a:gd name="connsiteX9" fmla="*/ 0 w 12211051"/>
              <a:gd name="connsiteY9" fmla="*/ 4354534 h 4354534"/>
              <a:gd name="connsiteX10" fmla="*/ 0 w 12211051"/>
              <a:gd name="connsiteY10" fmla="*/ 3186510 h 4354534"/>
              <a:gd name="connsiteX11" fmla="*/ 1 w 12211051"/>
              <a:gd name="connsiteY11" fmla="*/ 3178036 h 4354534"/>
              <a:gd name="connsiteX12" fmla="*/ 11223964 w 12211051"/>
              <a:gd name="connsiteY12" fmla="*/ 1 h 4354534"/>
              <a:gd name="connsiteX13" fmla="*/ 11478321 w 12211051"/>
              <a:gd name="connsiteY13" fmla="*/ 1 h 4354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2211051" h="4354534">
                <a:moveTo>
                  <a:pt x="11478321" y="0"/>
                </a:moveTo>
                <a:lnTo>
                  <a:pt x="12192001" y="0"/>
                </a:lnTo>
                <a:lnTo>
                  <a:pt x="12192001" y="328389"/>
                </a:lnTo>
                <a:lnTo>
                  <a:pt x="12192001" y="500140"/>
                </a:lnTo>
                <a:lnTo>
                  <a:pt x="12211051" y="500140"/>
                </a:lnTo>
                <a:lnTo>
                  <a:pt x="12211051" y="681216"/>
                </a:lnTo>
                <a:lnTo>
                  <a:pt x="12192001" y="685124"/>
                </a:lnTo>
                <a:lnTo>
                  <a:pt x="12192001" y="1838037"/>
                </a:lnTo>
                <a:lnTo>
                  <a:pt x="12192001" y="1853149"/>
                </a:lnTo>
                <a:lnTo>
                  <a:pt x="0" y="4354534"/>
                </a:lnTo>
                <a:lnTo>
                  <a:pt x="0" y="3186510"/>
                </a:lnTo>
                <a:lnTo>
                  <a:pt x="1" y="3178036"/>
                </a:lnTo>
                <a:lnTo>
                  <a:pt x="11223964" y="1"/>
                </a:lnTo>
                <a:lnTo>
                  <a:pt x="11478321" y="1"/>
                </a:lnTo>
                <a:close/>
              </a:path>
            </a:pathLst>
          </a:custGeom>
          <a:solidFill>
            <a:srgbClr val="FA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îṡ1íḋè"/>
          <p:cNvSpPr/>
          <p:nvPr/>
        </p:nvSpPr>
        <p:spPr>
          <a:xfrm>
            <a:off x="-1" y="-1"/>
            <a:ext cx="11254902" cy="3186794"/>
          </a:xfrm>
          <a:custGeom>
            <a:avLst/>
            <a:gdLst>
              <a:gd name="connsiteX0" fmla="*/ 7766868 w 11254902"/>
              <a:gd name="connsiteY0" fmla="*/ 0 h 3186794"/>
              <a:gd name="connsiteX1" fmla="*/ 11254902 w 11254902"/>
              <a:gd name="connsiteY1" fmla="*/ 0 h 3186794"/>
              <a:gd name="connsiteX2" fmla="*/ 0 w 11254902"/>
              <a:gd name="connsiteY2" fmla="*/ 3186794 h 3186794"/>
              <a:gd name="connsiteX3" fmla="*/ 0 w 11254902"/>
              <a:gd name="connsiteY3" fmla="*/ 2199167 h 3186794"/>
              <a:gd name="connsiteX4" fmla="*/ 7766868 w 11254902"/>
              <a:gd name="connsiteY4" fmla="*/ 0 h 31867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54902" h="3186794">
                <a:moveTo>
                  <a:pt x="7766868" y="0"/>
                </a:moveTo>
                <a:lnTo>
                  <a:pt x="11254902" y="0"/>
                </a:lnTo>
                <a:lnTo>
                  <a:pt x="0" y="3186794"/>
                </a:lnTo>
                <a:lnTo>
                  <a:pt x="0" y="2199167"/>
                </a:lnTo>
                <a:lnTo>
                  <a:pt x="776686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iṩliḑé"/>
          <p:cNvSpPr txBox="1"/>
          <p:nvPr/>
        </p:nvSpPr>
        <p:spPr>
          <a:xfrm rot="20511399">
            <a:off x="4756288" y="631301"/>
            <a:ext cx="4060223" cy="1000706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dist"/>
            <a:r>
              <a:rPr lang="en-US" altLang="zh-CN" sz="5400" b="1" dirty="0">
                <a:gradFill>
                  <a:gsLst>
                    <a:gs pos="0">
                      <a:srgbClr val="E24F73"/>
                    </a:gs>
                    <a:gs pos="100000">
                      <a:schemeClr val="tx1"/>
                    </a:gs>
                  </a:gsLst>
                  <a:lin ang="5400000" scaled="1"/>
                </a:gradFill>
                <a:latin typeface="Arial"/>
                <a:ea typeface="微软雅黑"/>
                <a:sym typeface="Arial"/>
              </a:rPr>
              <a:t>CONTENTS</a:t>
            </a:r>
            <a:endParaRPr lang="zh-CN" altLang="en-US" sz="5400" b="1" dirty="0">
              <a:gradFill>
                <a:gsLst>
                  <a:gs pos="0">
                    <a:srgbClr val="E24F73"/>
                  </a:gs>
                  <a:gs pos="100000">
                    <a:schemeClr val="tx1"/>
                  </a:gs>
                </a:gsLst>
                <a:lin ang="5400000" scaled="1"/>
              </a:gradFill>
              <a:latin typeface="Arial"/>
              <a:ea typeface="微软雅黑"/>
              <a:sym typeface="Arial"/>
            </a:endParaRPr>
          </a:p>
        </p:txBody>
      </p:sp>
      <p:sp>
        <p:nvSpPr>
          <p:cNvPr id="26" name="íş1îďe"/>
          <p:cNvSpPr/>
          <p:nvPr/>
        </p:nvSpPr>
        <p:spPr>
          <a:xfrm>
            <a:off x="1427807" y="1838360"/>
            <a:ext cx="3620693" cy="3620693"/>
          </a:xfrm>
          <a:prstGeom prst="ellipse">
            <a:avLst/>
          </a:prstGeom>
          <a:solidFill>
            <a:schemeClr val="bg1">
              <a:lumMod val="85000"/>
            </a:schemeClr>
          </a:solidFill>
          <a:ln w="120650" cmpd="thickThin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27" name="îṡ1íḑê"/>
          <p:cNvSpPr/>
          <p:nvPr/>
        </p:nvSpPr>
        <p:spPr>
          <a:xfrm>
            <a:off x="1548685" y="1947440"/>
            <a:ext cx="3346861" cy="3373591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28" name="íŝľîde"/>
          <p:cNvSpPr/>
          <p:nvPr/>
        </p:nvSpPr>
        <p:spPr>
          <a:xfrm>
            <a:off x="1336958" y="1760264"/>
            <a:ext cx="3816330" cy="3816330"/>
          </a:xfrm>
          <a:prstGeom prst="ellipse">
            <a:avLst/>
          </a:prstGeom>
          <a:noFill/>
          <a:ln w="19050" cmpd="thickThin">
            <a:solidFill>
              <a:srgbClr val="E24F7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7036398" y="2159050"/>
            <a:ext cx="389784" cy="389784"/>
          </a:xfrm>
          <a:prstGeom prst="ellipse">
            <a:avLst/>
          </a:prstGeom>
          <a:gradFill flip="none" rotWithShape="1">
            <a:gsLst>
              <a:gs pos="0">
                <a:srgbClr val="E24F73"/>
              </a:gs>
              <a:gs pos="100000">
                <a:srgbClr val="202020"/>
              </a:gs>
            </a:gsLst>
            <a:lin ang="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7676180" y="1997618"/>
            <a:ext cx="3338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Add title text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7026874" y="3214622"/>
            <a:ext cx="389784" cy="389784"/>
          </a:xfrm>
          <a:prstGeom prst="ellipse">
            <a:avLst/>
          </a:prstGeom>
          <a:gradFill flip="none" rotWithShape="1">
            <a:gsLst>
              <a:gs pos="0">
                <a:srgbClr val="E24F73"/>
              </a:gs>
              <a:gs pos="100000">
                <a:srgbClr val="202020"/>
              </a:gs>
            </a:gsLst>
            <a:lin ang="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666655" y="3053190"/>
            <a:ext cx="3338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Add title text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39" name="椭圆 38"/>
          <p:cNvSpPr/>
          <p:nvPr/>
        </p:nvSpPr>
        <p:spPr>
          <a:xfrm>
            <a:off x="7045922" y="4210970"/>
            <a:ext cx="389784" cy="389784"/>
          </a:xfrm>
          <a:prstGeom prst="ellipse">
            <a:avLst/>
          </a:prstGeom>
          <a:gradFill flip="none" rotWithShape="1">
            <a:gsLst>
              <a:gs pos="0">
                <a:srgbClr val="E24F73"/>
              </a:gs>
              <a:gs pos="100000">
                <a:srgbClr val="202020"/>
              </a:gs>
            </a:gsLst>
            <a:lin ang="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7685704" y="4049538"/>
            <a:ext cx="33191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Add title text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7036398" y="5266542"/>
            <a:ext cx="389784" cy="389784"/>
          </a:xfrm>
          <a:prstGeom prst="ellipse">
            <a:avLst/>
          </a:prstGeom>
          <a:gradFill flip="none" rotWithShape="1">
            <a:gsLst>
              <a:gs pos="0">
                <a:srgbClr val="E24F73"/>
              </a:gs>
              <a:gs pos="100000">
                <a:srgbClr val="202020"/>
              </a:gs>
            </a:gsLst>
            <a:lin ang="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400"/>
            <a:endParaRPr lang="zh-CN" altLang="en-US">
              <a:solidFill>
                <a:prstClr val="white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676180" y="5105110"/>
            <a:ext cx="317886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Add title text</a:t>
            </a:r>
            <a:endParaRPr lang="zh-CN" alt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sp>
        <p:nvSpPr>
          <p:cNvPr id="16" name="TextBox 4">
            <a:extLst>
              <a:ext uri="{FF2B5EF4-FFF2-40B4-BE49-F238E27FC236}">
                <a16:creationId xmlns:a16="http://schemas.microsoft.com/office/drawing/2014/main" id="{EB684C7E-20A7-9694-F2D4-694B922B40F4}"/>
              </a:ext>
            </a:extLst>
          </p:cNvPr>
          <p:cNvSpPr txBox="1"/>
          <p:nvPr/>
        </p:nvSpPr>
        <p:spPr>
          <a:xfrm>
            <a:off x="0" y="0"/>
            <a:ext cx="453650" cy="149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行业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r>
              <a:rPr lang="en-US" altLang="zh-CN" sz="100" dirty="0">
                <a:solidFill>
                  <a:schemeClr val="tx1">
                    <a:alpha val="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http://www.freeppt7.com/hangye/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5" grpId="0"/>
      <p:bldP spid="26" grpId="0" animBg="1"/>
      <p:bldP spid="27" grpId="0" animBg="1"/>
      <p:bldP spid="28" grpId="0" animBg="1"/>
      <p:bldP spid="31" grpId="0" animBg="1"/>
      <p:bldP spid="32" grpId="0"/>
      <p:bldP spid="33" grpId="0" animBg="1"/>
      <p:bldP spid="34" grpId="0"/>
      <p:bldP spid="39" grpId="0" animBg="1"/>
      <p:bldP spid="40" grpId="0"/>
      <p:bldP spid="41" grpId="0" animBg="1"/>
      <p:bldP spid="4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ľíḍè"/>
          <p:cNvSpPr/>
          <p:nvPr/>
        </p:nvSpPr>
        <p:spPr>
          <a:xfrm>
            <a:off x="719145" y="2834297"/>
            <a:ext cx="1582103" cy="1952643"/>
          </a:xfrm>
          <a:prstGeom prst="roundRect">
            <a:avLst>
              <a:gd name="adj" fmla="val 4626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lang="zh-CN" altLang="en-US"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5" name="iṣľîḑe"/>
          <p:cNvSpPr/>
          <p:nvPr/>
        </p:nvSpPr>
        <p:spPr>
          <a:xfrm>
            <a:off x="2425973" y="2834297"/>
            <a:ext cx="1582103" cy="1952643"/>
          </a:xfrm>
          <a:prstGeom prst="roundRect">
            <a:avLst>
              <a:gd name="adj" fmla="val 4626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lang="zh-CN" altLang="en-US"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6" name="iṥ1ïďe"/>
          <p:cNvSpPr/>
          <p:nvPr/>
        </p:nvSpPr>
        <p:spPr>
          <a:xfrm>
            <a:off x="4132553" y="2834297"/>
            <a:ext cx="1582103" cy="1952643"/>
          </a:xfrm>
          <a:prstGeom prst="roundRect">
            <a:avLst>
              <a:gd name="adj" fmla="val 4626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lang="zh-CN" altLang="en-US"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7" name="îṧlïde"/>
          <p:cNvSpPr/>
          <p:nvPr/>
        </p:nvSpPr>
        <p:spPr>
          <a:xfrm>
            <a:off x="1044579" y="2834295"/>
            <a:ext cx="1212264" cy="1952640"/>
          </a:xfrm>
          <a:custGeom>
            <a:avLst/>
            <a:gdLst>
              <a:gd name="connsiteX0" fmla="*/ 0 w 1972131"/>
              <a:gd name="connsiteY0" fmla="*/ 0 h 3176587"/>
              <a:gd name="connsiteX1" fmla="*/ 1972131 w 1972131"/>
              <a:gd name="connsiteY1" fmla="*/ 0 h 3176587"/>
              <a:gd name="connsiteX2" fmla="*/ 1972131 w 1972131"/>
              <a:gd name="connsiteY2" fmla="*/ 3176587 h 3176587"/>
              <a:gd name="connsiteX3" fmla="*/ 0 w 1972131"/>
              <a:gd name="connsiteY3" fmla="*/ 3176587 h 3176587"/>
              <a:gd name="connsiteX4" fmla="*/ 0 w 1972131"/>
              <a:gd name="connsiteY4" fmla="*/ 0 h 31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31" h="3176587">
                <a:moveTo>
                  <a:pt x="0" y="0"/>
                </a:moveTo>
                <a:lnTo>
                  <a:pt x="1972131" y="0"/>
                </a:lnTo>
                <a:lnTo>
                  <a:pt x="1972131" y="3176587"/>
                </a:lnTo>
                <a:lnTo>
                  <a:pt x="0" y="31765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ís1ïḓe"/>
          <p:cNvSpPr/>
          <p:nvPr/>
        </p:nvSpPr>
        <p:spPr>
          <a:xfrm rot="5400000">
            <a:off x="2267994" y="4385773"/>
            <a:ext cx="286889" cy="244080"/>
          </a:xfrm>
          <a:prstGeom prst="flowChartExtract">
            <a:avLst/>
          </a:pr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ïṣļîḍé"/>
          <p:cNvSpPr/>
          <p:nvPr/>
        </p:nvSpPr>
        <p:spPr>
          <a:xfrm>
            <a:off x="2728732" y="2834295"/>
            <a:ext cx="1212264" cy="1952640"/>
          </a:xfrm>
          <a:custGeom>
            <a:avLst/>
            <a:gdLst>
              <a:gd name="connsiteX0" fmla="*/ 0 w 1972131"/>
              <a:gd name="connsiteY0" fmla="*/ 0 h 3176587"/>
              <a:gd name="connsiteX1" fmla="*/ 1972131 w 1972131"/>
              <a:gd name="connsiteY1" fmla="*/ 0 h 3176587"/>
              <a:gd name="connsiteX2" fmla="*/ 1972131 w 1972131"/>
              <a:gd name="connsiteY2" fmla="*/ 3176587 h 3176587"/>
              <a:gd name="connsiteX3" fmla="*/ 0 w 1972131"/>
              <a:gd name="connsiteY3" fmla="*/ 3176587 h 3176587"/>
              <a:gd name="connsiteX4" fmla="*/ 0 w 1972131"/>
              <a:gd name="connsiteY4" fmla="*/ 0 h 31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31" h="3176587">
                <a:moveTo>
                  <a:pt x="0" y="0"/>
                </a:moveTo>
                <a:lnTo>
                  <a:pt x="1972131" y="0"/>
                </a:lnTo>
                <a:lnTo>
                  <a:pt x="1972131" y="3176587"/>
                </a:lnTo>
                <a:lnTo>
                  <a:pt x="0" y="31765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išḷiḍè"/>
          <p:cNvSpPr/>
          <p:nvPr/>
        </p:nvSpPr>
        <p:spPr>
          <a:xfrm rot="5400000">
            <a:off x="3952146" y="4385773"/>
            <a:ext cx="286889" cy="244080"/>
          </a:xfrm>
          <a:prstGeom prst="flowChartExtract">
            <a:avLst/>
          </a:pr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1" name="iṧľídé"/>
          <p:cNvSpPr/>
          <p:nvPr/>
        </p:nvSpPr>
        <p:spPr>
          <a:xfrm>
            <a:off x="4412884" y="2834295"/>
            <a:ext cx="1212264" cy="1952640"/>
          </a:xfrm>
          <a:custGeom>
            <a:avLst/>
            <a:gdLst>
              <a:gd name="connsiteX0" fmla="*/ 0 w 1972131"/>
              <a:gd name="connsiteY0" fmla="*/ 0 h 3176587"/>
              <a:gd name="connsiteX1" fmla="*/ 1972131 w 1972131"/>
              <a:gd name="connsiteY1" fmla="*/ 0 h 3176587"/>
              <a:gd name="connsiteX2" fmla="*/ 1972131 w 1972131"/>
              <a:gd name="connsiteY2" fmla="*/ 3176587 h 3176587"/>
              <a:gd name="connsiteX3" fmla="*/ 0 w 1972131"/>
              <a:gd name="connsiteY3" fmla="*/ 3176587 h 3176587"/>
              <a:gd name="connsiteX4" fmla="*/ 0 w 1972131"/>
              <a:gd name="connsiteY4" fmla="*/ 0 h 31765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2131" h="3176587">
                <a:moveTo>
                  <a:pt x="0" y="0"/>
                </a:moveTo>
                <a:lnTo>
                  <a:pt x="1972131" y="0"/>
                </a:lnTo>
                <a:lnTo>
                  <a:pt x="1972131" y="3176587"/>
                </a:lnTo>
                <a:lnTo>
                  <a:pt x="0" y="3176587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  <a:sp3d/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2" name="iṣḻïḍè"/>
          <p:cNvSpPr/>
          <p:nvPr/>
        </p:nvSpPr>
        <p:spPr>
          <a:xfrm>
            <a:off x="6348033" y="1123951"/>
            <a:ext cx="5124835" cy="499268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2319" b="-230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3" name="íṥľídè"/>
          <p:cNvSpPr/>
          <p:nvPr/>
        </p:nvSpPr>
        <p:spPr>
          <a:xfrm>
            <a:off x="5612225" y="1123957"/>
            <a:ext cx="967563" cy="1156291"/>
          </a:xfrm>
          <a:prstGeom prst="foldedCorner">
            <a:avLst/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r>
              <a:rPr lang="en-US" altLang="zh-CN" sz="1400" b="1" dirty="0">
                <a:latin typeface="Arial"/>
                <a:ea typeface="微软雅黑"/>
                <a:cs typeface="Open Sans" charset="0"/>
                <a:sym typeface="Arial"/>
              </a:rPr>
              <a:t>Text</a:t>
            </a:r>
            <a:endParaRPr lang="zh-CN" altLang="en-US" sz="1400" b="1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grpSp>
        <p:nvGrpSpPr>
          <p:cNvPr id="14" name="iṥḷíḑe"/>
          <p:cNvGrpSpPr/>
          <p:nvPr/>
        </p:nvGrpSpPr>
        <p:grpSpPr>
          <a:xfrm>
            <a:off x="719145" y="1653691"/>
            <a:ext cx="4296200" cy="903580"/>
            <a:chOff x="6487915" y="1484784"/>
            <a:chExt cx="6099814" cy="903580"/>
          </a:xfrm>
        </p:grpSpPr>
        <p:sp>
          <p:nvSpPr>
            <p:cNvPr id="24" name="i$ḷiḓê"/>
            <p:cNvSpPr txBox="1"/>
            <p:nvPr/>
          </p:nvSpPr>
          <p:spPr>
            <a:xfrm>
              <a:off x="6487915" y="1484784"/>
              <a:ext cx="4669677" cy="3770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chemeClr val="accent1">
                      <a:lumMod val="100000"/>
                    </a:schemeClr>
                  </a:solidFill>
                </a14:hiddenFill>
              </a:ext>
            </a:extLst>
          </p:spPr>
          <p:txBody>
            <a:bodyPr wrap="square" lIns="91440" tIns="45720" rIns="91440" bIns="45720" anchor="b" anchorCtr="0">
              <a:normAutofit fontScale="92500" lnSpcReduction="20000"/>
            </a:bodyPr>
            <a:lstStyle/>
            <a:p>
              <a:r>
                <a:rPr lang="en-US" altLang="zh-CN" sz="2400" b="1" dirty="0">
                  <a:latin typeface="Arial"/>
                  <a:ea typeface="微软雅黑"/>
                  <a:sym typeface="Arial"/>
                </a:rPr>
                <a:t>Text here</a:t>
              </a:r>
              <a:endParaRPr lang="zh-CN" altLang="en-US" sz="2400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5" name="íślîďe"/>
            <p:cNvSpPr txBox="1"/>
            <p:nvPr/>
          </p:nvSpPr>
          <p:spPr>
            <a:xfrm>
              <a:off x="6487915" y="1861810"/>
              <a:ext cx="6099814" cy="526554"/>
            </a:xfrm>
            <a:prstGeom prst="rect">
              <a:avLst/>
            </a:prstGeom>
            <a:noFill/>
          </p:spPr>
          <p:txBody>
            <a:bodyPr wrap="square" lIns="91440" tIns="45720" rIns="91440" bIns="45720" anchor="t" anchorCtr="0">
              <a:no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1600" dirty="0">
                  <a:latin typeface="Arial"/>
                  <a:ea typeface="微软雅黑"/>
                  <a:sym typeface="Arial"/>
                </a:rPr>
                <a:t>Copy paste fonts. Choose the only option to retain text……</a:t>
              </a:r>
            </a:p>
          </p:txBody>
        </p:sp>
      </p:grpSp>
      <p:grpSp>
        <p:nvGrpSpPr>
          <p:cNvPr id="15" name="íṣļîďê"/>
          <p:cNvGrpSpPr/>
          <p:nvPr/>
        </p:nvGrpSpPr>
        <p:grpSpPr>
          <a:xfrm>
            <a:off x="719145" y="2834299"/>
            <a:ext cx="1582103" cy="1952644"/>
            <a:chOff x="4886324" y="2414406"/>
            <a:chExt cx="7305675" cy="1360668"/>
          </a:xfrm>
        </p:grpSpPr>
        <p:sp>
          <p:nvSpPr>
            <p:cNvPr id="22" name="íṥľïḓe"/>
            <p:cNvSpPr/>
            <p:nvPr/>
          </p:nvSpPr>
          <p:spPr>
            <a:xfrm>
              <a:off x="4886324" y="2414406"/>
              <a:ext cx="7305675" cy="506244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100000"/>
                    </a:schemeClr>
                  </a:solidFill>
                  <a:latin typeface="Arial"/>
                  <a:ea typeface="微软雅黑"/>
                  <a:sym typeface="Arial"/>
                </a:rPr>
                <a:t>Text here</a:t>
              </a:r>
              <a:endParaRPr lang="zh-CN" altLang="en-US" sz="1600" b="1" dirty="0">
                <a:solidFill>
                  <a:schemeClr val="bg1">
                    <a:lumMod val="10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3" name="îş1íḑe"/>
            <p:cNvSpPr/>
            <p:nvPr/>
          </p:nvSpPr>
          <p:spPr>
            <a:xfrm>
              <a:off x="4886324" y="2897959"/>
              <a:ext cx="7305675" cy="877115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Supporting text here.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……</a:t>
              </a:r>
            </a:p>
          </p:txBody>
        </p:sp>
      </p:grpSp>
      <p:grpSp>
        <p:nvGrpSpPr>
          <p:cNvPr id="16" name="îs1íḑe"/>
          <p:cNvGrpSpPr/>
          <p:nvPr/>
        </p:nvGrpSpPr>
        <p:grpSpPr>
          <a:xfrm>
            <a:off x="2425973" y="2834299"/>
            <a:ext cx="1582103" cy="1952644"/>
            <a:chOff x="4886324" y="2414406"/>
            <a:chExt cx="7305675" cy="1360668"/>
          </a:xfrm>
        </p:grpSpPr>
        <p:sp>
          <p:nvSpPr>
            <p:cNvPr id="20" name="íšliḋê"/>
            <p:cNvSpPr/>
            <p:nvPr/>
          </p:nvSpPr>
          <p:spPr>
            <a:xfrm>
              <a:off x="4886324" y="2414406"/>
              <a:ext cx="7305675" cy="506244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100000"/>
                    </a:schemeClr>
                  </a:solidFill>
                  <a:latin typeface="Arial"/>
                  <a:ea typeface="微软雅黑"/>
                  <a:sym typeface="Arial"/>
                </a:rPr>
                <a:t>Text here</a:t>
              </a:r>
              <a:endParaRPr lang="zh-CN" altLang="en-US" sz="1600" b="1" dirty="0">
                <a:solidFill>
                  <a:schemeClr val="bg1">
                    <a:lumMod val="10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1" name="iṧḻídè"/>
            <p:cNvSpPr/>
            <p:nvPr/>
          </p:nvSpPr>
          <p:spPr>
            <a:xfrm>
              <a:off x="4886324" y="2897959"/>
              <a:ext cx="7305675" cy="877115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Supporting text here.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……</a:t>
              </a:r>
            </a:p>
          </p:txBody>
        </p:sp>
      </p:grpSp>
      <p:grpSp>
        <p:nvGrpSpPr>
          <p:cNvPr id="17" name="işľiḍê"/>
          <p:cNvGrpSpPr/>
          <p:nvPr/>
        </p:nvGrpSpPr>
        <p:grpSpPr>
          <a:xfrm>
            <a:off x="4132553" y="2834299"/>
            <a:ext cx="1582103" cy="1952644"/>
            <a:chOff x="4886324" y="2414406"/>
            <a:chExt cx="7305675" cy="1360668"/>
          </a:xfrm>
        </p:grpSpPr>
        <p:sp>
          <p:nvSpPr>
            <p:cNvPr id="18" name="îş1îdê"/>
            <p:cNvSpPr/>
            <p:nvPr/>
          </p:nvSpPr>
          <p:spPr>
            <a:xfrm>
              <a:off x="4886324" y="2414406"/>
              <a:ext cx="7305675" cy="506244"/>
            </a:xfrm>
            <a:prstGeom prst="rect">
              <a:avLst/>
            </a:prstGeom>
          </p:spPr>
          <p:txBody>
            <a:bodyPr wrap="square" lIns="91440" tIns="45720" rIns="91440" bIns="45720" anchor="b" anchorCtr="0">
              <a:norm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bg1">
                      <a:lumMod val="100000"/>
                    </a:schemeClr>
                  </a:solidFill>
                  <a:latin typeface="Arial"/>
                  <a:ea typeface="微软雅黑"/>
                  <a:sym typeface="Arial"/>
                </a:rPr>
                <a:t>Text here</a:t>
              </a:r>
              <a:endParaRPr lang="zh-CN" altLang="en-US" sz="1600" b="1" dirty="0">
                <a:solidFill>
                  <a:schemeClr val="bg1">
                    <a:lumMod val="100000"/>
                  </a:schemeClr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íṣḷïḑê"/>
            <p:cNvSpPr/>
            <p:nvPr/>
          </p:nvSpPr>
          <p:spPr>
            <a:xfrm>
              <a:off x="4886324" y="2897959"/>
              <a:ext cx="7305675" cy="877115"/>
            </a:xfrm>
            <a:prstGeom prst="rect">
              <a:avLst/>
            </a:prstGeom>
          </p:spPr>
          <p:txBody>
            <a:bodyPr wrap="square" lIns="91440" tIns="45720" rIns="91440" bIns="45720" anchor="t" anchorCtr="0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Supporting text here.</a:t>
              </a:r>
            </a:p>
            <a:p>
              <a:pPr algn="ctr">
                <a:lnSpc>
                  <a:spcPct val="120000"/>
                </a:lnSpc>
              </a:pPr>
              <a:r>
                <a:rPr lang="en-US" altLang="zh-CN" sz="1600" dirty="0">
                  <a:solidFill>
                    <a:schemeClr val="bg1"/>
                  </a:solidFill>
                  <a:latin typeface="Arial"/>
                  <a:ea typeface="微软雅黑"/>
                  <a:sym typeface="Arial"/>
                </a:rPr>
                <a:t>……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 animBg="1"/>
      <p:bldP spid="9" grpId="0"/>
      <p:bldP spid="10" grpId="0" animBg="1"/>
      <p:bldP spid="11" grpId="0"/>
      <p:bldP spid="12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şḻîḑê"/>
          <p:cNvSpPr/>
          <p:nvPr/>
        </p:nvSpPr>
        <p:spPr>
          <a:xfrm>
            <a:off x="7941594" y="1123950"/>
            <a:ext cx="3578894" cy="5019675"/>
          </a:xfrm>
          <a:prstGeom prst="rect">
            <a:avLst/>
          </a:pr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  <a:effectLst>
            <a:outerShdw blurRad="127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5" name="îS1ïḓé"/>
          <p:cNvSpPr/>
          <p:nvPr/>
        </p:nvSpPr>
        <p:spPr>
          <a:xfrm>
            <a:off x="4305760" y="1123950"/>
            <a:ext cx="3578894" cy="5019675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2700" dist="38100" dir="5400000" algn="ctr" rotWithShape="0">
              <a:srgbClr val="000000">
                <a:alpha val="4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íśľidè"/>
          <p:cNvSpPr/>
          <p:nvPr/>
        </p:nvSpPr>
        <p:spPr>
          <a:xfrm>
            <a:off x="669925" y="1123950"/>
            <a:ext cx="3578894" cy="5019675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>
            <a:outerShdw blurRad="12700" dist="38100" dir="5400000" algn="ctr" rotWithShape="0">
              <a:srgbClr val="000000">
                <a:alpha val="40000"/>
              </a:srgbClr>
            </a:outerShdw>
          </a:effectLst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îṣ1íďê"/>
          <p:cNvSpPr/>
          <p:nvPr/>
        </p:nvSpPr>
        <p:spPr bwMode="auto">
          <a:xfrm flipH="1">
            <a:off x="7996698" y="3171133"/>
            <a:ext cx="3507456" cy="2984896"/>
          </a:xfrm>
          <a:custGeom>
            <a:avLst/>
            <a:gdLst>
              <a:gd name="T0" fmla="*/ 881 w 1104"/>
              <a:gd name="T1" fmla="*/ 119 h 938"/>
              <a:gd name="T2" fmla="*/ 834 w 1104"/>
              <a:gd name="T3" fmla="*/ 182 h 938"/>
              <a:gd name="T4" fmla="*/ 513 w 1104"/>
              <a:gd name="T5" fmla="*/ 191 h 938"/>
              <a:gd name="T6" fmla="*/ 17 w 1104"/>
              <a:gd name="T7" fmla="*/ 1 h 938"/>
              <a:gd name="T8" fmla="*/ 16 w 1104"/>
              <a:gd name="T9" fmla="*/ 2 h 938"/>
              <a:gd name="T10" fmla="*/ 135 w 1104"/>
              <a:gd name="T11" fmla="*/ 137 h 938"/>
              <a:gd name="T12" fmla="*/ 37 w 1104"/>
              <a:gd name="T13" fmla="*/ 496 h 938"/>
              <a:gd name="T14" fmla="*/ 502 w 1104"/>
              <a:gd name="T15" fmla="*/ 210 h 938"/>
              <a:gd name="T16" fmla="*/ 250 w 1104"/>
              <a:gd name="T17" fmla="*/ 509 h 938"/>
              <a:gd name="T18" fmla="*/ 1 w 1104"/>
              <a:gd name="T19" fmla="*/ 735 h 938"/>
              <a:gd name="T20" fmla="*/ 250 w 1104"/>
              <a:gd name="T21" fmla="*/ 770 h 938"/>
              <a:gd name="T22" fmla="*/ 823 w 1104"/>
              <a:gd name="T23" fmla="*/ 938 h 938"/>
              <a:gd name="T24" fmla="*/ 262 w 1104"/>
              <a:gd name="T25" fmla="*/ 525 h 938"/>
              <a:gd name="T26" fmla="*/ 554 w 1104"/>
              <a:gd name="T27" fmla="*/ 682 h 938"/>
              <a:gd name="T28" fmla="*/ 802 w 1104"/>
              <a:gd name="T29" fmla="*/ 802 h 938"/>
              <a:gd name="T30" fmla="*/ 1091 w 1104"/>
              <a:gd name="T31" fmla="*/ 488 h 938"/>
              <a:gd name="T32" fmla="*/ 763 w 1104"/>
              <a:gd name="T33" fmla="*/ 319 h 938"/>
              <a:gd name="T34" fmla="*/ 780 w 1104"/>
              <a:gd name="T35" fmla="*/ 288 h 938"/>
              <a:gd name="T36" fmla="*/ 855 w 1104"/>
              <a:gd name="T37" fmla="*/ 444 h 938"/>
              <a:gd name="T38" fmla="*/ 857 w 1104"/>
              <a:gd name="T39" fmla="*/ 437 h 938"/>
              <a:gd name="T40" fmla="*/ 761 w 1104"/>
              <a:gd name="T41" fmla="*/ 319 h 938"/>
              <a:gd name="T42" fmla="*/ 760 w 1104"/>
              <a:gd name="T43" fmla="*/ 320 h 938"/>
              <a:gd name="T44" fmla="*/ 760 w 1104"/>
              <a:gd name="T45" fmla="*/ 320 h 938"/>
              <a:gd name="T46" fmla="*/ 742 w 1104"/>
              <a:gd name="T47" fmla="*/ 311 h 938"/>
              <a:gd name="T48" fmla="*/ 524 w 1104"/>
              <a:gd name="T49" fmla="*/ 211 h 938"/>
              <a:gd name="T50" fmla="*/ 493 w 1104"/>
              <a:gd name="T51" fmla="*/ 228 h 938"/>
              <a:gd name="T52" fmla="*/ 739 w 1104"/>
              <a:gd name="T53" fmla="*/ 356 h 938"/>
              <a:gd name="T54" fmla="*/ 260 w 1104"/>
              <a:gd name="T55" fmla="*/ 514 h 938"/>
              <a:gd name="T56" fmla="*/ 855 w 1104"/>
              <a:gd name="T57" fmla="*/ 445 h 938"/>
              <a:gd name="T58" fmla="*/ 858 w 1104"/>
              <a:gd name="T59" fmla="*/ 435 h 938"/>
              <a:gd name="T60" fmla="*/ 1079 w 1104"/>
              <a:gd name="T61" fmla="*/ 475 h 938"/>
              <a:gd name="T62" fmla="*/ 863 w 1104"/>
              <a:gd name="T63" fmla="*/ 131 h 938"/>
              <a:gd name="T64" fmla="*/ 1083 w 1104"/>
              <a:gd name="T65" fmla="*/ 465 h 938"/>
              <a:gd name="T66" fmla="*/ 773 w 1104"/>
              <a:gd name="T67" fmla="*/ 286 h 938"/>
              <a:gd name="T68" fmla="*/ 525 w 1104"/>
              <a:gd name="T69" fmla="*/ 207 h 938"/>
              <a:gd name="T70" fmla="*/ 833 w 1104"/>
              <a:gd name="T71" fmla="*/ 184 h 938"/>
              <a:gd name="T72" fmla="*/ 161 w 1104"/>
              <a:gd name="T73" fmla="*/ 139 h 938"/>
              <a:gd name="T74" fmla="*/ 19 w 1104"/>
              <a:gd name="T75" fmla="*/ 4 h 938"/>
              <a:gd name="T76" fmla="*/ 145 w 1104"/>
              <a:gd name="T77" fmla="*/ 150 h 938"/>
              <a:gd name="T78" fmla="*/ 500 w 1104"/>
              <a:gd name="T79" fmla="*/ 204 h 938"/>
              <a:gd name="T80" fmla="*/ 239 w 1104"/>
              <a:gd name="T81" fmla="*/ 528 h 938"/>
              <a:gd name="T82" fmla="*/ 237 w 1104"/>
              <a:gd name="T83" fmla="*/ 755 h 938"/>
              <a:gd name="T84" fmla="*/ 262 w 1104"/>
              <a:gd name="T85" fmla="*/ 759 h 938"/>
              <a:gd name="T86" fmla="*/ 261 w 1104"/>
              <a:gd name="T87" fmla="*/ 527 h 938"/>
              <a:gd name="T88" fmla="*/ 262 w 1104"/>
              <a:gd name="T89" fmla="*/ 517 h 938"/>
              <a:gd name="T90" fmla="*/ 543 w 1104"/>
              <a:gd name="T91" fmla="*/ 663 h 938"/>
              <a:gd name="T92" fmla="*/ 566 w 1104"/>
              <a:gd name="T93" fmla="*/ 675 h 938"/>
              <a:gd name="T94" fmla="*/ 1080 w 1104"/>
              <a:gd name="T95" fmla="*/ 480 h 9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1104" h="938">
                <a:moveTo>
                  <a:pt x="1091" y="462"/>
                </a:moveTo>
                <a:cubicBezTo>
                  <a:pt x="1089" y="462"/>
                  <a:pt x="1087" y="463"/>
                  <a:pt x="1085" y="464"/>
                </a:cubicBezTo>
                <a:cubicBezTo>
                  <a:pt x="875" y="130"/>
                  <a:pt x="875" y="130"/>
                  <a:pt x="875" y="130"/>
                </a:cubicBezTo>
                <a:cubicBezTo>
                  <a:pt x="879" y="127"/>
                  <a:pt x="881" y="123"/>
                  <a:pt x="881" y="119"/>
                </a:cubicBezTo>
                <a:cubicBezTo>
                  <a:pt x="881" y="112"/>
                  <a:pt x="875" y="106"/>
                  <a:pt x="868" y="106"/>
                </a:cubicBezTo>
                <a:cubicBezTo>
                  <a:pt x="861" y="106"/>
                  <a:pt x="855" y="112"/>
                  <a:pt x="855" y="119"/>
                </a:cubicBezTo>
                <a:cubicBezTo>
                  <a:pt x="855" y="124"/>
                  <a:pt x="858" y="128"/>
                  <a:pt x="861" y="130"/>
                </a:cubicBezTo>
                <a:cubicBezTo>
                  <a:pt x="834" y="182"/>
                  <a:pt x="834" y="182"/>
                  <a:pt x="834" y="182"/>
                </a:cubicBezTo>
                <a:cubicBezTo>
                  <a:pt x="674" y="1"/>
                  <a:pt x="674" y="1"/>
                  <a:pt x="674" y="1"/>
                </a:cubicBezTo>
                <a:cubicBezTo>
                  <a:pt x="673" y="0"/>
                  <a:pt x="673" y="0"/>
                  <a:pt x="673" y="0"/>
                </a:cubicBezTo>
                <a:cubicBezTo>
                  <a:pt x="520" y="193"/>
                  <a:pt x="520" y="193"/>
                  <a:pt x="520" y="193"/>
                </a:cubicBezTo>
                <a:cubicBezTo>
                  <a:pt x="518" y="192"/>
                  <a:pt x="516" y="191"/>
                  <a:pt x="513" y="191"/>
                </a:cubicBezTo>
                <a:cubicBezTo>
                  <a:pt x="509" y="191"/>
                  <a:pt x="505" y="194"/>
                  <a:pt x="502" y="197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7" y="1"/>
                  <a:pt x="17" y="1"/>
                  <a:pt x="17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1"/>
                  <a:pt x="16" y="1"/>
                  <a:pt x="16" y="1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6" y="2"/>
                  <a:pt x="16" y="2"/>
                  <a:pt x="16" y="2"/>
                </a:cubicBezTo>
                <a:cubicBezTo>
                  <a:pt x="138" y="129"/>
                  <a:pt x="138" y="129"/>
                  <a:pt x="138" y="129"/>
                </a:cubicBezTo>
                <a:cubicBezTo>
                  <a:pt x="136" y="131"/>
                  <a:pt x="135" y="134"/>
                  <a:pt x="135" y="137"/>
                </a:cubicBezTo>
                <a:cubicBezTo>
                  <a:pt x="135" y="143"/>
                  <a:pt x="139" y="147"/>
                  <a:pt x="144" y="149"/>
                </a:cubicBezTo>
                <a:cubicBezTo>
                  <a:pt x="52" y="484"/>
                  <a:pt x="52" y="484"/>
                  <a:pt x="52" y="484"/>
                </a:cubicBezTo>
                <a:cubicBezTo>
                  <a:pt x="52" y="484"/>
                  <a:pt x="51" y="483"/>
                  <a:pt x="50" y="483"/>
                </a:cubicBezTo>
                <a:cubicBezTo>
                  <a:pt x="43" y="483"/>
                  <a:pt x="37" y="489"/>
                  <a:pt x="37" y="496"/>
                </a:cubicBezTo>
                <a:cubicBezTo>
                  <a:pt x="37" y="503"/>
                  <a:pt x="43" y="509"/>
                  <a:pt x="50" y="509"/>
                </a:cubicBezTo>
                <a:cubicBezTo>
                  <a:pt x="57" y="509"/>
                  <a:pt x="63" y="503"/>
                  <a:pt x="63" y="496"/>
                </a:cubicBezTo>
                <a:cubicBezTo>
                  <a:pt x="63" y="494"/>
                  <a:pt x="62" y="492"/>
                  <a:pt x="61" y="490"/>
                </a:cubicBezTo>
                <a:cubicBezTo>
                  <a:pt x="502" y="210"/>
                  <a:pt x="502" y="210"/>
                  <a:pt x="502" y="210"/>
                </a:cubicBezTo>
                <a:cubicBezTo>
                  <a:pt x="503" y="211"/>
                  <a:pt x="503" y="212"/>
                  <a:pt x="504" y="213"/>
                </a:cubicBezTo>
                <a:cubicBezTo>
                  <a:pt x="495" y="224"/>
                  <a:pt x="495" y="224"/>
                  <a:pt x="495" y="224"/>
                </a:cubicBezTo>
                <a:cubicBezTo>
                  <a:pt x="255" y="510"/>
                  <a:pt x="255" y="510"/>
                  <a:pt x="255" y="510"/>
                </a:cubicBezTo>
                <a:cubicBezTo>
                  <a:pt x="254" y="509"/>
                  <a:pt x="252" y="509"/>
                  <a:pt x="250" y="509"/>
                </a:cubicBezTo>
                <a:cubicBezTo>
                  <a:pt x="243" y="509"/>
                  <a:pt x="237" y="514"/>
                  <a:pt x="237" y="521"/>
                </a:cubicBezTo>
                <a:cubicBezTo>
                  <a:pt x="237" y="523"/>
                  <a:pt x="238" y="525"/>
                  <a:pt x="238" y="527"/>
                </a:cubicBezTo>
                <a:cubicBezTo>
                  <a:pt x="0" y="735"/>
                  <a:pt x="0" y="735"/>
                  <a:pt x="0" y="735"/>
                </a:cubicBezTo>
                <a:cubicBezTo>
                  <a:pt x="1" y="735"/>
                  <a:pt x="1" y="735"/>
                  <a:pt x="1" y="735"/>
                </a:cubicBezTo>
                <a:cubicBezTo>
                  <a:pt x="1" y="736"/>
                  <a:pt x="1" y="736"/>
                  <a:pt x="1" y="736"/>
                </a:cubicBezTo>
                <a:cubicBezTo>
                  <a:pt x="237" y="756"/>
                  <a:pt x="237" y="756"/>
                  <a:pt x="237" y="756"/>
                </a:cubicBezTo>
                <a:cubicBezTo>
                  <a:pt x="237" y="756"/>
                  <a:pt x="237" y="757"/>
                  <a:pt x="237" y="757"/>
                </a:cubicBezTo>
                <a:cubicBezTo>
                  <a:pt x="237" y="764"/>
                  <a:pt x="243" y="770"/>
                  <a:pt x="250" y="770"/>
                </a:cubicBezTo>
                <a:cubicBezTo>
                  <a:pt x="256" y="770"/>
                  <a:pt x="260" y="766"/>
                  <a:pt x="262" y="760"/>
                </a:cubicBezTo>
                <a:cubicBezTo>
                  <a:pt x="810" y="923"/>
                  <a:pt x="810" y="923"/>
                  <a:pt x="810" y="923"/>
                </a:cubicBezTo>
                <a:cubicBezTo>
                  <a:pt x="810" y="924"/>
                  <a:pt x="810" y="924"/>
                  <a:pt x="810" y="925"/>
                </a:cubicBezTo>
                <a:cubicBezTo>
                  <a:pt x="810" y="932"/>
                  <a:pt x="816" y="938"/>
                  <a:pt x="823" y="938"/>
                </a:cubicBezTo>
                <a:cubicBezTo>
                  <a:pt x="830" y="938"/>
                  <a:pt x="835" y="932"/>
                  <a:pt x="835" y="925"/>
                </a:cubicBezTo>
                <a:cubicBezTo>
                  <a:pt x="835" y="918"/>
                  <a:pt x="830" y="912"/>
                  <a:pt x="823" y="912"/>
                </a:cubicBezTo>
                <a:cubicBezTo>
                  <a:pt x="818" y="912"/>
                  <a:pt x="814" y="915"/>
                  <a:pt x="811" y="919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262" y="525"/>
                  <a:pt x="262" y="525"/>
                  <a:pt x="262" y="525"/>
                </a:cubicBezTo>
                <a:cubicBezTo>
                  <a:pt x="542" y="665"/>
                  <a:pt x="542" y="665"/>
                  <a:pt x="542" y="665"/>
                </a:cubicBezTo>
                <a:cubicBezTo>
                  <a:pt x="542" y="666"/>
                  <a:pt x="541" y="668"/>
                  <a:pt x="541" y="670"/>
                </a:cubicBezTo>
                <a:cubicBezTo>
                  <a:pt x="541" y="677"/>
                  <a:pt x="547" y="682"/>
                  <a:pt x="554" y="682"/>
                </a:cubicBezTo>
                <a:cubicBezTo>
                  <a:pt x="559" y="682"/>
                  <a:pt x="563" y="680"/>
                  <a:pt x="565" y="676"/>
                </a:cubicBezTo>
                <a:cubicBezTo>
                  <a:pt x="791" y="784"/>
                  <a:pt x="791" y="784"/>
                  <a:pt x="791" y="784"/>
                </a:cubicBezTo>
                <a:cubicBezTo>
                  <a:pt x="790" y="785"/>
                  <a:pt x="790" y="787"/>
                  <a:pt x="790" y="789"/>
                </a:cubicBezTo>
                <a:cubicBezTo>
                  <a:pt x="790" y="796"/>
                  <a:pt x="795" y="802"/>
                  <a:pt x="802" y="802"/>
                </a:cubicBezTo>
                <a:cubicBezTo>
                  <a:pt x="809" y="802"/>
                  <a:pt x="815" y="796"/>
                  <a:pt x="815" y="789"/>
                </a:cubicBezTo>
                <a:cubicBezTo>
                  <a:pt x="815" y="786"/>
                  <a:pt x="814" y="784"/>
                  <a:pt x="813" y="782"/>
                </a:cubicBezTo>
                <a:cubicBezTo>
                  <a:pt x="1083" y="485"/>
                  <a:pt x="1083" y="485"/>
                  <a:pt x="1083" y="485"/>
                </a:cubicBezTo>
                <a:cubicBezTo>
                  <a:pt x="1085" y="487"/>
                  <a:pt x="1088" y="488"/>
                  <a:pt x="1091" y="488"/>
                </a:cubicBezTo>
                <a:cubicBezTo>
                  <a:pt x="1098" y="488"/>
                  <a:pt x="1104" y="482"/>
                  <a:pt x="1104" y="475"/>
                </a:cubicBezTo>
                <a:cubicBezTo>
                  <a:pt x="1104" y="468"/>
                  <a:pt x="1098" y="462"/>
                  <a:pt x="1091" y="462"/>
                </a:cubicBezTo>
                <a:close/>
                <a:moveTo>
                  <a:pt x="1080" y="469"/>
                </a:moveTo>
                <a:cubicBezTo>
                  <a:pt x="763" y="319"/>
                  <a:pt x="763" y="319"/>
                  <a:pt x="763" y="319"/>
                </a:cubicBezTo>
                <a:cubicBezTo>
                  <a:pt x="768" y="310"/>
                  <a:pt x="768" y="310"/>
                  <a:pt x="768" y="310"/>
                </a:cubicBezTo>
                <a:cubicBezTo>
                  <a:pt x="769" y="311"/>
                  <a:pt x="771" y="312"/>
                  <a:pt x="773" y="312"/>
                </a:cubicBezTo>
                <a:cubicBezTo>
                  <a:pt x="781" y="312"/>
                  <a:pt x="786" y="306"/>
                  <a:pt x="786" y="299"/>
                </a:cubicBezTo>
                <a:cubicBezTo>
                  <a:pt x="786" y="295"/>
                  <a:pt x="784" y="291"/>
                  <a:pt x="780" y="288"/>
                </a:cubicBezTo>
                <a:cubicBezTo>
                  <a:pt x="834" y="185"/>
                  <a:pt x="834" y="185"/>
                  <a:pt x="834" y="185"/>
                </a:cubicBezTo>
                <a:cubicBezTo>
                  <a:pt x="1082" y="466"/>
                  <a:pt x="1082" y="466"/>
                  <a:pt x="1082" y="466"/>
                </a:cubicBezTo>
                <a:cubicBezTo>
                  <a:pt x="1081" y="467"/>
                  <a:pt x="1081" y="468"/>
                  <a:pt x="1080" y="469"/>
                </a:cubicBezTo>
                <a:close/>
                <a:moveTo>
                  <a:pt x="855" y="444"/>
                </a:moveTo>
                <a:cubicBezTo>
                  <a:pt x="676" y="465"/>
                  <a:pt x="676" y="465"/>
                  <a:pt x="676" y="465"/>
                </a:cubicBezTo>
                <a:cubicBezTo>
                  <a:pt x="703" y="420"/>
                  <a:pt x="703" y="420"/>
                  <a:pt x="703" y="420"/>
                </a:cubicBezTo>
                <a:cubicBezTo>
                  <a:pt x="740" y="357"/>
                  <a:pt x="740" y="357"/>
                  <a:pt x="740" y="357"/>
                </a:cubicBezTo>
                <a:cubicBezTo>
                  <a:pt x="857" y="437"/>
                  <a:pt x="857" y="437"/>
                  <a:pt x="857" y="437"/>
                </a:cubicBezTo>
                <a:cubicBezTo>
                  <a:pt x="856" y="438"/>
                  <a:pt x="855" y="441"/>
                  <a:pt x="855" y="443"/>
                </a:cubicBezTo>
                <a:cubicBezTo>
                  <a:pt x="855" y="443"/>
                  <a:pt x="855" y="444"/>
                  <a:pt x="855" y="444"/>
                </a:cubicBezTo>
                <a:close/>
                <a:moveTo>
                  <a:pt x="766" y="310"/>
                </a:moveTo>
                <a:cubicBezTo>
                  <a:pt x="761" y="319"/>
                  <a:pt x="761" y="319"/>
                  <a:pt x="761" y="319"/>
                </a:cubicBezTo>
                <a:cubicBezTo>
                  <a:pt x="746" y="311"/>
                  <a:pt x="746" y="311"/>
                  <a:pt x="746" y="311"/>
                </a:cubicBezTo>
                <a:cubicBezTo>
                  <a:pt x="762" y="305"/>
                  <a:pt x="762" y="305"/>
                  <a:pt x="762" y="305"/>
                </a:cubicBezTo>
                <a:cubicBezTo>
                  <a:pt x="763" y="307"/>
                  <a:pt x="764" y="308"/>
                  <a:pt x="766" y="310"/>
                </a:cubicBezTo>
                <a:close/>
                <a:moveTo>
                  <a:pt x="760" y="320"/>
                </a:moveTo>
                <a:cubicBezTo>
                  <a:pt x="740" y="355"/>
                  <a:pt x="740" y="355"/>
                  <a:pt x="740" y="355"/>
                </a:cubicBezTo>
                <a:cubicBezTo>
                  <a:pt x="702" y="330"/>
                  <a:pt x="702" y="330"/>
                  <a:pt x="702" y="330"/>
                </a:cubicBezTo>
                <a:cubicBezTo>
                  <a:pt x="744" y="312"/>
                  <a:pt x="744" y="312"/>
                  <a:pt x="744" y="312"/>
                </a:cubicBezTo>
                <a:lnTo>
                  <a:pt x="760" y="320"/>
                </a:lnTo>
                <a:close/>
                <a:moveTo>
                  <a:pt x="701" y="329"/>
                </a:moveTo>
                <a:cubicBezTo>
                  <a:pt x="525" y="209"/>
                  <a:pt x="525" y="209"/>
                  <a:pt x="525" y="209"/>
                </a:cubicBezTo>
                <a:cubicBezTo>
                  <a:pt x="525" y="209"/>
                  <a:pt x="525" y="209"/>
                  <a:pt x="525" y="209"/>
                </a:cubicBezTo>
                <a:cubicBezTo>
                  <a:pt x="742" y="311"/>
                  <a:pt x="742" y="311"/>
                  <a:pt x="742" y="311"/>
                </a:cubicBezTo>
                <a:lnTo>
                  <a:pt x="701" y="329"/>
                </a:lnTo>
                <a:close/>
                <a:moveTo>
                  <a:pt x="505" y="214"/>
                </a:moveTo>
                <a:cubicBezTo>
                  <a:pt x="507" y="215"/>
                  <a:pt x="510" y="217"/>
                  <a:pt x="513" y="217"/>
                </a:cubicBezTo>
                <a:cubicBezTo>
                  <a:pt x="518" y="217"/>
                  <a:pt x="522" y="214"/>
                  <a:pt x="524" y="211"/>
                </a:cubicBezTo>
                <a:cubicBezTo>
                  <a:pt x="699" y="329"/>
                  <a:pt x="699" y="329"/>
                  <a:pt x="699" y="329"/>
                </a:cubicBezTo>
                <a:cubicBezTo>
                  <a:pt x="259" y="513"/>
                  <a:pt x="259" y="513"/>
                  <a:pt x="259" y="513"/>
                </a:cubicBezTo>
                <a:cubicBezTo>
                  <a:pt x="259" y="512"/>
                  <a:pt x="258" y="511"/>
                  <a:pt x="257" y="511"/>
                </a:cubicBezTo>
                <a:cubicBezTo>
                  <a:pt x="493" y="228"/>
                  <a:pt x="493" y="228"/>
                  <a:pt x="493" y="228"/>
                </a:cubicBezTo>
                <a:lnTo>
                  <a:pt x="505" y="214"/>
                </a:lnTo>
                <a:close/>
                <a:moveTo>
                  <a:pt x="260" y="514"/>
                </a:moveTo>
                <a:cubicBezTo>
                  <a:pt x="701" y="330"/>
                  <a:pt x="701" y="330"/>
                  <a:pt x="701" y="330"/>
                </a:cubicBezTo>
                <a:cubicBezTo>
                  <a:pt x="739" y="356"/>
                  <a:pt x="739" y="356"/>
                  <a:pt x="739" y="356"/>
                </a:cubicBezTo>
                <a:cubicBezTo>
                  <a:pt x="701" y="420"/>
                  <a:pt x="701" y="420"/>
                  <a:pt x="701" y="420"/>
                </a:cubicBezTo>
                <a:cubicBezTo>
                  <a:pt x="674" y="466"/>
                  <a:pt x="674" y="466"/>
                  <a:pt x="674" y="466"/>
                </a:cubicBezTo>
                <a:cubicBezTo>
                  <a:pt x="261" y="515"/>
                  <a:pt x="261" y="515"/>
                  <a:pt x="261" y="515"/>
                </a:cubicBezTo>
                <a:cubicBezTo>
                  <a:pt x="261" y="515"/>
                  <a:pt x="261" y="514"/>
                  <a:pt x="260" y="514"/>
                </a:cubicBezTo>
                <a:close/>
                <a:moveTo>
                  <a:pt x="566" y="665"/>
                </a:moveTo>
                <a:cubicBezTo>
                  <a:pt x="565" y="662"/>
                  <a:pt x="563" y="661"/>
                  <a:pt x="562" y="659"/>
                </a:cubicBezTo>
                <a:cubicBezTo>
                  <a:pt x="675" y="467"/>
                  <a:pt x="675" y="467"/>
                  <a:pt x="675" y="467"/>
                </a:cubicBezTo>
                <a:cubicBezTo>
                  <a:pt x="855" y="445"/>
                  <a:pt x="855" y="445"/>
                  <a:pt x="855" y="445"/>
                </a:cubicBezTo>
                <a:cubicBezTo>
                  <a:pt x="857" y="451"/>
                  <a:pt x="862" y="456"/>
                  <a:pt x="868" y="456"/>
                </a:cubicBezTo>
                <a:cubicBezTo>
                  <a:pt x="875" y="456"/>
                  <a:pt x="881" y="450"/>
                  <a:pt x="881" y="443"/>
                </a:cubicBezTo>
                <a:cubicBezTo>
                  <a:pt x="881" y="436"/>
                  <a:pt x="875" y="430"/>
                  <a:pt x="868" y="430"/>
                </a:cubicBezTo>
                <a:cubicBezTo>
                  <a:pt x="864" y="430"/>
                  <a:pt x="860" y="432"/>
                  <a:pt x="858" y="435"/>
                </a:cubicBezTo>
                <a:cubicBezTo>
                  <a:pt x="741" y="356"/>
                  <a:pt x="741" y="356"/>
                  <a:pt x="741" y="356"/>
                </a:cubicBezTo>
                <a:cubicBezTo>
                  <a:pt x="762" y="320"/>
                  <a:pt x="762" y="320"/>
                  <a:pt x="762" y="320"/>
                </a:cubicBezTo>
                <a:cubicBezTo>
                  <a:pt x="1080" y="470"/>
                  <a:pt x="1080" y="470"/>
                  <a:pt x="1080" y="470"/>
                </a:cubicBezTo>
                <a:cubicBezTo>
                  <a:pt x="1079" y="472"/>
                  <a:pt x="1079" y="473"/>
                  <a:pt x="1079" y="475"/>
                </a:cubicBezTo>
                <a:cubicBezTo>
                  <a:pt x="1079" y="476"/>
                  <a:pt x="1079" y="477"/>
                  <a:pt x="1079" y="479"/>
                </a:cubicBezTo>
                <a:cubicBezTo>
                  <a:pt x="786" y="585"/>
                  <a:pt x="786" y="585"/>
                  <a:pt x="786" y="585"/>
                </a:cubicBezTo>
                <a:lnTo>
                  <a:pt x="566" y="665"/>
                </a:lnTo>
                <a:close/>
                <a:moveTo>
                  <a:pt x="863" y="131"/>
                </a:moveTo>
                <a:cubicBezTo>
                  <a:pt x="864" y="132"/>
                  <a:pt x="866" y="132"/>
                  <a:pt x="868" y="132"/>
                </a:cubicBezTo>
                <a:cubicBezTo>
                  <a:pt x="870" y="132"/>
                  <a:pt x="872" y="131"/>
                  <a:pt x="874" y="130"/>
                </a:cubicBezTo>
                <a:cubicBezTo>
                  <a:pt x="1084" y="465"/>
                  <a:pt x="1084" y="465"/>
                  <a:pt x="1084" y="465"/>
                </a:cubicBezTo>
                <a:cubicBezTo>
                  <a:pt x="1084" y="465"/>
                  <a:pt x="1084" y="465"/>
                  <a:pt x="1083" y="465"/>
                </a:cubicBezTo>
                <a:cubicBezTo>
                  <a:pt x="835" y="184"/>
                  <a:pt x="835" y="184"/>
                  <a:pt x="835" y="184"/>
                </a:cubicBezTo>
                <a:lnTo>
                  <a:pt x="863" y="131"/>
                </a:lnTo>
                <a:close/>
                <a:moveTo>
                  <a:pt x="779" y="288"/>
                </a:moveTo>
                <a:cubicBezTo>
                  <a:pt x="777" y="287"/>
                  <a:pt x="775" y="286"/>
                  <a:pt x="773" y="286"/>
                </a:cubicBezTo>
                <a:cubicBezTo>
                  <a:pt x="766" y="286"/>
                  <a:pt x="761" y="292"/>
                  <a:pt x="761" y="299"/>
                </a:cubicBezTo>
                <a:cubicBezTo>
                  <a:pt x="761" y="301"/>
                  <a:pt x="761" y="302"/>
                  <a:pt x="761" y="303"/>
                </a:cubicBezTo>
                <a:cubicBezTo>
                  <a:pt x="744" y="311"/>
                  <a:pt x="744" y="311"/>
                  <a:pt x="744" y="311"/>
                </a:cubicBezTo>
                <a:cubicBezTo>
                  <a:pt x="525" y="207"/>
                  <a:pt x="525" y="207"/>
                  <a:pt x="525" y="207"/>
                </a:cubicBezTo>
                <a:cubicBezTo>
                  <a:pt x="526" y="206"/>
                  <a:pt x="526" y="205"/>
                  <a:pt x="526" y="204"/>
                </a:cubicBezTo>
                <a:cubicBezTo>
                  <a:pt x="526" y="200"/>
                  <a:pt x="524" y="196"/>
                  <a:pt x="521" y="194"/>
                </a:cubicBezTo>
                <a:cubicBezTo>
                  <a:pt x="673" y="2"/>
                  <a:pt x="673" y="2"/>
                  <a:pt x="673" y="2"/>
                </a:cubicBezTo>
                <a:cubicBezTo>
                  <a:pt x="833" y="184"/>
                  <a:pt x="833" y="184"/>
                  <a:pt x="833" y="184"/>
                </a:cubicBezTo>
                <a:lnTo>
                  <a:pt x="779" y="288"/>
                </a:lnTo>
                <a:close/>
                <a:moveTo>
                  <a:pt x="502" y="199"/>
                </a:moveTo>
                <a:cubicBezTo>
                  <a:pt x="502" y="199"/>
                  <a:pt x="501" y="199"/>
                  <a:pt x="501" y="200"/>
                </a:cubicBezTo>
                <a:cubicBezTo>
                  <a:pt x="161" y="139"/>
                  <a:pt x="161" y="139"/>
                  <a:pt x="161" y="139"/>
                </a:cubicBezTo>
                <a:cubicBezTo>
                  <a:pt x="161" y="138"/>
                  <a:pt x="161" y="138"/>
                  <a:pt x="161" y="137"/>
                </a:cubicBezTo>
                <a:cubicBezTo>
                  <a:pt x="161" y="130"/>
                  <a:pt x="155" y="124"/>
                  <a:pt x="148" y="124"/>
                </a:cubicBezTo>
                <a:cubicBezTo>
                  <a:pt x="145" y="124"/>
                  <a:pt x="142" y="126"/>
                  <a:pt x="139" y="128"/>
                </a:cubicBezTo>
                <a:cubicBezTo>
                  <a:pt x="19" y="4"/>
                  <a:pt x="19" y="4"/>
                  <a:pt x="19" y="4"/>
                </a:cubicBezTo>
                <a:lnTo>
                  <a:pt x="502" y="199"/>
                </a:lnTo>
                <a:close/>
                <a:moveTo>
                  <a:pt x="61" y="489"/>
                </a:moveTo>
                <a:cubicBezTo>
                  <a:pt x="59" y="487"/>
                  <a:pt x="57" y="485"/>
                  <a:pt x="54" y="484"/>
                </a:cubicBezTo>
                <a:cubicBezTo>
                  <a:pt x="145" y="150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54" y="150"/>
                  <a:pt x="159" y="146"/>
                  <a:pt x="160" y="140"/>
                </a:cubicBezTo>
                <a:cubicBezTo>
                  <a:pt x="501" y="201"/>
                  <a:pt x="501" y="201"/>
                  <a:pt x="501" y="201"/>
                </a:cubicBezTo>
                <a:cubicBezTo>
                  <a:pt x="501" y="202"/>
                  <a:pt x="500" y="203"/>
                  <a:pt x="500" y="204"/>
                </a:cubicBezTo>
                <a:cubicBezTo>
                  <a:pt x="500" y="206"/>
                  <a:pt x="501" y="208"/>
                  <a:pt x="502" y="209"/>
                </a:cubicBezTo>
                <a:lnTo>
                  <a:pt x="61" y="489"/>
                </a:lnTo>
                <a:close/>
                <a:moveTo>
                  <a:pt x="2" y="735"/>
                </a:moveTo>
                <a:cubicBezTo>
                  <a:pt x="239" y="528"/>
                  <a:pt x="239" y="528"/>
                  <a:pt x="239" y="528"/>
                </a:cubicBezTo>
                <a:cubicBezTo>
                  <a:pt x="241" y="531"/>
                  <a:pt x="245" y="534"/>
                  <a:pt x="249" y="534"/>
                </a:cubicBezTo>
                <a:cubicBezTo>
                  <a:pt x="252" y="744"/>
                  <a:pt x="252" y="744"/>
                  <a:pt x="252" y="744"/>
                </a:cubicBezTo>
                <a:cubicBezTo>
                  <a:pt x="251" y="744"/>
                  <a:pt x="251" y="744"/>
                  <a:pt x="250" y="744"/>
                </a:cubicBezTo>
                <a:cubicBezTo>
                  <a:pt x="244" y="744"/>
                  <a:pt x="238" y="749"/>
                  <a:pt x="237" y="755"/>
                </a:cubicBezTo>
                <a:lnTo>
                  <a:pt x="2" y="735"/>
                </a:lnTo>
                <a:close/>
                <a:moveTo>
                  <a:pt x="811" y="920"/>
                </a:moveTo>
                <a:cubicBezTo>
                  <a:pt x="811" y="921"/>
                  <a:pt x="810" y="921"/>
                  <a:pt x="810" y="922"/>
                </a:cubicBezTo>
                <a:cubicBezTo>
                  <a:pt x="262" y="759"/>
                  <a:pt x="262" y="759"/>
                  <a:pt x="262" y="759"/>
                </a:cubicBezTo>
                <a:cubicBezTo>
                  <a:pt x="263" y="758"/>
                  <a:pt x="263" y="758"/>
                  <a:pt x="263" y="757"/>
                </a:cubicBezTo>
                <a:cubicBezTo>
                  <a:pt x="263" y="751"/>
                  <a:pt x="259" y="746"/>
                  <a:pt x="253" y="744"/>
                </a:cubicBezTo>
                <a:cubicBezTo>
                  <a:pt x="251" y="534"/>
                  <a:pt x="251" y="534"/>
                  <a:pt x="251" y="534"/>
                </a:cubicBezTo>
                <a:cubicBezTo>
                  <a:pt x="255" y="534"/>
                  <a:pt x="259" y="531"/>
                  <a:pt x="261" y="527"/>
                </a:cubicBezTo>
                <a:lnTo>
                  <a:pt x="811" y="920"/>
                </a:lnTo>
                <a:close/>
                <a:moveTo>
                  <a:pt x="263" y="523"/>
                </a:moveTo>
                <a:cubicBezTo>
                  <a:pt x="263" y="522"/>
                  <a:pt x="263" y="522"/>
                  <a:pt x="263" y="521"/>
                </a:cubicBezTo>
                <a:cubicBezTo>
                  <a:pt x="263" y="520"/>
                  <a:pt x="262" y="518"/>
                  <a:pt x="262" y="517"/>
                </a:cubicBezTo>
                <a:cubicBezTo>
                  <a:pt x="673" y="467"/>
                  <a:pt x="673" y="467"/>
                  <a:pt x="673" y="467"/>
                </a:cubicBezTo>
                <a:cubicBezTo>
                  <a:pt x="560" y="658"/>
                  <a:pt x="560" y="658"/>
                  <a:pt x="560" y="658"/>
                </a:cubicBezTo>
                <a:cubicBezTo>
                  <a:pt x="558" y="657"/>
                  <a:pt x="556" y="657"/>
                  <a:pt x="554" y="657"/>
                </a:cubicBezTo>
                <a:cubicBezTo>
                  <a:pt x="549" y="657"/>
                  <a:pt x="545" y="660"/>
                  <a:pt x="543" y="663"/>
                </a:cubicBezTo>
                <a:lnTo>
                  <a:pt x="263" y="523"/>
                </a:lnTo>
                <a:close/>
                <a:moveTo>
                  <a:pt x="802" y="777"/>
                </a:moveTo>
                <a:cubicBezTo>
                  <a:pt x="798" y="777"/>
                  <a:pt x="794" y="779"/>
                  <a:pt x="792" y="782"/>
                </a:cubicBezTo>
                <a:cubicBezTo>
                  <a:pt x="566" y="675"/>
                  <a:pt x="566" y="675"/>
                  <a:pt x="566" y="675"/>
                </a:cubicBezTo>
                <a:cubicBezTo>
                  <a:pt x="567" y="673"/>
                  <a:pt x="567" y="671"/>
                  <a:pt x="567" y="670"/>
                </a:cubicBezTo>
                <a:cubicBezTo>
                  <a:pt x="567" y="668"/>
                  <a:pt x="567" y="667"/>
                  <a:pt x="566" y="666"/>
                </a:cubicBezTo>
                <a:cubicBezTo>
                  <a:pt x="777" y="590"/>
                  <a:pt x="777" y="590"/>
                  <a:pt x="777" y="590"/>
                </a:cubicBezTo>
                <a:cubicBezTo>
                  <a:pt x="1080" y="480"/>
                  <a:pt x="1080" y="480"/>
                  <a:pt x="1080" y="480"/>
                </a:cubicBezTo>
                <a:cubicBezTo>
                  <a:pt x="1080" y="481"/>
                  <a:pt x="1081" y="483"/>
                  <a:pt x="1082" y="484"/>
                </a:cubicBezTo>
                <a:cubicBezTo>
                  <a:pt x="812" y="781"/>
                  <a:pt x="812" y="781"/>
                  <a:pt x="812" y="781"/>
                </a:cubicBezTo>
                <a:cubicBezTo>
                  <a:pt x="809" y="778"/>
                  <a:pt x="806" y="777"/>
                  <a:pt x="802" y="777"/>
                </a:cubicBezTo>
                <a:close/>
              </a:path>
            </a:pathLst>
          </a:custGeom>
          <a:solidFill>
            <a:schemeClr val="accent1">
              <a:alpha val="17000"/>
            </a:schemeClr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8" name="íṡľîḍe"/>
          <p:cNvSpPr/>
          <p:nvPr/>
        </p:nvSpPr>
        <p:spPr>
          <a:xfrm>
            <a:off x="8112699" y="4052400"/>
            <a:ext cx="3236685" cy="1429449"/>
          </a:xfrm>
          <a:prstGeom prst="rect">
            <a:avLst/>
          </a:prstGeom>
        </p:spPr>
        <p:txBody>
          <a:bodyPr wrap="square" lIns="91440" tIns="45720" rIns="91440" bIns="4572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Copy paste fonts. Choose the only option to retain text.</a:t>
            </a:r>
          </a:p>
          <a:p>
            <a:pPr algn="ctr">
              <a:lnSpc>
                <a:spcPct val="120000"/>
              </a:lnSpc>
            </a:pP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  <a:p>
            <a:pPr algn="ctr">
              <a:lnSpc>
                <a:spcPct val="120000"/>
              </a:lnSpc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……</a:t>
            </a:r>
          </a:p>
        </p:txBody>
      </p:sp>
      <p:sp>
        <p:nvSpPr>
          <p:cNvPr id="9" name="ïṣliḓè"/>
          <p:cNvSpPr txBox="1"/>
          <p:nvPr/>
        </p:nvSpPr>
        <p:spPr>
          <a:xfrm>
            <a:off x="8687260" y="3368306"/>
            <a:ext cx="208756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 here</a:t>
            </a:r>
            <a:endParaRPr lang="zh-CN" altLang="en-US" sz="2000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8561041" y="3838076"/>
            <a:ext cx="234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išļïďê"/>
          <p:cNvSpPr/>
          <p:nvPr/>
        </p:nvSpPr>
        <p:spPr>
          <a:xfrm>
            <a:off x="8947020" y="1629880"/>
            <a:ext cx="1568042" cy="1568042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grpSp>
        <p:nvGrpSpPr>
          <p:cNvPr id="27" name="îṡļïḋe"/>
          <p:cNvGrpSpPr/>
          <p:nvPr/>
        </p:nvGrpSpPr>
        <p:grpSpPr>
          <a:xfrm>
            <a:off x="9452078" y="2080083"/>
            <a:ext cx="557927" cy="667637"/>
            <a:chOff x="8798672" y="275431"/>
            <a:chExt cx="411256" cy="492125"/>
          </a:xfrm>
          <a:solidFill>
            <a:schemeClr val="bg1"/>
          </a:solidFill>
        </p:grpSpPr>
        <p:sp>
          <p:nvSpPr>
            <p:cNvPr id="28" name="îs1îḓe"/>
            <p:cNvSpPr/>
            <p:nvPr/>
          </p:nvSpPr>
          <p:spPr bwMode="auto">
            <a:xfrm>
              <a:off x="8798672" y="275431"/>
              <a:ext cx="411256" cy="492125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29" name="íŝļïḍê"/>
            <p:cNvSpPr/>
            <p:nvPr/>
          </p:nvSpPr>
          <p:spPr bwMode="auto">
            <a:xfrm>
              <a:off x="9061685" y="399256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0" name="ïş1iḋe"/>
            <p:cNvSpPr/>
            <p:nvPr/>
          </p:nvSpPr>
          <p:spPr bwMode="auto">
            <a:xfrm>
              <a:off x="9061685" y="353219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1" name="í$ļiḓe"/>
            <p:cNvSpPr/>
            <p:nvPr/>
          </p:nvSpPr>
          <p:spPr bwMode="auto">
            <a:xfrm>
              <a:off x="9061685" y="307181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2" name="í$ļïde"/>
            <p:cNvSpPr/>
            <p:nvPr/>
          </p:nvSpPr>
          <p:spPr bwMode="auto">
            <a:xfrm>
              <a:off x="8891823" y="628650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3" name="îšḷíḓê"/>
            <p:cNvSpPr/>
            <p:nvPr/>
          </p:nvSpPr>
          <p:spPr bwMode="auto">
            <a:xfrm>
              <a:off x="8891823" y="582612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4" name="ïŝļídé"/>
            <p:cNvSpPr/>
            <p:nvPr/>
          </p:nvSpPr>
          <p:spPr bwMode="auto">
            <a:xfrm>
              <a:off x="8891823" y="537369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5" name="í$1iḋê"/>
            <p:cNvSpPr/>
            <p:nvPr/>
          </p:nvSpPr>
          <p:spPr bwMode="auto">
            <a:xfrm>
              <a:off x="9061685" y="628650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6" name="íSļíḋé"/>
            <p:cNvSpPr/>
            <p:nvPr/>
          </p:nvSpPr>
          <p:spPr bwMode="auto">
            <a:xfrm>
              <a:off x="9061685" y="582612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7" name="iṣlïḋé"/>
            <p:cNvSpPr/>
            <p:nvPr/>
          </p:nvSpPr>
          <p:spPr bwMode="auto">
            <a:xfrm>
              <a:off x="9061685" y="537369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8" name="îṩļídé"/>
            <p:cNvSpPr/>
            <p:nvPr/>
          </p:nvSpPr>
          <p:spPr bwMode="auto">
            <a:xfrm>
              <a:off x="8905779" y="360363"/>
              <a:ext cx="257367" cy="307975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39" name="iṣ1íḋé"/>
            <p:cNvSpPr/>
            <p:nvPr/>
          </p:nvSpPr>
          <p:spPr bwMode="auto">
            <a:xfrm>
              <a:off x="8905779" y="406400"/>
              <a:ext cx="257367" cy="307975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40" name="ís1ïḑé"/>
            <p:cNvSpPr/>
            <p:nvPr/>
          </p:nvSpPr>
          <p:spPr bwMode="auto">
            <a:xfrm>
              <a:off x="8891823" y="338138"/>
              <a:ext cx="115417" cy="138113"/>
            </a:xfrm>
            <a:custGeom>
              <a:avLst/>
              <a:gdLst>
                <a:gd name="T0" fmla="*/ 3423 w 3423"/>
                <a:gd name="T1" fmla="*/ 1284 h 4102"/>
                <a:gd name="T2" fmla="*/ 3005 w 3423"/>
                <a:gd name="T3" fmla="*/ 867 h 4102"/>
                <a:gd name="T4" fmla="*/ 2989 w 3423"/>
                <a:gd name="T5" fmla="*/ 867 h 4102"/>
                <a:gd name="T6" fmla="*/ 2524 w 3423"/>
                <a:gd name="T7" fmla="*/ 418 h 4102"/>
                <a:gd name="T8" fmla="*/ 2282 w 3423"/>
                <a:gd name="T9" fmla="*/ 486 h 4102"/>
                <a:gd name="T10" fmla="*/ 1712 w 3423"/>
                <a:gd name="T11" fmla="*/ 0 h 4102"/>
                <a:gd name="T12" fmla="*/ 1141 w 3423"/>
                <a:gd name="T13" fmla="*/ 486 h 4102"/>
                <a:gd name="T14" fmla="*/ 900 w 3423"/>
                <a:gd name="T15" fmla="*/ 418 h 4102"/>
                <a:gd name="T16" fmla="*/ 434 w 3423"/>
                <a:gd name="T17" fmla="*/ 867 h 4102"/>
                <a:gd name="T18" fmla="*/ 418 w 3423"/>
                <a:gd name="T19" fmla="*/ 867 h 4102"/>
                <a:gd name="T20" fmla="*/ 0 w 3423"/>
                <a:gd name="T21" fmla="*/ 1284 h 4102"/>
                <a:gd name="T22" fmla="*/ 244 w 3423"/>
                <a:gd name="T23" fmla="*/ 1664 h 4102"/>
                <a:gd name="T24" fmla="*/ 51 w 3423"/>
                <a:gd name="T25" fmla="*/ 2440 h 4102"/>
                <a:gd name="T26" fmla="*/ 1712 w 3423"/>
                <a:gd name="T27" fmla="*/ 4102 h 4102"/>
                <a:gd name="T28" fmla="*/ 3373 w 3423"/>
                <a:gd name="T29" fmla="*/ 2440 h 4102"/>
                <a:gd name="T30" fmla="*/ 3180 w 3423"/>
                <a:gd name="T31" fmla="*/ 1664 h 4102"/>
                <a:gd name="T32" fmla="*/ 3423 w 3423"/>
                <a:gd name="T33" fmla="*/ 1284 h 4102"/>
                <a:gd name="T34" fmla="*/ 1712 w 3423"/>
                <a:gd name="T35" fmla="*/ 3702 h 4102"/>
                <a:gd name="T36" fmla="*/ 451 w 3423"/>
                <a:gd name="T37" fmla="*/ 2440 h 4102"/>
                <a:gd name="T38" fmla="*/ 1712 w 3423"/>
                <a:gd name="T39" fmla="*/ 1179 h 4102"/>
                <a:gd name="T40" fmla="*/ 2973 w 3423"/>
                <a:gd name="T41" fmla="*/ 2440 h 4102"/>
                <a:gd name="T42" fmla="*/ 1712 w 3423"/>
                <a:gd name="T43" fmla="*/ 3702 h 4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3423" h="4102">
                  <a:moveTo>
                    <a:pt x="3423" y="1284"/>
                  </a:moveTo>
                  <a:cubicBezTo>
                    <a:pt x="3423" y="1054"/>
                    <a:pt x="3236" y="867"/>
                    <a:pt x="3005" y="867"/>
                  </a:cubicBezTo>
                  <a:cubicBezTo>
                    <a:pt x="3000" y="867"/>
                    <a:pt x="2995" y="867"/>
                    <a:pt x="2989" y="867"/>
                  </a:cubicBezTo>
                  <a:cubicBezTo>
                    <a:pt x="2980" y="618"/>
                    <a:pt x="2775" y="418"/>
                    <a:pt x="2524" y="418"/>
                  </a:cubicBezTo>
                  <a:cubicBezTo>
                    <a:pt x="2435" y="418"/>
                    <a:pt x="2353" y="443"/>
                    <a:pt x="2282" y="486"/>
                  </a:cubicBezTo>
                  <a:cubicBezTo>
                    <a:pt x="2238" y="211"/>
                    <a:pt x="1999" y="0"/>
                    <a:pt x="1712" y="0"/>
                  </a:cubicBezTo>
                  <a:cubicBezTo>
                    <a:pt x="1424" y="0"/>
                    <a:pt x="1186" y="211"/>
                    <a:pt x="1141" y="486"/>
                  </a:cubicBezTo>
                  <a:cubicBezTo>
                    <a:pt x="1071" y="443"/>
                    <a:pt x="988" y="418"/>
                    <a:pt x="900" y="418"/>
                  </a:cubicBezTo>
                  <a:cubicBezTo>
                    <a:pt x="649" y="418"/>
                    <a:pt x="443" y="618"/>
                    <a:pt x="434" y="867"/>
                  </a:cubicBezTo>
                  <a:cubicBezTo>
                    <a:pt x="429" y="867"/>
                    <a:pt x="424" y="867"/>
                    <a:pt x="418" y="867"/>
                  </a:cubicBezTo>
                  <a:cubicBezTo>
                    <a:pt x="188" y="867"/>
                    <a:pt x="0" y="1054"/>
                    <a:pt x="0" y="1284"/>
                  </a:cubicBezTo>
                  <a:cubicBezTo>
                    <a:pt x="0" y="1453"/>
                    <a:pt x="100" y="1598"/>
                    <a:pt x="244" y="1664"/>
                  </a:cubicBezTo>
                  <a:cubicBezTo>
                    <a:pt x="121" y="1896"/>
                    <a:pt x="51" y="2160"/>
                    <a:pt x="51" y="2440"/>
                  </a:cubicBezTo>
                  <a:cubicBezTo>
                    <a:pt x="51" y="3356"/>
                    <a:pt x="796" y="4102"/>
                    <a:pt x="1712" y="4102"/>
                  </a:cubicBezTo>
                  <a:cubicBezTo>
                    <a:pt x="2628" y="4102"/>
                    <a:pt x="3373" y="3356"/>
                    <a:pt x="3373" y="2440"/>
                  </a:cubicBezTo>
                  <a:cubicBezTo>
                    <a:pt x="3373" y="2160"/>
                    <a:pt x="3303" y="1896"/>
                    <a:pt x="3180" y="1664"/>
                  </a:cubicBezTo>
                  <a:cubicBezTo>
                    <a:pt x="3323" y="1598"/>
                    <a:pt x="3423" y="1453"/>
                    <a:pt x="3423" y="1284"/>
                  </a:cubicBezTo>
                  <a:close/>
                  <a:moveTo>
                    <a:pt x="1712" y="3702"/>
                  </a:moveTo>
                  <a:cubicBezTo>
                    <a:pt x="1016" y="3702"/>
                    <a:pt x="451" y="3136"/>
                    <a:pt x="451" y="2440"/>
                  </a:cubicBezTo>
                  <a:cubicBezTo>
                    <a:pt x="451" y="1745"/>
                    <a:pt x="1016" y="1179"/>
                    <a:pt x="1712" y="1179"/>
                  </a:cubicBezTo>
                  <a:cubicBezTo>
                    <a:pt x="2407" y="1179"/>
                    <a:pt x="2973" y="1745"/>
                    <a:pt x="2973" y="2440"/>
                  </a:cubicBezTo>
                  <a:cubicBezTo>
                    <a:pt x="2973" y="3136"/>
                    <a:pt x="2407" y="3702"/>
                    <a:pt x="1712" y="370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latin typeface="Arial"/>
                <a:ea typeface="微软雅黑"/>
                <a:sym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sḻidê"/>
          <p:cNvSpPr/>
          <p:nvPr/>
        </p:nvSpPr>
        <p:spPr>
          <a:xfrm rot="2700000">
            <a:off x="4351415" y="-1333482"/>
            <a:ext cx="3489172" cy="3489172"/>
          </a:xfrm>
          <a:custGeom>
            <a:avLst/>
            <a:gdLst>
              <a:gd name="connsiteX0" fmla="*/ 0 w 3489172"/>
              <a:gd name="connsiteY0" fmla="*/ 2981878 h 3489172"/>
              <a:gd name="connsiteX1" fmla="*/ 2981878 w 3489172"/>
              <a:gd name="connsiteY1" fmla="*/ 0 h 3489172"/>
              <a:gd name="connsiteX2" fmla="*/ 3489172 w 3489172"/>
              <a:gd name="connsiteY2" fmla="*/ 0 h 3489172"/>
              <a:gd name="connsiteX3" fmla="*/ 3489172 w 3489172"/>
              <a:gd name="connsiteY3" fmla="*/ 3489172 h 3489172"/>
              <a:gd name="connsiteX4" fmla="*/ 0 w 3489172"/>
              <a:gd name="connsiteY4" fmla="*/ 3489172 h 3489172"/>
              <a:gd name="connsiteX5" fmla="*/ 0 w 3489172"/>
              <a:gd name="connsiteY5" fmla="*/ 2981878 h 3489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489172" h="3489172">
                <a:moveTo>
                  <a:pt x="0" y="2981878"/>
                </a:moveTo>
                <a:lnTo>
                  <a:pt x="2981878" y="0"/>
                </a:lnTo>
                <a:lnTo>
                  <a:pt x="3489172" y="0"/>
                </a:lnTo>
                <a:lnTo>
                  <a:pt x="3489172" y="3489172"/>
                </a:lnTo>
                <a:lnTo>
                  <a:pt x="0" y="3489172"/>
                </a:lnTo>
                <a:lnTo>
                  <a:pt x="0" y="2981878"/>
                </a:lnTo>
                <a:close/>
              </a:path>
            </a:pathLst>
          </a:custGeom>
          <a:gradFill>
            <a:gsLst>
              <a:gs pos="0">
                <a:srgbClr val="E24F73">
                  <a:lumMod val="99000"/>
                </a:srgbClr>
              </a:gs>
              <a:gs pos="100000">
                <a:schemeClr val="tx1"/>
              </a:gs>
            </a:gsLst>
            <a:lin ang="0" scaled="1"/>
          </a:gradFill>
          <a:ln w="101600">
            <a:gradFill>
              <a:gsLst>
                <a:gs pos="0">
                  <a:srgbClr val="E24F73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ṩlídé"/>
          <p:cNvSpPr/>
          <p:nvPr/>
        </p:nvSpPr>
        <p:spPr>
          <a:xfrm rot="2700000">
            <a:off x="4402698" y="-1293479"/>
            <a:ext cx="3397486" cy="3413418"/>
          </a:xfrm>
          <a:custGeom>
            <a:avLst/>
            <a:gdLst>
              <a:gd name="connsiteX0" fmla="*/ 0 w 3397486"/>
              <a:gd name="connsiteY0" fmla="*/ 2821063 h 3413418"/>
              <a:gd name="connsiteX1" fmla="*/ 2821063 w 3397486"/>
              <a:gd name="connsiteY1" fmla="*/ 0 h 3413418"/>
              <a:gd name="connsiteX2" fmla="*/ 3397485 w 3397486"/>
              <a:gd name="connsiteY2" fmla="*/ 0 h 3413418"/>
              <a:gd name="connsiteX3" fmla="*/ 3397486 w 3397486"/>
              <a:gd name="connsiteY3" fmla="*/ 3413418 h 3413418"/>
              <a:gd name="connsiteX4" fmla="*/ 0 w 3397486"/>
              <a:gd name="connsiteY4" fmla="*/ 3413418 h 3413418"/>
              <a:gd name="connsiteX5" fmla="*/ 0 w 3397486"/>
              <a:gd name="connsiteY5" fmla="*/ 2821063 h 3413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97486" h="3413418">
                <a:moveTo>
                  <a:pt x="0" y="2821063"/>
                </a:moveTo>
                <a:lnTo>
                  <a:pt x="2821063" y="0"/>
                </a:lnTo>
                <a:lnTo>
                  <a:pt x="3397485" y="0"/>
                </a:lnTo>
                <a:lnTo>
                  <a:pt x="3397486" y="3413418"/>
                </a:lnTo>
                <a:lnTo>
                  <a:pt x="0" y="3413418"/>
                </a:lnTo>
                <a:lnTo>
                  <a:pt x="0" y="2821063"/>
                </a:ln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D1DADD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anchor="ctr">
            <a:noAutofit/>
          </a:bodyPr>
          <a:lstStyle/>
          <a:p>
            <a:pPr algn="ctr" defTabSz="457200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ïṧlïdè"/>
          <p:cNvSpPr txBox="1"/>
          <p:nvPr/>
        </p:nvSpPr>
        <p:spPr>
          <a:xfrm>
            <a:off x="2919235" y="3186443"/>
            <a:ext cx="6191484" cy="629679"/>
          </a:xfrm>
          <a:prstGeom prst="rect">
            <a:avLst/>
          </a:prstGeom>
        </p:spPr>
        <p:txBody>
          <a:bodyPr vert="horz" wrap="none" lIns="91440" tIns="45720" rIns="91440" bIns="45720" anchor="b">
            <a:normAutofit/>
          </a:bodyPr>
          <a:lstStyle/>
          <a:p>
            <a:pPr algn="ctr"/>
            <a:r>
              <a:rPr lang="en-US" altLang="zh-CN" sz="2800" b="1" dirty="0">
                <a:latin typeface="Arial"/>
                <a:ea typeface="微软雅黑"/>
                <a:sym typeface="Arial"/>
              </a:rPr>
              <a:t>Text here</a:t>
            </a:r>
            <a:endParaRPr lang="zh-CN" altLang="en-US" sz="28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îṧ1iḓê"/>
          <p:cNvSpPr txBox="1"/>
          <p:nvPr/>
        </p:nvSpPr>
        <p:spPr>
          <a:xfrm>
            <a:off x="4893440" y="3662317"/>
            <a:ext cx="2405119" cy="958080"/>
          </a:xfrm>
          <a:prstGeom prst="rect">
            <a:avLst/>
          </a:prstGeom>
        </p:spPr>
        <p:txBody>
          <a:bodyPr vert="horz" wrap="square" lIns="91440" tIns="45720" rIns="91440" bIns="4572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Arial"/>
                <a:ea typeface="微软雅黑"/>
                <a:sym typeface="Arial"/>
              </a:rPr>
              <a:t>Supporting text here.</a:t>
            </a:r>
          </a:p>
          <a:p>
            <a:pPr algn="ctr">
              <a:lnSpc>
                <a:spcPct val="150000"/>
              </a:lnSpc>
            </a:pPr>
            <a:r>
              <a:rPr lang="en-US" altLang="zh-CN" sz="1200" dirty="0">
                <a:latin typeface="Arial"/>
                <a:ea typeface="微软雅黑"/>
                <a:sym typeface="Arial"/>
              </a:rPr>
              <a:t>You can use the icon library in   (www.freeppt7.com) to filter and replace existing icon elements with one click.</a:t>
            </a:r>
          </a:p>
        </p:txBody>
      </p:sp>
      <p:sp>
        <p:nvSpPr>
          <p:cNvPr id="9" name="ïSḻiḋè"/>
          <p:cNvSpPr/>
          <p:nvPr/>
        </p:nvSpPr>
        <p:spPr>
          <a:xfrm rot="2700000">
            <a:off x="4352925" y="1876425"/>
            <a:ext cx="3489325" cy="3489325"/>
          </a:xfrm>
          <a:prstGeom prst="rect">
            <a:avLst/>
          </a:prstGeom>
          <a:noFill/>
          <a:ln w="101600">
            <a:gradFill flip="none" rotWithShape="1">
              <a:gsLst>
                <a:gs pos="0">
                  <a:srgbClr val="E24F73"/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ïśļïďè"/>
          <p:cNvSpPr/>
          <p:nvPr/>
        </p:nvSpPr>
        <p:spPr>
          <a:xfrm>
            <a:off x="1532340" y="1478089"/>
            <a:ext cx="3512311" cy="3459670"/>
          </a:xfrm>
          <a:prstGeom prst="diamond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ïSḻiḋè"/>
          <p:cNvSpPr/>
          <p:nvPr/>
        </p:nvSpPr>
        <p:spPr>
          <a:xfrm rot="2700000">
            <a:off x="8225772" y="3254531"/>
            <a:ext cx="733113" cy="733113"/>
          </a:xfrm>
          <a:prstGeom prst="rect">
            <a:avLst/>
          </a:pr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10800000" scaled="1"/>
          </a:gradFill>
          <a:ln w="101600">
            <a:gradFill flip="none" rotWithShape="1">
              <a:gsLst>
                <a:gs pos="0">
                  <a:srgbClr val="E24F73"/>
                </a:gs>
                <a:gs pos="100000">
                  <a:schemeClr val="tx1"/>
                </a:gs>
              </a:gsLst>
              <a:lin ang="108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9" grpId="0" animBg="1"/>
      <p:bldP spid="8" grpId="0" animBg="1"/>
      <p:bldP spid="10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îşľiďé"/>
          <p:cNvSpPr/>
          <p:nvPr/>
        </p:nvSpPr>
        <p:spPr>
          <a:xfrm>
            <a:off x="-29760" y="0"/>
            <a:ext cx="12221758" cy="4181474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169728" b="-168697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is1îdé"/>
          <p:cNvSpPr/>
          <p:nvPr/>
        </p:nvSpPr>
        <p:spPr>
          <a:xfrm>
            <a:off x="-29760" y="2117827"/>
            <a:ext cx="12221758" cy="2053668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rtlCol="0" anchor="ctr">
            <a:normAutofit/>
          </a:bodyPr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îSḷiďe"/>
          <p:cNvSpPr/>
          <p:nvPr/>
        </p:nvSpPr>
        <p:spPr>
          <a:xfrm>
            <a:off x="6104731" y="4831813"/>
            <a:ext cx="4477544" cy="9031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Supporting text here.</a:t>
            </a:r>
          </a:p>
          <a:p>
            <a:pPr>
              <a:lnSpc>
                <a:spcPct val="150000"/>
              </a:lnSpc>
            </a:pPr>
            <a:r>
              <a:rPr lang="en-US" altLang="zh-CN" sz="1400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You can use the icon library in   (www.freeppt7.com) to filter and replace existing icon elements with one click.</a:t>
            </a:r>
          </a:p>
        </p:txBody>
      </p:sp>
      <p:sp>
        <p:nvSpPr>
          <p:cNvPr id="7" name="îs1îďe"/>
          <p:cNvSpPr/>
          <p:nvPr/>
        </p:nvSpPr>
        <p:spPr>
          <a:xfrm>
            <a:off x="6104731" y="4400550"/>
            <a:ext cx="2223929" cy="4931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îŝḷîḓé"/>
          <p:cNvSpPr/>
          <p:nvPr/>
        </p:nvSpPr>
        <p:spPr>
          <a:xfrm>
            <a:off x="6119189" y="4462482"/>
            <a:ext cx="4463086" cy="369332"/>
          </a:xfrm>
          <a:prstGeom prst="rect">
            <a:avLst/>
          </a:prstGeom>
        </p:spPr>
        <p:txBody>
          <a:bodyPr wrap="square" lIns="91440" tIns="45720" rIns="91440" bIns="45720">
            <a:normAutofit fontScale="92500" lnSpcReduction="20000"/>
          </a:bodyPr>
          <a:lstStyle/>
          <a:p>
            <a:pPr lvl="0" defTabSz="914400">
              <a:defRPr/>
            </a:pPr>
            <a:r>
              <a:rPr lang="en-US" altLang="zh-CN" sz="2400" b="1" i="1" dirty="0">
                <a:latin typeface="Arial"/>
                <a:ea typeface="微软雅黑"/>
                <a:sym typeface="Arial"/>
              </a:rPr>
              <a:t>Text here</a:t>
            </a:r>
            <a:endParaRPr lang="zh-CN" altLang="en-US" sz="2400" b="1" i="1"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iśľïḓè"/>
          <p:cNvSpPr/>
          <p:nvPr/>
        </p:nvSpPr>
        <p:spPr>
          <a:xfrm>
            <a:off x="8046243" y="2420925"/>
            <a:ext cx="1423988" cy="1333500"/>
          </a:xfrm>
          <a:prstGeom prst="wedgeEllipseCallout">
            <a:avLst>
              <a:gd name="adj1" fmla="val 70"/>
              <a:gd name="adj2" fmla="val 61250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0" name="iṡlíďè"/>
          <p:cNvSpPr txBox="1"/>
          <p:nvPr/>
        </p:nvSpPr>
        <p:spPr>
          <a:xfrm>
            <a:off x="8193417" y="2631763"/>
            <a:ext cx="114743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r>
              <a:rPr lang="en-US" altLang="zh-CN" sz="3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80%</a:t>
            </a:r>
          </a:p>
        </p:txBody>
      </p:sp>
      <p:cxnSp>
        <p:nvCxnSpPr>
          <p:cNvPr id="11" name="直接连接符 10"/>
          <p:cNvCxnSpPr/>
          <p:nvPr/>
        </p:nvCxnSpPr>
        <p:spPr>
          <a:xfrm>
            <a:off x="8258174" y="3207030"/>
            <a:ext cx="1000125" cy="0"/>
          </a:xfrm>
          <a:prstGeom prst="line">
            <a:avLst/>
          </a:prstGeom>
          <a:solidFill>
            <a:schemeClr val="accent2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îṩ1íḋé"/>
          <p:cNvSpPr/>
          <p:nvPr/>
        </p:nvSpPr>
        <p:spPr>
          <a:xfrm>
            <a:off x="8258173" y="3253443"/>
            <a:ext cx="1000125" cy="253916"/>
          </a:xfrm>
          <a:prstGeom prst="rect">
            <a:avLst/>
          </a:prstGeom>
          <a:noFill/>
        </p:spPr>
        <p:txBody>
          <a:bodyPr wrap="square" lIns="91440" tIns="45720" rIns="91440" bIns="45720">
            <a:normAutofit lnSpcReduction="10000"/>
          </a:bodyPr>
          <a:lstStyle/>
          <a:p>
            <a:pPr lvl="0" algn="ctr" defTabSz="914400">
              <a:defRPr/>
            </a:pPr>
            <a:r>
              <a:rPr lang="en-US" altLang="zh-CN" sz="1100" b="1" i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 here</a:t>
            </a:r>
            <a:endParaRPr lang="zh-CN" altLang="en-US" sz="1100" b="1" i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13" name="iṩľíḋe"/>
          <p:cNvSpPr/>
          <p:nvPr/>
        </p:nvSpPr>
        <p:spPr>
          <a:xfrm>
            <a:off x="6104731" y="2420925"/>
            <a:ext cx="1423988" cy="1333500"/>
          </a:xfrm>
          <a:prstGeom prst="wedgeEllipseCallout">
            <a:avLst>
              <a:gd name="adj1" fmla="val 70"/>
              <a:gd name="adj2" fmla="val 6125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4" name="iš1iḑe"/>
          <p:cNvSpPr/>
          <p:nvPr/>
        </p:nvSpPr>
        <p:spPr bwMode="auto">
          <a:xfrm>
            <a:off x="6446282" y="2715384"/>
            <a:ext cx="740886" cy="744581"/>
          </a:xfrm>
          <a:custGeom>
            <a:avLst/>
            <a:gdLst>
              <a:gd name="T0" fmla="*/ 1285 w 2570"/>
              <a:gd name="T1" fmla="*/ 0 h 2569"/>
              <a:gd name="T2" fmla="*/ 1285 w 2570"/>
              <a:gd name="T3" fmla="*/ 0 h 2569"/>
              <a:gd name="T4" fmla="*/ 0 w 2570"/>
              <a:gd name="T5" fmla="*/ 1284 h 2569"/>
              <a:gd name="T6" fmla="*/ 1285 w 2570"/>
              <a:gd name="T7" fmla="*/ 2569 h 2569"/>
              <a:gd name="T8" fmla="*/ 2570 w 2570"/>
              <a:gd name="T9" fmla="*/ 1284 h 2569"/>
              <a:gd name="T10" fmla="*/ 1285 w 2570"/>
              <a:gd name="T11" fmla="*/ 0 h 25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570" h="2569">
                <a:moveTo>
                  <a:pt x="1285" y="0"/>
                </a:moveTo>
                <a:lnTo>
                  <a:pt x="1285" y="0"/>
                </a:lnTo>
                <a:cubicBezTo>
                  <a:pt x="575" y="0"/>
                  <a:pt x="0" y="574"/>
                  <a:pt x="0" y="1284"/>
                </a:cubicBezTo>
                <a:cubicBezTo>
                  <a:pt x="0" y="1994"/>
                  <a:pt x="575" y="2569"/>
                  <a:pt x="1285" y="2569"/>
                </a:cubicBezTo>
                <a:cubicBezTo>
                  <a:pt x="1995" y="2569"/>
                  <a:pt x="2570" y="1994"/>
                  <a:pt x="2570" y="1284"/>
                </a:cubicBezTo>
                <a:cubicBezTo>
                  <a:pt x="2570" y="574"/>
                  <a:pt x="1995" y="0"/>
                  <a:pt x="1285" y="0"/>
                </a:cubicBez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prstDash val="solid"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30" name="ïṩlíḍé"/>
          <p:cNvSpPr/>
          <p:nvPr/>
        </p:nvSpPr>
        <p:spPr bwMode="auto">
          <a:xfrm>
            <a:off x="6648763" y="2915944"/>
            <a:ext cx="364294" cy="343086"/>
          </a:xfrm>
          <a:custGeom>
            <a:avLst/>
            <a:gdLst>
              <a:gd name="connsiteX0" fmla="*/ 482781 w 608485"/>
              <a:gd name="connsiteY0" fmla="*/ 193490 h 573061"/>
              <a:gd name="connsiteX1" fmla="*/ 608414 w 608485"/>
              <a:gd name="connsiteY1" fmla="*/ 193490 h 573061"/>
              <a:gd name="connsiteX2" fmla="*/ 342383 w 608485"/>
              <a:gd name="connsiteY2" fmla="*/ 559160 h 573061"/>
              <a:gd name="connsiteX3" fmla="*/ 427996 w 608485"/>
              <a:gd name="connsiteY3" fmla="*/ 336143 h 573061"/>
              <a:gd name="connsiteX4" fmla="*/ 314651 w 608485"/>
              <a:gd name="connsiteY4" fmla="*/ 193490 h 573061"/>
              <a:gd name="connsiteX5" fmla="*/ 460439 w 608485"/>
              <a:gd name="connsiteY5" fmla="*/ 193490 h 573061"/>
              <a:gd name="connsiteX6" fmla="*/ 314651 w 608485"/>
              <a:gd name="connsiteY6" fmla="*/ 573061 h 573061"/>
              <a:gd name="connsiteX7" fmla="*/ 214771 w 608485"/>
              <a:gd name="connsiteY7" fmla="*/ 193490 h 573061"/>
              <a:gd name="connsiteX8" fmla="*/ 293763 w 608485"/>
              <a:gd name="connsiteY8" fmla="*/ 193490 h 573061"/>
              <a:gd name="connsiteX9" fmla="*/ 293763 w 608485"/>
              <a:gd name="connsiteY9" fmla="*/ 573061 h 573061"/>
              <a:gd name="connsiteX10" fmla="*/ 164276 w 608485"/>
              <a:gd name="connsiteY10" fmla="*/ 235572 h 573061"/>
              <a:gd name="connsiteX11" fmla="*/ 164276 w 608485"/>
              <a:gd name="connsiteY11" fmla="*/ 235294 h 573061"/>
              <a:gd name="connsiteX12" fmla="*/ 167896 w 608485"/>
              <a:gd name="connsiteY12" fmla="*/ 223615 h 573061"/>
              <a:gd name="connsiteX13" fmla="*/ 185254 w 608485"/>
              <a:gd name="connsiteY13" fmla="*/ 214346 h 573061"/>
              <a:gd name="connsiteX14" fmla="*/ 214771 w 608485"/>
              <a:gd name="connsiteY14" fmla="*/ 193490 h 573061"/>
              <a:gd name="connsiteX15" fmla="*/ 0 w 608485"/>
              <a:gd name="connsiteY15" fmla="*/ 193490 h 573061"/>
              <a:gd name="connsiteX16" fmla="*/ 50977 w 608485"/>
              <a:gd name="connsiteY16" fmla="*/ 193490 h 573061"/>
              <a:gd name="connsiteX17" fmla="*/ 80505 w 608485"/>
              <a:gd name="connsiteY17" fmla="*/ 214349 h 573061"/>
              <a:gd name="connsiteX18" fmla="*/ 95362 w 608485"/>
              <a:gd name="connsiteY18" fmla="*/ 220560 h 573061"/>
              <a:gd name="connsiteX19" fmla="*/ 101398 w 608485"/>
              <a:gd name="connsiteY19" fmla="*/ 235300 h 573061"/>
              <a:gd name="connsiteX20" fmla="*/ 132876 w 608485"/>
              <a:gd name="connsiteY20" fmla="*/ 266727 h 573061"/>
              <a:gd name="connsiteX21" fmla="*/ 151354 w 608485"/>
              <a:gd name="connsiteY21" fmla="*/ 260515 h 573061"/>
              <a:gd name="connsiteX22" fmla="*/ 266031 w 608485"/>
              <a:gd name="connsiteY22" fmla="*/ 559301 h 573061"/>
              <a:gd name="connsiteX23" fmla="*/ 132851 w 608485"/>
              <a:gd name="connsiteY23" fmla="*/ 119961 h 573061"/>
              <a:gd name="connsiteX24" fmla="*/ 143527 w 608485"/>
              <a:gd name="connsiteY24" fmla="*/ 155089 h 573061"/>
              <a:gd name="connsiteX25" fmla="*/ 151233 w 608485"/>
              <a:gd name="connsiteY25" fmla="*/ 164450 h 573061"/>
              <a:gd name="connsiteX26" fmla="*/ 195890 w 608485"/>
              <a:gd name="connsiteY26" fmla="*/ 182987 h 573061"/>
              <a:gd name="connsiteX27" fmla="*/ 143527 w 608485"/>
              <a:gd name="connsiteY27" fmla="*/ 210793 h 573061"/>
              <a:gd name="connsiteX28" fmla="*/ 132851 w 608485"/>
              <a:gd name="connsiteY28" fmla="*/ 245920 h 573061"/>
              <a:gd name="connsiteX29" fmla="*/ 114375 w 608485"/>
              <a:gd name="connsiteY29" fmla="*/ 201524 h 573061"/>
              <a:gd name="connsiteX30" fmla="*/ 69719 w 608485"/>
              <a:gd name="connsiteY30" fmla="*/ 182987 h 573061"/>
              <a:gd name="connsiteX31" fmla="*/ 132851 w 608485"/>
              <a:gd name="connsiteY31" fmla="*/ 119961 h 573061"/>
              <a:gd name="connsiteX32" fmla="*/ 445550 w 608485"/>
              <a:gd name="connsiteY32" fmla="*/ 75505 h 573061"/>
              <a:gd name="connsiteX33" fmla="*/ 461240 w 608485"/>
              <a:gd name="connsiteY33" fmla="*/ 75505 h 573061"/>
              <a:gd name="connsiteX34" fmla="*/ 490764 w 608485"/>
              <a:gd name="connsiteY34" fmla="*/ 96449 h 573061"/>
              <a:gd name="connsiteX35" fmla="*/ 505804 w 608485"/>
              <a:gd name="connsiteY35" fmla="*/ 102751 h 573061"/>
              <a:gd name="connsiteX36" fmla="*/ 511838 w 608485"/>
              <a:gd name="connsiteY36" fmla="*/ 117393 h 573061"/>
              <a:gd name="connsiteX37" fmla="*/ 543311 w 608485"/>
              <a:gd name="connsiteY37" fmla="*/ 148808 h 573061"/>
              <a:gd name="connsiteX38" fmla="*/ 573763 w 608485"/>
              <a:gd name="connsiteY38" fmla="*/ 124806 h 573061"/>
              <a:gd name="connsiteX39" fmla="*/ 608485 w 608485"/>
              <a:gd name="connsiteY39" fmla="*/ 172532 h 573061"/>
              <a:gd name="connsiteX40" fmla="*/ 482872 w 608485"/>
              <a:gd name="connsiteY40" fmla="*/ 172532 h 573061"/>
              <a:gd name="connsiteX41" fmla="*/ 314651 w 608485"/>
              <a:gd name="connsiteY41" fmla="*/ 75505 h 573061"/>
              <a:gd name="connsiteX42" fmla="*/ 423202 w 608485"/>
              <a:gd name="connsiteY42" fmla="*/ 75505 h 573061"/>
              <a:gd name="connsiteX43" fmla="*/ 460439 w 608485"/>
              <a:gd name="connsiteY43" fmla="*/ 172532 h 573061"/>
              <a:gd name="connsiteX44" fmla="*/ 314651 w 608485"/>
              <a:gd name="connsiteY44" fmla="*/ 172532 h 573061"/>
              <a:gd name="connsiteX45" fmla="*/ 185346 w 608485"/>
              <a:gd name="connsiteY45" fmla="*/ 75505 h 573061"/>
              <a:gd name="connsiteX46" fmla="*/ 293763 w 608485"/>
              <a:gd name="connsiteY46" fmla="*/ 75505 h 573061"/>
              <a:gd name="connsiteX47" fmla="*/ 293763 w 608485"/>
              <a:gd name="connsiteY47" fmla="*/ 172532 h 573061"/>
              <a:gd name="connsiteX48" fmla="*/ 214771 w 608485"/>
              <a:gd name="connsiteY48" fmla="*/ 172532 h 573061"/>
              <a:gd name="connsiteX49" fmla="*/ 185254 w 608485"/>
              <a:gd name="connsiteY49" fmla="*/ 151589 h 573061"/>
              <a:gd name="connsiteX50" fmla="*/ 170402 w 608485"/>
              <a:gd name="connsiteY50" fmla="*/ 145380 h 573061"/>
              <a:gd name="connsiteX51" fmla="*/ 167896 w 608485"/>
              <a:gd name="connsiteY51" fmla="*/ 142414 h 573061"/>
              <a:gd name="connsiteX52" fmla="*/ 164276 w 608485"/>
              <a:gd name="connsiteY52" fmla="*/ 130737 h 573061"/>
              <a:gd name="connsiteX53" fmla="*/ 164276 w 608485"/>
              <a:gd name="connsiteY53" fmla="*/ 130459 h 573061"/>
              <a:gd name="connsiteX54" fmla="*/ 70476 w 608485"/>
              <a:gd name="connsiteY54" fmla="*/ 75505 h 573061"/>
              <a:gd name="connsiteX55" fmla="*/ 162865 w 608485"/>
              <a:gd name="connsiteY55" fmla="*/ 75505 h 573061"/>
              <a:gd name="connsiteX56" fmla="*/ 151351 w 608485"/>
              <a:gd name="connsiteY56" fmla="*/ 105531 h 573061"/>
              <a:gd name="connsiteX57" fmla="*/ 132873 w 608485"/>
              <a:gd name="connsiteY57" fmla="*/ 99322 h 573061"/>
              <a:gd name="connsiteX58" fmla="*/ 101396 w 608485"/>
              <a:gd name="connsiteY58" fmla="*/ 130737 h 573061"/>
              <a:gd name="connsiteX59" fmla="*/ 80504 w 608485"/>
              <a:gd name="connsiteY59" fmla="*/ 151589 h 573061"/>
              <a:gd name="connsiteX60" fmla="*/ 50976 w 608485"/>
              <a:gd name="connsiteY60" fmla="*/ 172532 h 573061"/>
              <a:gd name="connsiteX61" fmla="*/ 0 w 608485"/>
              <a:gd name="connsiteY61" fmla="*/ 172532 h 573061"/>
              <a:gd name="connsiteX62" fmla="*/ 543340 w 608485"/>
              <a:gd name="connsiteY62" fmla="*/ 0 h 573061"/>
              <a:gd name="connsiteX63" fmla="*/ 562277 w 608485"/>
              <a:gd name="connsiteY63" fmla="*/ 45902 h 573061"/>
              <a:gd name="connsiteX64" fmla="*/ 608414 w 608485"/>
              <a:gd name="connsiteY64" fmla="*/ 65004 h 573061"/>
              <a:gd name="connsiteX65" fmla="*/ 559493 w 608485"/>
              <a:gd name="connsiteY65" fmla="*/ 87259 h 573061"/>
              <a:gd name="connsiteX66" fmla="*/ 543340 w 608485"/>
              <a:gd name="connsiteY66" fmla="*/ 130193 h 573061"/>
              <a:gd name="connsiteX67" fmla="*/ 524217 w 608485"/>
              <a:gd name="connsiteY67" fmla="*/ 84106 h 573061"/>
              <a:gd name="connsiteX68" fmla="*/ 478080 w 608485"/>
              <a:gd name="connsiteY68" fmla="*/ 65004 h 573061"/>
              <a:gd name="connsiteX69" fmla="*/ 543340 w 608485"/>
              <a:gd name="connsiteY69" fmla="*/ 0 h 573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</a:cxnLst>
            <a:rect l="l" t="t" r="r" b="b"/>
            <a:pathLst>
              <a:path w="608485" h="573061">
                <a:moveTo>
                  <a:pt x="482781" y="193490"/>
                </a:moveTo>
                <a:lnTo>
                  <a:pt x="608414" y="193490"/>
                </a:lnTo>
                <a:lnTo>
                  <a:pt x="342383" y="559160"/>
                </a:lnTo>
                <a:lnTo>
                  <a:pt x="427996" y="336143"/>
                </a:lnTo>
                <a:close/>
                <a:moveTo>
                  <a:pt x="314651" y="193490"/>
                </a:moveTo>
                <a:lnTo>
                  <a:pt x="460439" y="193490"/>
                </a:lnTo>
                <a:lnTo>
                  <a:pt x="314651" y="573061"/>
                </a:lnTo>
                <a:close/>
                <a:moveTo>
                  <a:pt x="214771" y="193490"/>
                </a:moveTo>
                <a:lnTo>
                  <a:pt x="293763" y="193490"/>
                </a:lnTo>
                <a:lnTo>
                  <a:pt x="293763" y="573061"/>
                </a:lnTo>
                <a:lnTo>
                  <a:pt x="164276" y="235572"/>
                </a:lnTo>
                <a:cubicBezTo>
                  <a:pt x="164276" y="235479"/>
                  <a:pt x="164276" y="235387"/>
                  <a:pt x="164276" y="235294"/>
                </a:cubicBezTo>
                <a:cubicBezTo>
                  <a:pt x="164276" y="231123"/>
                  <a:pt x="165575" y="227045"/>
                  <a:pt x="167896" y="223615"/>
                </a:cubicBezTo>
                <a:cubicBezTo>
                  <a:pt x="171702" y="217868"/>
                  <a:pt x="178199" y="214346"/>
                  <a:pt x="185254" y="214346"/>
                </a:cubicBezTo>
                <a:cubicBezTo>
                  <a:pt x="198898" y="214346"/>
                  <a:pt x="210408" y="205633"/>
                  <a:pt x="214771" y="193490"/>
                </a:cubicBezTo>
                <a:close/>
                <a:moveTo>
                  <a:pt x="0" y="193490"/>
                </a:moveTo>
                <a:lnTo>
                  <a:pt x="50977" y="193490"/>
                </a:lnTo>
                <a:cubicBezTo>
                  <a:pt x="55342" y="205635"/>
                  <a:pt x="66856" y="214349"/>
                  <a:pt x="80505" y="214349"/>
                </a:cubicBezTo>
                <a:cubicBezTo>
                  <a:pt x="86077" y="214349"/>
                  <a:pt x="91370" y="216574"/>
                  <a:pt x="95362" y="220560"/>
                </a:cubicBezTo>
                <a:cubicBezTo>
                  <a:pt x="99262" y="224453"/>
                  <a:pt x="101398" y="229738"/>
                  <a:pt x="101398" y="235300"/>
                </a:cubicBezTo>
                <a:cubicBezTo>
                  <a:pt x="101398" y="252636"/>
                  <a:pt x="115512" y="266727"/>
                  <a:pt x="132876" y="266727"/>
                </a:cubicBezTo>
                <a:cubicBezTo>
                  <a:pt x="139840" y="266727"/>
                  <a:pt x="146154" y="264316"/>
                  <a:pt x="151354" y="260515"/>
                </a:cubicBezTo>
                <a:lnTo>
                  <a:pt x="266031" y="559301"/>
                </a:lnTo>
                <a:close/>
                <a:moveTo>
                  <a:pt x="132851" y="119961"/>
                </a:moveTo>
                <a:cubicBezTo>
                  <a:pt x="132851" y="132937"/>
                  <a:pt x="136843" y="145172"/>
                  <a:pt x="143527" y="155089"/>
                </a:cubicBezTo>
                <a:cubicBezTo>
                  <a:pt x="145848" y="158518"/>
                  <a:pt x="148448" y="161670"/>
                  <a:pt x="151233" y="164450"/>
                </a:cubicBezTo>
                <a:cubicBezTo>
                  <a:pt x="162745" y="175943"/>
                  <a:pt x="178528" y="182987"/>
                  <a:pt x="195890" y="182987"/>
                </a:cubicBezTo>
                <a:cubicBezTo>
                  <a:pt x="174165" y="182987"/>
                  <a:pt x="154947" y="193924"/>
                  <a:pt x="143527" y="210793"/>
                </a:cubicBezTo>
                <a:cubicBezTo>
                  <a:pt x="136843" y="220803"/>
                  <a:pt x="132851" y="232944"/>
                  <a:pt x="132851" y="245920"/>
                </a:cubicBezTo>
                <a:cubicBezTo>
                  <a:pt x="132851" y="228588"/>
                  <a:pt x="125795" y="212832"/>
                  <a:pt x="114375" y="201524"/>
                </a:cubicBezTo>
                <a:cubicBezTo>
                  <a:pt x="102956" y="190031"/>
                  <a:pt x="87173" y="182987"/>
                  <a:pt x="69719" y="182987"/>
                </a:cubicBezTo>
                <a:cubicBezTo>
                  <a:pt x="104534" y="182987"/>
                  <a:pt x="132851" y="154718"/>
                  <a:pt x="132851" y="119961"/>
                </a:cubicBezTo>
                <a:close/>
                <a:moveTo>
                  <a:pt x="445550" y="75505"/>
                </a:moveTo>
                <a:lnTo>
                  <a:pt x="461240" y="75505"/>
                </a:lnTo>
                <a:cubicBezTo>
                  <a:pt x="465603" y="87645"/>
                  <a:pt x="477116" y="96449"/>
                  <a:pt x="490764" y="96449"/>
                </a:cubicBezTo>
                <a:cubicBezTo>
                  <a:pt x="496520" y="96449"/>
                  <a:pt x="501626" y="98488"/>
                  <a:pt x="505804" y="102751"/>
                </a:cubicBezTo>
                <a:cubicBezTo>
                  <a:pt x="509703" y="106643"/>
                  <a:pt x="511838" y="111740"/>
                  <a:pt x="511838" y="117393"/>
                </a:cubicBezTo>
                <a:cubicBezTo>
                  <a:pt x="511838" y="134722"/>
                  <a:pt x="525950" y="148808"/>
                  <a:pt x="543311" y="148808"/>
                </a:cubicBezTo>
                <a:cubicBezTo>
                  <a:pt x="558073" y="148808"/>
                  <a:pt x="570421" y="138522"/>
                  <a:pt x="573763" y="124806"/>
                </a:cubicBezTo>
                <a:lnTo>
                  <a:pt x="608485" y="172532"/>
                </a:lnTo>
                <a:lnTo>
                  <a:pt x="482872" y="172532"/>
                </a:lnTo>
                <a:close/>
                <a:moveTo>
                  <a:pt x="314651" y="75505"/>
                </a:moveTo>
                <a:lnTo>
                  <a:pt x="423202" y="75505"/>
                </a:lnTo>
                <a:lnTo>
                  <a:pt x="460439" y="172532"/>
                </a:lnTo>
                <a:lnTo>
                  <a:pt x="314651" y="172532"/>
                </a:lnTo>
                <a:close/>
                <a:moveTo>
                  <a:pt x="185346" y="75505"/>
                </a:moveTo>
                <a:lnTo>
                  <a:pt x="293763" y="75505"/>
                </a:lnTo>
                <a:lnTo>
                  <a:pt x="293763" y="172532"/>
                </a:lnTo>
                <a:lnTo>
                  <a:pt x="214771" y="172532"/>
                </a:lnTo>
                <a:cubicBezTo>
                  <a:pt x="210408" y="160392"/>
                  <a:pt x="198898" y="151589"/>
                  <a:pt x="185254" y="151589"/>
                </a:cubicBezTo>
                <a:cubicBezTo>
                  <a:pt x="179591" y="151589"/>
                  <a:pt x="174393" y="149457"/>
                  <a:pt x="170402" y="145380"/>
                </a:cubicBezTo>
                <a:cubicBezTo>
                  <a:pt x="169381" y="144453"/>
                  <a:pt x="168546" y="143433"/>
                  <a:pt x="167896" y="142414"/>
                </a:cubicBezTo>
                <a:cubicBezTo>
                  <a:pt x="165575" y="138985"/>
                  <a:pt x="164276" y="134722"/>
                  <a:pt x="164276" y="130737"/>
                </a:cubicBezTo>
                <a:cubicBezTo>
                  <a:pt x="164276" y="130645"/>
                  <a:pt x="164276" y="130552"/>
                  <a:pt x="164276" y="130459"/>
                </a:cubicBezTo>
                <a:close/>
                <a:moveTo>
                  <a:pt x="70476" y="75505"/>
                </a:moveTo>
                <a:lnTo>
                  <a:pt x="162865" y="75505"/>
                </a:lnTo>
                <a:lnTo>
                  <a:pt x="151351" y="105531"/>
                </a:lnTo>
                <a:cubicBezTo>
                  <a:pt x="146151" y="101639"/>
                  <a:pt x="139837" y="99322"/>
                  <a:pt x="132873" y="99322"/>
                </a:cubicBezTo>
                <a:cubicBezTo>
                  <a:pt x="115509" y="99322"/>
                  <a:pt x="101396" y="113408"/>
                  <a:pt x="101396" y="130737"/>
                </a:cubicBezTo>
                <a:cubicBezTo>
                  <a:pt x="101396" y="142229"/>
                  <a:pt x="92018" y="151589"/>
                  <a:pt x="80504" y="151589"/>
                </a:cubicBezTo>
                <a:cubicBezTo>
                  <a:pt x="66854" y="151589"/>
                  <a:pt x="55340" y="160392"/>
                  <a:pt x="50976" y="172532"/>
                </a:cubicBezTo>
                <a:lnTo>
                  <a:pt x="0" y="172532"/>
                </a:lnTo>
                <a:close/>
                <a:moveTo>
                  <a:pt x="543340" y="0"/>
                </a:moveTo>
                <a:cubicBezTo>
                  <a:pt x="543340" y="17897"/>
                  <a:pt x="550581" y="34218"/>
                  <a:pt x="562277" y="45902"/>
                </a:cubicBezTo>
                <a:cubicBezTo>
                  <a:pt x="574160" y="57678"/>
                  <a:pt x="590405" y="65004"/>
                  <a:pt x="608414" y="65004"/>
                </a:cubicBezTo>
                <a:cubicBezTo>
                  <a:pt x="588920" y="65004"/>
                  <a:pt x="571468" y="73535"/>
                  <a:pt x="559493" y="87259"/>
                </a:cubicBezTo>
                <a:cubicBezTo>
                  <a:pt x="549467" y="98665"/>
                  <a:pt x="543340" y="113780"/>
                  <a:pt x="543340" y="130193"/>
                </a:cubicBezTo>
                <a:cubicBezTo>
                  <a:pt x="543340" y="112204"/>
                  <a:pt x="536006" y="95790"/>
                  <a:pt x="524217" y="84106"/>
                </a:cubicBezTo>
                <a:cubicBezTo>
                  <a:pt x="512428" y="72237"/>
                  <a:pt x="496182" y="65004"/>
                  <a:pt x="478080" y="65004"/>
                </a:cubicBezTo>
                <a:cubicBezTo>
                  <a:pt x="514191" y="65004"/>
                  <a:pt x="543340" y="35887"/>
                  <a:pt x="54334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100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iṣlîďé"/>
          <p:cNvSpPr/>
          <p:nvPr/>
        </p:nvSpPr>
        <p:spPr>
          <a:xfrm>
            <a:off x="9987755" y="2420925"/>
            <a:ext cx="1423988" cy="1333500"/>
          </a:xfrm>
          <a:prstGeom prst="wedgeEllipseCallout">
            <a:avLst>
              <a:gd name="adj1" fmla="val 70"/>
              <a:gd name="adj2" fmla="val 61250"/>
            </a:avLst>
          </a:prstGeom>
          <a:noFill/>
          <a:ln w="381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7" name="ïṡlîdè"/>
          <p:cNvSpPr/>
          <p:nvPr/>
        </p:nvSpPr>
        <p:spPr bwMode="auto">
          <a:xfrm>
            <a:off x="10328382" y="2709204"/>
            <a:ext cx="742734" cy="744581"/>
          </a:xfrm>
          <a:custGeom>
            <a:avLst/>
            <a:gdLst>
              <a:gd name="T0" fmla="*/ 1726 w 3453"/>
              <a:gd name="T1" fmla="*/ 0 h 3453"/>
              <a:gd name="T2" fmla="*/ 1726 w 3453"/>
              <a:gd name="T3" fmla="*/ 0 h 3453"/>
              <a:gd name="T4" fmla="*/ 0 w 3453"/>
              <a:gd name="T5" fmla="*/ 1726 h 3453"/>
              <a:gd name="T6" fmla="*/ 1726 w 3453"/>
              <a:gd name="T7" fmla="*/ 3453 h 3453"/>
              <a:gd name="T8" fmla="*/ 3453 w 3453"/>
              <a:gd name="T9" fmla="*/ 1726 h 3453"/>
              <a:gd name="T10" fmla="*/ 1726 w 3453"/>
              <a:gd name="T11" fmla="*/ 0 h 34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453" h="3453">
                <a:moveTo>
                  <a:pt x="1726" y="0"/>
                </a:moveTo>
                <a:lnTo>
                  <a:pt x="1726" y="0"/>
                </a:lnTo>
                <a:cubicBezTo>
                  <a:pt x="773" y="0"/>
                  <a:pt x="0" y="772"/>
                  <a:pt x="0" y="1726"/>
                </a:cubicBezTo>
                <a:cubicBezTo>
                  <a:pt x="0" y="2679"/>
                  <a:pt x="773" y="3453"/>
                  <a:pt x="1726" y="3453"/>
                </a:cubicBezTo>
                <a:cubicBezTo>
                  <a:pt x="2680" y="3453"/>
                  <a:pt x="3453" y="2679"/>
                  <a:pt x="3453" y="1726"/>
                </a:cubicBezTo>
                <a:cubicBezTo>
                  <a:pt x="3453" y="772"/>
                  <a:pt x="2680" y="0"/>
                  <a:pt x="1726" y="0"/>
                </a:cubicBez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 w="19050">
            <a:noFill/>
            <a:prstDash val="solid"/>
            <a:round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8" name="isľiḍè"/>
          <p:cNvSpPr/>
          <p:nvPr/>
        </p:nvSpPr>
        <p:spPr bwMode="auto">
          <a:xfrm>
            <a:off x="10535019" y="2918810"/>
            <a:ext cx="327619" cy="327010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9" name="íṣ1íḓê"/>
          <p:cNvSpPr/>
          <p:nvPr/>
        </p:nvSpPr>
        <p:spPr>
          <a:xfrm>
            <a:off x="628624" y="1706126"/>
            <a:ext cx="4937780" cy="3617199"/>
          </a:xfrm>
          <a:prstGeom prst="roundRect">
            <a:avLst>
              <a:gd name="adj" fmla="val 844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20" name="işḷiḍè"/>
          <p:cNvSpPr/>
          <p:nvPr/>
        </p:nvSpPr>
        <p:spPr>
          <a:xfrm>
            <a:off x="860073" y="1927927"/>
            <a:ext cx="4463248" cy="2625610"/>
          </a:xfrm>
          <a:prstGeom prst="rect">
            <a:avLst/>
          </a:prstGeom>
          <a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21" name="isḻíḋé"/>
          <p:cNvSpPr/>
          <p:nvPr/>
        </p:nvSpPr>
        <p:spPr>
          <a:xfrm>
            <a:off x="2742888" y="5323325"/>
            <a:ext cx="699767" cy="598036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22" name="íṣļïḑê"/>
          <p:cNvSpPr/>
          <p:nvPr/>
        </p:nvSpPr>
        <p:spPr>
          <a:xfrm>
            <a:off x="2924504" y="1772179"/>
            <a:ext cx="89695" cy="89695"/>
          </a:xfrm>
          <a:prstGeom prst="ellips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23" name="ïṥḷîḋè"/>
          <p:cNvSpPr/>
          <p:nvPr/>
        </p:nvSpPr>
        <p:spPr>
          <a:xfrm>
            <a:off x="2349821" y="5921361"/>
            <a:ext cx="1485900" cy="180989"/>
          </a:xfrm>
          <a:prstGeom prst="round2SameRect">
            <a:avLst>
              <a:gd name="adj1" fmla="val 40349"/>
              <a:gd name="adj2" fmla="val 0"/>
            </a:avLst>
          </a:prstGeom>
          <a:solidFill>
            <a:schemeClr val="bg1">
              <a:lumMod val="95000"/>
            </a:schemeClr>
          </a:solidFill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24" name="îṣ1ïdê"/>
          <p:cNvSpPr/>
          <p:nvPr/>
        </p:nvSpPr>
        <p:spPr>
          <a:xfrm>
            <a:off x="2924504" y="4782592"/>
            <a:ext cx="283516" cy="283516"/>
          </a:xfrm>
          <a:prstGeom prst="teardrop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400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25" name="îŝḻíḍe"/>
          <p:cNvSpPr/>
          <p:nvPr/>
        </p:nvSpPr>
        <p:spPr>
          <a:xfrm>
            <a:off x="3856747" y="1922436"/>
            <a:ext cx="1467727" cy="2631101"/>
          </a:xfrm>
          <a:prstGeom prst="rect">
            <a:avLst/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26" name="îṧḻïḍe"/>
          <p:cNvSpPr txBox="1"/>
          <p:nvPr/>
        </p:nvSpPr>
        <p:spPr>
          <a:xfrm>
            <a:off x="3835721" y="3148455"/>
            <a:ext cx="1488753" cy="830997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80%</a:t>
            </a:r>
          </a:p>
        </p:txBody>
      </p:sp>
      <p:cxnSp>
        <p:nvCxnSpPr>
          <p:cNvPr id="27" name="直接连接符 26"/>
          <p:cNvCxnSpPr/>
          <p:nvPr/>
        </p:nvCxnSpPr>
        <p:spPr>
          <a:xfrm>
            <a:off x="4000736" y="3979452"/>
            <a:ext cx="117467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íṥḷïďé"/>
          <p:cNvSpPr/>
          <p:nvPr/>
        </p:nvSpPr>
        <p:spPr>
          <a:xfrm>
            <a:off x="3836998" y="4075991"/>
            <a:ext cx="1486323" cy="386489"/>
          </a:xfrm>
          <a:prstGeom prst="rect">
            <a:avLst/>
          </a:prstGeom>
        </p:spPr>
        <p:txBody>
          <a:bodyPr wrap="square" lIns="91440" tIns="45720" rIns="91440" bIns="45720">
            <a:normAutofit lnSpcReduction="10000"/>
          </a:bodyPr>
          <a:lstStyle/>
          <a:p>
            <a:pPr lvl="0" algn="ctr" defTabSz="914400">
              <a:defRPr/>
            </a:pPr>
            <a:r>
              <a:rPr lang="en-US" altLang="zh-CN" sz="2000" b="1" i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 here</a:t>
            </a:r>
            <a:endParaRPr lang="zh-CN" altLang="en-US" sz="2000" b="1" i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29" name="ïṩ1iḑe"/>
          <p:cNvSpPr/>
          <p:nvPr/>
        </p:nvSpPr>
        <p:spPr bwMode="auto">
          <a:xfrm>
            <a:off x="4101523" y="2117827"/>
            <a:ext cx="957147" cy="922338"/>
          </a:xfrm>
          <a:custGeom>
            <a:avLst/>
            <a:gdLst>
              <a:gd name="T0" fmla="*/ 0 w 208"/>
              <a:gd name="T1" fmla="*/ 68 h 201"/>
              <a:gd name="T2" fmla="*/ 8 w 208"/>
              <a:gd name="T3" fmla="*/ 78 h 201"/>
              <a:gd name="T4" fmla="*/ 31 w 208"/>
              <a:gd name="T5" fmla="*/ 72 h 201"/>
              <a:gd name="T6" fmla="*/ 64 w 208"/>
              <a:gd name="T7" fmla="*/ 172 h 201"/>
              <a:gd name="T8" fmla="*/ 106 w 208"/>
              <a:gd name="T9" fmla="*/ 189 h 201"/>
              <a:gd name="T10" fmla="*/ 197 w 208"/>
              <a:gd name="T11" fmla="*/ 62 h 201"/>
              <a:gd name="T12" fmla="*/ 114 w 208"/>
              <a:gd name="T13" fmla="*/ 67 h 201"/>
              <a:gd name="T14" fmla="*/ 137 w 208"/>
              <a:gd name="T15" fmla="*/ 94 h 201"/>
              <a:gd name="T16" fmla="*/ 109 w 208"/>
              <a:gd name="T17" fmla="*/ 130 h 201"/>
              <a:gd name="T18" fmla="*/ 93 w 208"/>
              <a:gd name="T19" fmla="*/ 90 h 201"/>
              <a:gd name="T20" fmla="*/ 60 w 208"/>
              <a:gd name="T21" fmla="*/ 22 h 201"/>
              <a:gd name="T22" fmla="*/ 0 w 208"/>
              <a:gd name="T23" fmla="*/ 68 h 2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08" h="201">
                <a:moveTo>
                  <a:pt x="0" y="68"/>
                </a:moveTo>
                <a:cubicBezTo>
                  <a:pt x="8" y="78"/>
                  <a:pt x="8" y="78"/>
                  <a:pt x="8" y="78"/>
                </a:cubicBezTo>
                <a:cubicBezTo>
                  <a:pt x="8" y="78"/>
                  <a:pt x="25" y="65"/>
                  <a:pt x="31" y="72"/>
                </a:cubicBezTo>
                <a:cubicBezTo>
                  <a:pt x="36" y="78"/>
                  <a:pt x="57" y="157"/>
                  <a:pt x="64" y="172"/>
                </a:cubicBezTo>
                <a:cubicBezTo>
                  <a:pt x="70" y="184"/>
                  <a:pt x="87" y="201"/>
                  <a:pt x="106" y="189"/>
                </a:cubicBezTo>
                <a:cubicBezTo>
                  <a:pt x="125" y="177"/>
                  <a:pt x="186" y="124"/>
                  <a:pt x="197" y="62"/>
                </a:cubicBezTo>
                <a:cubicBezTo>
                  <a:pt x="208" y="0"/>
                  <a:pt x="123" y="13"/>
                  <a:pt x="114" y="67"/>
                </a:cubicBezTo>
                <a:cubicBezTo>
                  <a:pt x="137" y="54"/>
                  <a:pt x="149" y="73"/>
                  <a:pt x="137" y="94"/>
                </a:cubicBezTo>
                <a:cubicBezTo>
                  <a:pt x="126" y="116"/>
                  <a:pt x="115" y="130"/>
                  <a:pt x="109" y="130"/>
                </a:cubicBezTo>
                <a:cubicBezTo>
                  <a:pt x="104" y="130"/>
                  <a:pt x="100" y="116"/>
                  <a:pt x="93" y="90"/>
                </a:cubicBezTo>
                <a:cubicBezTo>
                  <a:pt x="87" y="64"/>
                  <a:pt x="87" y="17"/>
                  <a:pt x="60" y="22"/>
                </a:cubicBezTo>
                <a:cubicBezTo>
                  <a:pt x="34" y="27"/>
                  <a:pt x="0" y="68"/>
                  <a:pt x="0" y="6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7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/>
      <p:bldP spid="9" grpId="0" animBg="1"/>
      <p:bldP spid="10" grpId="0"/>
      <p:bldP spid="12" grpId="0"/>
      <p:bldP spid="13" grpId="0" animBg="1"/>
      <p:bldP spid="14" grpId="0" animBg="1"/>
      <p:bldP spid="30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/>
      <p:bldP spid="28" grpId="0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ṡļîḑê"/>
          <p:cNvSpPr/>
          <p:nvPr/>
        </p:nvSpPr>
        <p:spPr>
          <a:xfrm flipV="1">
            <a:off x="2878801" y="5508903"/>
            <a:ext cx="5838825" cy="384493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1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ṣľiḓe"/>
          <p:cNvSpPr/>
          <p:nvPr/>
        </p:nvSpPr>
        <p:spPr>
          <a:xfrm>
            <a:off x="3050251" y="2206907"/>
            <a:ext cx="5499100" cy="3302000"/>
          </a:xfrm>
          <a:prstGeom prst="round2SameRect">
            <a:avLst>
              <a:gd name="adj1" fmla="val 12052"/>
              <a:gd name="adj2" fmla="val 0"/>
            </a:avLst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îṥľîḑè"/>
          <p:cNvSpPr/>
          <p:nvPr/>
        </p:nvSpPr>
        <p:spPr>
          <a:xfrm flipV="1">
            <a:off x="2825691" y="5508907"/>
            <a:ext cx="5948219" cy="271780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625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işḷíḓè"/>
          <p:cNvSpPr/>
          <p:nvPr/>
        </p:nvSpPr>
        <p:spPr>
          <a:xfrm>
            <a:off x="5535673" y="2275519"/>
            <a:ext cx="134556" cy="134556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25000" lnSpcReduction="20000"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îṣľiḑè"/>
          <p:cNvSpPr/>
          <p:nvPr/>
        </p:nvSpPr>
        <p:spPr>
          <a:xfrm>
            <a:off x="6877569" y="2478687"/>
            <a:ext cx="1372062" cy="27584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b="1" i="1" dirty="0">
                <a:solidFill>
                  <a:schemeClr val="tx1"/>
                </a:solidFill>
                <a:latin typeface="Arial"/>
                <a:ea typeface="微软雅黑"/>
                <a:sym typeface="Arial"/>
              </a:rPr>
              <a:t>Text here</a:t>
            </a:r>
            <a:endParaRPr b="1" i="1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îSḷïḍé"/>
          <p:cNvSpPr/>
          <p:nvPr/>
        </p:nvSpPr>
        <p:spPr bwMode="auto">
          <a:xfrm>
            <a:off x="7358608" y="3172026"/>
            <a:ext cx="409984" cy="409222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10800000" scaled="1"/>
          </a:gra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íSḷidê"/>
          <p:cNvSpPr/>
          <p:nvPr/>
        </p:nvSpPr>
        <p:spPr>
          <a:xfrm>
            <a:off x="3345993" y="2478687"/>
            <a:ext cx="3531576" cy="275843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1" name="îśḻiďé"/>
          <p:cNvSpPr/>
          <p:nvPr/>
        </p:nvSpPr>
        <p:spPr>
          <a:xfrm>
            <a:off x="1000645" y="2500594"/>
            <a:ext cx="2895600" cy="2895600"/>
          </a:xfrm>
          <a:prstGeom prst="ellipse">
            <a:avLst/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ctr" defTabSz="914400"/>
            <a:r>
              <a:rPr lang="en-US" altLang="zh-CN" sz="1400" b="1" dirty="0">
                <a:latin typeface="Arial"/>
                <a:ea typeface="微软雅黑"/>
                <a:cs typeface="Open Sans" charset="0"/>
                <a:sym typeface="Arial"/>
              </a:rPr>
              <a:t>Text here</a:t>
            </a:r>
            <a:endParaRPr lang="zh-CN" altLang="en-US" sz="1400" b="1" dirty="0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12" name="îšḷîde"/>
          <p:cNvSpPr txBox="1"/>
          <p:nvPr/>
        </p:nvSpPr>
        <p:spPr>
          <a:xfrm>
            <a:off x="1762327" y="3000487"/>
            <a:ext cx="121219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normAutofit/>
          </a:bodyPr>
          <a:lstStyle/>
          <a:p>
            <a:pPr algn="ctr"/>
            <a:r>
              <a:rPr lang="en-US" altLang="zh-CN" sz="4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80%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1842349" y="4362139"/>
            <a:ext cx="118258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íšļiďê"/>
          <p:cNvSpPr txBox="1"/>
          <p:nvPr/>
        </p:nvSpPr>
        <p:spPr>
          <a:xfrm>
            <a:off x="1404504" y="4551995"/>
            <a:ext cx="2087880" cy="364136"/>
          </a:xfrm>
          <a:prstGeom prst="rect">
            <a:avLst/>
          </a:prstGeom>
          <a:noFill/>
        </p:spPr>
        <p:txBody>
          <a:bodyPr wrap="square" lIns="72000" tIns="0" rIns="72000" bIns="0" anchor="b" anchorCtr="0">
            <a:normAutofit lnSpcReduction="10000"/>
          </a:bodyPr>
          <a:lstStyle/>
          <a:p>
            <a:pPr algn="ctr" defTabSz="914400">
              <a:lnSpc>
                <a:spcPct val="120000"/>
              </a:lnSpc>
              <a:defRPr/>
            </a:pPr>
            <a:r>
              <a:rPr lang="en-US" altLang="zh-CN" sz="11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Copy paste fonts. Choose the only option to retain text.</a:t>
            </a:r>
          </a:p>
        </p:txBody>
      </p:sp>
      <p:sp>
        <p:nvSpPr>
          <p:cNvPr id="15" name="î$1iḍé"/>
          <p:cNvSpPr/>
          <p:nvPr/>
        </p:nvSpPr>
        <p:spPr>
          <a:xfrm>
            <a:off x="3524770" y="3434042"/>
            <a:ext cx="742950" cy="74295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6" name="íŝ1ïḋè"/>
          <p:cNvSpPr/>
          <p:nvPr/>
        </p:nvSpPr>
        <p:spPr bwMode="auto">
          <a:xfrm>
            <a:off x="8774407" y="3274858"/>
            <a:ext cx="2722932" cy="1061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Copy paste fonts. Choose the only option to retain text.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……</a:t>
            </a:r>
          </a:p>
        </p:txBody>
      </p:sp>
      <p:grpSp>
        <p:nvGrpSpPr>
          <p:cNvPr id="17" name="ïšľïde"/>
          <p:cNvGrpSpPr/>
          <p:nvPr/>
        </p:nvGrpSpPr>
        <p:grpSpPr>
          <a:xfrm>
            <a:off x="3685309" y="678006"/>
            <a:ext cx="4864042" cy="963597"/>
            <a:chOff x="4017402" y="1150279"/>
            <a:chExt cx="4864042" cy="963597"/>
          </a:xfrm>
        </p:grpSpPr>
        <p:sp>
          <p:nvSpPr>
            <p:cNvPr id="18" name="ísḻïḋè"/>
            <p:cNvSpPr/>
            <p:nvPr/>
          </p:nvSpPr>
          <p:spPr bwMode="auto">
            <a:xfrm>
              <a:off x="4017402" y="1541838"/>
              <a:ext cx="4864042" cy="572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0000" tIns="46800" rIns="90000" bIns="4680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Supporting text here. </a:t>
              </a:r>
            </a:p>
            <a:p>
              <a:pPr algn="ctr">
                <a:lnSpc>
                  <a:spcPct val="150000"/>
                </a:lnSpc>
                <a:spcBef>
                  <a:spcPct val="0"/>
                </a:spcBef>
              </a:pPr>
              <a:r>
                <a:rPr lang="en-US" altLang="zh-CN" sz="1400" dirty="0">
                  <a:latin typeface="Arial"/>
                  <a:ea typeface="微软雅黑"/>
                  <a:sym typeface="Arial"/>
                </a:rPr>
                <a:t>When you copy &amp; paste, choose "keep text only" option.</a:t>
              </a:r>
              <a:endParaRPr lang="zh-CN" altLang="en-US" sz="1400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9" name="i$ľïde"/>
            <p:cNvSpPr txBox="1"/>
            <p:nvPr/>
          </p:nvSpPr>
          <p:spPr bwMode="auto">
            <a:xfrm>
              <a:off x="4505123" y="1150279"/>
              <a:ext cx="3845940" cy="3915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000" tIns="46800" rIns="90000" bIns="4680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</a:pPr>
              <a:r>
                <a:rPr lang="en-US" altLang="zh-CN" sz="1800" b="1" dirty="0"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/>
      <p:bldP spid="1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 radius="4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2667001" y="-2667002"/>
            <a:ext cx="6858002" cy="12192002"/>
          </a:xfrm>
          <a:prstGeom prst="rect">
            <a:avLst/>
          </a:prstGeom>
          <a:ln>
            <a:noFill/>
          </a:ln>
        </p:spPr>
      </p:pic>
      <p:pic>
        <p:nvPicPr>
          <p:cNvPr id="5" name="图片 4" descr="图片包含 文字&#10;&#10;描述已自动生成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3242965" y="-1643064"/>
            <a:ext cx="5706070" cy="10144124"/>
          </a:xfrm>
          <a:prstGeom prst="rect">
            <a:avLst/>
          </a:prstGeom>
          <a:ln>
            <a:noFill/>
          </a:ln>
        </p:spPr>
      </p:pic>
      <p:sp>
        <p:nvSpPr>
          <p:cNvPr id="6" name="矩形 5"/>
          <p:cNvSpPr/>
          <p:nvPr/>
        </p:nvSpPr>
        <p:spPr>
          <a:xfrm>
            <a:off x="6423949" y="575962"/>
            <a:ext cx="4923989" cy="57060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cxnSp>
        <p:nvCxnSpPr>
          <p:cNvPr id="14" name="直接连接符 13"/>
          <p:cNvCxnSpPr/>
          <p:nvPr/>
        </p:nvCxnSpPr>
        <p:spPr>
          <a:xfrm>
            <a:off x="6705600" y="5750104"/>
            <a:ext cx="3855639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>
            <a:off x="10485080" y="5594783"/>
            <a:ext cx="310642" cy="310642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6808549" y="2168377"/>
            <a:ext cx="44582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dist"/>
            <a:r>
              <a:rPr lang="en-US" altLang="zh-CN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THANKS</a:t>
            </a:r>
            <a:endParaRPr lang="zh-CN" altLang="en-US" sz="8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  <p:cxnSp>
        <p:nvCxnSpPr>
          <p:cNvPr id="16" name="直接连接符 15"/>
          <p:cNvCxnSpPr/>
          <p:nvPr/>
        </p:nvCxnSpPr>
        <p:spPr>
          <a:xfrm>
            <a:off x="7813952" y="3581832"/>
            <a:ext cx="2085975" cy="0"/>
          </a:xfrm>
          <a:prstGeom prst="line">
            <a:avLst/>
          </a:prstGeom>
          <a:ln w="317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本框 16"/>
          <p:cNvSpPr txBox="1"/>
          <p:nvPr/>
        </p:nvSpPr>
        <p:spPr>
          <a:xfrm>
            <a:off x="7058132" y="1851502"/>
            <a:ext cx="385384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100" dirty="0">
                <a:latin typeface="Arial"/>
                <a:ea typeface="微软雅黑"/>
                <a:sym typeface="Arial"/>
              </a:rPr>
              <a:t>FASHION REPORT</a:t>
            </a:r>
            <a:endParaRPr lang="zh-CN" altLang="en-US" sz="1100" dirty="0">
              <a:latin typeface="Arial"/>
              <a:ea typeface="微软雅黑"/>
              <a:sym typeface="Arial"/>
            </a:endParaRPr>
          </a:p>
        </p:txBody>
      </p:sp>
      <p:sp>
        <p:nvSpPr>
          <p:cNvPr id="18" name="矩形: 圆角 17"/>
          <p:cNvSpPr/>
          <p:nvPr/>
        </p:nvSpPr>
        <p:spPr>
          <a:xfrm>
            <a:off x="7862526" y="4489660"/>
            <a:ext cx="2247900" cy="5207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E24F73"/>
              </a:gs>
              <a:gs pos="100000">
                <a:srgbClr val="202020"/>
              </a:gs>
            </a:gsLst>
            <a:lin ang="0" scaled="1"/>
            <a:tileRect/>
          </a:gradFill>
          <a:ln>
            <a:noFill/>
          </a:ln>
          <a:effectLst>
            <a:outerShdw blurRad="254000" dist="101600" dir="5400000" algn="t" rotWithShape="0">
              <a:srgbClr val="365FA7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sym typeface="Arial"/>
              </a:rPr>
              <a:t>www.freeppt7.com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sym typeface="Arial"/>
            </a:endParaRPr>
          </a:p>
        </p:txBody>
      </p:sp>
      <p:sp>
        <p:nvSpPr>
          <p:cNvPr id="2" name="íşḷíḑê">
            <a:extLst>
              <a:ext uri="{FF2B5EF4-FFF2-40B4-BE49-F238E27FC236}">
                <a16:creationId xmlns:a16="http://schemas.microsoft.com/office/drawing/2014/main" id="{8859601F-8451-50E2-9BC7-6928BD725087}"/>
              </a:ext>
            </a:extLst>
          </p:cNvPr>
          <p:cNvSpPr/>
          <p:nvPr/>
        </p:nvSpPr>
        <p:spPr bwMode="auto">
          <a:xfrm>
            <a:off x="6633897" y="3716595"/>
            <a:ext cx="4793673" cy="441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anchor="t" anchorCtr="0">
            <a:noAutofit/>
          </a:bodyPr>
          <a:lstStyle/>
          <a:p>
            <a:pPr algn="ctr"/>
            <a:r>
              <a:rPr lang="en-US" altLang="ko-KR" sz="2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anose="020B0604020202020204" pitchFamily="34" charset="0"/>
              </a:rPr>
              <a:t>Insert the Subtitle of Your Presentation</a:t>
            </a:r>
            <a:endParaRPr lang="ko-KR" altLang="en-US" sz="2200" dirty="0">
              <a:solidFill>
                <a:schemeClr val="tx1">
                  <a:lumMod val="85000"/>
                  <a:lumOff val="15000"/>
                </a:schemeClr>
              </a:solidFill>
              <a:cs typeface="Arial" panose="020B0604020202020204" pitchFamily="34" charset="0"/>
            </a:endParaRPr>
          </a:p>
        </p:txBody>
      </p:sp>
      <p:sp>
        <p:nvSpPr>
          <p:cNvPr id="4" name="Rounded Rectangle 7">
            <a:extLst>
              <a:ext uri="{FF2B5EF4-FFF2-40B4-BE49-F238E27FC236}">
                <a16:creationId xmlns:a16="http://schemas.microsoft.com/office/drawing/2014/main" id="{2A87F6EB-9313-09D5-F79E-071D5504D488}"/>
              </a:ext>
            </a:extLst>
          </p:cNvPr>
          <p:cNvSpPr/>
          <p:nvPr/>
        </p:nvSpPr>
        <p:spPr>
          <a:xfrm>
            <a:off x="9799454" y="162399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>
                <a:solidFill>
                  <a:schemeClr val="bg1">
                    <a:lumMod val="65000"/>
                  </a:schemeClr>
                </a:solidFill>
              </a:rPr>
              <a:t>LOGO</a:t>
            </a:r>
            <a:endParaRPr lang="ko-KR" altLang="en-US" sz="27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3" grpId="0"/>
      <p:bldP spid="17" grpId="0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lïďe"/>
          <p:cNvSpPr/>
          <p:nvPr/>
        </p:nvSpPr>
        <p:spPr>
          <a:xfrm>
            <a:off x="-1" y="0"/>
            <a:ext cx="4829175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śḻïḍè"/>
          <p:cNvSpPr/>
          <p:nvPr/>
        </p:nvSpPr>
        <p:spPr>
          <a:xfrm>
            <a:off x="3433761" y="1847851"/>
            <a:ext cx="2790825" cy="3162300"/>
          </a:xfrm>
          <a:prstGeom prst="rect">
            <a:avLst/>
          </a:prstGeom>
          <a:noFill/>
          <a:ln w="76200">
            <a:gradFill>
              <a:gsLst>
                <a:gs pos="0">
                  <a:srgbClr val="E24F73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0">
            <a:normAutofit/>
          </a:bodyPr>
          <a:lstStyle/>
          <a:p>
            <a:pPr lvl="0" algn="r" defTabSz="914400">
              <a:defRPr/>
            </a:pPr>
            <a:endParaRPr lang="zh-CN" altLang="en-US" sz="2800" b="1" i="1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ïŝľîdé"/>
          <p:cNvSpPr txBox="1"/>
          <p:nvPr/>
        </p:nvSpPr>
        <p:spPr>
          <a:xfrm>
            <a:off x="7061200" y="3815068"/>
            <a:ext cx="4459588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7" name="îSḻíḍê"/>
          <p:cNvSpPr/>
          <p:nvPr/>
        </p:nvSpPr>
        <p:spPr>
          <a:xfrm>
            <a:off x="7064741" y="2192038"/>
            <a:ext cx="4455746" cy="1623029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sz="3200" b="1" dirty="0">
                <a:latin typeface="Arial"/>
                <a:ea typeface="微软雅黑"/>
                <a:sym typeface="Arial"/>
              </a:rPr>
              <a:t>ADD CHAPTER TITLE</a:t>
            </a:r>
          </a:p>
          <a:p>
            <a:pPr>
              <a:buSzPct val="25000"/>
            </a:pPr>
            <a:endParaRPr lang="en-US" altLang="zh-CN" sz="32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iṩḷíḍè"/>
          <p:cNvSpPr/>
          <p:nvPr/>
        </p:nvSpPr>
        <p:spPr>
          <a:xfrm rot="5400000">
            <a:off x="8763000" y="754488"/>
            <a:ext cx="738923" cy="738923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îṩ1iḓè"/>
          <p:cNvSpPr/>
          <p:nvPr/>
        </p:nvSpPr>
        <p:spPr>
          <a:xfrm rot="5400000">
            <a:off x="5726538" y="5364589"/>
            <a:ext cx="738923" cy="738923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4023" y="1847851"/>
            <a:ext cx="17506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A</a:t>
            </a:r>
            <a:endParaRPr lang="zh-CN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iṡḷíḍê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t="-9277" b="-9242"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ś1iḓé"/>
          <p:cNvSpPr/>
          <p:nvPr/>
        </p:nvSpPr>
        <p:spPr>
          <a:xfrm>
            <a:off x="967154" y="0"/>
            <a:ext cx="6169223" cy="6858000"/>
          </a:xfrm>
          <a:prstGeom prst="parallelogram">
            <a:avLst>
              <a:gd name="adj" fmla="val 45872"/>
            </a:avLst>
          </a:pr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6" name="îSlídê"/>
          <p:cNvSpPr/>
          <p:nvPr/>
        </p:nvSpPr>
        <p:spPr bwMode="auto">
          <a:xfrm>
            <a:off x="4294902" y="1219680"/>
            <a:ext cx="683444" cy="682174"/>
          </a:xfrm>
          <a:custGeom>
            <a:avLst/>
            <a:gdLst>
              <a:gd name="T0" fmla="*/ 164 w 204"/>
              <a:gd name="T1" fmla="*/ 0 h 204"/>
              <a:gd name="T2" fmla="*/ 39 w 204"/>
              <a:gd name="T3" fmla="*/ 0 h 204"/>
              <a:gd name="T4" fmla="*/ 0 w 204"/>
              <a:gd name="T5" fmla="*/ 39 h 204"/>
              <a:gd name="T6" fmla="*/ 0 w 204"/>
              <a:gd name="T7" fmla="*/ 81 h 204"/>
              <a:gd name="T8" fmla="*/ 0 w 204"/>
              <a:gd name="T9" fmla="*/ 164 h 204"/>
              <a:gd name="T10" fmla="*/ 39 w 204"/>
              <a:gd name="T11" fmla="*/ 204 h 204"/>
              <a:gd name="T12" fmla="*/ 164 w 204"/>
              <a:gd name="T13" fmla="*/ 204 h 204"/>
              <a:gd name="T14" fmla="*/ 204 w 204"/>
              <a:gd name="T15" fmla="*/ 164 h 204"/>
              <a:gd name="T16" fmla="*/ 204 w 204"/>
              <a:gd name="T17" fmla="*/ 81 h 204"/>
              <a:gd name="T18" fmla="*/ 204 w 204"/>
              <a:gd name="T19" fmla="*/ 39 h 204"/>
              <a:gd name="T20" fmla="*/ 164 w 204"/>
              <a:gd name="T21" fmla="*/ 0 h 204"/>
              <a:gd name="T22" fmla="*/ 176 w 204"/>
              <a:gd name="T23" fmla="*/ 23 h 204"/>
              <a:gd name="T24" fmla="*/ 180 w 204"/>
              <a:gd name="T25" fmla="*/ 23 h 204"/>
              <a:gd name="T26" fmla="*/ 180 w 204"/>
              <a:gd name="T27" fmla="*/ 28 h 204"/>
              <a:gd name="T28" fmla="*/ 180 w 204"/>
              <a:gd name="T29" fmla="*/ 58 h 204"/>
              <a:gd name="T30" fmla="*/ 146 w 204"/>
              <a:gd name="T31" fmla="*/ 58 h 204"/>
              <a:gd name="T32" fmla="*/ 146 w 204"/>
              <a:gd name="T33" fmla="*/ 24 h 204"/>
              <a:gd name="T34" fmla="*/ 176 w 204"/>
              <a:gd name="T35" fmla="*/ 23 h 204"/>
              <a:gd name="T36" fmla="*/ 73 w 204"/>
              <a:gd name="T37" fmla="*/ 81 h 204"/>
              <a:gd name="T38" fmla="*/ 102 w 204"/>
              <a:gd name="T39" fmla="*/ 66 h 204"/>
              <a:gd name="T40" fmla="*/ 131 w 204"/>
              <a:gd name="T41" fmla="*/ 81 h 204"/>
              <a:gd name="T42" fmla="*/ 138 w 204"/>
              <a:gd name="T43" fmla="*/ 102 h 204"/>
              <a:gd name="T44" fmla="*/ 102 w 204"/>
              <a:gd name="T45" fmla="*/ 138 h 204"/>
              <a:gd name="T46" fmla="*/ 66 w 204"/>
              <a:gd name="T47" fmla="*/ 102 h 204"/>
              <a:gd name="T48" fmla="*/ 73 w 204"/>
              <a:gd name="T49" fmla="*/ 81 h 204"/>
              <a:gd name="T50" fmla="*/ 184 w 204"/>
              <a:gd name="T51" fmla="*/ 164 h 204"/>
              <a:gd name="T52" fmla="*/ 164 w 204"/>
              <a:gd name="T53" fmla="*/ 184 h 204"/>
              <a:gd name="T54" fmla="*/ 39 w 204"/>
              <a:gd name="T55" fmla="*/ 184 h 204"/>
              <a:gd name="T56" fmla="*/ 20 w 204"/>
              <a:gd name="T57" fmla="*/ 164 h 204"/>
              <a:gd name="T58" fmla="*/ 20 w 204"/>
              <a:gd name="T59" fmla="*/ 81 h 204"/>
              <a:gd name="T60" fmla="*/ 50 w 204"/>
              <a:gd name="T61" fmla="*/ 81 h 204"/>
              <a:gd name="T62" fmla="*/ 46 w 204"/>
              <a:gd name="T63" fmla="*/ 102 h 204"/>
              <a:gd name="T64" fmla="*/ 102 w 204"/>
              <a:gd name="T65" fmla="*/ 158 h 204"/>
              <a:gd name="T66" fmla="*/ 157 w 204"/>
              <a:gd name="T67" fmla="*/ 102 h 204"/>
              <a:gd name="T68" fmla="*/ 153 w 204"/>
              <a:gd name="T69" fmla="*/ 81 h 204"/>
              <a:gd name="T70" fmla="*/ 184 w 204"/>
              <a:gd name="T71" fmla="*/ 81 h 204"/>
              <a:gd name="T72" fmla="*/ 184 w 204"/>
              <a:gd name="T73" fmla="*/ 164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204" h="204">
                <a:moveTo>
                  <a:pt x="164" y="0"/>
                </a:moveTo>
                <a:cubicBezTo>
                  <a:pt x="39" y="0"/>
                  <a:pt x="39" y="0"/>
                  <a:pt x="39" y="0"/>
                </a:cubicBezTo>
                <a:cubicBezTo>
                  <a:pt x="17" y="0"/>
                  <a:pt x="0" y="18"/>
                  <a:pt x="0" y="39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164"/>
                  <a:pt x="0" y="164"/>
                  <a:pt x="0" y="164"/>
                </a:cubicBezTo>
                <a:cubicBezTo>
                  <a:pt x="0" y="186"/>
                  <a:pt x="17" y="204"/>
                  <a:pt x="39" y="204"/>
                </a:cubicBezTo>
                <a:cubicBezTo>
                  <a:pt x="164" y="204"/>
                  <a:pt x="164" y="204"/>
                  <a:pt x="164" y="204"/>
                </a:cubicBezTo>
                <a:cubicBezTo>
                  <a:pt x="186" y="204"/>
                  <a:pt x="204" y="186"/>
                  <a:pt x="204" y="1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204" y="39"/>
                  <a:pt x="204" y="39"/>
                  <a:pt x="204" y="39"/>
                </a:cubicBezTo>
                <a:cubicBezTo>
                  <a:pt x="204" y="18"/>
                  <a:pt x="186" y="0"/>
                  <a:pt x="164" y="0"/>
                </a:cubicBezTo>
                <a:close/>
                <a:moveTo>
                  <a:pt x="176" y="23"/>
                </a:moveTo>
                <a:cubicBezTo>
                  <a:pt x="180" y="23"/>
                  <a:pt x="180" y="23"/>
                  <a:pt x="180" y="23"/>
                </a:cubicBezTo>
                <a:cubicBezTo>
                  <a:pt x="180" y="28"/>
                  <a:pt x="180" y="28"/>
                  <a:pt x="180" y="28"/>
                </a:cubicBezTo>
                <a:cubicBezTo>
                  <a:pt x="180" y="58"/>
                  <a:pt x="180" y="58"/>
                  <a:pt x="180" y="58"/>
                </a:cubicBezTo>
                <a:cubicBezTo>
                  <a:pt x="146" y="58"/>
                  <a:pt x="146" y="58"/>
                  <a:pt x="146" y="58"/>
                </a:cubicBezTo>
                <a:cubicBezTo>
                  <a:pt x="146" y="24"/>
                  <a:pt x="146" y="24"/>
                  <a:pt x="146" y="24"/>
                </a:cubicBezTo>
                <a:lnTo>
                  <a:pt x="176" y="23"/>
                </a:lnTo>
                <a:close/>
                <a:moveTo>
                  <a:pt x="73" y="81"/>
                </a:moveTo>
                <a:cubicBezTo>
                  <a:pt x="79" y="72"/>
                  <a:pt x="90" y="66"/>
                  <a:pt x="102" y="66"/>
                </a:cubicBezTo>
                <a:cubicBezTo>
                  <a:pt x="114" y="66"/>
                  <a:pt x="124" y="72"/>
                  <a:pt x="131" y="81"/>
                </a:cubicBezTo>
                <a:cubicBezTo>
                  <a:pt x="135" y="87"/>
                  <a:pt x="138" y="94"/>
                  <a:pt x="138" y="102"/>
                </a:cubicBezTo>
                <a:cubicBezTo>
                  <a:pt x="138" y="122"/>
                  <a:pt x="121" y="138"/>
                  <a:pt x="102" y="138"/>
                </a:cubicBezTo>
                <a:cubicBezTo>
                  <a:pt x="82" y="138"/>
                  <a:pt x="66" y="122"/>
                  <a:pt x="66" y="102"/>
                </a:cubicBezTo>
                <a:cubicBezTo>
                  <a:pt x="66" y="94"/>
                  <a:pt x="68" y="87"/>
                  <a:pt x="73" y="81"/>
                </a:cubicBezTo>
                <a:close/>
                <a:moveTo>
                  <a:pt x="184" y="164"/>
                </a:moveTo>
                <a:cubicBezTo>
                  <a:pt x="184" y="175"/>
                  <a:pt x="175" y="184"/>
                  <a:pt x="164" y="184"/>
                </a:cubicBezTo>
                <a:cubicBezTo>
                  <a:pt x="39" y="184"/>
                  <a:pt x="39" y="184"/>
                  <a:pt x="39" y="184"/>
                </a:cubicBezTo>
                <a:cubicBezTo>
                  <a:pt x="28" y="184"/>
                  <a:pt x="20" y="175"/>
                  <a:pt x="20" y="164"/>
                </a:cubicBezTo>
                <a:cubicBezTo>
                  <a:pt x="20" y="81"/>
                  <a:pt x="20" y="81"/>
                  <a:pt x="20" y="81"/>
                </a:cubicBezTo>
                <a:cubicBezTo>
                  <a:pt x="50" y="81"/>
                  <a:pt x="50" y="81"/>
                  <a:pt x="50" y="81"/>
                </a:cubicBezTo>
                <a:cubicBezTo>
                  <a:pt x="47" y="87"/>
                  <a:pt x="46" y="95"/>
                  <a:pt x="46" y="102"/>
                </a:cubicBezTo>
                <a:cubicBezTo>
                  <a:pt x="46" y="133"/>
                  <a:pt x="71" y="158"/>
                  <a:pt x="102" y="158"/>
                </a:cubicBezTo>
                <a:cubicBezTo>
                  <a:pt x="132" y="158"/>
                  <a:pt x="157" y="133"/>
                  <a:pt x="157" y="102"/>
                </a:cubicBezTo>
                <a:cubicBezTo>
                  <a:pt x="157" y="95"/>
                  <a:pt x="156" y="87"/>
                  <a:pt x="153" y="81"/>
                </a:cubicBezTo>
                <a:cubicBezTo>
                  <a:pt x="184" y="81"/>
                  <a:pt x="184" y="81"/>
                  <a:pt x="184" y="81"/>
                </a:cubicBezTo>
                <a:lnTo>
                  <a:pt x="184" y="16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ïS1îḋé"/>
          <p:cNvSpPr txBox="1"/>
          <p:nvPr/>
        </p:nvSpPr>
        <p:spPr>
          <a:xfrm>
            <a:off x="3113800" y="1901854"/>
            <a:ext cx="2088311" cy="1107996"/>
          </a:xfrm>
          <a:prstGeom prst="rect">
            <a:avLst/>
          </a:prstGeom>
          <a:noFill/>
        </p:spPr>
        <p:txBody>
          <a:bodyPr wrap="square" lIns="91440" tIns="45720" rIns="91440" bIns="45720" anchor="ctr">
            <a:normAutofit/>
          </a:bodyPr>
          <a:lstStyle/>
          <a:p>
            <a:pPr algn="r"/>
            <a:r>
              <a:rPr lang="en-US" altLang="zh-CN" sz="60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80%</a:t>
            </a:r>
          </a:p>
        </p:txBody>
      </p:sp>
      <p:sp>
        <p:nvSpPr>
          <p:cNvPr id="8" name="îṧḷídé"/>
          <p:cNvSpPr/>
          <p:nvPr/>
        </p:nvSpPr>
        <p:spPr>
          <a:xfrm>
            <a:off x="2961402" y="2983200"/>
            <a:ext cx="2088310" cy="430887"/>
          </a:xfrm>
          <a:prstGeom prst="rect">
            <a:avLst/>
          </a:prstGeom>
        </p:spPr>
        <p:txBody>
          <a:bodyPr wrap="square" lIns="91440" tIns="45720" rIns="91440" bIns="45720">
            <a:normAutofit fontScale="92500" lnSpcReduction="20000"/>
          </a:bodyPr>
          <a:lstStyle/>
          <a:p>
            <a:pPr algn="r">
              <a:spcBef>
                <a:spcPct val="0"/>
              </a:spcBef>
            </a:pPr>
            <a:r>
              <a:rPr lang="en-US" altLang="zh-CN" sz="2800" b="1" i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 here</a:t>
            </a:r>
          </a:p>
        </p:txBody>
      </p:sp>
      <p:sp>
        <p:nvSpPr>
          <p:cNvPr id="9" name="îṩ1îde"/>
          <p:cNvSpPr txBox="1"/>
          <p:nvPr/>
        </p:nvSpPr>
        <p:spPr>
          <a:xfrm>
            <a:off x="1858488" y="4893527"/>
            <a:ext cx="2925894" cy="1489585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Add chapter title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endParaRPr lang="en-US" altLang="zh-CN" sz="1400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sz="14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10" name="íṡľiḍe"/>
          <p:cNvSpPr/>
          <p:nvPr/>
        </p:nvSpPr>
        <p:spPr>
          <a:xfrm>
            <a:off x="2280333" y="3991047"/>
            <a:ext cx="926354" cy="603266"/>
          </a:xfrm>
          <a:custGeom>
            <a:avLst/>
            <a:gdLst>
              <a:gd name="connsiteX0" fmla="*/ 855679 w 926354"/>
              <a:gd name="connsiteY0" fmla="*/ 0 h 603266"/>
              <a:gd name="connsiteX1" fmla="*/ 898589 w 926354"/>
              <a:gd name="connsiteY1" fmla="*/ 55530 h 603266"/>
              <a:gd name="connsiteX2" fmla="*/ 798255 w 926354"/>
              <a:gd name="connsiteY2" fmla="*/ 143559 h 603266"/>
              <a:gd name="connsiteX3" fmla="*/ 739569 w 926354"/>
              <a:gd name="connsiteY3" fmla="*/ 282702 h 603266"/>
              <a:gd name="connsiteX4" fmla="*/ 769858 w 926354"/>
              <a:gd name="connsiteY4" fmla="*/ 280178 h 603266"/>
              <a:gd name="connsiteX5" fmla="*/ 877449 w 926354"/>
              <a:gd name="connsiteY5" fmla="*/ 323088 h 603266"/>
              <a:gd name="connsiteX6" fmla="*/ 926354 w 926354"/>
              <a:gd name="connsiteY6" fmla="*/ 441722 h 603266"/>
              <a:gd name="connsiteX7" fmla="*/ 876187 w 926354"/>
              <a:gd name="connsiteY7" fmla="*/ 556569 h 603266"/>
              <a:gd name="connsiteX8" fmla="*/ 767334 w 926354"/>
              <a:gd name="connsiteY8" fmla="*/ 603266 h 603266"/>
              <a:gd name="connsiteX9" fmla="*/ 642075 w 926354"/>
              <a:gd name="connsiteY9" fmla="*/ 550575 h 603266"/>
              <a:gd name="connsiteX10" fmla="*/ 590645 w 926354"/>
              <a:gd name="connsiteY10" fmla="*/ 408908 h 603266"/>
              <a:gd name="connsiteX11" fmla="*/ 665423 w 926354"/>
              <a:gd name="connsiteY11" fmla="*/ 166592 h 603266"/>
              <a:gd name="connsiteX12" fmla="*/ 855679 w 926354"/>
              <a:gd name="connsiteY12" fmla="*/ 0 h 603266"/>
              <a:gd name="connsiteX13" fmla="*/ 267557 w 926354"/>
              <a:gd name="connsiteY13" fmla="*/ 0 h 603266"/>
              <a:gd name="connsiteX14" fmla="*/ 310468 w 926354"/>
              <a:gd name="connsiteY14" fmla="*/ 55530 h 603266"/>
              <a:gd name="connsiteX15" fmla="*/ 210134 w 926354"/>
              <a:gd name="connsiteY15" fmla="*/ 143559 h 603266"/>
              <a:gd name="connsiteX16" fmla="*/ 151448 w 926354"/>
              <a:gd name="connsiteY16" fmla="*/ 282702 h 603266"/>
              <a:gd name="connsiteX17" fmla="*/ 181737 w 926354"/>
              <a:gd name="connsiteY17" fmla="*/ 280178 h 603266"/>
              <a:gd name="connsiteX18" fmla="*/ 289328 w 926354"/>
              <a:gd name="connsiteY18" fmla="*/ 323088 h 603266"/>
              <a:gd name="connsiteX19" fmla="*/ 338233 w 926354"/>
              <a:gd name="connsiteY19" fmla="*/ 441722 h 603266"/>
              <a:gd name="connsiteX20" fmla="*/ 288066 w 926354"/>
              <a:gd name="connsiteY20" fmla="*/ 556569 h 603266"/>
              <a:gd name="connsiteX21" fmla="*/ 179213 w 926354"/>
              <a:gd name="connsiteY21" fmla="*/ 603266 h 603266"/>
              <a:gd name="connsiteX22" fmla="*/ 51745 w 926354"/>
              <a:gd name="connsiteY22" fmla="*/ 550575 h 603266"/>
              <a:gd name="connsiteX23" fmla="*/ 0 w 926354"/>
              <a:gd name="connsiteY23" fmla="*/ 408908 h 603266"/>
              <a:gd name="connsiteX24" fmla="*/ 75093 w 926354"/>
              <a:gd name="connsiteY24" fmla="*/ 166592 h 603266"/>
              <a:gd name="connsiteX25" fmla="*/ 267557 w 926354"/>
              <a:gd name="connsiteY25" fmla="*/ 0 h 603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926354" h="603266">
                <a:moveTo>
                  <a:pt x="855679" y="0"/>
                </a:moveTo>
                <a:lnTo>
                  <a:pt x="898589" y="55530"/>
                </a:lnTo>
                <a:cubicBezTo>
                  <a:pt x="859149" y="75881"/>
                  <a:pt x="825705" y="105224"/>
                  <a:pt x="798255" y="143559"/>
                </a:cubicBezTo>
                <a:cubicBezTo>
                  <a:pt x="770805" y="181895"/>
                  <a:pt x="751243" y="228275"/>
                  <a:pt x="739569" y="282702"/>
                </a:cubicBezTo>
                <a:cubicBezTo>
                  <a:pt x="749665" y="280598"/>
                  <a:pt x="759762" y="279757"/>
                  <a:pt x="769858" y="280178"/>
                </a:cubicBezTo>
                <a:cubicBezTo>
                  <a:pt x="810612" y="280598"/>
                  <a:pt x="846476" y="294902"/>
                  <a:pt x="877449" y="323088"/>
                </a:cubicBezTo>
                <a:cubicBezTo>
                  <a:pt x="908422" y="351274"/>
                  <a:pt x="924724" y="390818"/>
                  <a:pt x="926354" y="441722"/>
                </a:cubicBezTo>
                <a:cubicBezTo>
                  <a:pt x="924619" y="488208"/>
                  <a:pt x="907896" y="526490"/>
                  <a:pt x="876187" y="556569"/>
                </a:cubicBezTo>
                <a:cubicBezTo>
                  <a:pt x="844478" y="586649"/>
                  <a:pt x="808193" y="602214"/>
                  <a:pt x="767334" y="603266"/>
                </a:cubicBezTo>
                <a:cubicBezTo>
                  <a:pt x="716904" y="602582"/>
                  <a:pt x="675151" y="585018"/>
                  <a:pt x="642075" y="550575"/>
                </a:cubicBezTo>
                <a:cubicBezTo>
                  <a:pt x="608998" y="516131"/>
                  <a:pt x="591855" y="468908"/>
                  <a:pt x="590645" y="408908"/>
                </a:cubicBezTo>
                <a:cubicBezTo>
                  <a:pt x="592065" y="324034"/>
                  <a:pt x="616991" y="243262"/>
                  <a:pt x="665423" y="166592"/>
                </a:cubicBezTo>
                <a:cubicBezTo>
                  <a:pt x="713854" y="89922"/>
                  <a:pt x="777273" y="34391"/>
                  <a:pt x="855679" y="0"/>
                </a:cubicBezTo>
                <a:close/>
                <a:moveTo>
                  <a:pt x="267557" y="0"/>
                </a:moveTo>
                <a:lnTo>
                  <a:pt x="310468" y="55530"/>
                </a:lnTo>
                <a:cubicBezTo>
                  <a:pt x="271028" y="75881"/>
                  <a:pt x="237584" y="105224"/>
                  <a:pt x="210134" y="143559"/>
                </a:cubicBezTo>
                <a:cubicBezTo>
                  <a:pt x="182684" y="181895"/>
                  <a:pt x="163122" y="228275"/>
                  <a:pt x="151448" y="282702"/>
                </a:cubicBezTo>
                <a:cubicBezTo>
                  <a:pt x="161544" y="280598"/>
                  <a:pt x="171641" y="279757"/>
                  <a:pt x="181737" y="280178"/>
                </a:cubicBezTo>
                <a:cubicBezTo>
                  <a:pt x="222491" y="280598"/>
                  <a:pt x="258355" y="294902"/>
                  <a:pt x="289328" y="323088"/>
                </a:cubicBezTo>
                <a:cubicBezTo>
                  <a:pt x="320301" y="351274"/>
                  <a:pt x="336603" y="390818"/>
                  <a:pt x="338233" y="441722"/>
                </a:cubicBezTo>
                <a:cubicBezTo>
                  <a:pt x="336498" y="488208"/>
                  <a:pt x="319775" y="526490"/>
                  <a:pt x="288066" y="556569"/>
                </a:cubicBezTo>
                <a:cubicBezTo>
                  <a:pt x="256357" y="586649"/>
                  <a:pt x="220072" y="602214"/>
                  <a:pt x="179213" y="603266"/>
                </a:cubicBezTo>
                <a:cubicBezTo>
                  <a:pt x="127574" y="602582"/>
                  <a:pt x="85084" y="585018"/>
                  <a:pt x="51745" y="550575"/>
                </a:cubicBezTo>
                <a:cubicBezTo>
                  <a:pt x="18405" y="516131"/>
                  <a:pt x="1157" y="468908"/>
                  <a:pt x="0" y="408908"/>
                </a:cubicBezTo>
                <a:cubicBezTo>
                  <a:pt x="1368" y="324034"/>
                  <a:pt x="26398" y="243262"/>
                  <a:pt x="75093" y="166592"/>
                </a:cubicBezTo>
                <a:cubicBezTo>
                  <a:pt x="123788" y="89922"/>
                  <a:pt x="187942" y="34391"/>
                  <a:pt x="26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lïḓê"/>
          <p:cNvSpPr/>
          <p:nvPr/>
        </p:nvSpPr>
        <p:spPr>
          <a:xfrm>
            <a:off x="548005" y="521206"/>
            <a:ext cx="5081034" cy="581558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ïś1ïḋe"/>
          <p:cNvSpPr/>
          <p:nvPr/>
        </p:nvSpPr>
        <p:spPr>
          <a:xfrm>
            <a:off x="4386298" y="1952231"/>
            <a:ext cx="6967502" cy="3962510"/>
          </a:xfrm>
          <a:prstGeom prst="frame">
            <a:avLst>
              <a:gd name="adj1" fmla="val 3981"/>
            </a:avLst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íṣḷíḓe"/>
          <p:cNvSpPr txBox="1"/>
          <p:nvPr/>
        </p:nvSpPr>
        <p:spPr>
          <a:xfrm>
            <a:off x="7270688" y="3177037"/>
            <a:ext cx="3539938" cy="748812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Copy paste fonts. Choose the only option to retain text……</a:t>
            </a:r>
          </a:p>
        </p:txBody>
      </p:sp>
      <p:sp>
        <p:nvSpPr>
          <p:cNvPr id="10" name="î$ļïḑe"/>
          <p:cNvSpPr/>
          <p:nvPr/>
        </p:nvSpPr>
        <p:spPr>
          <a:xfrm>
            <a:off x="7270688" y="2834505"/>
            <a:ext cx="3539938" cy="3423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 fontScale="92500" lnSpcReduction="10000"/>
          </a:bodyPr>
          <a:lstStyle/>
          <a:p>
            <a:pPr lvl="0" defTabSz="914400">
              <a:defRPr/>
            </a:pPr>
            <a:r>
              <a:rPr lang="en-US" altLang="zh-CN" b="1" dirty="0">
                <a:latin typeface="Arial"/>
                <a:ea typeface="微软雅黑"/>
                <a:sym typeface="Arial"/>
              </a:rPr>
              <a:t>Text here</a:t>
            </a:r>
            <a:endParaRPr lang="zh-CN" altLang="en-US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1" name="iṩḻîḓé"/>
          <p:cNvSpPr txBox="1"/>
          <p:nvPr/>
        </p:nvSpPr>
        <p:spPr>
          <a:xfrm>
            <a:off x="6096000" y="686905"/>
            <a:ext cx="1697773" cy="1176705"/>
          </a:xfrm>
          <a:prstGeom prst="rect">
            <a:avLst/>
          </a:prstGeom>
          <a:noFill/>
        </p:spPr>
        <p:txBody>
          <a:bodyPr wrap="square" lIns="91440" tIns="45720" rIns="91440" bIns="45720" anchor="b">
            <a:normAutofit fontScale="92500"/>
          </a:bodyPr>
          <a:lstStyle/>
          <a:p>
            <a:r>
              <a:rPr lang="en-US" altLang="zh-CN" sz="6600" b="1" spc="-150" dirty="0">
                <a:gradFill>
                  <a:gsLst>
                    <a:gs pos="0">
                      <a:srgbClr val="E24F73"/>
                    </a:gs>
                    <a:gs pos="100000">
                      <a:schemeClr val="tx1"/>
                    </a:gs>
                  </a:gsLst>
                  <a:lin ang="0" scaled="1"/>
                </a:gradFill>
                <a:latin typeface="Arial"/>
                <a:ea typeface="微软雅黑"/>
                <a:sym typeface="Arial"/>
              </a:rPr>
              <a:t>80%</a:t>
            </a:r>
          </a:p>
        </p:txBody>
      </p:sp>
      <p:sp>
        <p:nvSpPr>
          <p:cNvPr id="12" name="îśḷïḓê"/>
          <p:cNvSpPr txBox="1"/>
          <p:nvPr/>
        </p:nvSpPr>
        <p:spPr>
          <a:xfrm>
            <a:off x="7270688" y="4550181"/>
            <a:ext cx="3539938" cy="748812"/>
          </a:xfrm>
          <a:prstGeom prst="rect">
            <a:avLst/>
          </a:prstGeom>
          <a:noFill/>
        </p:spPr>
        <p:txBody>
          <a:bodyPr wrap="square" lIns="91440" tIns="45720" rIns="91440" bIns="4572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Copy paste fonts. Choose the only option to retain text……</a:t>
            </a:r>
          </a:p>
        </p:txBody>
      </p:sp>
      <p:sp>
        <p:nvSpPr>
          <p:cNvPr id="13" name="iṣ1ide"/>
          <p:cNvSpPr/>
          <p:nvPr/>
        </p:nvSpPr>
        <p:spPr>
          <a:xfrm>
            <a:off x="7270688" y="4207650"/>
            <a:ext cx="3539938" cy="342354"/>
          </a:xfrm>
          <a:prstGeom prst="rect">
            <a:avLst/>
          </a:prstGeom>
        </p:spPr>
        <p:txBody>
          <a:bodyPr wrap="square" lIns="91440" tIns="45720" rIns="91440" bIns="45720" anchor="t" anchorCtr="0">
            <a:normAutofit fontScale="92500" lnSpcReduction="10000"/>
          </a:bodyPr>
          <a:lstStyle/>
          <a:p>
            <a:pPr lvl="0" defTabSz="914400">
              <a:defRPr/>
            </a:pPr>
            <a:r>
              <a:rPr lang="en-US" altLang="zh-CN" b="1" dirty="0">
                <a:latin typeface="Arial"/>
                <a:ea typeface="微软雅黑"/>
                <a:sym typeface="Arial"/>
              </a:rPr>
              <a:t>Text here</a:t>
            </a:r>
            <a:endParaRPr lang="zh-CN" altLang="en-US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14" name="ïsḷîḋê"/>
          <p:cNvSpPr/>
          <p:nvPr/>
        </p:nvSpPr>
        <p:spPr bwMode="auto">
          <a:xfrm>
            <a:off x="6285658" y="2787985"/>
            <a:ext cx="706356" cy="704799"/>
          </a:xfrm>
          <a:custGeom>
            <a:avLst/>
            <a:gdLst>
              <a:gd name="connsiteX0" fmla="*/ 580514 w 608698"/>
              <a:gd name="connsiteY0" fmla="*/ 45232 h 607357"/>
              <a:gd name="connsiteX1" fmla="*/ 605057 w 608698"/>
              <a:gd name="connsiteY1" fmla="*/ 55287 h 607357"/>
              <a:gd name="connsiteX2" fmla="*/ 605878 w 608698"/>
              <a:gd name="connsiteY2" fmla="*/ 81505 h 607357"/>
              <a:gd name="connsiteX3" fmla="*/ 394089 w 608698"/>
              <a:gd name="connsiteY3" fmla="*/ 393516 h 607357"/>
              <a:gd name="connsiteX4" fmla="*/ 78457 w 608698"/>
              <a:gd name="connsiteY4" fmla="*/ 605867 h 607357"/>
              <a:gd name="connsiteX5" fmla="*/ 68162 w 608698"/>
              <a:gd name="connsiteY5" fmla="*/ 607357 h 607357"/>
              <a:gd name="connsiteX6" fmla="*/ 51452 w 608698"/>
              <a:gd name="connsiteY6" fmla="*/ 600505 h 607357"/>
              <a:gd name="connsiteX7" fmla="*/ 44738 w 608698"/>
              <a:gd name="connsiteY7" fmla="*/ 577564 h 607357"/>
              <a:gd name="connsiteX8" fmla="*/ 44813 w 608698"/>
              <a:gd name="connsiteY8" fmla="*/ 576968 h 607357"/>
              <a:gd name="connsiteX9" fmla="*/ 89572 w 608698"/>
              <a:gd name="connsiteY9" fmla="*/ 418914 h 607357"/>
              <a:gd name="connsiteX10" fmla="*/ 110684 w 608698"/>
              <a:gd name="connsiteY10" fmla="*/ 379885 h 607357"/>
              <a:gd name="connsiteX11" fmla="*/ 168723 w 608698"/>
              <a:gd name="connsiteY11" fmla="*/ 329609 h 607357"/>
              <a:gd name="connsiteX12" fmla="*/ 254662 w 608698"/>
              <a:gd name="connsiteY12" fmla="*/ 254232 h 607357"/>
              <a:gd name="connsiteX13" fmla="*/ 333514 w 608698"/>
              <a:gd name="connsiteY13" fmla="*/ 164927 h 607357"/>
              <a:gd name="connsiteX14" fmla="*/ 382750 w 608698"/>
              <a:gd name="connsiteY14" fmla="*/ 108319 h 607357"/>
              <a:gd name="connsiteX15" fmla="*/ 417886 w 608698"/>
              <a:gd name="connsiteY15" fmla="*/ 89847 h 607357"/>
              <a:gd name="connsiteX16" fmla="*/ 573576 w 608698"/>
              <a:gd name="connsiteY16" fmla="*/ 45679 h 607357"/>
              <a:gd name="connsiteX17" fmla="*/ 573949 w 608698"/>
              <a:gd name="connsiteY17" fmla="*/ 45604 h 607357"/>
              <a:gd name="connsiteX18" fmla="*/ 580514 w 608698"/>
              <a:gd name="connsiteY18" fmla="*/ 45232 h 607357"/>
              <a:gd name="connsiteX19" fmla="*/ 197009 w 608698"/>
              <a:gd name="connsiteY19" fmla="*/ 0 h 607357"/>
              <a:gd name="connsiteX20" fmla="*/ 356501 w 608698"/>
              <a:gd name="connsiteY20" fmla="*/ 64955 h 607357"/>
              <a:gd name="connsiteX21" fmla="*/ 356278 w 608698"/>
              <a:gd name="connsiteY21" fmla="*/ 81790 h 607357"/>
              <a:gd name="connsiteX22" fmla="*/ 352473 w 608698"/>
              <a:gd name="connsiteY22" fmla="*/ 85663 h 607357"/>
              <a:gd name="connsiteX23" fmla="*/ 307938 w 608698"/>
              <a:gd name="connsiteY23" fmla="*/ 137508 h 607357"/>
              <a:gd name="connsiteX24" fmla="*/ 228191 w 608698"/>
              <a:gd name="connsiteY24" fmla="*/ 227790 h 607357"/>
              <a:gd name="connsiteX25" fmla="*/ 141358 w 608698"/>
              <a:gd name="connsiteY25" fmla="*/ 303993 h 607357"/>
              <a:gd name="connsiteX26" fmla="*/ 92869 w 608698"/>
              <a:gd name="connsiteY26" fmla="*/ 345261 h 607357"/>
              <a:gd name="connsiteX27" fmla="*/ 84216 w 608698"/>
              <a:gd name="connsiteY27" fmla="*/ 353455 h 607357"/>
              <a:gd name="connsiteX28" fmla="*/ 72802 w 608698"/>
              <a:gd name="connsiteY28" fmla="*/ 358967 h 607357"/>
              <a:gd name="connsiteX29" fmla="*/ 65044 w 608698"/>
              <a:gd name="connsiteY29" fmla="*/ 355913 h 607357"/>
              <a:gd name="connsiteX30" fmla="*/ 217 w 608698"/>
              <a:gd name="connsiteY30" fmla="*/ 206188 h 607357"/>
              <a:gd name="connsiteX31" fmla="*/ 56017 w 608698"/>
              <a:gd name="connsiteY31" fmla="*/ 55942 h 607357"/>
              <a:gd name="connsiteX32" fmla="*/ 197009 w 608698"/>
              <a:gd name="connsiteY32" fmla="*/ 0 h 60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608698" h="607357">
                <a:moveTo>
                  <a:pt x="580514" y="45232"/>
                </a:moveTo>
                <a:cubicBezTo>
                  <a:pt x="592002" y="45232"/>
                  <a:pt x="600432" y="48733"/>
                  <a:pt x="605057" y="55287"/>
                </a:cubicBezTo>
                <a:cubicBezTo>
                  <a:pt x="609608" y="61842"/>
                  <a:pt x="609906" y="70631"/>
                  <a:pt x="605878" y="81505"/>
                </a:cubicBezTo>
                <a:cubicBezTo>
                  <a:pt x="591778" y="119939"/>
                  <a:pt x="483758" y="303912"/>
                  <a:pt x="394089" y="393516"/>
                </a:cubicBezTo>
                <a:cubicBezTo>
                  <a:pt x="314491" y="472989"/>
                  <a:pt x="118219" y="595216"/>
                  <a:pt x="78457" y="605867"/>
                </a:cubicBezTo>
                <a:cubicBezTo>
                  <a:pt x="74802" y="606910"/>
                  <a:pt x="71370" y="607357"/>
                  <a:pt x="68162" y="607357"/>
                </a:cubicBezTo>
                <a:cubicBezTo>
                  <a:pt x="61374" y="607357"/>
                  <a:pt x="55555" y="604974"/>
                  <a:pt x="51452" y="600505"/>
                </a:cubicBezTo>
                <a:cubicBezTo>
                  <a:pt x="43619" y="591939"/>
                  <a:pt x="44663" y="578979"/>
                  <a:pt x="44738" y="577564"/>
                </a:cubicBezTo>
                <a:lnTo>
                  <a:pt x="44813" y="576968"/>
                </a:lnTo>
                <a:lnTo>
                  <a:pt x="89572" y="418914"/>
                </a:lnTo>
                <a:cubicBezTo>
                  <a:pt x="90095" y="416829"/>
                  <a:pt x="95913" y="394633"/>
                  <a:pt x="110684" y="379885"/>
                </a:cubicBezTo>
                <a:cubicBezTo>
                  <a:pt x="124112" y="366478"/>
                  <a:pt x="144851" y="349422"/>
                  <a:pt x="168723" y="329609"/>
                </a:cubicBezTo>
                <a:cubicBezTo>
                  <a:pt x="197369" y="305998"/>
                  <a:pt x="229745" y="279184"/>
                  <a:pt x="254662" y="254232"/>
                </a:cubicBezTo>
                <a:cubicBezTo>
                  <a:pt x="286591" y="222428"/>
                  <a:pt x="311507" y="191890"/>
                  <a:pt x="333514" y="164927"/>
                </a:cubicBezTo>
                <a:cubicBezTo>
                  <a:pt x="351343" y="143103"/>
                  <a:pt x="366785" y="124259"/>
                  <a:pt x="382750" y="108319"/>
                </a:cubicBezTo>
                <a:cubicBezTo>
                  <a:pt x="395357" y="95732"/>
                  <a:pt x="415872" y="90369"/>
                  <a:pt x="417886" y="89847"/>
                </a:cubicBezTo>
                <a:lnTo>
                  <a:pt x="573576" y="45679"/>
                </a:lnTo>
                <a:lnTo>
                  <a:pt x="573949" y="45604"/>
                </a:lnTo>
                <a:cubicBezTo>
                  <a:pt x="574247" y="45604"/>
                  <a:pt x="576858" y="45232"/>
                  <a:pt x="580514" y="45232"/>
                </a:cubicBezTo>
                <a:close/>
                <a:moveTo>
                  <a:pt x="197009" y="0"/>
                </a:moveTo>
                <a:cubicBezTo>
                  <a:pt x="256987" y="0"/>
                  <a:pt x="315099" y="23688"/>
                  <a:pt x="356501" y="64955"/>
                </a:cubicBezTo>
                <a:cubicBezTo>
                  <a:pt x="360530" y="68978"/>
                  <a:pt x="361798" y="76278"/>
                  <a:pt x="356278" y="81790"/>
                </a:cubicBezTo>
                <a:cubicBezTo>
                  <a:pt x="355010" y="83056"/>
                  <a:pt x="353741" y="84397"/>
                  <a:pt x="352473" y="85663"/>
                </a:cubicBezTo>
                <a:cubicBezTo>
                  <a:pt x="338225" y="100412"/>
                  <a:pt x="324200" y="117620"/>
                  <a:pt x="307938" y="137508"/>
                </a:cubicBezTo>
                <a:cubicBezTo>
                  <a:pt x="285707" y="164697"/>
                  <a:pt x="260567" y="195462"/>
                  <a:pt x="228191" y="227790"/>
                </a:cubicBezTo>
                <a:cubicBezTo>
                  <a:pt x="202828" y="253117"/>
                  <a:pt x="170154" y="280157"/>
                  <a:pt x="141358" y="303993"/>
                </a:cubicBezTo>
                <a:cubicBezTo>
                  <a:pt x="123007" y="319189"/>
                  <a:pt x="105626" y="333566"/>
                  <a:pt x="92869" y="345261"/>
                </a:cubicBezTo>
                <a:cubicBezTo>
                  <a:pt x="89587" y="348315"/>
                  <a:pt x="86752" y="350997"/>
                  <a:pt x="84216" y="353455"/>
                </a:cubicBezTo>
                <a:cubicBezTo>
                  <a:pt x="80560" y="357105"/>
                  <a:pt x="76756" y="358967"/>
                  <a:pt x="72802" y="358967"/>
                </a:cubicBezTo>
                <a:cubicBezTo>
                  <a:pt x="68475" y="358967"/>
                  <a:pt x="65790" y="356658"/>
                  <a:pt x="65044" y="355913"/>
                </a:cubicBezTo>
                <a:cubicBezTo>
                  <a:pt x="26252" y="317178"/>
                  <a:pt x="2605" y="262577"/>
                  <a:pt x="217" y="206188"/>
                </a:cubicBezTo>
                <a:cubicBezTo>
                  <a:pt x="-2319" y="147714"/>
                  <a:pt x="17524" y="94379"/>
                  <a:pt x="56017" y="55942"/>
                </a:cubicBezTo>
                <a:cubicBezTo>
                  <a:pt x="92123" y="19814"/>
                  <a:pt x="142179" y="0"/>
                  <a:pt x="197009" y="0"/>
                </a:cubicBez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/>
              <a:ea typeface="微软雅黑"/>
              <a:sym typeface="Arial"/>
            </a:endParaRPr>
          </a:p>
        </p:txBody>
      </p:sp>
      <p:sp>
        <p:nvSpPr>
          <p:cNvPr id="15" name="i$ľíḓe"/>
          <p:cNvSpPr/>
          <p:nvPr/>
        </p:nvSpPr>
        <p:spPr bwMode="auto">
          <a:xfrm>
            <a:off x="6311631" y="4218231"/>
            <a:ext cx="654410" cy="706356"/>
          </a:xfrm>
          <a:custGeom>
            <a:avLst/>
            <a:gdLst>
              <a:gd name="connsiteX0" fmla="*/ 84377 w 562299"/>
              <a:gd name="connsiteY0" fmla="*/ 214166 h 606933"/>
              <a:gd name="connsiteX1" fmla="*/ 42564 w 562299"/>
              <a:gd name="connsiteY1" fmla="*/ 518867 h 606933"/>
              <a:gd name="connsiteX2" fmla="*/ 444 w 562299"/>
              <a:gd name="connsiteY2" fmla="*/ 266944 h 606933"/>
              <a:gd name="connsiteX3" fmla="*/ 29344 w 562299"/>
              <a:gd name="connsiteY3" fmla="*/ 225059 h 606933"/>
              <a:gd name="connsiteX4" fmla="*/ 475238 w 562299"/>
              <a:gd name="connsiteY4" fmla="*/ 213531 h 606933"/>
              <a:gd name="connsiteX5" fmla="*/ 532983 w 562299"/>
              <a:gd name="connsiteY5" fmla="*/ 225038 h 606933"/>
              <a:gd name="connsiteX6" fmla="*/ 561855 w 562299"/>
              <a:gd name="connsiteY6" fmla="*/ 266922 h 606933"/>
              <a:gd name="connsiteX7" fmla="*/ 519007 w 562299"/>
              <a:gd name="connsiteY7" fmla="*/ 523595 h 606933"/>
              <a:gd name="connsiteX8" fmla="*/ 279025 w 562299"/>
              <a:gd name="connsiteY8" fmla="*/ 32832 h 606933"/>
              <a:gd name="connsiteX9" fmla="*/ 193901 w 562299"/>
              <a:gd name="connsiteY9" fmla="*/ 117520 h 606933"/>
              <a:gd name="connsiteX10" fmla="*/ 193901 w 562299"/>
              <a:gd name="connsiteY10" fmla="*/ 161092 h 606933"/>
              <a:gd name="connsiteX11" fmla="*/ 363994 w 562299"/>
              <a:gd name="connsiteY11" fmla="*/ 161092 h 606933"/>
              <a:gd name="connsiteX12" fmla="*/ 363994 w 562299"/>
              <a:gd name="connsiteY12" fmla="*/ 118134 h 606933"/>
              <a:gd name="connsiteX13" fmla="*/ 279025 w 562299"/>
              <a:gd name="connsiteY13" fmla="*/ 32832 h 606933"/>
              <a:gd name="connsiteX14" fmla="*/ 279025 w 562299"/>
              <a:gd name="connsiteY14" fmla="*/ 0 h 606933"/>
              <a:gd name="connsiteX15" fmla="*/ 396722 w 562299"/>
              <a:gd name="connsiteY15" fmla="*/ 118134 h 606933"/>
              <a:gd name="connsiteX16" fmla="*/ 396722 w 562299"/>
              <a:gd name="connsiteY16" fmla="*/ 161706 h 606933"/>
              <a:gd name="connsiteX17" fmla="*/ 439437 w 562299"/>
              <a:gd name="connsiteY17" fmla="*/ 198220 h 606933"/>
              <a:gd name="connsiteX18" fmla="*/ 493062 w 562299"/>
              <a:gd name="connsiteY18" fmla="*/ 576095 h 606933"/>
              <a:gd name="connsiteX19" fmla="*/ 487223 w 562299"/>
              <a:gd name="connsiteY19" fmla="*/ 598495 h 606933"/>
              <a:gd name="connsiteX20" fmla="*/ 465404 w 562299"/>
              <a:gd name="connsiteY20" fmla="*/ 606933 h 606933"/>
              <a:gd name="connsiteX21" fmla="*/ 96025 w 562299"/>
              <a:gd name="connsiteY21" fmla="*/ 606933 h 606933"/>
              <a:gd name="connsiteX22" fmla="*/ 74053 w 562299"/>
              <a:gd name="connsiteY22" fmla="*/ 598341 h 606933"/>
              <a:gd name="connsiteX23" fmla="*/ 67753 w 562299"/>
              <a:gd name="connsiteY23" fmla="*/ 576249 h 606933"/>
              <a:gd name="connsiteX24" fmla="*/ 119380 w 562299"/>
              <a:gd name="connsiteY24" fmla="*/ 198220 h 606933"/>
              <a:gd name="connsiteX25" fmla="*/ 161174 w 562299"/>
              <a:gd name="connsiteY25" fmla="*/ 161706 h 606933"/>
              <a:gd name="connsiteX26" fmla="*/ 161174 w 562299"/>
              <a:gd name="connsiteY26" fmla="*/ 117520 h 606933"/>
              <a:gd name="connsiteX27" fmla="*/ 279025 w 562299"/>
              <a:gd name="connsiteY27" fmla="*/ 0 h 606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62299" h="606933">
                <a:moveTo>
                  <a:pt x="84377" y="214166"/>
                </a:moveTo>
                <a:lnTo>
                  <a:pt x="42564" y="518867"/>
                </a:lnTo>
                <a:lnTo>
                  <a:pt x="444" y="266944"/>
                </a:lnTo>
                <a:cubicBezTo>
                  <a:pt x="-2630" y="247919"/>
                  <a:pt x="10590" y="228741"/>
                  <a:pt x="29344" y="225059"/>
                </a:cubicBezTo>
                <a:close/>
                <a:moveTo>
                  <a:pt x="475238" y="213531"/>
                </a:moveTo>
                <a:lnTo>
                  <a:pt x="532983" y="225038"/>
                </a:lnTo>
                <a:cubicBezTo>
                  <a:pt x="551719" y="228720"/>
                  <a:pt x="564927" y="247897"/>
                  <a:pt x="561855" y="266922"/>
                </a:cubicBezTo>
                <a:lnTo>
                  <a:pt x="519007" y="523595"/>
                </a:lnTo>
                <a:close/>
                <a:moveTo>
                  <a:pt x="279025" y="32832"/>
                </a:moveTo>
                <a:cubicBezTo>
                  <a:pt x="232007" y="32832"/>
                  <a:pt x="193901" y="70880"/>
                  <a:pt x="193901" y="117520"/>
                </a:cubicBezTo>
                <a:lnTo>
                  <a:pt x="193901" y="161092"/>
                </a:lnTo>
                <a:lnTo>
                  <a:pt x="363994" y="161092"/>
                </a:lnTo>
                <a:lnTo>
                  <a:pt x="363994" y="118134"/>
                </a:lnTo>
                <a:cubicBezTo>
                  <a:pt x="363994" y="71034"/>
                  <a:pt x="325888" y="32832"/>
                  <a:pt x="279025" y="32832"/>
                </a:cubicBezTo>
                <a:close/>
                <a:moveTo>
                  <a:pt x="279025" y="0"/>
                </a:moveTo>
                <a:cubicBezTo>
                  <a:pt x="344019" y="0"/>
                  <a:pt x="396722" y="52930"/>
                  <a:pt x="396722" y="118134"/>
                </a:cubicBezTo>
                <a:lnTo>
                  <a:pt x="396722" y="161706"/>
                </a:lnTo>
                <a:cubicBezTo>
                  <a:pt x="417311" y="161706"/>
                  <a:pt x="436672" y="178428"/>
                  <a:pt x="439437" y="198220"/>
                </a:cubicBezTo>
                <a:lnTo>
                  <a:pt x="493062" y="576095"/>
                </a:lnTo>
                <a:cubicBezTo>
                  <a:pt x="494291" y="584687"/>
                  <a:pt x="492294" y="592511"/>
                  <a:pt x="487223" y="598495"/>
                </a:cubicBezTo>
                <a:cubicBezTo>
                  <a:pt x="481999" y="604478"/>
                  <a:pt x="474163" y="606933"/>
                  <a:pt x="465404" y="606933"/>
                </a:cubicBezTo>
                <a:lnTo>
                  <a:pt x="96025" y="606933"/>
                </a:lnTo>
                <a:cubicBezTo>
                  <a:pt x="87113" y="606933"/>
                  <a:pt x="79277" y="604478"/>
                  <a:pt x="74053" y="598341"/>
                </a:cubicBezTo>
                <a:cubicBezTo>
                  <a:pt x="68829" y="592358"/>
                  <a:pt x="66524" y="584994"/>
                  <a:pt x="67753" y="576249"/>
                </a:cubicBezTo>
                <a:lnTo>
                  <a:pt x="119380" y="198220"/>
                </a:lnTo>
                <a:cubicBezTo>
                  <a:pt x="122146" y="178428"/>
                  <a:pt x="140738" y="161706"/>
                  <a:pt x="161174" y="161706"/>
                </a:cubicBezTo>
                <a:lnTo>
                  <a:pt x="161174" y="117520"/>
                </a:lnTo>
                <a:cubicBezTo>
                  <a:pt x="161174" y="52777"/>
                  <a:pt x="213876" y="0"/>
                  <a:pt x="279025" y="0"/>
                </a:cubicBez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0" scaled="1"/>
          </a:gradFill>
          <a:ln>
            <a:noFill/>
          </a:ln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 dirty="0"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ṩ1iḍé"/>
          <p:cNvSpPr/>
          <p:nvPr/>
        </p:nvSpPr>
        <p:spPr bwMode="auto">
          <a:xfrm>
            <a:off x="673100" y="0"/>
            <a:ext cx="10847388" cy="4477838"/>
          </a:xfrm>
          <a:custGeom>
            <a:avLst/>
            <a:gdLst>
              <a:gd name="connsiteX0" fmla="*/ 10801198 w 11359260"/>
              <a:gd name="connsiteY0" fmla="*/ 0 h 4689140"/>
              <a:gd name="connsiteX1" fmla="*/ 11359260 w 11359260"/>
              <a:gd name="connsiteY1" fmla="*/ 0 h 4689140"/>
              <a:gd name="connsiteX2" fmla="*/ 11359260 w 11359260"/>
              <a:gd name="connsiteY2" fmla="*/ 2969949 h 4689140"/>
              <a:gd name="connsiteX3" fmla="*/ 11080229 w 11359260"/>
              <a:gd name="connsiteY3" fmla="*/ 3248980 h 4689140"/>
              <a:gd name="connsiteX4" fmla="*/ 10801198 w 11359260"/>
              <a:gd name="connsiteY4" fmla="*/ 2969949 h 4689140"/>
              <a:gd name="connsiteX5" fmla="*/ 10081118 w 11359260"/>
              <a:gd name="connsiteY5" fmla="*/ 0 h 4689140"/>
              <a:gd name="connsiteX6" fmla="*/ 10639180 w 11359260"/>
              <a:gd name="connsiteY6" fmla="*/ 0 h 4689140"/>
              <a:gd name="connsiteX7" fmla="*/ 10639180 w 11359260"/>
              <a:gd name="connsiteY7" fmla="*/ 3762037 h 4689140"/>
              <a:gd name="connsiteX8" fmla="*/ 10360149 w 11359260"/>
              <a:gd name="connsiteY8" fmla="*/ 4041068 h 4689140"/>
              <a:gd name="connsiteX9" fmla="*/ 10081118 w 11359260"/>
              <a:gd name="connsiteY9" fmla="*/ 3762037 h 4689140"/>
              <a:gd name="connsiteX10" fmla="*/ 9361038 w 11359260"/>
              <a:gd name="connsiteY10" fmla="*/ 0 h 4689140"/>
              <a:gd name="connsiteX11" fmla="*/ 9919100 w 11359260"/>
              <a:gd name="connsiteY11" fmla="*/ 0 h 4689140"/>
              <a:gd name="connsiteX12" fmla="*/ 9919100 w 11359260"/>
              <a:gd name="connsiteY12" fmla="*/ 3510009 h 4689140"/>
              <a:gd name="connsiteX13" fmla="*/ 9640069 w 11359260"/>
              <a:gd name="connsiteY13" fmla="*/ 3789040 h 4689140"/>
              <a:gd name="connsiteX14" fmla="*/ 9361038 w 11359260"/>
              <a:gd name="connsiteY14" fmla="*/ 3510009 h 4689140"/>
              <a:gd name="connsiteX15" fmla="*/ 8640958 w 11359260"/>
              <a:gd name="connsiteY15" fmla="*/ 0 h 4689140"/>
              <a:gd name="connsiteX16" fmla="*/ 9199020 w 11359260"/>
              <a:gd name="connsiteY16" fmla="*/ 0 h 4689140"/>
              <a:gd name="connsiteX17" fmla="*/ 9199020 w 11359260"/>
              <a:gd name="connsiteY17" fmla="*/ 3149969 h 4689140"/>
              <a:gd name="connsiteX18" fmla="*/ 8919989 w 11359260"/>
              <a:gd name="connsiteY18" fmla="*/ 3429000 h 4689140"/>
              <a:gd name="connsiteX19" fmla="*/ 8640958 w 11359260"/>
              <a:gd name="connsiteY19" fmla="*/ 3149969 h 4689140"/>
              <a:gd name="connsiteX20" fmla="*/ 7920878 w 11359260"/>
              <a:gd name="connsiteY20" fmla="*/ 0 h 4689140"/>
              <a:gd name="connsiteX21" fmla="*/ 8478940 w 11359260"/>
              <a:gd name="connsiteY21" fmla="*/ 0 h 4689140"/>
              <a:gd name="connsiteX22" fmla="*/ 8478940 w 11359260"/>
              <a:gd name="connsiteY22" fmla="*/ 3762037 h 4689140"/>
              <a:gd name="connsiteX23" fmla="*/ 8199909 w 11359260"/>
              <a:gd name="connsiteY23" fmla="*/ 4041068 h 4689140"/>
              <a:gd name="connsiteX24" fmla="*/ 7920878 w 11359260"/>
              <a:gd name="connsiteY24" fmla="*/ 3762037 h 4689140"/>
              <a:gd name="connsiteX25" fmla="*/ 7200798 w 11359260"/>
              <a:gd name="connsiteY25" fmla="*/ 0 h 4689140"/>
              <a:gd name="connsiteX26" fmla="*/ 7758860 w 11359260"/>
              <a:gd name="connsiteY26" fmla="*/ 0 h 4689140"/>
              <a:gd name="connsiteX27" fmla="*/ 7758860 w 11359260"/>
              <a:gd name="connsiteY27" fmla="*/ 2969949 h 4689140"/>
              <a:gd name="connsiteX28" fmla="*/ 7479829 w 11359260"/>
              <a:gd name="connsiteY28" fmla="*/ 3248980 h 4689140"/>
              <a:gd name="connsiteX29" fmla="*/ 7200798 w 11359260"/>
              <a:gd name="connsiteY29" fmla="*/ 2969949 h 4689140"/>
              <a:gd name="connsiteX30" fmla="*/ 6480718 w 11359260"/>
              <a:gd name="connsiteY30" fmla="*/ 0 h 4689140"/>
              <a:gd name="connsiteX31" fmla="*/ 7038780 w 11359260"/>
              <a:gd name="connsiteY31" fmla="*/ 0 h 4689140"/>
              <a:gd name="connsiteX32" fmla="*/ 7038780 w 11359260"/>
              <a:gd name="connsiteY32" fmla="*/ 4230089 h 4689140"/>
              <a:gd name="connsiteX33" fmla="*/ 6759749 w 11359260"/>
              <a:gd name="connsiteY33" fmla="*/ 4509120 h 4689140"/>
              <a:gd name="connsiteX34" fmla="*/ 6480718 w 11359260"/>
              <a:gd name="connsiteY34" fmla="*/ 4230089 h 4689140"/>
              <a:gd name="connsiteX35" fmla="*/ 5760638 w 11359260"/>
              <a:gd name="connsiteY35" fmla="*/ 0 h 4689140"/>
              <a:gd name="connsiteX36" fmla="*/ 6318700 w 11359260"/>
              <a:gd name="connsiteY36" fmla="*/ 0 h 4689140"/>
              <a:gd name="connsiteX37" fmla="*/ 6318700 w 11359260"/>
              <a:gd name="connsiteY37" fmla="*/ 3762037 h 4689140"/>
              <a:gd name="connsiteX38" fmla="*/ 6039669 w 11359260"/>
              <a:gd name="connsiteY38" fmla="*/ 4041068 h 4689140"/>
              <a:gd name="connsiteX39" fmla="*/ 5760638 w 11359260"/>
              <a:gd name="connsiteY39" fmla="*/ 3762037 h 4689140"/>
              <a:gd name="connsiteX40" fmla="*/ 5040559 w 11359260"/>
              <a:gd name="connsiteY40" fmla="*/ 0 h 4689140"/>
              <a:gd name="connsiteX41" fmla="*/ 5598620 w 11359260"/>
              <a:gd name="connsiteY41" fmla="*/ 0 h 4689140"/>
              <a:gd name="connsiteX42" fmla="*/ 5598620 w 11359260"/>
              <a:gd name="connsiteY42" fmla="*/ 4086073 h 4689140"/>
              <a:gd name="connsiteX43" fmla="*/ 5319589 w 11359260"/>
              <a:gd name="connsiteY43" fmla="*/ 4365104 h 4689140"/>
              <a:gd name="connsiteX44" fmla="*/ 5040559 w 11359260"/>
              <a:gd name="connsiteY44" fmla="*/ 4086073 h 4689140"/>
              <a:gd name="connsiteX45" fmla="*/ 4320478 w 11359260"/>
              <a:gd name="connsiteY45" fmla="*/ 0 h 4689140"/>
              <a:gd name="connsiteX46" fmla="*/ 4878540 w 11359260"/>
              <a:gd name="connsiteY46" fmla="*/ 0 h 4689140"/>
              <a:gd name="connsiteX47" fmla="*/ 4878540 w 11359260"/>
              <a:gd name="connsiteY47" fmla="*/ 3510009 h 4689140"/>
              <a:gd name="connsiteX48" fmla="*/ 4599509 w 11359260"/>
              <a:gd name="connsiteY48" fmla="*/ 3789040 h 4689140"/>
              <a:gd name="connsiteX49" fmla="*/ 4320478 w 11359260"/>
              <a:gd name="connsiteY49" fmla="*/ 3510009 h 4689140"/>
              <a:gd name="connsiteX50" fmla="*/ 3600399 w 11359260"/>
              <a:gd name="connsiteY50" fmla="*/ 0 h 4689140"/>
              <a:gd name="connsiteX51" fmla="*/ 4158460 w 11359260"/>
              <a:gd name="connsiteY51" fmla="*/ 0 h 4689140"/>
              <a:gd name="connsiteX52" fmla="*/ 4158460 w 11359260"/>
              <a:gd name="connsiteY52" fmla="*/ 3149969 h 4689140"/>
              <a:gd name="connsiteX53" fmla="*/ 3879429 w 11359260"/>
              <a:gd name="connsiteY53" fmla="*/ 3429000 h 4689140"/>
              <a:gd name="connsiteX54" fmla="*/ 3600399 w 11359260"/>
              <a:gd name="connsiteY54" fmla="*/ 3149969 h 4689140"/>
              <a:gd name="connsiteX55" fmla="*/ 2880320 w 11359260"/>
              <a:gd name="connsiteY55" fmla="*/ 0 h 4689140"/>
              <a:gd name="connsiteX56" fmla="*/ 3438382 w 11359260"/>
              <a:gd name="connsiteY56" fmla="*/ 0 h 4689140"/>
              <a:gd name="connsiteX57" fmla="*/ 3438382 w 11359260"/>
              <a:gd name="connsiteY57" fmla="*/ 4410109 h 4689140"/>
              <a:gd name="connsiteX58" fmla="*/ 3159350 w 11359260"/>
              <a:gd name="connsiteY58" fmla="*/ 4689140 h 4689140"/>
              <a:gd name="connsiteX59" fmla="*/ 2880320 w 11359260"/>
              <a:gd name="connsiteY59" fmla="*/ 4410109 h 4689140"/>
              <a:gd name="connsiteX60" fmla="*/ 2160240 w 11359260"/>
              <a:gd name="connsiteY60" fmla="*/ 0 h 4689140"/>
              <a:gd name="connsiteX61" fmla="*/ 2718303 w 11359260"/>
              <a:gd name="connsiteY61" fmla="*/ 0 h 4689140"/>
              <a:gd name="connsiteX62" fmla="*/ 2718303 w 11359260"/>
              <a:gd name="connsiteY62" fmla="*/ 3978061 h 4689140"/>
              <a:gd name="connsiteX63" fmla="*/ 2439270 w 11359260"/>
              <a:gd name="connsiteY63" fmla="*/ 4257092 h 4689140"/>
              <a:gd name="connsiteX64" fmla="*/ 2160240 w 11359260"/>
              <a:gd name="connsiteY64" fmla="*/ 3978061 h 4689140"/>
              <a:gd name="connsiteX65" fmla="*/ 1440160 w 11359260"/>
              <a:gd name="connsiteY65" fmla="*/ 0 h 4689140"/>
              <a:gd name="connsiteX66" fmla="*/ 1998223 w 11359260"/>
              <a:gd name="connsiteY66" fmla="*/ 0 h 4689140"/>
              <a:gd name="connsiteX67" fmla="*/ 1998223 w 11359260"/>
              <a:gd name="connsiteY67" fmla="*/ 3510009 h 4689140"/>
              <a:gd name="connsiteX68" fmla="*/ 1719190 w 11359260"/>
              <a:gd name="connsiteY68" fmla="*/ 3789040 h 4689140"/>
              <a:gd name="connsiteX69" fmla="*/ 1440160 w 11359260"/>
              <a:gd name="connsiteY69" fmla="*/ 3510009 h 4689140"/>
              <a:gd name="connsiteX70" fmla="*/ 720080 w 11359260"/>
              <a:gd name="connsiteY70" fmla="*/ 0 h 4689140"/>
              <a:gd name="connsiteX71" fmla="*/ 1278142 w 11359260"/>
              <a:gd name="connsiteY71" fmla="*/ 0 h 4689140"/>
              <a:gd name="connsiteX72" fmla="*/ 1278142 w 11359260"/>
              <a:gd name="connsiteY72" fmla="*/ 3870049 h 4689140"/>
              <a:gd name="connsiteX73" fmla="*/ 999111 w 11359260"/>
              <a:gd name="connsiteY73" fmla="*/ 4149080 h 4689140"/>
              <a:gd name="connsiteX74" fmla="*/ 720080 w 11359260"/>
              <a:gd name="connsiteY74" fmla="*/ 3870049 h 4689140"/>
              <a:gd name="connsiteX75" fmla="*/ 0 w 11359260"/>
              <a:gd name="connsiteY75" fmla="*/ 0 h 4689140"/>
              <a:gd name="connsiteX76" fmla="*/ 558062 w 11359260"/>
              <a:gd name="connsiteY76" fmla="*/ 0 h 4689140"/>
              <a:gd name="connsiteX77" fmla="*/ 558062 w 11359260"/>
              <a:gd name="connsiteY77" fmla="*/ 3654025 h 4689140"/>
              <a:gd name="connsiteX78" fmla="*/ 279031 w 11359260"/>
              <a:gd name="connsiteY78" fmla="*/ 3933056 h 4689140"/>
              <a:gd name="connsiteX79" fmla="*/ 0 w 11359260"/>
              <a:gd name="connsiteY79" fmla="*/ 3654025 h 46891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</a:cxnLst>
            <a:rect l="l" t="t" r="r" b="b"/>
            <a:pathLst>
              <a:path w="11359260" h="4689140">
                <a:moveTo>
                  <a:pt x="10801198" y="0"/>
                </a:moveTo>
                <a:lnTo>
                  <a:pt x="11359260" y="0"/>
                </a:lnTo>
                <a:lnTo>
                  <a:pt x="11359260" y="2969949"/>
                </a:lnTo>
                <a:cubicBezTo>
                  <a:pt x="11359260" y="3124054"/>
                  <a:pt x="11234334" y="3248980"/>
                  <a:pt x="11080229" y="3248980"/>
                </a:cubicBezTo>
                <a:cubicBezTo>
                  <a:pt x="10926124" y="3248980"/>
                  <a:pt x="10801198" y="3124054"/>
                  <a:pt x="10801198" y="2969949"/>
                </a:cubicBezTo>
                <a:close/>
                <a:moveTo>
                  <a:pt x="10081118" y="0"/>
                </a:moveTo>
                <a:lnTo>
                  <a:pt x="10639180" y="0"/>
                </a:lnTo>
                <a:lnTo>
                  <a:pt x="10639180" y="3762037"/>
                </a:lnTo>
                <a:cubicBezTo>
                  <a:pt x="10639180" y="3916142"/>
                  <a:pt x="10514254" y="4041068"/>
                  <a:pt x="10360149" y="4041068"/>
                </a:cubicBezTo>
                <a:cubicBezTo>
                  <a:pt x="10206044" y="4041068"/>
                  <a:pt x="10081118" y="3916142"/>
                  <a:pt x="10081118" y="3762037"/>
                </a:cubicBezTo>
                <a:close/>
                <a:moveTo>
                  <a:pt x="9361038" y="0"/>
                </a:moveTo>
                <a:lnTo>
                  <a:pt x="9919100" y="0"/>
                </a:lnTo>
                <a:lnTo>
                  <a:pt x="9919100" y="3510009"/>
                </a:lnTo>
                <a:cubicBezTo>
                  <a:pt x="9919100" y="3664114"/>
                  <a:pt x="9794174" y="3789040"/>
                  <a:pt x="9640069" y="3789040"/>
                </a:cubicBezTo>
                <a:cubicBezTo>
                  <a:pt x="9485964" y="3789040"/>
                  <a:pt x="9361038" y="3664114"/>
                  <a:pt x="9361038" y="3510009"/>
                </a:cubicBezTo>
                <a:close/>
                <a:moveTo>
                  <a:pt x="8640958" y="0"/>
                </a:moveTo>
                <a:lnTo>
                  <a:pt x="9199020" y="0"/>
                </a:lnTo>
                <a:lnTo>
                  <a:pt x="9199020" y="3149969"/>
                </a:lnTo>
                <a:cubicBezTo>
                  <a:pt x="9199020" y="3304074"/>
                  <a:pt x="9074094" y="3429000"/>
                  <a:pt x="8919989" y="3429000"/>
                </a:cubicBezTo>
                <a:cubicBezTo>
                  <a:pt x="8765884" y="3429000"/>
                  <a:pt x="8640958" y="3304074"/>
                  <a:pt x="8640958" y="3149969"/>
                </a:cubicBezTo>
                <a:close/>
                <a:moveTo>
                  <a:pt x="7920878" y="0"/>
                </a:moveTo>
                <a:lnTo>
                  <a:pt x="8478940" y="0"/>
                </a:lnTo>
                <a:lnTo>
                  <a:pt x="8478940" y="3762037"/>
                </a:lnTo>
                <a:cubicBezTo>
                  <a:pt x="8478940" y="3916142"/>
                  <a:pt x="8354014" y="4041068"/>
                  <a:pt x="8199909" y="4041068"/>
                </a:cubicBezTo>
                <a:cubicBezTo>
                  <a:pt x="8045804" y="4041068"/>
                  <a:pt x="7920878" y="3916142"/>
                  <a:pt x="7920878" y="3762037"/>
                </a:cubicBezTo>
                <a:close/>
                <a:moveTo>
                  <a:pt x="7200798" y="0"/>
                </a:moveTo>
                <a:lnTo>
                  <a:pt x="7758860" y="0"/>
                </a:lnTo>
                <a:lnTo>
                  <a:pt x="7758860" y="2969949"/>
                </a:lnTo>
                <a:cubicBezTo>
                  <a:pt x="7758860" y="3124054"/>
                  <a:pt x="7633934" y="3248980"/>
                  <a:pt x="7479829" y="3248980"/>
                </a:cubicBezTo>
                <a:cubicBezTo>
                  <a:pt x="7325724" y="3248980"/>
                  <a:pt x="7200798" y="3124054"/>
                  <a:pt x="7200798" y="2969949"/>
                </a:cubicBezTo>
                <a:close/>
                <a:moveTo>
                  <a:pt x="6480718" y="0"/>
                </a:moveTo>
                <a:lnTo>
                  <a:pt x="7038780" y="0"/>
                </a:lnTo>
                <a:lnTo>
                  <a:pt x="7038780" y="4230089"/>
                </a:lnTo>
                <a:cubicBezTo>
                  <a:pt x="7038780" y="4384194"/>
                  <a:pt x="6913854" y="4509120"/>
                  <a:pt x="6759749" y="4509120"/>
                </a:cubicBezTo>
                <a:cubicBezTo>
                  <a:pt x="6605644" y="4509120"/>
                  <a:pt x="6480718" y="4384194"/>
                  <a:pt x="6480718" y="4230089"/>
                </a:cubicBezTo>
                <a:close/>
                <a:moveTo>
                  <a:pt x="5760638" y="0"/>
                </a:moveTo>
                <a:lnTo>
                  <a:pt x="6318700" y="0"/>
                </a:lnTo>
                <a:lnTo>
                  <a:pt x="6318700" y="3762037"/>
                </a:lnTo>
                <a:cubicBezTo>
                  <a:pt x="6318700" y="3916142"/>
                  <a:pt x="6193774" y="4041068"/>
                  <a:pt x="6039669" y="4041068"/>
                </a:cubicBezTo>
                <a:cubicBezTo>
                  <a:pt x="5885564" y="4041068"/>
                  <a:pt x="5760638" y="3916142"/>
                  <a:pt x="5760638" y="3762037"/>
                </a:cubicBezTo>
                <a:close/>
                <a:moveTo>
                  <a:pt x="5040559" y="0"/>
                </a:moveTo>
                <a:lnTo>
                  <a:pt x="5598620" y="0"/>
                </a:lnTo>
                <a:lnTo>
                  <a:pt x="5598620" y="4086073"/>
                </a:lnTo>
                <a:cubicBezTo>
                  <a:pt x="5598620" y="4240178"/>
                  <a:pt x="5473695" y="4365104"/>
                  <a:pt x="5319589" y="4365104"/>
                </a:cubicBezTo>
                <a:cubicBezTo>
                  <a:pt x="5165484" y="4365104"/>
                  <a:pt x="5040559" y="4240178"/>
                  <a:pt x="5040559" y="4086073"/>
                </a:cubicBezTo>
                <a:close/>
                <a:moveTo>
                  <a:pt x="4320478" y="0"/>
                </a:moveTo>
                <a:lnTo>
                  <a:pt x="4878540" y="0"/>
                </a:lnTo>
                <a:lnTo>
                  <a:pt x="4878540" y="3510009"/>
                </a:lnTo>
                <a:cubicBezTo>
                  <a:pt x="4878540" y="3664114"/>
                  <a:pt x="4753614" y="3789040"/>
                  <a:pt x="4599509" y="3789040"/>
                </a:cubicBezTo>
                <a:cubicBezTo>
                  <a:pt x="4445404" y="3789040"/>
                  <a:pt x="4320478" y="3664114"/>
                  <a:pt x="4320478" y="3510009"/>
                </a:cubicBezTo>
                <a:close/>
                <a:moveTo>
                  <a:pt x="3600399" y="0"/>
                </a:moveTo>
                <a:lnTo>
                  <a:pt x="4158460" y="0"/>
                </a:lnTo>
                <a:lnTo>
                  <a:pt x="4158460" y="3149969"/>
                </a:lnTo>
                <a:cubicBezTo>
                  <a:pt x="4158460" y="3304074"/>
                  <a:pt x="4033534" y="3429000"/>
                  <a:pt x="3879429" y="3429000"/>
                </a:cubicBezTo>
                <a:cubicBezTo>
                  <a:pt x="3725326" y="3429000"/>
                  <a:pt x="3600399" y="3304074"/>
                  <a:pt x="3600399" y="3149969"/>
                </a:cubicBezTo>
                <a:close/>
                <a:moveTo>
                  <a:pt x="2880320" y="0"/>
                </a:moveTo>
                <a:lnTo>
                  <a:pt x="3438382" y="0"/>
                </a:lnTo>
                <a:lnTo>
                  <a:pt x="3438382" y="4410109"/>
                </a:lnTo>
                <a:cubicBezTo>
                  <a:pt x="3438382" y="4564214"/>
                  <a:pt x="3313456" y="4689140"/>
                  <a:pt x="3159350" y="4689140"/>
                </a:cubicBezTo>
                <a:cubicBezTo>
                  <a:pt x="3005245" y="4689140"/>
                  <a:pt x="2880320" y="4564214"/>
                  <a:pt x="2880320" y="4410109"/>
                </a:cubicBezTo>
                <a:close/>
                <a:moveTo>
                  <a:pt x="2160240" y="0"/>
                </a:moveTo>
                <a:lnTo>
                  <a:pt x="2718303" y="0"/>
                </a:lnTo>
                <a:lnTo>
                  <a:pt x="2718303" y="3978061"/>
                </a:lnTo>
                <a:cubicBezTo>
                  <a:pt x="2718303" y="4132166"/>
                  <a:pt x="2593375" y="4257092"/>
                  <a:pt x="2439270" y="4257092"/>
                </a:cubicBezTo>
                <a:cubicBezTo>
                  <a:pt x="2285166" y="4257092"/>
                  <a:pt x="2160240" y="4132166"/>
                  <a:pt x="2160240" y="3978061"/>
                </a:cubicBezTo>
                <a:close/>
                <a:moveTo>
                  <a:pt x="1440160" y="0"/>
                </a:moveTo>
                <a:lnTo>
                  <a:pt x="1998223" y="0"/>
                </a:lnTo>
                <a:lnTo>
                  <a:pt x="1998223" y="3510009"/>
                </a:lnTo>
                <a:cubicBezTo>
                  <a:pt x="1998223" y="3664114"/>
                  <a:pt x="1873296" y="3789040"/>
                  <a:pt x="1719190" y="3789040"/>
                </a:cubicBezTo>
                <a:cubicBezTo>
                  <a:pt x="1565086" y="3789040"/>
                  <a:pt x="1440160" y="3664114"/>
                  <a:pt x="1440160" y="3510009"/>
                </a:cubicBezTo>
                <a:close/>
                <a:moveTo>
                  <a:pt x="720080" y="0"/>
                </a:moveTo>
                <a:lnTo>
                  <a:pt x="1278142" y="0"/>
                </a:lnTo>
                <a:lnTo>
                  <a:pt x="1278142" y="3870049"/>
                </a:lnTo>
                <a:cubicBezTo>
                  <a:pt x="1278142" y="4024154"/>
                  <a:pt x="1153216" y="4149080"/>
                  <a:pt x="999111" y="4149080"/>
                </a:cubicBezTo>
                <a:cubicBezTo>
                  <a:pt x="845006" y="4149080"/>
                  <a:pt x="720080" y="4024154"/>
                  <a:pt x="720080" y="3870049"/>
                </a:cubicBezTo>
                <a:close/>
                <a:moveTo>
                  <a:pt x="0" y="0"/>
                </a:moveTo>
                <a:lnTo>
                  <a:pt x="558062" y="0"/>
                </a:lnTo>
                <a:lnTo>
                  <a:pt x="558062" y="3654025"/>
                </a:lnTo>
                <a:cubicBezTo>
                  <a:pt x="558062" y="3808130"/>
                  <a:pt x="433136" y="3933056"/>
                  <a:pt x="279031" y="3933056"/>
                </a:cubicBezTo>
                <a:cubicBezTo>
                  <a:pt x="124926" y="3933056"/>
                  <a:pt x="0" y="3808130"/>
                  <a:pt x="0" y="3654025"/>
                </a:cubicBezTo>
                <a:close/>
              </a:path>
            </a:pathLst>
          </a:cu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5" name="ïŝľïďê"/>
          <p:cNvGrpSpPr/>
          <p:nvPr/>
        </p:nvGrpSpPr>
        <p:grpSpPr>
          <a:xfrm>
            <a:off x="3532909" y="5021801"/>
            <a:ext cx="5458691" cy="1124999"/>
            <a:chOff x="4005409" y="4824000"/>
            <a:chExt cx="5458691" cy="1124999"/>
          </a:xfrm>
        </p:grpSpPr>
        <p:sp>
          <p:nvSpPr>
            <p:cNvPr id="6" name="ïsḻíḋé"/>
            <p:cNvSpPr/>
            <p:nvPr/>
          </p:nvSpPr>
          <p:spPr bwMode="auto">
            <a:xfrm>
              <a:off x="4005409" y="5236880"/>
              <a:ext cx="5458691" cy="712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t" anchorCtr="0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latin typeface="Arial"/>
                  <a:ea typeface="微软雅黑"/>
                  <a:sym typeface="Arial"/>
                </a:rPr>
                <a:t>Supporting text here.</a:t>
              </a:r>
            </a:p>
            <a:p>
              <a:pPr algn="ctr">
                <a:lnSpc>
                  <a:spcPct val="150000"/>
                </a:lnSpc>
              </a:pPr>
              <a:r>
                <a:rPr lang="en-US" altLang="zh-CN" sz="1600" dirty="0">
                  <a:latin typeface="Arial"/>
                  <a:ea typeface="微软雅黑"/>
                  <a:sym typeface="Arial"/>
                </a:rPr>
                <a:t>When you copy &amp; paste, choose "keep text only" option.</a:t>
              </a:r>
            </a:p>
          </p:txBody>
        </p:sp>
        <p:sp>
          <p:nvSpPr>
            <p:cNvPr id="7" name="î$ḻïďe"/>
            <p:cNvSpPr txBox="1"/>
            <p:nvPr/>
          </p:nvSpPr>
          <p:spPr bwMode="auto">
            <a:xfrm>
              <a:off x="4611000" y="4824000"/>
              <a:ext cx="3915000" cy="4128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40" tIns="45720" rIns="91440" bIns="45720" anchor="ctr"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en-US" altLang="zh-CN" sz="2800" b="1" dirty="0">
                  <a:latin typeface="Arial"/>
                  <a:ea typeface="微软雅黑"/>
                  <a:sym typeface="Arial"/>
                </a:rPr>
                <a:t>Text here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>
              <a:latin typeface="Arial"/>
              <a:ea typeface="微软雅黑"/>
              <a:sym typeface="Arial"/>
            </a:endParaRPr>
          </a:p>
        </p:txBody>
      </p:sp>
      <p:sp>
        <p:nvSpPr>
          <p:cNvPr id="4" name="ïṩļîḋê"/>
          <p:cNvSpPr/>
          <p:nvPr/>
        </p:nvSpPr>
        <p:spPr>
          <a:xfrm>
            <a:off x="0" y="0"/>
            <a:ext cx="12192000" cy="4219576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śḷïḋe"/>
          <p:cNvSpPr/>
          <p:nvPr/>
        </p:nvSpPr>
        <p:spPr>
          <a:xfrm>
            <a:off x="0" y="2324100"/>
            <a:ext cx="12192000" cy="1895476"/>
          </a:xfrm>
          <a:prstGeom prst="rect">
            <a:avLst/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162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6" name="iṡ1îďè"/>
          <p:cNvSpPr/>
          <p:nvPr/>
        </p:nvSpPr>
        <p:spPr>
          <a:xfrm>
            <a:off x="3031672" y="2790825"/>
            <a:ext cx="6172200" cy="4067175"/>
          </a:xfrm>
          <a:prstGeom prst="rect">
            <a:avLst/>
          </a:prstGeom>
          <a:solidFill>
            <a:schemeClr val="tx1">
              <a:lumMod val="65000"/>
              <a:lumOff val="3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lang="en-US" altLang="zh-CN" sz="1400" dirty="0">
              <a:solidFill>
                <a:schemeClr val="tx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7" name="íś1ïḋé"/>
          <p:cNvSpPr txBox="1"/>
          <p:nvPr/>
        </p:nvSpPr>
        <p:spPr>
          <a:xfrm>
            <a:off x="5059936" y="3363886"/>
            <a:ext cx="3280499" cy="646331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Copy paste fonts. Choose the only option to retain text.</a:t>
            </a:r>
          </a:p>
        </p:txBody>
      </p:sp>
      <p:sp>
        <p:nvSpPr>
          <p:cNvPr id="8" name="iśļîḋé"/>
          <p:cNvSpPr/>
          <p:nvPr/>
        </p:nvSpPr>
        <p:spPr>
          <a:xfrm>
            <a:off x="5081709" y="2948907"/>
            <a:ext cx="2072126" cy="295500"/>
          </a:xfrm>
          <a:prstGeom prst="rect">
            <a:avLst/>
          </a:prstGeom>
        </p:spPr>
        <p:txBody>
          <a:bodyPr wrap="square" lIns="91440" tIns="45720" rIns="91440" bIns="45720" anchor="t" anchorCtr="0">
            <a:noAutofit/>
          </a:bodyPr>
          <a:lstStyle/>
          <a:p>
            <a:pPr lvl="0" defTabSz="914400">
              <a:defRPr/>
            </a:pPr>
            <a:r>
              <a:rPr lang="en-US" altLang="zh-CN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 here</a:t>
            </a:r>
            <a:endParaRPr lang="zh-CN" altLang="en-US" b="1" dirty="0">
              <a:solidFill>
                <a:schemeClr val="bg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9" name="ísḷîḋé"/>
          <p:cNvSpPr/>
          <p:nvPr/>
        </p:nvSpPr>
        <p:spPr>
          <a:xfrm>
            <a:off x="4299618" y="3205804"/>
            <a:ext cx="633571" cy="633571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grpSp>
        <p:nvGrpSpPr>
          <p:cNvPr id="10" name="isliḑé"/>
          <p:cNvGrpSpPr/>
          <p:nvPr/>
        </p:nvGrpSpPr>
        <p:grpSpPr>
          <a:xfrm>
            <a:off x="673105" y="4634555"/>
            <a:ext cx="10867565" cy="1105781"/>
            <a:chOff x="673105" y="4476941"/>
            <a:chExt cx="10867565" cy="1105781"/>
          </a:xfrm>
        </p:grpSpPr>
        <p:sp>
          <p:nvSpPr>
            <p:cNvPr id="11" name="îśḻïḍe"/>
            <p:cNvSpPr txBox="1"/>
            <p:nvPr/>
          </p:nvSpPr>
          <p:spPr>
            <a:xfrm>
              <a:off x="673105" y="4476941"/>
              <a:ext cx="10845795" cy="62768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b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buSzPct val="25000"/>
              </a:pPr>
              <a:r>
                <a:rPr lang="en-US" sz="2000" b="1" dirty="0">
                  <a:latin typeface="Arial"/>
                  <a:ea typeface="微软雅黑"/>
                  <a:sym typeface="Arial"/>
                </a:rPr>
                <a:t>Add chapter title</a:t>
              </a:r>
            </a:p>
            <a:p>
              <a:pPr algn="ctr">
                <a:buSzPct val="25000"/>
              </a:pPr>
              <a:endParaRPr lang="en-US" sz="2000" b="1" dirty="0">
                <a:latin typeface="Arial"/>
                <a:ea typeface="微软雅黑"/>
                <a:sym typeface="Arial"/>
              </a:endParaRPr>
            </a:p>
          </p:txBody>
        </p:sp>
        <p:sp>
          <p:nvSpPr>
            <p:cNvPr id="12" name="iṡḻiḋè"/>
            <p:cNvSpPr txBox="1"/>
            <p:nvPr/>
          </p:nvSpPr>
          <p:spPr>
            <a:xfrm>
              <a:off x="694873" y="4810425"/>
              <a:ext cx="10845797" cy="77229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anchor="ctr" anchorCtr="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</a:defRPr>
              </a:lvl9pPr>
            </a:lstStyle>
            <a:p>
              <a:pPr algn="ctr">
                <a:lnSpc>
                  <a:spcPct val="150000"/>
                </a:lnSpc>
                <a:buSzPct val="25000"/>
              </a:pPr>
              <a:endParaRPr lang="en-US" sz="1100" dirty="0">
                <a:latin typeface="Arial"/>
                <a:ea typeface="微软雅黑"/>
                <a:sym typeface="Arial"/>
              </a:endParaRPr>
            </a:p>
            <a:p>
              <a:pPr algn="ctr">
                <a:lnSpc>
                  <a:spcPct val="150000"/>
                </a:lnSpc>
                <a:buSzPct val="25000"/>
              </a:pPr>
              <a:r>
                <a:rPr lang="en-US" sz="1600" dirty="0">
                  <a:latin typeface="Arial"/>
                  <a:ea typeface="微软雅黑"/>
                  <a:sym typeface="Arial"/>
                </a:rPr>
                <a:t>Click here to add text content, such as keywords, some brief introductions, etc.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îṩlïďe"/>
          <p:cNvSpPr/>
          <p:nvPr/>
        </p:nvSpPr>
        <p:spPr>
          <a:xfrm>
            <a:off x="-1" y="0"/>
            <a:ext cx="4829175" cy="6858000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íśḻïḍè"/>
          <p:cNvSpPr/>
          <p:nvPr/>
        </p:nvSpPr>
        <p:spPr>
          <a:xfrm>
            <a:off x="3433761" y="1847851"/>
            <a:ext cx="2790825" cy="3162300"/>
          </a:xfrm>
          <a:prstGeom prst="rect">
            <a:avLst/>
          </a:prstGeom>
          <a:noFill/>
          <a:ln w="76200">
            <a:gradFill>
              <a:gsLst>
                <a:gs pos="0">
                  <a:srgbClr val="E24F73"/>
                </a:gs>
                <a:gs pos="100000">
                  <a:schemeClr val="tx1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 anchorCtr="0">
            <a:normAutofit/>
          </a:bodyPr>
          <a:lstStyle/>
          <a:p>
            <a:pPr lvl="0" algn="r" defTabSz="914400">
              <a:defRPr/>
            </a:pPr>
            <a:endParaRPr lang="zh-CN" altLang="en-US" sz="2800" b="1" i="1" dirty="0">
              <a:solidFill>
                <a:schemeClr val="accent1"/>
              </a:solidFill>
              <a:latin typeface="Arial"/>
              <a:ea typeface="微软雅黑"/>
              <a:sym typeface="Arial"/>
            </a:endParaRPr>
          </a:p>
        </p:txBody>
      </p:sp>
      <p:sp>
        <p:nvSpPr>
          <p:cNvPr id="6" name="ïŝľîdé"/>
          <p:cNvSpPr txBox="1"/>
          <p:nvPr/>
        </p:nvSpPr>
        <p:spPr>
          <a:xfrm>
            <a:off x="7061200" y="3815068"/>
            <a:ext cx="4459588" cy="1195083"/>
          </a:xfrm>
          <a:prstGeom prst="rect">
            <a:avLst/>
          </a:prstGeom>
          <a:noFill/>
        </p:spPr>
        <p:txBody>
          <a:bodyPr wrap="square" lIns="91440" tIns="45720" rIns="91440" bIns="45720" anchor="ctr" anchorCtr="0">
            <a:normAutofit/>
          </a:bodyPr>
          <a:lstStyle/>
          <a:p>
            <a:pPr>
              <a:lnSpc>
                <a:spcPct val="150000"/>
              </a:lnSpc>
              <a:buSzPct val="25000"/>
            </a:pPr>
            <a:r>
              <a:rPr lang="en-US" altLang="zh-CN" sz="1600" dirty="0">
                <a:latin typeface="Arial"/>
                <a:ea typeface="微软雅黑"/>
                <a:sym typeface="Arial"/>
              </a:rPr>
              <a:t>Click here to add text content, such as keywords, some brief introductions, etc.</a:t>
            </a:r>
          </a:p>
        </p:txBody>
      </p:sp>
      <p:sp>
        <p:nvSpPr>
          <p:cNvPr id="7" name="îSḻíḍê"/>
          <p:cNvSpPr/>
          <p:nvPr/>
        </p:nvSpPr>
        <p:spPr>
          <a:xfrm>
            <a:off x="7064741" y="2192038"/>
            <a:ext cx="4455746" cy="1623029"/>
          </a:xfrm>
          <a:prstGeom prst="rect">
            <a:avLst/>
          </a:prstGeom>
        </p:spPr>
        <p:txBody>
          <a:bodyPr wrap="square" lIns="91440" tIns="45720" rIns="91440" bIns="45720" anchor="b" anchorCtr="0">
            <a:normAutofit/>
          </a:bodyPr>
          <a:lstStyle/>
          <a:p>
            <a:pPr>
              <a:buSzPct val="25000"/>
            </a:pPr>
            <a:r>
              <a:rPr lang="en-US" altLang="zh-CN" sz="3200" b="1" dirty="0">
                <a:latin typeface="Arial"/>
                <a:ea typeface="微软雅黑"/>
                <a:sym typeface="Arial"/>
              </a:rPr>
              <a:t>Add chapter title</a:t>
            </a:r>
          </a:p>
          <a:p>
            <a:pPr>
              <a:buSzPct val="25000"/>
            </a:pPr>
            <a:endParaRPr lang="en-US" altLang="zh-CN" sz="3200"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iṩḷíḍè"/>
          <p:cNvSpPr/>
          <p:nvPr/>
        </p:nvSpPr>
        <p:spPr>
          <a:xfrm rot="5400000">
            <a:off x="8763000" y="754488"/>
            <a:ext cx="738923" cy="738923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9" name="îṩ1iḓè"/>
          <p:cNvSpPr/>
          <p:nvPr/>
        </p:nvSpPr>
        <p:spPr>
          <a:xfrm rot="5400000">
            <a:off x="5726538" y="5364589"/>
            <a:ext cx="738923" cy="738923"/>
          </a:xfrm>
          <a:custGeom>
            <a:avLst/>
            <a:gdLst>
              <a:gd name="connsiteX0" fmla="*/ 0 w 952500"/>
              <a:gd name="connsiteY0" fmla="*/ 536819 h 952500"/>
              <a:gd name="connsiteX1" fmla="*/ 0 w 952500"/>
              <a:gd name="connsiteY1" fmla="*/ 415681 h 952500"/>
              <a:gd name="connsiteX2" fmla="*/ 415681 w 952500"/>
              <a:gd name="connsiteY2" fmla="*/ 415681 h 952500"/>
              <a:gd name="connsiteX3" fmla="*/ 415681 w 952500"/>
              <a:gd name="connsiteY3" fmla="*/ 0 h 952500"/>
              <a:gd name="connsiteX4" fmla="*/ 536819 w 952500"/>
              <a:gd name="connsiteY4" fmla="*/ 0 h 952500"/>
              <a:gd name="connsiteX5" fmla="*/ 536819 w 952500"/>
              <a:gd name="connsiteY5" fmla="*/ 415681 h 952500"/>
              <a:gd name="connsiteX6" fmla="*/ 952500 w 952500"/>
              <a:gd name="connsiteY6" fmla="*/ 415681 h 952500"/>
              <a:gd name="connsiteX7" fmla="*/ 952500 w 952500"/>
              <a:gd name="connsiteY7" fmla="*/ 536819 h 952500"/>
              <a:gd name="connsiteX8" fmla="*/ 536819 w 952500"/>
              <a:gd name="connsiteY8" fmla="*/ 536819 h 952500"/>
              <a:gd name="connsiteX9" fmla="*/ 536819 w 952500"/>
              <a:gd name="connsiteY9" fmla="*/ 952500 h 952500"/>
              <a:gd name="connsiteX10" fmla="*/ 415681 w 952500"/>
              <a:gd name="connsiteY10" fmla="*/ 952500 h 952500"/>
              <a:gd name="connsiteX11" fmla="*/ 415681 w 952500"/>
              <a:gd name="connsiteY11" fmla="*/ 536819 h 952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2500" h="952500">
                <a:moveTo>
                  <a:pt x="0" y="536819"/>
                </a:moveTo>
                <a:lnTo>
                  <a:pt x="0" y="415681"/>
                </a:lnTo>
                <a:lnTo>
                  <a:pt x="415681" y="415681"/>
                </a:lnTo>
                <a:lnTo>
                  <a:pt x="415681" y="0"/>
                </a:lnTo>
                <a:lnTo>
                  <a:pt x="536819" y="0"/>
                </a:lnTo>
                <a:lnTo>
                  <a:pt x="536819" y="415681"/>
                </a:lnTo>
                <a:lnTo>
                  <a:pt x="952500" y="415681"/>
                </a:lnTo>
                <a:lnTo>
                  <a:pt x="952500" y="536819"/>
                </a:lnTo>
                <a:lnTo>
                  <a:pt x="536819" y="536819"/>
                </a:lnTo>
                <a:lnTo>
                  <a:pt x="536819" y="952500"/>
                </a:lnTo>
                <a:lnTo>
                  <a:pt x="415681" y="952500"/>
                </a:lnTo>
                <a:lnTo>
                  <a:pt x="415681" y="536819"/>
                </a:lnTo>
                <a:close/>
              </a:path>
            </a:pathLst>
          </a:custGeom>
          <a:gradFill>
            <a:gsLst>
              <a:gs pos="0">
                <a:srgbClr val="E24F7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3954023" y="1847851"/>
            <a:ext cx="1750603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1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微软雅黑"/>
                <a:sym typeface="Arial"/>
              </a:rPr>
              <a:t>B</a:t>
            </a:r>
            <a:endParaRPr lang="zh-CN" altLang="en-US" sz="1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微软雅黑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  <p:bldP spid="8" grpId="0" animBg="1"/>
      <p:bldP spid="9" grpId="0" animBg="1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ísļîdê"/>
          <p:cNvSpPr/>
          <p:nvPr/>
        </p:nvSpPr>
        <p:spPr>
          <a:xfrm>
            <a:off x="680975" y="1125538"/>
            <a:ext cx="10839513" cy="5018087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5" name="îṥļîdè"/>
          <p:cNvSpPr/>
          <p:nvPr/>
        </p:nvSpPr>
        <p:spPr>
          <a:xfrm>
            <a:off x="680975" y="0"/>
            <a:ext cx="3603271" cy="4953000"/>
          </a:xfrm>
          <a:prstGeom prst="rect">
            <a:avLst/>
          </a:prstGeom>
          <a:gradFill flip="none" rotWithShape="1">
            <a:gsLst>
              <a:gs pos="0">
                <a:srgbClr val="E24F73"/>
              </a:gs>
              <a:gs pos="100000">
                <a:schemeClr val="tx1"/>
              </a:gs>
            </a:gsLst>
            <a:lin ang="8100000" scaled="1"/>
            <a:tileRect/>
          </a:gradFill>
          <a:ln>
            <a:noFill/>
          </a:ln>
          <a:effectLst>
            <a:outerShdw blurRad="762000" dist="2540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360000" rtlCol="0" anchor="ctr"/>
          <a:lstStyle/>
          <a:p>
            <a:pPr algn="r" defTabSz="914400"/>
            <a:endParaRPr sz="1400" b="1">
              <a:latin typeface="Arial"/>
              <a:ea typeface="微软雅黑"/>
              <a:cs typeface="Open Sans" charset="0"/>
              <a:sym typeface="Arial"/>
            </a:endParaRPr>
          </a:p>
        </p:txBody>
      </p:sp>
      <p:sp>
        <p:nvSpPr>
          <p:cNvPr id="6" name="îSlîḓè"/>
          <p:cNvSpPr/>
          <p:nvPr/>
        </p:nvSpPr>
        <p:spPr bwMode="auto">
          <a:xfrm>
            <a:off x="2169860" y="1690266"/>
            <a:ext cx="625501" cy="623768"/>
          </a:xfrm>
          <a:custGeom>
            <a:avLst/>
            <a:gdLst>
              <a:gd name="T0" fmla="*/ 150 w 150"/>
              <a:gd name="T1" fmla="*/ 38 h 150"/>
              <a:gd name="T2" fmla="*/ 112 w 150"/>
              <a:gd name="T3" fmla="*/ 0 h 150"/>
              <a:gd name="T4" fmla="*/ 38 w 150"/>
              <a:gd name="T5" fmla="*/ 0 h 150"/>
              <a:gd name="T6" fmla="*/ 0 w 150"/>
              <a:gd name="T7" fmla="*/ 38 h 150"/>
              <a:gd name="T8" fmla="*/ 0 w 150"/>
              <a:gd name="T9" fmla="*/ 112 h 150"/>
              <a:gd name="T10" fmla="*/ 38 w 150"/>
              <a:gd name="T11" fmla="*/ 150 h 150"/>
              <a:gd name="T12" fmla="*/ 112 w 150"/>
              <a:gd name="T13" fmla="*/ 150 h 150"/>
              <a:gd name="T14" fmla="*/ 150 w 150"/>
              <a:gd name="T15" fmla="*/ 112 h 150"/>
              <a:gd name="T16" fmla="*/ 150 w 150"/>
              <a:gd name="T17" fmla="*/ 38 h 150"/>
              <a:gd name="T18" fmla="*/ 90 w 150"/>
              <a:gd name="T19" fmla="*/ 105 h 150"/>
              <a:gd name="T20" fmla="*/ 81 w 150"/>
              <a:gd name="T21" fmla="*/ 117 h 150"/>
              <a:gd name="T22" fmla="*/ 76 w 150"/>
              <a:gd name="T23" fmla="*/ 115 h 150"/>
              <a:gd name="T24" fmla="*/ 74 w 150"/>
              <a:gd name="T25" fmla="*/ 107 h 150"/>
              <a:gd name="T26" fmla="*/ 74 w 150"/>
              <a:gd name="T27" fmla="*/ 54 h 150"/>
              <a:gd name="T28" fmla="*/ 53 w 150"/>
              <a:gd name="T29" fmla="*/ 66 h 150"/>
              <a:gd name="T30" fmla="*/ 49 w 150"/>
              <a:gd name="T31" fmla="*/ 64 h 150"/>
              <a:gd name="T32" fmla="*/ 47 w 150"/>
              <a:gd name="T33" fmla="*/ 59 h 150"/>
              <a:gd name="T34" fmla="*/ 49 w 150"/>
              <a:gd name="T35" fmla="*/ 55 h 150"/>
              <a:gd name="T36" fmla="*/ 55 w 150"/>
              <a:gd name="T37" fmla="*/ 51 h 150"/>
              <a:gd name="T38" fmla="*/ 67 w 150"/>
              <a:gd name="T39" fmla="*/ 44 h 150"/>
              <a:gd name="T40" fmla="*/ 74 w 150"/>
              <a:gd name="T41" fmla="*/ 36 h 150"/>
              <a:gd name="T42" fmla="*/ 79 w 150"/>
              <a:gd name="T43" fmla="*/ 30 h 150"/>
              <a:gd name="T44" fmla="*/ 82 w 150"/>
              <a:gd name="T45" fmla="*/ 29 h 150"/>
              <a:gd name="T46" fmla="*/ 88 w 150"/>
              <a:gd name="T47" fmla="*/ 31 h 150"/>
              <a:gd name="T48" fmla="*/ 90 w 150"/>
              <a:gd name="T49" fmla="*/ 38 h 150"/>
              <a:gd name="T50" fmla="*/ 90 w 150"/>
              <a:gd name="T51" fmla="*/ 105 h 150"/>
              <a:gd name="T52" fmla="*/ 90 w 150"/>
              <a:gd name="T53" fmla="*/ 105 h 150"/>
              <a:gd name="T54" fmla="*/ 90 w 150"/>
              <a:gd name="T55" fmla="*/ 105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150" h="150">
                <a:moveTo>
                  <a:pt x="150" y="38"/>
                </a:moveTo>
                <a:cubicBezTo>
                  <a:pt x="150" y="17"/>
                  <a:pt x="133" y="0"/>
                  <a:pt x="112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17" y="0"/>
                  <a:pt x="0" y="17"/>
                  <a:pt x="0" y="38"/>
                </a:cubicBezTo>
                <a:cubicBezTo>
                  <a:pt x="0" y="112"/>
                  <a:pt x="0" y="112"/>
                  <a:pt x="0" y="112"/>
                </a:cubicBezTo>
                <a:cubicBezTo>
                  <a:pt x="0" y="133"/>
                  <a:pt x="17" y="150"/>
                  <a:pt x="38" y="150"/>
                </a:cubicBezTo>
                <a:cubicBezTo>
                  <a:pt x="112" y="150"/>
                  <a:pt x="112" y="150"/>
                  <a:pt x="112" y="150"/>
                </a:cubicBezTo>
                <a:cubicBezTo>
                  <a:pt x="133" y="150"/>
                  <a:pt x="150" y="133"/>
                  <a:pt x="150" y="112"/>
                </a:cubicBezTo>
                <a:lnTo>
                  <a:pt x="150" y="38"/>
                </a:lnTo>
                <a:close/>
                <a:moveTo>
                  <a:pt x="90" y="105"/>
                </a:moveTo>
                <a:cubicBezTo>
                  <a:pt x="90" y="113"/>
                  <a:pt x="87" y="117"/>
                  <a:pt x="81" y="117"/>
                </a:cubicBezTo>
                <a:cubicBezTo>
                  <a:pt x="79" y="117"/>
                  <a:pt x="77" y="116"/>
                  <a:pt x="76" y="115"/>
                </a:cubicBezTo>
                <a:cubicBezTo>
                  <a:pt x="74" y="113"/>
                  <a:pt x="74" y="111"/>
                  <a:pt x="74" y="107"/>
                </a:cubicBezTo>
                <a:cubicBezTo>
                  <a:pt x="74" y="54"/>
                  <a:pt x="74" y="54"/>
                  <a:pt x="74" y="54"/>
                </a:cubicBezTo>
                <a:cubicBezTo>
                  <a:pt x="64" y="62"/>
                  <a:pt x="57" y="66"/>
                  <a:pt x="53" y="66"/>
                </a:cubicBezTo>
                <a:cubicBezTo>
                  <a:pt x="52" y="66"/>
                  <a:pt x="50" y="65"/>
                  <a:pt x="49" y="64"/>
                </a:cubicBezTo>
                <a:cubicBezTo>
                  <a:pt x="48" y="62"/>
                  <a:pt x="47" y="61"/>
                  <a:pt x="47" y="59"/>
                </a:cubicBezTo>
                <a:cubicBezTo>
                  <a:pt x="47" y="57"/>
                  <a:pt x="48" y="56"/>
                  <a:pt x="49" y="55"/>
                </a:cubicBezTo>
                <a:cubicBezTo>
                  <a:pt x="50" y="54"/>
                  <a:pt x="52" y="52"/>
                  <a:pt x="55" y="51"/>
                </a:cubicBezTo>
                <a:cubicBezTo>
                  <a:pt x="60" y="49"/>
                  <a:pt x="64" y="46"/>
                  <a:pt x="67" y="44"/>
                </a:cubicBezTo>
                <a:cubicBezTo>
                  <a:pt x="70" y="42"/>
                  <a:pt x="72" y="39"/>
                  <a:pt x="74" y="36"/>
                </a:cubicBezTo>
                <a:cubicBezTo>
                  <a:pt x="76" y="33"/>
                  <a:pt x="78" y="31"/>
                  <a:pt x="79" y="30"/>
                </a:cubicBezTo>
                <a:cubicBezTo>
                  <a:pt x="79" y="29"/>
                  <a:pt x="80" y="29"/>
                  <a:pt x="82" y="29"/>
                </a:cubicBezTo>
                <a:cubicBezTo>
                  <a:pt x="84" y="29"/>
                  <a:pt x="86" y="30"/>
                  <a:pt x="88" y="31"/>
                </a:cubicBezTo>
                <a:cubicBezTo>
                  <a:pt x="89" y="33"/>
                  <a:pt x="90" y="35"/>
                  <a:pt x="90" y="38"/>
                </a:cubicBezTo>
                <a:lnTo>
                  <a:pt x="90" y="105"/>
                </a:lnTo>
                <a:close/>
                <a:moveTo>
                  <a:pt x="90" y="105"/>
                </a:moveTo>
                <a:cubicBezTo>
                  <a:pt x="90" y="105"/>
                  <a:pt x="90" y="105"/>
                  <a:pt x="90" y="105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txBody>
          <a:bodyPr wrap="none" anchor="ctr">
            <a:normAutofit/>
          </a:bodyPr>
          <a:lstStyle/>
          <a:p>
            <a:pPr algn="ctr"/>
            <a:endParaRPr b="1" dirty="0">
              <a:latin typeface="Arial"/>
              <a:ea typeface="微软雅黑"/>
              <a:sym typeface="Arial"/>
            </a:endParaRPr>
          </a:p>
        </p:txBody>
      </p:sp>
      <p:sp>
        <p:nvSpPr>
          <p:cNvPr id="7" name="iŝlîḓé"/>
          <p:cNvSpPr/>
          <p:nvPr/>
        </p:nvSpPr>
        <p:spPr>
          <a:xfrm>
            <a:off x="2089295" y="2453488"/>
            <a:ext cx="786631" cy="817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dirty="0">
              <a:latin typeface="Arial"/>
              <a:ea typeface="微软雅黑"/>
              <a:sym typeface="Arial"/>
            </a:endParaRPr>
          </a:p>
        </p:txBody>
      </p:sp>
      <p:sp>
        <p:nvSpPr>
          <p:cNvPr id="8" name="ïšľïḑé"/>
          <p:cNvSpPr/>
          <p:nvPr/>
        </p:nvSpPr>
        <p:spPr bwMode="auto">
          <a:xfrm>
            <a:off x="872837" y="3231598"/>
            <a:ext cx="3214254" cy="10220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t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en-US" altLang="zh-CN" sz="1600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Copy paste fonts. Choose the only option to retain text.</a:t>
            </a:r>
          </a:p>
        </p:txBody>
      </p:sp>
      <p:sp>
        <p:nvSpPr>
          <p:cNvPr id="9" name="iṩļîḓé"/>
          <p:cNvSpPr txBox="1"/>
          <p:nvPr/>
        </p:nvSpPr>
        <p:spPr bwMode="auto">
          <a:xfrm>
            <a:off x="1176638" y="2844000"/>
            <a:ext cx="2611944" cy="387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000" tIns="46800" rIns="90000" bIns="46800" anchor="b" anchorCtr="0">
            <a:norm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zh-CN" sz="1800" b="1" dirty="0">
                <a:solidFill>
                  <a:schemeClr val="bg1"/>
                </a:solidFill>
                <a:latin typeface="Arial"/>
                <a:ea typeface="微软雅黑"/>
                <a:sym typeface="Arial"/>
              </a:rPr>
              <a:t>Text here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 xmlns:a14="http://schemas.microsoft.com/office/drawing/2010/main">
      <p:transition spd="slow" advClick="0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</p:tagLst>
</file>

<file path=ppt/theme/theme1.xml><?xml version="1.0" encoding="utf-8"?>
<a:theme xmlns:a="http://schemas.openxmlformats.org/drawingml/2006/main" name="www.freeppt7.com">
  <a:themeElements>
    <a:clrScheme name="自定义 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79646"/>
      </a:hlink>
      <a:folHlink>
        <a:srgbClr val="F79646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www.jp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866</Words>
  <Application>Microsoft Office PowerPoint</Application>
  <PresentationFormat>宽屏</PresentationFormat>
  <Paragraphs>154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2" baseType="lpstr">
      <vt:lpstr>三极准柔宋</vt:lpstr>
      <vt:lpstr>微软雅黑</vt:lpstr>
      <vt:lpstr>Arial</vt:lpstr>
      <vt:lpstr>Calibri</vt:lpstr>
      <vt:lpstr>Calibri Light</vt:lpstr>
      <vt:lpstr>www.freeppt7.com</vt:lpstr>
      <vt:lpstr>www.jpppt.com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第一PPT</Manager>
  <Company>第一PPT，www.1ppt.com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时尚商务</dc:title>
  <dc:creator>第一PPT</dc:creator>
  <cp:keywords>www.1ppt.com</cp:keywords>
  <dc:description>www.1ppt.com</dc:description>
  <cp:lastModifiedBy>之灵</cp:lastModifiedBy>
  <cp:revision>220</cp:revision>
  <dcterms:created xsi:type="dcterms:W3CDTF">2019-03-29T12:25:00Z</dcterms:created>
  <dcterms:modified xsi:type="dcterms:W3CDTF">2023-10-21T02:52:00Z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3FB2CBF897F740529531054FD0D84B43_12</vt:lpwstr>
  </property>
  <property fmtid="{D5CDD505-2E9C-101B-9397-08002B2CF9AE}" pid="3" name="KSOProductBuildVer">
    <vt:lpwstr>2052-12.1.0.15120</vt:lpwstr>
  </property>
</Properties>
</file>