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92" r:id="rId3"/>
    <p:sldMasterId id="2147483802" r:id="rId4"/>
  </p:sldMasterIdLst>
  <p:notesMasterIdLst>
    <p:notesMasterId r:id="rId33"/>
  </p:notesMasterIdLst>
  <p:sldIdLst>
    <p:sldId id="470" r:id="rId5"/>
    <p:sldId id="471" r:id="rId6"/>
    <p:sldId id="353" r:id="rId7"/>
    <p:sldId id="352" r:id="rId8"/>
    <p:sldId id="472" r:id="rId9"/>
    <p:sldId id="473" r:id="rId10"/>
    <p:sldId id="474" r:id="rId11"/>
    <p:sldId id="475" r:id="rId12"/>
    <p:sldId id="476" r:id="rId13"/>
    <p:sldId id="478" r:id="rId14"/>
    <p:sldId id="477" r:id="rId15"/>
    <p:sldId id="479" r:id="rId16"/>
    <p:sldId id="480" r:id="rId17"/>
    <p:sldId id="481" r:id="rId18"/>
    <p:sldId id="482" r:id="rId19"/>
    <p:sldId id="487" r:id="rId20"/>
    <p:sldId id="485" r:id="rId21"/>
    <p:sldId id="483" r:id="rId22"/>
    <p:sldId id="484" r:id="rId23"/>
    <p:sldId id="486" r:id="rId24"/>
    <p:sldId id="488" r:id="rId25"/>
    <p:sldId id="489" r:id="rId26"/>
    <p:sldId id="490" r:id="rId27"/>
    <p:sldId id="491" r:id="rId28"/>
    <p:sldId id="492" r:id="rId29"/>
    <p:sldId id="493" r:id="rId30"/>
    <p:sldId id="494" r:id="rId31"/>
    <p:sldId id="321" r:id="rId32"/>
  </p:sldIdLst>
  <p:sldSz cx="12190413" cy="6859588"/>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1B2"/>
    <a:srgbClr val="7FC4C9"/>
    <a:srgbClr val="042B69"/>
    <a:srgbClr val="177F61"/>
    <a:srgbClr val="49866C"/>
    <a:srgbClr val="457660"/>
    <a:srgbClr val="C24E7B"/>
    <a:srgbClr val="D12C82"/>
    <a:srgbClr val="003E57"/>
    <a:srgbClr val="1F4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97778" autoAdjust="0"/>
  </p:normalViewPr>
  <p:slideViewPr>
    <p:cSldViewPr snapToGrid="0" showGuides="1">
      <p:cViewPr varScale="1">
        <p:scale>
          <a:sx n="69" d="100"/>
          <a:sy n="69" d="100"/>
        </p:scale>
        <p:origin x="720" y="6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75000"/>
              </a:schemeClr>
            </a:solidFill>
            <a:ln w="25304">
              <a:noFill/>
            </a:ln>
          </c:spPr>
          <c:cat>
            <c:numRef>
              <c:f>Sheet1!$A$2:$A$6</c:f>
              <c:numCache>
                <c:formatCode>m/d/yy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27</c:v>
                </c:pt>
                <c:pt idx="4">
                  <c:v>32</c:v>
                </c:pt>
              </c:numCache>
            </c:numRef>
          </c:val>
          <c:extLst>
            <c:ext xmlns:c16="http://schemas.microsoft.com/office/drawing/2014/chart" uri="{C3380CC4-5D6E-409C-BE32-E72D297353CC}">
              <c16:uniqueId val="{00000000-8ABD-40D6-A0D5-535FE4D96CDB}"/>
            </c:ext>
          </c:extLst>
        </c:ser>
        <c:ser>
          <c:idx val="1"/>
          <c:order val="1"/>
          <c:tx>
            <c:strRef>
              <c:f>Sheet1!$C$1</c:f>
              <c:strCache>
                <c:ptCount val="1"/>
                <c:pt idx="0">
                  <c:v>Series 3</c:v>
                </c:pt>
              </c:strCache>
            </c:strRef>
          </c:tx>
          <c:spPr>
            <a:solidFill>
              <a:srgbClr val="D981B2"/>
            </a:solidFill>
            <a:ln w="25304">
              <a:noFill/>
            </a:ln>
          </c:spPr>
          <c:cat>
            <c:numRef>
              <c:f>Sheet1!$A$2:$A$6</c:f>
              <c:numCache>
                <c:formatCode>m/d/yy</c:formatCode>
                <c:ptCount val="5"/>
                <c:pt idx="0">
                  <c:v>37377</c:v>
                </c:pt>
                <c:pt idx="1">
                  <c:v>37408</c:v>
                </c:pt>
                <c:pt idx="2">
                  <c:v>37438</c:v>
                </c:pt>
                <c:pt idx="3">
                  <c:v>37469</c:v>
                </c:pt>
                <c:pt idx="4">
                  <c:v>37500</c:v>
                </c:pt>
              </c:numCache>
            </c:numRef>
          </c:cat>
          <c:val>
            <c:numRef>
              <c:f>Sheet1!$C$2:$C$6</c:f>
              <c:numCache>
                <c:formatCode>General</c:formatCode>
                <c:ptCount val="5"/>
                <c:pt idx="0">
                  <c:v>25</c:v>
                </c:pt>
                <c:pt idx="1">
                  <c:v>45</c:v>
                </c:pt>
                <c:pt idx="2">
                  <c:v>20</c:v>
                </c:pt>
                <c:pt idx="3">
                  <c:v>24</c:v>
                </c:pt>
                <c:pt idx="4">
                  <c:v>26</c:v>
                </c:pt>
              </c:numCache>
            </c:numRef>
          </c:val>
          <c:extLst>
            <c:ext xmlns:c16="http://schemas.microsoft.com/office/drawing/2014/chart" uri="{C3380CC4-5D6E-409C-BE32-E72D297353CC}">
              <c16:uniqueId val="{00000001-8ABD-40D6-A0D5-535FE4D96CDB}"/>
            </c:ext>
          </c:extLst>
        </c:ser>
        <c:ser>
          <c:idx val="2"/>
          <c:order val="2"/>
          <c:tx>
            <c:strRef>
              <c:f>Sheet1!$D$1</c:f>
              <c:strCache>
                <c:ptCount val="1"/>
                <c:pt idx="0">
                  <c:v>Series 2</c:v>
                </c:pt>
              </c:strCache>
            </c:strRef>
          </c:tx>
          <c:spPr>
            <a:solidFill>
              <a:schemeClr val="bg1">
                <a:lumMod val="75000"/>
              </a:schemeClr>
            </a:solidFill>
            <a:ln w="25304">
              <a:noFill/>
            </a:ln>
          </c:spPr>
          <c:cat>
            <c:numRef>
              <c:f>Sheet1!$A$2:$A$6</c:f>
              <c:numCache>
                <c:formatCode>m/d/yy</c:formatCode>
                <c:ptCount val="5"/>
                <c:pt idx="0">
                  <c:v>37377</c:v>
                </c:pt>
                <c:pt idx="1">
                  <c:v>37408</c:v>
                </c:pt>
                <c:pt idx="2">
                  <c:v>37438</c:v>
                </c:pt>
                <c:pt idx="3">
                  <c:v>37469</c:v>
                </c:pt>
                <c:pt idx="4">
                  <c:v>37500</c:v>
                </c:pt>
              </c:numCache>
            </c:numRef>
          </c:cat>
          <c:val>
            <c:numRef>
              <c:f>Sheet1!$D$2:$D$6</c:f>
              <c:numCache>
                <c:formatCode>General</c:formatCode>
                <c:ptCount val="5"/>
                <c:pt idx="0">
                  <c:v>22</c:v>
                </c:pt>
                <c:pt idx="1">
                  <c:v>12</c:v>
                </c:pt>
                <c:pt idx="2">
                  <c:v>12</c:v>
                </c:pt>
                <c:pt idx="3">
                  <c:v>21</c:v>
                </c:pt>
                <c:pt idx="4">
                  <c:v>28</c:v>
                </c:pt>
              </c:numCache>
            </c:numRef>
          </c:val>
          <c:extLst>
            <c:ext xmlns:c16="http://schemas.microsoft.com/office/drawing/2014/chart" uri="{C3380CC4-5D6E-409C-BE32-E72D297353CC}">
              <c16:uniqueId val="{00000002-8ABD-40D6-A0D5-535FE4D96CDB}"/>
            </c:ext>
          </c:extLst>
        </c:ser>
        <c:ser>
          <c:idx val="3"/>
          <c:order val="3"/>
          <c:tx>
            <c:strRef>
              <c:f>Sheet1!$E$1</c:f>
              <c:strCache>
                <c:ptCount val="1"/>
                <c:pt idx="0">
                  <c:v>Series 4</c:v>
                </c:pt>
              </c:strCache>
            </c:strRef>
          </c:tx>
          <c:spPr>
            <a:solidFill>
              <a:srgbClr val="7FC4C9"/>
            </a:solidFill>
            <a:ln w="25400">
              <a:noFill/>
            </a:ln>
          </c:spPr>
          <c:cat>
            <c:numRef>
              <c:f>Sheet1!$A$2:$A$6</c:f>
              <c:numCache>
                <c:formatCode>m/d/yy</c:formatCode>
                <c:ptCount val="5"/>
                <c:pt idx="0">
                  <c:v>37377</c:v>
                </c:pt>
                <c:pt idx="1">
                  <c:v>37408</c:v>
                </c:pt>
                <c:pt idx="2">
                  <c:v>37438</c:v>
                </c:pt>
                <c:pt idx="3">
                  <c:v>37469</c:v>
                </c:pt>
                <c:pt idx="4">
                  <c:v>37500</c:v>
                </c:pt>
              </c:numCache>
            </c:numRef>
          </c:cat>
          <c:val>
            <c:numRef>
              <c:f>Sheet1!$E$2:$E$6</c:f>
              <c:numCache>
                <c:formatCode>General</c:formatCode>
                <c:ptCount val="5"/>
                <c:pt idx="0">
                  <c:v>18</c:v>
                </c:pt>
                <c:pt idx="1">
                  <c:v>12</c:v>
                </c:pt>
                <c:pt idx="2">
                  <c:v>11</c:v>
                </c:pt>
                <c:pt idx="3">
                  <c:v>13</c:v>
                </c:pt>
                <c:pt idx="4">
                  <c:v>12</c:v>
                </c:pt>
              </c:numCache>
            </c:numRef>
          </c:val>
          <c:extLst>
            <c:ext xmlns:c16="http://schemas.microsoft.com/office/drawing/2014/chart" uri="{C3380CC4-5D6E-409C-BE32-E72D297353CC}">
              <c16:uniqueId val="{00000003-8ABD-40D6-A0D5-535FE4D96CDB}"/>
            </c:ext>
          </c:extLst>
        </c:ser>
        <c:dLbls>
          <c:showLegendKey val="0"/>
          <c:showVal val="0"/>
          <c:showCatName val="0"/>
          <c:showSerName val="0"/>
          <c:showPercent val="0"/>
          <c:showBubbleSize val="0"/>
        </c:dLbls>
        <c:axId val="24094976"/>
        <c:axId val="54345728"/>
      </c:areaChart>
      <c:dateAx>
        <c:axId val="24094976"/>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vert="horz"/>
          <a:lstStyle/>
          <a:p>
            <a:pPr>
              <a:defRPr/>
            </a:pPr>
            <a:endParaRPr lang="en-US"/>
          </a:p>
        </c:txPr>
        <c:crossAx val="54345728"/>
        <c:crosses val="autoZero"/>
        <c:auto val="1"/>
        <c:lblOffset val="100"/>
        <c:baseTimeUnit val="months"/>
      </c:dateAx>
      <c:valAx>
        <c:axId val="54345728"/>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vert="horz"/>
          <a:lstStyle/>
          <a:p>
            <a:pPr>
              <a:defRPr/>
            </a:pPr>
            <a:endParaRPr lang="en-US"/>
          </a:p>
        </c:txPr>
        <c:crossAx val="24094976"/>
        <c:crosses val="autoZero"/>
        <c:crossBetween val="midCat"/>
      </c:valAx>
      <c:spPr>
        <a:noFill/>
        <a:ln w="25380">
          <a:noFill/>
        </a:ln>
      </c:spPr>
    </c:plotArea>
    <c:plotVisOnly val="1"/>
    <c:dispBlanksAs val="zero"/>
    <c:showDLblsOverMax val="0"/>
  </c:chart>
  <c:spPr>
    <a:noFill/>
    <a:ln>
      <a:noFill/>
    </a:ln>
  </c:spPr>
  <c:txPr>
    <a:bodyPr/>
    <a:lstStyle/>
    <a:p>
      <a:pPr>
        <a:defRPr lang="zh-CN" sz="1100">
          <a:solidFill>
            <a:schemeClr val="bg1">
              <a:lumMod val="50000"/>
            </a:schemeClr>
          </a:solidFill>
          <a:latin typeface="Arial"/>
          <a:ea typeface="微软雅黑"/>
          <a:cs typeface="Helvetica Neue"/>
          <a:sym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3E79D9-4245-43AF-B814-0F94C8CEF425}" type="doc">
      <dgm:prSet loTypeId="urn:microsoft.com/office/officeart/2005/8/layout/pyramid1#1" loCatId="pyramid" qsTypeId="urn:microsoft.com/office/officeart/2005/8/quickstyle/simple1#1" qsCatId="simple" csTypeId="urn:microsoft.com/office/officeart/2005/8/colors/accent1_2#1" csCatId="accent1" phldr="1"/>
      <dgm:spPr/>
    </dgm:pt>
    <dgm:pt modelId="{406E0277-7C1F-4E0F-B74F-1424948DDA69}">
      <dgm:prSet phldrT="[Text]" custT="1"/>
      <dgm:spPr>
        <a:solidFill>
          <a:srgbClr val="7FC4C9"/>
        </a:solidFill>
        <a:ln>
          <a:noFill/>
        </a:ln>
      </dgm:spPr>
      <dgm:t>
        <a:bodyPr/>
        <a:lstStyle/>
        <a:p>
          <a:r>
            <a:rPr lang="en-US" sz="1100" b="1">
              <a:solidFill>
                <a:schemeClr val="bg1"/>
              </a:solidFill>
              <a:latin typeface="Arial"/>
              <a:ea typeface="微软雅黑"/>
              <a:cs typeface="Open Sans" panose="020B0606030504020204" pitchFamily="34" charset="0"/>
              <a:sym typeface="Arial"/>
            </a:rPr>
            <a:t>Award</a:t>
          </a:r>
        </a:p>
      </dgm:t>
    </dgm:pt>
    <dgm:pt modelId="{49D1394B-C2BB-47D1-9235-7D05B576DE88}" type="parTrans" cxnId="{A770AAF9-7614-465A-AD40-89CC0A7B7CF4}">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861F24C0-54DE-4123-893F-7BD9C56EB5BD}" type="sibTrans" cxnId="{A770AAF9-7614-465A-AD40-89CC0A7B7CF4}">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C2324152-CDC3-46F4-B4A0-ED7BF429ECA2}">
      <dgm:prSet phldrT="[Text]" custT="1"/>
      <dgm:spPr>
        <a:solidFill>
          <a:srgbClr val="D981B2"/>
        </a:solidFill>
        <a:ln>
          <a:noFill/>
        </a:ln>
      </dgm:spPr>
      <dgm:t>
        <a:bodyPr/>
        <a:lstStyle/>
        <a:p>
          <a:r>
            <a:rPr lang="en-US" sz="1200" b="1" dirty="0">
              <a:solidFill>
                <a:schemeClr val="bg1"/>
              </a:solidFill>
              <a:latin typeface="Arial"/>
              <a:ea typeface="微软雅黑"/>
              <a:cs typeface="Open Sans" panose="020B0606030504020204" pitchFamily="34" charset="0"/>
              <a:sym typeface="Arial"/>
            </a:rPr>
            <a:t>Best Place</a:t>
          </a:r>
        </a:p>
      </dgm:t>
    </dgm:pt>
    <dgm:pt modelId="{44A8B208-4DDC-493A-99EF-E101AC7ADAEA}" type="parTrans" cxnId="{347923D9-F0BD-4CFC-BDD6-22A94E6766C4}">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28ECEC3A-8288-4FE2-8C9B-4276466E655B}" type="sibTrans" cxnId="{347923D9-F0BD-4CFC-BDD6-22A94E6766C4}">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EF52F744-B66B-4375-857B-4E02A8BA3969}">
      <dgm:prSet phldrT="[Text]" custT="1"/>
      <dgm:spPr>
        <a:solidFill>
          <a:srgbClr val="D981B2"/>
        </a:solidFill>
        <a:ln>
          <a:noFill/>
        </a:ln>
      </dgm:spPr>
      <dgm:t>
        <a:bodyPr/>
        <a:lstStyle/>
        <a:p>
          <a:r>
            <a:rPr lang="en-US" sz="1200" b="1">
              <a:solidFill>
                <a:schemeClr val="bg1"/>
              </a:solidFill>
              <a:latin typeface="Arial"/>
              <a:ea typeface="微软雅黑"/>
              <a:cs typeface="Open Sans" panose="020B0606030504020204" pitchFamily="34" charset="0"/>
              <a:sym typeface="Arial"/>
            </a:rPr>
            <a:t>Basic Resource</a:t>
          </a:r>
        </a:p>
      </dgm:t>
    </dgm:pt>
    <dgm:pt modelId="{FB2D82A0-9417-45CD-B750-9545EE6A2CF2}" type="parTrans" cxnId="{BA79C5F9-A288-45AE-B0FF-A029C4B651E8}">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6C1A34CA-BF88-495C-B403-F0438BFDF1EF}" type="sibTrans" cxnId="{BA79C5F9-A288-45AE-B0FF-A029C4B651E8}">
      <dgm:prSet/>
      <dgm:spPr/>
      <dgm:t>
        <a:bodyPr/>
        <a:lstStyle/>
        <a:p>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D2EA0DA8-E861-4F67-BA8E-C3FDF3246565}">
      <dgm:prSet phldrT="[Text]" custT="1"/>
      <dgm:spPr>
        <a:solidFill>
          <a:srgbClr val="7FC4C9"/>
        </a:solidFill>
        <a:ln>
          <a:noFill/>
        </a:ln>
      </dgm:spPr>
      <dgm:t>
        <a:bodyPr/>
        <a:lstStyle/>
        <a:p>
          <a:r>
            <a:rPr lang="en-US" sz="1200" b="1">
              <a:solidFill>
                <a:schemeClr val="bg1"/>
              </a:solidFill>
              <a:latin typeface="Arial"/>
              <a:ea typeface="微软雅黑"/>
              <a:cs typeface="Open Sans" panose="020B0606030504020204" pitchFamily="34" charset="0"/>
              <a:sym typeface="Arial"/>
            </a:rPr>
            <a:t>Good Worker</a:t>
          </a:r>
        </a:p>
      </dgm:t>
    </dgm:pt>
    <dgm:pt modelId="{8B1F9992-8417-4576-BCF4-71CB0AE66845}" type="parTrans" cxnId="{4C211954-A8F0-4715-A8A2-7CCE2EA33D46}">
      <dgm:prSet/>
      <dgm:spPr/>
      <dgm:t>
        <a:bodyPr/>
        <a:lstStyle/>
        <a:p>
          <a:endParaRPr lang="en-US"/>
        </a:p>
      </dgm:t>
    </dgm:pt>
    <dgm:pt modelId="{DD3403F9-73FE-4FCF-A0F9-B3E3A973D5F7}" type="sibTrans" cxnId="{4C211954-A8F0-4715-A8A2-7CCE2EA33D46}">
      <dgm:prSet/>
      <dgm:spPr/>
      <dgm:t>
        <a:bodyPr/>
        <a:lstStyle/>
        <a:p>
          <a:endParaRPr lang="en-US"/>
        </a:p>
      </dgm:t>
    </dgm:pt>
    <dgm:pt modelId="{8CE022B5-95EC-43D5-8AB2-C6CF547DC907}" type="pres">
      <dgm:prSet presAssocID="{083E79D9-4245-43AF-B814-0F94C8CEF425}" presName="Name0" presStyleCnt="0">
        <dgm:presLayoutVars>
          <dgm:dir/>
          <dgm:animLvl val="lvl"/>
          <dgm:resizeHandles val="exact"/>
        </dgm:presLayoutVars>
      </dgm:prSet>
      <dgm:spPr/>
    </dgm:pt>
    <dgm:pt modelId="{FB6BCE7E-A41C-42DB-AF08-AC42C61BF1E3}" type="pres">
      <dgm:prSet presAssocID="{406E0277-7C1F-4E0F-B74F-1424948DDA69}" presName="Name8" presStyleCnt="0"/>
      <dgm:spPr/>
    </dgm:pt>
    <dgm:pt modelId="{8F9C377E-C7D7-41C7-AB7B-17FEE9DE2A63}" type="pres">
      <dgm:prSet presAssocID="{406E0277-7C1F-4E0F-B74F-1424948DDA69}" presName="level" presStyleLbl="node1" presStyleIdx="0" presStyleCnt="4">
        <dgm:presLayoutVars>
          <dgm:chMax val="1"/>
          <dgm:bulletEnabled val="1"/>
        </dgm:presLayoutVars>
      </dgm:prSet>
      <dgm:spPr/>
    </dgm:pt>
    <dgm:pt modelId="{C0AE8062-83C6-4839-8A05-9CD899F802AC}" type="pres">
      <dgm:prSet presAssocID="{406E0277-7C1F-4E0F-B74F-1424948DDA69}" presName="levelTx" presStyleLbl="revTx" presStyleIdx="0" presStyleCnt="0">
        <dgm:presLayoutVars>
          <dgm:chMax val="1"/>
          <dgm:bulletEnabled val="1"/>
        </dgm:presLayoutVars>
      </dgm:prSet>
      <dgm:spPr/>
    </dgm:pt>
    <dgm:pt modelId="{9F373CA3-CE02-4B9C-B4AA-F63653950AEE}" type="pres">
      <dgm:prSet presAssocID="{C2324152-CDC3-46F4-B4A0-ED7BF429ECA2}" presName="Name8" presStyleCnt="0"/>
      <dgm:spPr/>
    </dgm:pt>
    <dgm:pt modelId="{6805A852-822A-4D8F-80CF-373D974A3DB3}" type="pres">
      <dgm:prSet presAssocID="{C2324152-CDC3-46F4-B4A0-ED7BF429ECA2}" presName="level" presStyleLbl="node1" presStyleIdx="1" presStyleCnt="4">
        <dgm:presLayoutVars>
          <dgm:chMax val="1"/>
          <dgm:bulletEnabled val="1"/>
        </dgm:presLayoutVars>
      </dgm:prSet>
      <dgm:spPr/>
    </dgm:pt>
    <dgm:pt modelId="{EC2607F1-1A0B-456F-82C5-BAAB085C98F4}" type="pres">
      <dgm:prSet presAssocID="{C2324152-CDC3-46F4-B4A0-ED7BF429ECA2}" presName="levelTx" presStyleLbl="revTx" presStyleIdx="0" presStyleCnt="0">
        <dgm:presLayoutVars>
          <dgm:chMax val="1"/>
          <dgm:bulletEnabled val="1"/>
        </dgm:presLayoutVars>
      </dgm:prSet>
      <dgm:spPr/>
    </dgm:pt>
    <dgm:pt modelId="{63B31C9D-2454-43A2-8D06-EA2E085F4CC6}" type="pres">
      <dgm:prSet presAssocID="{D2EA0DA8-E861-4F67-BA8E-C3FDF3246565}" presName="Name8" presStyleCnt="0"/>
      <dgm:spPr/>
    </dgm:pt>
    <dgm:pt modelId="{F07DB1AA-DA07-4F49-966B-FC7576517271}" type="pres">
      <dgm:prSet presAssocID="{D2EA0DA8-E861-4F67-BA8E-C3FDF3246565}" presName="level" presStyleLbl="node1" presStyleIdx="2" presStyleCnt="4">
        <dgm:presLayoutVars>
          <dgm:chMax val="1"/>
          <dgm:bulletEnabled val="1"/>
        </dgm:presLayoutVars>
      </dgm:prSet>
      <dgm:spPr/>
    </dgm:pt>
    <dgm:pt modelId="{A9112F95-3FC3-4424-ABB6-80530BF135C2}" type="pres">
      <dgm:prSet presAssocID="{D2EA0DA8-E861-4F67-BA8E-C3FDF3246565}" presName="levelTx" presStyleLbl="revTx" presStyleIdx="0" presStyleCnt="0">
        <dgm:presLayoutVars>
          <dgm:chMax val="1"/>
          <dgm:bulletEnabled val="1"/>
        </dgm:presLayoutVars>
      </dgm:prSet>
      <dgm:spPr/>
    </dgm:pt>
    <dgm:pt modelId="{BF650357-F437-4C12-A7A5-A1C18FE9D594}" type="pres">
      <dgm:prSet presAssocID="{EF52F744-B66B-4375-857B-4E02A8BA3969}" presName="Name8" presStyleCnt="0"/>
      <dgm:spPr/>
    </dgm:pt>
    <dgm:pt modelId="{F0086C54-1E93-420E-B67E-7518A0744D6F}" type="pres">
      <dgm:prSet presAssocID="{EF52F744-B66B-4375-857B-4E02A8BA3969}" presName="level" presStyleLbl="node1" presStyleIdx="3" presStyleCnt="4">
        <dgm:presLayoutVars>
          <dgm:chMax val="1"/>
          <dgm:bulletEnabled val="1"/>
        </dgm:presLayoutVars>
      </dgm:prSet>
      <dgm:spPr/>
    </dgm:pt>
    <dgm:pt modelId="{77DA082C-9E30-4A87-862D-B63B6CDA506A}" type="pres">
      <dgm:prSet presAssocID="{EF52F744-B66B-4375-857B-4E02A8BA3969}" presName="levelTx" presStyleLbl="revTx" presStyleIdx="0" presStyleCnt="0">
        <dgm:presLayoutVars>
          <dgm:chMax val="1"/>
          <dgm:bulletEnabled val="1"/>
        </dgm:presLayoutVars>
      </dgm:prSet>
      <dgm:spPr/>
    </dgm:pt>
  </dgm:ptLst>
  <dgm:cxnLst>
    <dgm:cxn modelId="{B3A0212F-77E1-45AC-B5C8-3E6BDD8E7358}" type="presOf" srcId="{D2EA0DA8-E861-4F67-BA8E-C3FDF3246565}" destId="{F07DB1AA-DA07-4F49-966B-FC7576517271}" srcOrd="0" destOrd="0" presId="urn:microsoft.com/office/officeart/2005/8/layout/pyramid1#1"/>
    <dgm:cxn modelId="{1B180B4B-8125-4A50-8F6C-9BDB115BBA07}" type="presOf" srcId="{EF52F744-B66B-4375-857B-4E02A8BA3969}" destId="{77DA082C-9E30-4A87-862D-B63B6CDA506A}" srcOrd="1" destOrd="0" presId="urn:microsoft.com/office/officeart/2005/8/layout/pyramid1#1"/>
    <dgm:cxn modelId="{70F5CF6C-3461-40B6-A361-007312E8078A}" type="presOf" srcId="{406E0277-7C1F-4E0F-B74F-1424948DDA69}" destId="{8F9C377E-C7D7-41C7-AB7B-17FEE9DE2A63}" srcOrd="0" destOrd="0" presId="urn:microsoft.com/office/officeart/2005/8/layout/pyramid1#1"/>
    <dgm:cxn modelId="{4C211954-A8F0-4715-A8A2-7CCE2EA33D46}" srcId="{083E79D9-4245-43AF-B814-0F94C8CEF425}" destId="{D2EA0DA8-E861-4F67-BA8E-C3FDF3246565}" srcOrd="2" destOrd="0" parTransId="{8B1F9992-8417-4576-BCF4-71CB0AE66845}" sibTransId="{DD3403F9-73FE-4FCF-A0F9-B3E3A973D5F7}"/>
    <dgm:cxn modelId="{1223CD82-9A3F-42C2-A7B0-291C49DEC746}" type="presOf" srcId="{EF52F744-B66B-4375-857B-4E02A8BA3969}" destId="{F0086C54-1E93-420E-B67E-7518A0744D6F}" srcOrd="0" destOrd="0" presId="urn:microsoft.com/office/officeart/2005/8/layout/pyramid1#1"/>
    <dgm:cxn modelId="{E82A2BA0-22CF-46EE-A3F7-910C395C9F64}" type="presOf" srcId="{D2EA0DA8-E861-4F67-BA8E-C3FDF3246565}" destId="{A9112F95-3FC3-4424-ABB6-80530BF135C2}" srcOrd="1" destOrd="0" presId="urn:microsoft.com/office/officeart/2005/8/layout/pyramid1#1"/>
    <dgm:cxn modelId="{347923D9-F0BD-4CFC-BDD6-22A94E6766C4}" srcId="{083E79D9-4245-43AF-B814-0F94C8CEF425}" destId="{C2324152-CDC3-46F4-B4A0-ED7BF429ECA2}" srcOrd="1" destOrd="0" parTransId="{44A8B208-4DDC-493A-99EF-E101AC7ADAEA}" sibTransId="{28ECEC3A-8288-4FE2-8C9B-4276466E655B}"/>
    <dgm:cxn modelId="{C2BBC1DD-5A0A-4EBC-8904-19DA8B175112}" type="presOf" srcId="{C2324152-CDC3-46F4-B4A0-ED7BF429ECA2}" destId="{EC2607F1-1A0B-456F-82C5-BAAB085C98F4}" srcOrd="1" destOrd="0" presId="urn:microsoft.com/office/officeart/2005/8/layout/pyramid1#1"/>
    <dgm:cxn modelId="{4A05FADF-C2D2-49FC-A326-C7C46635043C}" type="presOf" srcId="{C2324152-CDC3-46F4-B4A0-ED7BF429ECA2}" destId="{6805A852-822A-4D8F-80CF-373D974A3DB3}" srcOrd="0" destOrd="0" presId="urn:microsoft.com/office/officeart/2005/8/layout/pyramid1#1"/>
    <dgm:cxn modelId="{AA7659E9-D1E9-46E9-878A-FA5BBAED4768}" type="presOf" srcId="{406E0277-7C1F-4E0F-B74F-1424948DDA69}" destId="{C0AE8062-83C6-4839-8A05-9CD899F802AC}" srcOrd="1" destOrd="0" presId="urn:microsoft.com/office/officeart/2005/8/layout/pyramid1#1"/>
    <dgm:cxn modelId="{A770AAF9-7614-465A-AD40-89CC0A7B7CF4}" srcId="{083E79D9-4245-43AF-B814-0F94C8CEF425}" destId="{406E0277-7C1F-4E0F-B74F-1424948DDA69}" srcOrd="0" destOrd="0" parTransId="{49D1394B-C2BB-47D1-9235-7D05B576DE88}" sibTransId="{861F24C0-54DE-4123-893F-7BD9C56EB5BD}"/>
    <dgm:cxn modelId="{BA79C5F9-A288-45AE-B0FF-A029C4B651E8}" srcId="{083E79D9-4245-43AF-B814-0F94C8CEF425}" destId="{EF52F744-B66B-4375-857B-4E02A8BA3969}" srcOrd="3" destOrd="0" parTransId="{FB2D82A0-9417-45CD-B750-9545EE6A2CF2}" sibTransId="{6C1A34CA-BF88-495C-B403-F0438BFDF1EF}"/>
    <dgm:cxn modelId="{861FA8FB-A1A1-47E5-BE94-CA31E7BFE89A}" type="presOf" srcId="{083E79D9-4245-43AF-B814-0F94C8CEF425}" destId="{8CE022B5-95EC-43D5-8AB2-C6CF547DC907}" srcOrd="0" destOrd="0" presId="urn:microsoft.com/office/officeart/2005/8/layout/pyramid1#1"/>
    <dgm:cxn modelId="{31DB6A9A-3396-4933-B73E-F4CB6CF2EEC2}" type="presParOf" srcId="{8CE022B5-95EC-43D5-8AB2-C6CF547DC907}" destId="{FB6BCE7E-A41C-42DB-AF08-AC42C61BF1E3}" srcOrd="0" destOrd="0" presId="urn:microsoft.com/office/officeart/2005/8/layout/pyramid1#1"/>
    <dgm:cxn modelId="{D1357F0B-E8B6-4780-BEB4-EE17A7A55EDB}" type="presParOf" srcId="{FB6BCE7E-A41C-42DB-AF08-AC42C61BF1E3}" destId="{8F9C377E-C7D7-41C7-AB7B-17FEE9DE2A63}" srcOrd="0" destOrd="0" presId="urn:microsoft.com/office/officeart/2005/8/layout/pyramid1#1"/>
    <dgm:cxn modelId="{D9CB4D4E-8B6C-4B78-AC87-CA7B5A80944D}" type="presParOf" srcId="{FB6BCE7E-A41C-42DB-AF08-AC42C61BF1E3}" destId="{C0AE8062-83C6-4839-8A05-9CD899F802AC}" srcOrd="1" destOrd="0" presId="urn:microsoft.com/office/officeart/2005/8/layout/pyramid1#1"/>
    <dgm:cxn modelId="{15F01B14-51C2-4575-A873-8244EB08CB54}" type="presParOf" srcId="{8CE022B5-95EC-43D5-8AB2-C6CF547DC907}" destId="{9F373CA3-CE02-4B9C-B4AA-F63653950AEE}" srcOrd="1" destOrd="0" presId="urn:microsoft.com/office/officeart/2005/8/layout/pyramid1#1"/>
    <dgm:cxn modelId="{8176A833-08B2-495C-B73C-F8F7E5A445B8}" type="presParOf" srcId="{9F373CA3-CE02-4B9C-B4AA-F63653950AEE}" destId="{6805A852-822A-4D8F-80CF-373D974A3DB3}" srcOrd="0" destOrd="0" presId="urn:microsoft.com/office/officeart/2005/8/layout/pyramid1#1"/>
    <dgm:cxn modelId="{E6149256-D7F1-4BF8-B826-0D48167014C4}" type="presParOf" srcId="{9F373CA3-CE02-4B9C-B4AA-F63653950AEE}" destId="{EC2607F1-1A0B-456F-82C5-BAAB085C98F4}" srcOrd="1" destOrd="0" presId="urn:microsoft.com/office/officeart/2005/8/layout/pyramid1#1"/>
    <dgm:cxn modelId="{C121B92B-C81E-48C4-B437-17A0F31DFF49}" type="presParOf" srcId="{8CE022B5-95EC-43D5-8AB2-C6CF547DC907}" destId="{63B31C9D-2454-43A2-8D06-EA2E085F4CC6}" srcOrd="2" destOrd="0" presId="urn:microsoft.com/office/officeart/2005/8/layout/pyramid1#1"/>
    <dgm:cxn modelId="{A17C623D-0B02-4AAA-AFAF-387148CD6CCC}" type="presParOf" srcId="{63B31C9D-2454-43A2-8D06-EA2E085F4CC6}" destId="{F07DB1AA-DA07-4F49-966B-FC7576517271}" srcOrd="0" destOrd="0" presId="urn:microsoft.com/office/officeart/2005/8/layout/pyramid1#1"/>
    <dgm:cxn modelId="{89517F5E-4233-4552-9ACC-564D207E4757}" type="presParOf" srcId="{63B31C9D-2454-43A2-8D06-EA2E085F4CC6}" destId="{A9112F95-3FC3-4424-ABB6-80530BF135C2}" srcOrd="1" destOrd="0" presId="urn:microsoft.com/office/officeart/2005/8/layout/pyramid1#1"/>
    <dgm:cxn modelId="{77B0126B-D5F8-4950-BDBC-E5B14DAAB1E2}" type="presParOf" srcId="{8CE022B5-95EC-43D5-8AB2-C6CF547DC907}" destId="{BF650357-F437-4C12-A7A5-A1C18FE9D594}" srcOrd="3" destOrd="0" presId="urn:microsoft.com/office/officeart/2005/8/layout/pyramid1#1"/>
    <dgm:cxn modelId="{D6B9665F-B5D9-4A25-B75C-6AB6A050BE7D}" type="presParOf" srcId="{BF650357-F437-4C12-A7A5-A1C18FE9D594}" destId="{F0086C54-1E93-420E-B67E-7518A0744D6F}" srcOrd="0" destOrd="0" presId="urn:microsoft.com/office/officeart/2005/8/layout/pyramid1#1"/>
    <dgm:cxn modelId="{76B7FB15-A82D-46B2-9CA0-B103AE6821B7}" type="presParOf" srcId="{BF650357-F437-4C12-A7A5-A1C18FE9D594}" destId="{77DA082C-9E30-4A87-862D-B63B6CDA506A}" srcOrd="1" destOrd="0" presId="urn:microsoft.com/office/officeart/2005/8/layout/pyramid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377E-C7D7-41C7-AB7B-17FEE9DE2A63}">
      <dsp:nvSpPr>
        <dsp:cNvPr id="0" name=""/>
        <dsp:cNvSpPr/>
      </dsp:nvSpPr>
      <dsp:spPr>
        <a:xfrm>
          <a:off x="1713562" y="0"/>
          <a:ext cx="1142375" cy="761583"/>
        </a:xfrm>
        <a:prstGeom prst="trapezoid">
          <a:avLst>
            <a:gd name="adj" fmla="val 75000"/>
          </a:avLst>
        </a:prstGeom>
        <a:solidFill>
          <a:srgbClr val="7FC4C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Arial"/>
              <a:ea typeface="微软雅黑"/>
              <a:cs typeface="Open Sans" panose="020B0606030504020204" pitchFamily="34" charset="0"/>
              <a:sym typeface="Arial"/>
            </a:rPr>
            <a:t>Award</a:t>
          </a:r>
        </a:p>
      </dsp:txBody>
      <dsp:txXfrm>
        <a:off x="1713562" y="0"/>
        <a:ext cx="1142375" cy="761583"/>
      </dsp:txXfrm>
    </dsp:sp>
    <dsp:sp modelId="{6805A852-822A-4D8F-80CF-373D974A3DB3}">
      <dsp:nvSpPr>
        <dsp:cNvPr id="0" name=""/>
        <dsp:cNvSpPr/>
      </dsp:nvSpPr>
      <dsp:spPr>
        <a:xfrm>
          <a:off x="1142375" y="761583"/>
          <a:ext cx="2284750" cy="761583"/>
        </a:xfrm>
        <a:prstGeom prst="trapezoid">
          <a:avLst>
            <a:gd name="adj" fmla="val 75000"/>
          </a:avLst>
        </a:prstGeom>
        <a:solidFill>
          <a:srgbClr val="D981B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rial"/>
              <a:ea typeface="微软雅黑"/>
              <a:cs typeface="Open Sans" panose="020B0606030504020204" pitchFamily="34" charset="0"/>
              <a:sym typeface="Arial"/>
            </a:rPr>
            <a:t>Best Place</a:t>
          </a:r>
        </a:p>
      </dsp:txBody>
      <dsp:txXfrm>
        <a:off x="1542206" y="761583"/>
        <a:ext cx="1485087" cy="761583"/>
      </dsp:txXfrm>
    </dsp:sp>
    <dsp:sp modelId="{F07DB1AA-DA07-4F49-966B-FC7576517271}">
      <dsp:nvSpPr>
        <dsp:cNvPr id="0" name=""/>
        <dsp:cNvSpPr/>
      </dsp:nvSpPr>
      <dsp:spPr>
        <a:xfrm>
          <a:off x="571187" y="1523166"/>
          <a:ext cx="3427125" cy="761583"/>
        </a:xfrm>
        <a:prstGeom prst="trapezoid">
          <a:avLst>
            <a:gd name="adj" fmla="val 75000"/>
          </a:avLst>
        </a:prstGeom>
        <a:solidFill>
          <a:srgbClr val="7FC4C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Arial"/>
              <a:ea typeface="微软雅黑"/>
              <a:cs typeface="Open Sans" panose="020B0606030504020204" pitchFamily="34" charset="0"/>
              <a:sym typeface="Arial"/>
            </a:rPr>
            <a:t>Good Worker</a:t>
          </a:r>
        </a:p>
      </dsp:txBody>
      <dsp:txXfrm>
        <a:off x="1170934" y="1523166"/>
        <a:ext cx="2227631" cy="761583"/>
      </dsp:txXfrm>
    </dsp:sp>
    <dsp:sp modelId="{F0086C54-1E93-420E-B67E-7518A0744D6F}">
      <dsp:nvSpPr>
        <dsp:cNvPr id="0" name=""/>
        <dsp:cNvSpPr/>
      </dsp:nvSpPr>
      <dsp:spPr>
        <a:xfrm>
          <a:off x="0" y="2284749"/>
          <a:ext cx="4569501" cy="761583"/>
        </a:xfrm>
        <a:prstGeom prst="trapezoid">
          <a:avLst>
            <a:gd name="adj" fmla="val 75000"/>
          </a:avLst>
        </a:prstGeom>
        <a:solidFill>
          <a:srgbClr val="D981B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bg1"/>
              </a:solidFill>
              <a:latin typeface="Arial"/>
              <a:ea typeface="微软雅黑"/>
              <a:cs typeface="Open Sans" panose="020B0606030504020204" pitchFamily="34" charset="0"/>
              <a:sym typeface="Arial"/>
            </a:rPr>
            <a:t>Basic Resource</a:t>
          </a:r>
        </a:p>
      </dsp:txBody>
      <dsp:txXfrm>
        <a:off x="799662" y="2284749"/>
        <a:ext cx="2970175" cy="7615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2023/10/29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4266356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123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screen">
                <a:grayscl/>
                <a:extLst>
                  <a:ext uri="{BEBA8EAE-BF5A-486C-A8C5-ECC9F3942E4B}">
                    <a14:imgProps xmlns:a14="http://schemas.microsoft.com/office/drawing/2010/main">
                      <a14:imgLayer r:embed="rId4">
                        <a14:imgEffect>
                          <a14:colorTemperature colorTemp="2000"/>
                        </a14:imgEffect>
                      </a14:imgLayer>
                    </a14:imgProps>
                  </a:ext>
                  <a:ext uri="{28A0092B-C50C-407E-A947-70E740481C1C}">
                    <a14:useLocalDpi xmlns:a14="http://schemas.microsoft.com/office/drawing/2010/main"/>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10/29/2023</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96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10/29/2023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3229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10/29/2023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10/29/2023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10/29/2023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10/29/2023</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775322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2023/10/29</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2851071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2023/10/29</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219042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73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2023/10/29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2023/10/29</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10/29/2023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801"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806" r:id="rId15"/>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29265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notesSlide" Target="../notesSlides/notesSlide1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slideLayout" Target="../slideLayouts/slideLayout23.xml"/><Relationship Id="rId5" Type="http://schemas.openxmlformats.org/officeDocument/2006/relationships/tags" Target="../tags/tag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29.xml"/><Relationship Id="rId6" Type="http://schemas.openxmlformats.org/officeDocument/2006/relationships/hyperlink" Target="https://www.youtube.com/@Slidestemplatesfree" TargetMode="Externa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30.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194" name="图片 193"/>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 contrast="5000"/>
                    </a14:imgEffect>
                    <a14:imgEffect>
                      <a14:sharpenSoften amount="31000"/>
                    </a14:imgEffect>
                  </a14:imgLayer>
                </a14:imgProps>
              </a:ext>
              <a:ext uri="{28A0092B-C50C-407E-A947-70E740481C1C}">
                <a14:useLocalDpi xmlns:a14="http://schemas.microsoft.com/office/drawing/2010/main"/>
              </a:ext>
            </a:extLst>
          </a:blip>
          <a:stretch>
            <a:fillRect/>
          </a:stretch>
        </p:blipFill>
        <p:spPr>
          <a:xfrm>
            <a:off x="2762270" y="612584"/>
            <a:ext cx="2411180" cy="2146032"/>
          </a:xfrm>
          <a:prstGeom prst="rect">
            <a:avLst/>
          </a:prstGeom>
        </p:spPr>
      </p:pic>
      <p:sp>
        <p:nvSpPr>
          <p:cNvPr id="168" name="18"/>
          <p:cNvSpPr>
            <a:spLocks noChangeArrowheads="1"/>
          </p:cNvSpPr>
          <p:nvPr>
            <p:custDataLst>
              <p:tags r:id="rId1"/>
            </p:custDataLst>
          </p:nvPr>
        </p:nvSpPr>
        <p:spPr bwMode="auto">
          <a:xfrm>
            <a:off x="1869570" y="2155052"/>
            <a:ext cx="8451271" cy="923330"/>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6000" dirty="0">
                <a:solidFill>
                  <a:srgbClr val="7FC4C9"/>
                </a:solidFill>
                <a:latin typeface="汉仪大宋简" pitchFamily="49" charset="-122"/>
                <a:ea typeface="汉仪大宋简" pitchFamily="49" charset="-122"/>
                <a:cs typeface="宋体" panose="02010600030101010101" pitchFamily="2" charset="-122"/>
                <a:sym typeface="Arial"/>
              </a:rPr>
              <a:t>FREE PPT TEMPLATES</a:t>
            </a:r>
          </a:p>
        </p:txBody>
      </p:sp>
      <p:sp>
        <p:nvSpPr>
          <p:cNvPr id="2" name="TextBox 8">
            <a:extLst>
              <a:ext uri="{FF2B5EF4-FFF2-40B4-BE49-F238E27FC236}">
                <a16:creationId xmlns:a16="http://schemas.microsoft.com/office/drawing/2014/main" id="{49C585FE-7306-12E4-D1F3-AD03B948420C}"/>
              </a:ext>
            </a:extLst>
          </p:cNvPr>
          <p:cNvSpPr txBox="1"/>
          <p:nvPr/>
        </p:nvSpPr>
        <p:spPr>
          <a:xfrm>
            <a:off x="2299855" y="3238767"/>
            <a:ext cx="7592291" cy="584775"/>
          </a:xfrm>
          <a:prstGeom prst="rect">
            <a:avLst/>
          </a:prstGeom>
          <a:noFill/>
        </p:spPr>
        <p:txBody>
          <a:bodyPr wrap="square" rtlCol="0" anchor="ctr">
            <a:spAutoFit/>
          </a:bodyPr>
          <a:lstStyle/>
          <a:p>
            <a:pPr algn="dist"/>
            <a:r>
              <a:rPr lang="en-US" altLang="ko-KR" sz="3200" dirty="0">
                <a:solidFill>
                  <a:schemeClr val="tx1">
                    <a:lumMod val="85000"/>
                    <a:lumOff val="15000"/>
                  </a:schemeClr>
                </a:solidFill>
                <a:cs typeface="Arial" panose="020B0604020202020204" pitchFamily="34" charset="0"/>
              </a:rPr>
              <a:t>Insert the Subtitle of Your Presentation</a:t>
            </a:r>
            <a:endParaRPr lang="ko-KR" altLang="en-US" sz="3200" dirty="0">
              <a:solidFill>
                <a:schemeClr val="tx1">
                  <a:lumMod val="85000"/>
                  <a:lumOff val="15000"/>
                </a:schemeClr>
              </a:solidFill>
              <a:cs typeface="Arial" panose="020B0604020202020204" pitchFamily="34" charset="0"/>
            </a:endParaRPr>
          </a:p>
        </p:txBody>
      </p:sp>
      <p:sp>
        <p:nvSpPr>
          <p:cNvPr id="3" name="111">
            <a:extLst>
              <a:ext uri="{FF2B5EF4-FFF2-40B4-BE49-F238E27FC236}">
                <a16:creationId xmlns:a16="http://schemas.microsoft.com/office/drawing/2014/main" id="{5DD3628B-EE4C-3704-661B-14FD409FC4D8}"/>
              </a:ext>
            </a:extLst>
          </p:cNvPr>
          <p:cNvSpPr/>
          <p:nvPr/>
        </p:nvSpPr>
        <p:spPr>
          <a:xfrm>
            <a:off x="2261113" y="3161327"/>
            <a:ext cx="7741865" cy="49730"/>
          </a:xfrm>
          <a:prstGeom prst="rect">
            <a:avLst/>
          </a:prstGeom>
          <a:solidFill>
            <a:srgbClr val="7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a:ea typeface="汉仪大宋简"/>
              <a:sym typeface="Arial"/>
            </a:endParaRPr>
          </a:p>
        </p:txBody>
      </p:sp>
      <p:grpSp>
        <p:nvGrpSpPr>
          <p:cNvPr id="4" name="组合 3">
            <a:extLst>
              <a:ext uri="{FF2B5EF4-FFF2-40B4-BE49-F238E27FC236}">
                <a16:creationId xmlns:a16="http://schemas.microsoft.com/office/drawing/2014/main" id="{2C5FAF1F-B93C-28B5-3C31-526C4327CAE7}"/>
              </a:ext>
            </a:extLst>
          </p:cNvPr>
          <p:cNvGrpSpPr/>
          <p:nvPr/>
        </p:nvGrpSpPr>
        <p:grpSpPr>
          <a:xfrm>
            <a:off x="4099620" y="4528188"/>
            <a:ext cx="3986470" cy="493395"/>
            <a:chOff x="718245" y="4425950"/>
            <a:chExt cx="3986470" cy="493395"/>
          </a:xfrm>
        </p:grpSpPr>
        <p:sp>
          <p:nvSpPr>
            <p:cNvPr id="5" name="图形">
              <a:extLst>
                <a:ext uri="{FF2B5EF4-FFF2-40B4-BE49-F238E27FC236}">
                  <a16:creationId xmlns:a16="http://schemas.microsoft.com/office/drawing/2014/main" id="{D788FA67-EF9F-1D93-B3BF-97DAAF3140DC}"/>
                </a:ext>
              </a:extLst>
            </p:cNvPr>
            <p:cNvSpPr/>
            <p:nvPr/>
          </p:nvSpPr>
          <p:spPr>
            <a:xfrm>
              <a:off x="2860675" y="4425950"/>
              <a:ext cx="1844040" cy="493395"/>
            </a:xfrm>
            <a:prstGeom prst="roundRect">
              <a:avLst>
                <a:gd name="adj" fmla="val 4819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a:latin typeface="Arial"/>
                <a:ea typeface="汉仪大宋简"/>
                <a:cs typeface="字魂58号-创中黑" panose="00000500000000000000" charset="-122"/>
                <a:sym typeface="Arial"/>
              </a:endParaRPr>
            </a:p>
          </p:txBody>
        </p:sp>
        <p:sp>
          <p:nvSpPr>
            <p:cNvPr id="6" name="图形">
              <a:extLst>
                <a:ext uri="{FF2B5EF4-FFF2-40B4-BE49-F238E27FC236}">
                  <a16:creationId xmlns:a16="http://schemas.microsoft.com/office/drawing/2014/main" id="{7CB905E4-1384-7C90-34BD-689EA9732B29}"/>
                </a:ext>
              </a:extLst>
            </p:cNvPr>
            <p:cNvSpPr/>
            <p:nvPr/>
          </p:nvSpPr>
          <p:spPr>
            <a:xfrm>
              <a:off x="724535" y="4425950"/>
              <a:ext cx="1844040" cy="493395"/>
            </a:xfrm>
            <a:prstGeom prst="roundRect">
              <a:avLst>
                <a:gd name="adj" fmla="val 48193"/>
              </a:avLst>
            </a:prstGeom>
            <a:solidFill>
              <a:srgbClr val="74A6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noProof="0">
                <a:ln>
                  <a:noFill/>
                </a:ln>
                <a:solidFill>
                  <a:prstClr val="white"/>
                </a:solidFill>
                <a:effectLst/>
                <a:uLnTx/>
                <a:uFillTx/>
                <a:latin typeface="Arial"/>
                <a:ea typeface="汉仪大宋简"/>
                <a:cs typeface="思源黑体 CN Medium" panose="020B0600000000000000" charset="-122"/>
                <a:sym typeface="Arial"/>
              </a:endParaRPr>
            </a:p>
          </p:txBody>
        </p:sp>
        <p:sp>
          <p:nvSpPr>
            <p:cNvPr id="8" name="图形">
              <a:extLst>
                <a:ext uri="{FF2B5EF4-FFF2-40B4-BE49-F238E27FC236}">
                  <a16:creationId xmlns:a16="http://schemas.microsoft.com/office/drawing/2014/main" id="{A9957692-3F1B-5211-5843-02CFFCCCDE56}"/>
                </a:ext>
              </a:extLst>
            </p:cNvPr>
            <p:cNvSpPr txBox="1"/>
            <p:nvPr/>
          </p:nvSpPr>
          <p:spPr>
            <a:xfrm>
              <a:off x="718245" y="4497070"/>
              <a:ext cx="1872500" cy="338554"/>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noProof="0" dirty="0">
                  <a:ln>
                    <a:noFill/>
                  </a:ln>
                  <a:solidFill>
                    <a:prstClr val="white"/>
                  </a:solidFill>
                  <a:effectLst/>
                  <a:uLnTx/>
                  <a:uFillTx/>
                  <a:latin typeface="Arial"/>
                  <a:ea typeface="汉仪大宋简"/>
                  <a:cs typeface="思源黑体 CN Medium" panose="020B0600000000000000" charset="-122"/>
                  <a:sym typeface="Arial"/>
                </a:rPr>
                <a:t>www.freeppt7.com</a:t>
              </a:r>
              <a:endParaRPr lang="zh-CN" altLang="en-US" sz="1600" noProof="0" dirty="0">
                <a:ln>
                  <a:noFill/>
                </a:ln>
                <a:solidFill>
                  <a:prstClr val="white"/>
                </a:solidFill>
                <a:effectLst/>
                <a:uLnTx/>
                <a:uFillTx/>
                <a:latin typeface="Arial"/>
                <a:ea typeface="汉仪大宋简"/>
                <a:cs typeface="思源黑体 CN Medium" panose="020B0600000000000000" charset="-122"/>
                <a:sym typeface="Arial"/>
              </a:endParaRPr>
            </a:p>
          </p:txBody>
        </p:sp>
        <p:sp>
          <p:nvSpPr>
            <p:cNvPr id="9" name="图形">
              <a:extLst>
                <a:ext uri="{FF2B5EF4-FFF2-40B4-BE49-F238E27FC236}">
                  <a16:creationId xmlns:a16="http://schemas.microsoft.com/office/drawing/2014/main" id="{583AE2C7-F788-51DB-F053-DCCB2C865D24}"/>
                </a:ext>
              </a:extLst>
            </p:cNvPr>
            <p:cNvSpPr txBox="1"/>
            <p:nvPr/>
          </p:nvSpPr>
          <p:spPr>
            <a:xfrm>
              <a:off x="3095943" y="4504055"/>
              <a:ext cx="1372875" cy="338554"/>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Time </a:t>
              </a:r>
              <a:r>
                <a:rPr lang="zh-CN" altLang="en-US"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a:t>
              </a:r>
              <a:r>
                <a:rPr lang="en-US" altLang="zh-CN"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202X</a:t>
              </a:r>
              <a:endParaRPr lang="zh-CN" altLang="en-US"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1000" fill="hold"/>
                                        <p:tgtEl>
                                          <p:spTgt spid="194"/>
                                        </p:tgtEl>
                                        <p:attrNameLst>
                                          <p:attrName>ppt_x</p:attrName>
                                        </p:attrNameLst>
                                      </p:cBhvr>
                                      <p:tavLst>
                                        <p:tav tm="0">
                                          <p:val>
                                            <p:strVal val="1+#ppt_w/2"/>
                                          </p:val>
                                        </p:tav>
                                        <p:tav tm="100000">
                                          <p:val>
                                            <p:strVal val="#ppt_x"/>
                                          </p:val>
                                        </p:tav>
                                      </p:tavLst>
                                    </p:anim>
                                    <p:anim calcmode="lin" valueType="num">
                                      <p:cBhvr additive="base">
                                        <p:cTn id="12" dur="1000" fill="hold"/>
                                        <p:tgtEl>
                                          <p:spTgt spid="194"/>
                                        </p:tgtEl>
                                        <p:attrNameLst>
                                          <p:attrName>ppt_y</p:attrName>
                                        </p:attrNameLst>
                                      </p:cBhvr>
                                      <p:tavLst>
                                        <p:tav tm="0">
                                          <p:val>
                                            <p:strVal val="0-#ppt_h/2"/>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800" decel="100000"/>
                                        <p:tgtEl>
                                          <p:spTgt spid="194"/>
                                        </p:tgtEl>
                                      </p:cBhvr>
                                    </p:animEffect>
                                    <p:anim calcmode="lin" valueType="num">
                                      <p:cBhvr>
                                        <p:cTn id="16" dur="800" decel="100000" fill="hold"/>
                                        <p:tgtEl>
                                          <p:spTgt spid="194"/>
                                        </p:tgtEl>
                                        <p:attrNameLst>
                                          <p:attrName>style.rotation</p:attrName>
                                        </p:attrNameLst>
                                      </p:cBhvr>
                                      <p:tavLst>
                                        <p:tav tm="0">
                                          <p:val>
                                            <p:fltVal val="-90"/>
                                          </p:val>
                                        </p:tav>
                                        <p:tav tm="100000">
                                          <p:val>
                                            <p:fltVal val="0"/>
                                          </p:val>
                                        </p:tav>
                                      </p:tavLst>
                                    </p:anim>
                                    <p:anim calcmode="lin" valueType="num">
                                      <p:cBhvr>
                                        <p:cTn id="17" dur="800" decel="100000" fill="hold"/>
                                        <p:tgtEl>
                                          <p:spTgt spid="194"/>
                                        </p:tgtEl>
                                        <p:attrNameLst>
                                          <p:attrName>ppt_x</p:attrName>
                                        </p:attrNameLst>
                                      </p:cBhvr>
                                      <p:tavLst>
                                        <p:tav tm="0">
                                          <p:val>
                                            <p:strVal val="#ppt_x+0.4"/>
                                          </p:val>
                                        </p:tav>
                                        <p:tav tm="100000">
                                          <p:val>
                                            <p:strVal val="#ppt_x-0.05"/>
                                          </p:val>
                                        </p:tav>
                                      </p:tavLst>
                                    </p:anim>
                                    <p:anim calcmode="lin" valueType="num">
                                      <p:cBhvr>
                                        <p:cTn id="18" dur="800" decel="100000" fill="hold"/>
                                        <p:tgtEl>
                                          <p:spTgt spid="1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6135057" y="1877083"/>
            <a:ext cx="5415230" cy="4693761"/>
            <a:chOff x="3519540" y="1092905"/>
            <a:chExt cx="4257629" cy="3690384"/>
          </a:xfrm>
        </p:grpSpPr>
        <p:sp>
          <p:nvSpPr>
            <p:cNvPr id="7" name="矩形 6"/>
            <p:cNvSpPr/>
            <p:nvPr/>
          </p:nvSpPr>
          <p:spPr>
            <a:xfrm>
              <a:off x="3519540" y="1092905"/>
              <a:ext cx="4181853" cy="231525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a:ea typeface="微软雅黑"/>
                <a:sym typeface="Arial"/>
              </a:endParaRPr>
            </a:p>
          </p:txBody>
        </p:sp>
        <p:sp>
          <p:nvSpPr>
            <p:cNvPr id="8" name="矩形 7"/>
            <p:cNvSpPr/>
            <p:nvPr/>
          </p:nvSpPr>
          <p:spPr>
            <a:xfrm>
              <a:off x="3519540" y="3414352"/>
              <a:ext cx="4181853" cy="1104308"/>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Arial"/>
                <a:ea typeface="微软雅黑"/>
                <a:sym typeface="Arial"/>
              </a:endParaRPr>
            </a:p>
          </p:txBody>
        </p:sp>
        <p:sp>
          <p:nvSpPr>
            <p:cNvPr id="9" name="TextBox 14"/>
            <p:cNvSpPr txBox="1"/>
            <p:nvPr/>
          </p:nvSpPr>
          <p:spPr>
            <a:xfrm>
              <a:off x="3687791" y="3524974"/>
              <a:ext cx="4089378" cy="1258315"/>
            </a:xfrm>
            <a:prstGeom prst="rect">
              <a:avLst/>
            </a:prstGeom>
            <a:noFill/>
          </p:spPr>
          <p:txBody>
            <a:bodyPr wrap="square" rtlCol="0">
              <a:spAutoFit/>
            </a:bodyPr>
            <a:lstStyle/>
            <a:p>
              <a:r>
                <a:rPr lang="en-US" altLang="zh-CN" sz="1400" b="1" dirty="0">
                  <a:solidFill>
                    <a:schemeClr val="bg1"/>
                  </a:solidFill>
                  <a:latin typeface="Arial"/>
                  <a:ea typeface="微软雅黑"/>
                  <a:sym typeface="Arial"/>
                </a:rPr>
                <a:t>Many thanks for your awesome work!, we are so happy with your professionalism. Many thanks for your awesome work!, we are so happy with your professionalism. Many thanks for your awesome work!, we are so happy with your professionalism.</a:t>
              </a:r>
              <a:endParaRPr lang="zh-CN" altLang="en-US" sz="1400" b="1" dirty="0">
                <a:solidFill>
                  <a:schemeClr val="bg1"/>
                </a:solidFill>
                <a:latin typeface="Arial"/>
                <a:ea typeface="微软雅黑"/>
                <a:sym typeface="Arial"/>
              </a:endParaRPr>
            </a:p>
            <a:p>
              <a:endParaRPr lang="zh-CN" altLang="en-US" sz="1400" b="1" dirty="0">
                <a:solidFill>
                  <a:schemeClr val="bg1"/>
                </a:solidFill>
                <a:latin typeface="Arial"/>
                <a:ea typeface="微软雅黑"/>
                <a:sym typeface="Arial"/>
              </a:endParaRPr>
            </a:p>
            <a:p>
              <a:endParaRPr lang="zh-CN" altLang="en-US" sz="1400" b="1" dirty="0">
                <a:solidFill>
                  <a:schemeClr val="bg1"/>
                </a:solidFill>
                <a:latin typeface="Arial"/>
                <a:ea typeface="微软雅黑"/>
                <a:sym typeface="Arial"/>
              </a:endParaRPr>
            </a:p>
          </p:txBody>
        </p:sp>
        <p:cxnSp>
          <p:nvCxnSpPr>
            <p:cNvPr id="12" name="直接连接符 11"/>
            <p:cNvCxnSpPr/>
            <p:nvPr/>
          </p:nvCxnSpPr>
          <p:spPr>
            <a:xfrm>
              <a:off x="3766135" y="4051013"/>
              <a:ext cx="362701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cxnSp>
        <p:nvCxnSpPr>
          <p:cNvPr id="13" name="Straight Connector 2"/>
          <p:cNvCxnSpPr/>
          <p:nvPr/>
        </p:nvCxnSpPr>
        <p:spPr>
          <a:xfrm>
            <a:off x="5675516" y="1819025"/>
            <a:ext cx="0" cy="45045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0"/>
          <p:cNvGraphicFramePr/>
          <p:nvPr>
            <p:extLst>
              <p:ext uri="{D42A27DB-BD31-4B8C-83A1-F6EECF244321}">
                <p14:modId xmlns:p14="http://schemas.microsoft.com/office/powerpoint/2010/main" val="4103034849"/>
              </p:ext>
            </p:extLst>
          </p:nvPr>
        </p:nvGraphicFramePr>
        <p:xfrm>
          <a:off x="769409" y="1877083"/>
          <a:ext cx="4569501" cy="3046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 Box 10"/>
          <p:cNvSpPr txBox="1">
            <a:spLocks noChangeArrowheads="1"/>
          </p:cNvSpPr>
          <p:nvPr/>
        </p:nvSpPr>
        <p:spPr bwMode="auto">
          <a:xfrm>
            <a:off x="667865" y="5458272"/>
            <a:ext cx="4671045" cy="923330"/>
          </a:xfrm>
          <a:prstGeom prst="rect">
            <a:avLst/>
          </a:prstGeom>
          <a:noFill/>
          <a:ln w="9525">
            <a:noFill/>
            <a:miter lim="800000"/>
          </a:ln>
        </p:spPr>
        <p:txBody>
          <a:bodyPr wrap="square" lIns="45720" tIns="22860" rIns="45720" bIns="22860">
            <a:spAutoFit/>
          </a:bodyPr>
          <a:lstStyle/>
          <a:p>
            <a:pPr algn="ctr" defTabSz="1088390"/>
            <a:r>
              <a:rPr lang="en-US" sz="1400" b="1">
                <a:solidFill>
                  <a:schemeClr val="bg1">
                    <a:lumMod val="50000"/>
                  </a:schemeClr>
                </a:solidFill>
                <a:latin typeface="Arial"/>
                <a:ea typeface="微软雅黑"/>
                <a:cs typeface="Open Sans" panose="020B0606030504020204" pitchFamily="34" charset="0"/>
                <a:sym typeface="Arial"/>
              </a:rPr>
              <a:t>Company Hierarchy</a:t>
            </a:r>
          </a:p>
          <a:p>
            <a:pPr algn="ctr" defTabSz="1088390"/>
            <a:endParaRPr lang="en-US" sz="1000" b="1">
              <a:solidFill>
                <a:schemeClr val="bg1">
                  <a:lumMod val="50000"/>
                </a:schemeClr>
              </a:solidFill>
              <a:latin typeface="Arial"/>
              <a:ea typeface="微软雅黑"/>
              <a:cs typeface="Open Sans" panose="020B0606030504020204" pitchFamily="34" charset="0"/>
              <a:sym typeface="Arial"/>
            </a:endParaRPr>
          </a:p>
          <a:p>
            <a:pPr algn="ctr" defTabSz="1088390"/>
            <a:r>
              <a:rPr lang="en-US" sz="1100">
                <a:solidFill>
                  <a:schemeClr val="bg1">
                    <a:lumMod val="50000"/>
                  </a:schemeClr>
                </a:solidFill>
                <a:latin typeface="Arial"/>
                <a:ea typeface="微软雅黑"/>
                <a:cs typeface="Open Sans" panose="020B0606030504020204" pitchFamily="34" charset="0"/>
                <a:sym typeface="Arial"/>
              </a:rPr>
              <a:t>Nullam eu tempor purus. Nunc a leo magna, sit amet consequat risus. Nullam eu eu tempor purus. Nunc a leo magna, sit amet consequat risus. Nullam eu tempor purus.</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3" name="组合 2"/>
          <p:cNvGrpSpPr/>
          <p:nvPr/>
        </p:nvGrpSpPr>
        <p:grpSpPr>
          <a:xfrm>
            <a:off x="1690570" y="1877113"/>
            <a:ext cx="5882582" cy="4446404"/>
            <a:chOff x="4065910" y="1400783"/>
            <a:chExt cx="6589278" cy="4980568"/>
          </a:xfrm>
        </p:grpSpPr>
        <p:sp>
          <p:nvSpPr>
            <p:cNvPr id="5" name="矩形 18"/>
            <p:cNvSpPr>
              <a:spLocks noChangeArrowheads="1"/>
            </p:cNvSpPr>
            <p:nvPr/>
          </p:nvSpPr>
          <p:spPr bwMode="auto">
            <a:xfrm>
              <a:off x="7576626" y="3954477"/>
              <a:ext cx="3062346" cy="242687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9525">
              <a:noFill/>
              <a:bevel/>
            </a:ln>
          </p:spPr>
          <p: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005E5E"/>
                </a:solidFill>
                <a:effectLst/>
                <a:uLnTx/>
                <a:uFillTx/>
                <a:latin typeface="Arial"/>
                <a:ea typeface="微软雅黑"/>
                <a:sym typeface="Arial"/>
              </a:endParaRPr>
            </a:p>
          </p:txBody>
        </p:sp>
        <p:sp>
          <p:nvSpPr>
            <p:cNvPr id="7" name="矩形 6"/>
            <p:cNvSpPr/>
            <p:nvPr/>
          </p:nvSpPr>
          <p:spPr>
            <a:xfrm>
              <a:off x="4065910" y="4507129"/>
              <a:ext cx="3343448" cy="1399905"/>
            </a:xfrm>
            <a:prstGeom prst="rect">
              <a:avLst/>
            </a:prstGeom>
          </p:spPr>
          <p:txBody>
            <a:bodyPr wrap="square">
              <a:spAutoFit/>
            </a:bodyPr>
            <a:lstStyle/>
            <a:p>
              <a:pPr defTabSz="457200">
                <a:lnSpc>
                  <a:spcPct val="130000"/>
                </a:lnSpc>
              </a:pPr>
              <a:r>
                <a:rPr lang="en-US" altLang="zh-CN" sz="1600" dirty="0">
                  <a:solidFill>
                    <a:schemeClr val="bg1">
                      <a:lumMod val="50000"/>
                    </a:schemeClr>
                  </a:solidFill>
                  <a:latin typeface="Arial"/>
                  <a:ea typeface="微软雅黑"/>
                  <a:sym typeface="Arial"/>
                </a:rPr>
                <a:t>Click here to add text content, such as keywords, some brief introductions, etc.</a:t>
              </a:r>
              <a:endParaRPr lang="zh-CN" altLang="en-US" sz="1100" dirty="0">
                <a:solidFill>
                  <a:schemeClr val="bg1">
                    <a:lumMod val="50000"/>
                  </a:schemeClr>
                </a:solidFill>
                <a:latin typeface="Arial"/>
                <a:ea typeface="微软雅黑"/>
                <a:sym typeface="Arial"/>
              </a:endParaRPr>
            </a:p>
            <a:p>
              <a:pPr lvl="0" defTabSz="457200">
                <a:lnSpc>
                  <a:spcPct val="130000"/>
                </a:lnSpc>
              </a:pPr>
              <a:endParaRPr lang="zh-CN" altLang="en-US" sz="1100" dirty="0">
                <a:solidFill>
                  <a:schemeClr val="bg1">
                    <a:lumMod val="50000"/>
                  </a:schemeClr>
                </a:solidFill>
                <a:latin typeface="Arial"/>
                <a:ea typeface="微软雅黑"/>
                <a:sym typeface="Arial"/>
              </a:endParaRPr>
            </a:p>
          </p:txBody>
        </p:sp>
        <p:sp>
          <p:nvSpPr>
            <p:cNvPr id="8" name="文本框 11"/>
            <p:cNvSpPr txBox="1"/>
            <p:nvPr/>
          </p:nvSpPr>
          <p:spPr>
            <a:xfrm>
              <a:off x="4065910" y="3872000"/>
              <a:ext cx="3223421" cy="723977"/>
            </a:xfrm>
            <a:prstGeom prst="rect">
              <a:avLst/>
            </a:prstGeom>
            <a:noFill/>
          </p:spPr>
          <p:txBody>
            <a:bodyPr wrap="none" rtlCol="0">
              <a:spAutoFit/>
            </a:bodyPr>
            <a:lstStyle/>
            <a:p>
              <a:r>
                <a:rPr lang="en-US" altLang="zh-CN" sz="3600" b="1" dirty="0">
                  <a:solidFill>
                    <a:schemeClr val="bg1">
                      <a:lumMod val="50000"/>
                    </a:schemeClr>
                  </a:solidFill>
                  <a:latin typeface="Arial"/>
                  <a:ea typeface="微软雅黑"/>
                  <a:sym typeface="Arial"/>
                </a:rPr>
                <a:t>TITLE</a:t>
              </a:r>
              <a:r>
                <a:rPr lang="zh-CN" altLang="en-US" sz="3600" b="1" dirty="0">
                  <a:solidFill>
                    <a:schemeClr val="bg1">
                      <a:lumMod val="50000"/>
                    </a:schemeClr>
                  </a:solidFill>
                  <a:latin typeface="Arial"/>
                  <a:ea typeface="微软雅黑"/>
                  <a:sym typeface="Arial"/>
                </a:rPr>
                <a:t> </a:t>
              </a:r>
              <a:r>
                <a:rPr lang="en-US" altLang="zh-CN" sz="3600" b="1" dirty="0">
                  <a:solidFill>
                    <a:schemeClr val="bg1">
                      <a:lumMod val="50000"/>
                    </a:schemeClr>
                  </a:solidFill>
                  <a:latin typeface="Arial"/>
                  <a:ea typeface="微软雅黑"/>
                  <a:sym typeface="Arial"/>
                </a:rPr>
                <a:t>HERE</a:t>
              </a:r>
              <a:endParaRPr lang="zh-CN" altLang="en-US" sz="3600" b="1" dirty="0">
                <a:solidFill>
                  <a:schemeClr val="bg1">
                    <a:lumMod val="50000"/>
                  </a:schemeClr>
                </a:solidFill>
                <a:latin typeface="Arial"/>
                <a:ea typeface="微软雅黑"/>
                <a:sym typeface="Arial"/>
              </a:endParaRPr>
            </a:p>
          </p:txBody>
        </p:sp>
        <p:sp>
          <p:nvSpPr>
            <p:cNvPr id="9" name="矩形 8"/>
            <p:cNvSpPr/>
            <p:nvPr/>
          </p:nvSpPr>
          <p:spPr>
            <a:xfrm>
              <a:off x="4110822" y="1400783"/>
              <a:ext cx="3120116" cy="2426874"/>
            </a:xfrm>
            <a:prstGeom prst="rect">
              <a:avLst/>
            </a:prstGeom>
            <a:blipFill>
              <a:blip r:embed="rId4" cstate="screen">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800">
                <a:solidFill>
                  <a:schemeClr val="bg1">
                    <a:lumMod val="50000"/>
                  </a:schemeClr>
                </a:solidFill>
                <a:latin typeface="Arial"/>
                <a:ea typeface="微软雅黑"/>
                <a:sym typeface="Arial"/>
              </a:endParaRPr>
            </a:p>
          </p:txBody>
        </p:sp>
        <p:grpSp>
          <p:nvGrpSpPr>
            <p:cNvPr id="10" name="组合 9"/>
            <p:cNvGrpSpPr/>
            <p:nvPr/>
          </p:nvGrpSpPr>
          <p:grpSpPr>
            <a:xfrm>
              <a:off x="7576626" y="1400783"/>
              <a:ext cx="3078562" cy="2445675"/>
              <a:chOff x="8351436" y="1496182"/>
              <a:chExt cx="3527294" cy="2802158"/>
            </a:xfrm>
          </p:grpSpPr>
          <p:grpSp>
            <p:nvGrpSpPr>
              <p:cNvPr id="12" name="Group 152"/>
              <p:cNvGrpSpPr/>
              <p:nvPr/>
            </p:nvGrpSpPr>
            <p:grpSpPr>
              <a:xfrm>
                <a:off x="9063248" y="1524296"/>
                <a:ext cx="2815482" cy="840292"/>
                <a:chOff x="6978975" y="3155872"/>
                <a:chExt cx="2132940" cy="597574"/>
              </a:xfrm>
            </p:grpSpPr>
            <p:sp>
              <p:nvSpPr>
                <p:cNvPr id="28" name="TextBox 40"/>
                <p:cNvSpPr txBox="1"/>
                <p:nvPr/>
              </p:nvSpPr>
              <p:spPr>
                <a:xfrm>
                  <a:off x="6978977" y="3155872"/>
                  <a:ext cx="1542506" cy="215595"/>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Arial"/>
                      <a:ea typeface="微软雅黑"/>
                      <a:cs typeface="+mn-ea"/>
                      <a:sym typeface="Arial"/>
                    </a:rPr>
                    <a:t>Add title text</a:t>
                  </a:r>
                  <a:endParaRPr lang="en-US" sz="1400" dirty="0">
                    <a:solidFill>
                      <a:schemeClr val="bg1">
                        <a:lumMod val="65000"/>
                      </a:schemeClr>
                    </a:solidFill>
                    <a:latin typeface="Arial"/>
                    <a:ea typeface="微软雅黑"/>
                    <a:cs typeface="+mn-ea"/>
                    <a:sym typeface="Arial"/>
                  </a:endParaRPr>
                </a:p>
              </p:txBody>
            </p:sp>
            <p:sp>
              <p:nvSpPr>
                <p:cNvPr id="29" name="TextBox 41"/>
                <p:cNvSpPr txBox="1"/>
                <p:nvPr/>
              </p:nvSpPr>
              <p:spPr>
                <a:xfrm>
                  <a:off x="6978975" y="3348942"/>
                  <a:ext cx="2132940" cy="40450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a:ea typeface="微软雅黑"/>
                      <a:cs typeface="+mn-ea"/>
                      <a:sym typeface="Arial"/>
                    </a:rPr>
                    <a:t>Please replace text, click add relevant headline, modify the text content, also can copy your content to this directly.</a:t>
                  </a:r>
                  <a:endParaRPr lang="en-US" sz="800" dirty="0">
                    <a:solidFill>
                      <a:schemeClr val="bg1">
                        <a:lumMod val="65000"/>
                      </a:schemeClr>
                    </a:solidFill>
                    <a:latin typeface="Arial"/>
                    <a:ea typeface="微软雅黑"/>
                    <a:cs typeface="+mn-ea"/>
                    <a:sym typeface="Arial"/>
                  </a:endParaRPr>
                </a:p>
              </p:txBody>
            </p:sp>
          </p:grpSp>
          <p:grpSp>
            <p:nvGrpSpPr>
              <p:cNvPr id="13" name="Group 158"/>
              <p:cNvGrpSpPr/>
              <p:nvPr/>
            </p:nvGrpSpPr>
            <p:grpSpPr>
              <a:xfrm>
                <a:off x="9063247" y="2432325"/>
                <a:ext cx="2815482" cy="840292"/>
                <a:chOff x="6978974" y="3914331"/>
                <a:chExt cx="2132940" cy="597573"/>
              </a:xfrm>
            </p:grpSpPr>
            <p:sp>
              <p:nvSpPr>
                <p:cNvPr id="26" name="TextBox 46"/>
                <p:cNvSpPr txBox="1"/>
                <p:nvPr/>
              </p:nvSpPr>
              <p:spPr>
                <a:xfrm>
                  <a:off x="6978977" y="3914331"/>
                  <a:ext cx="1542506" cy="215595"/>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Arial"/>
                      <a:ea typeface="微软雅黑"/>
                      <a:cs typeface="+mn-ea"/>
                      <a:sym typeface="Arial"/>
                    </a:rPr>
                    <a:t>Add title text</a:t>
                  </a:r>
                </a:p>
              </p:txBody>
            </p:sp>
            <p:sp>
              <p:nvSpPr>
                <p:cNvPr id="27" name="TextBox 47"/>
                <p:cNvSpPr txBox="1"/>
                <p:nvPr/>
              </p:nvSpPr>
              <p:spPr>
                <a:xfrm>
                  <a:off x="6978974" y="4107401"/>
                  <a:ext cx="2132940" cy="40450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a:ea typeface="微软雅黑"/>
                      <a:cs typeface="+mn-ea"/>
                      <a:sym typeface="Arial"/>
                    </a:rPr>
                    <a:t>Please replace text, click add relevant headline, modify the text content, also can copy your content to this directly.</a:t>
                  </a:r>
                  <a:r>
                    <a:rPr lang="en-US" sz="800" dirty="0">
                      <a:solidFill>
                        <a:schemeClr val="bg1">
                          <a:lumMod val="65000"/>
                        </a:schemeClr>
                      </a:solidFill>
                      <a:latin typeface="Arial"/>
                      <a:ea typeface="微软雅黑"/>
                      <a:cs typeface="+mn-ea"/>
                      <a:sym typeface="Arial"/>
                    </a:rPr>
                    <a:t> </a:t>
                  </a:r>
                </a:p>
              </p:txBody>
            </p:sp>
          </p:grpSp>
          <p:grpSp>
            <p:nvGrpSpPr>
              <p:cNvPr id="14" name="Group 164"/>
              <p:cNvGrpSpPr/>
              <p:nvPr/>
            </p:nvGrpSpPr>
            <p:grpSpPr>
              <a:xfrm>
                <a:off x="9063247" y="3458048"/>
                <a:ext cx="2815482" cy="840292"/>
                <a:chOff x="6978974" y="3914331"/>
                <a:chExt cx="2132940" cy="597573"/>
              </a:xfrm>
            </p:grpSpPr>
            <p:sp>
              <p:nvSpPr>
                <p:cNvPr id="24" name="TextBox 52"/>
                <p:cNvSpPr txBox="1"/>
                <p:nvPr/>
              </p:nvSpPr>
              <p:spPr>
                <a:xfrm>
                  <a:off x="6978977" y="3914331"/>
                  <a:ext cx="1542506" cy="215595"/>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Arial"/>
                      <a:ea typeface="微软雅黑"/>
                      <a:cs typeface="+mn-ea"/>
                      <a:sym typeface="Arial"/>
                    </a:rPr>
                    <a:t>Add title text</a:t>
                  </a:r>
                </a:p>
              </p:txBody>
            </p:sp>
            <p:sp>
              <p:nvSpPr>
                <p:cNvPr id="25" name="TextBox 53"/>
                <p:cNvSpPr txBox="1"/>
                <p:nvPr/>
              </p:nvSpPr>
              <p:spPr>
                <a:xfrm>
                  <a:off x="6978974" y="4107401"/>
                  <a:ext cx="2132940" cy="40450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a:ea typeface="微软雅黑"/>
                      <a:cs typeface="+mn-ea"/>
                      <a:sym typeface="Arial"/>
                    </a:rPr>
                    <a:t>Please replace text, click add relevant headline, modify the text content, also can copy your content to this directly.</a:t>
                  </a:r>
                  <a:r>
                    <a:rPr lang="en-US" sz="800" dirty="0">
                      <a:solidFill>
                        <a:schemeClr val="bg1">
                          <a:lumMod val="65000"/>
                        </a:schemeClr>
                      </a:solidFill>
                      <a:latin typeface="Arial"/>
                      <a:ea typeface="微软雅黑"/>
                      <a:cs typeface="+mn-ea"/>
                      <a:sym typeface="Arial"/>
                    </a:rPr>
                    <a:t> </a:t>
                  </a:r>
                </a:p>
              </p:txBody>
            </p:sp>
          </p:grpSp>
          <p:grpSp>
            <p:nvGrpSpPr>
              <p:cNvPr id="15" name="Group 167"/>
              <p:cNvGrpSpPr/>
              <p:nvPr/>
            </p:nvGrpSpPr>
            <p:grpSpPr>
              <a:xfrm>
                <a:off x="8351436" y="3434585"/>
                <a:ext cx="659525" cy="640643"/>
                <a:chOff x="6299532" y="4190009"/>
                <a:chExt cx="469021" cy="455593"/>
              </a:xfrm>
            </p:grpSpPr>
            <p:sp>
              <p:nvSpPr>
                <p:cNvPr id="22" name="Oval 168"/>
                <p:cNvSpPr>
                  <a:spLocks noChangeAspect="1"/>
                </p:cNvSpPr>
                <p:nvPr/>
              </p:nvSpPr>
              <p:spPr>
                <a:xfrm>
                  <a:off x="6299532" y="4190009"/>
                  <a:ext cx="469021" cy="455593"/>
                </a:xfrm>
                <a:prstGeom prst="ellipse">
                  <a:avLst/>
                </a:prstGeom>
                <a:noFill/>
                <a:ln>
                  <a:solidFill>
                    <a:srgbClr val="7FC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a:ea typeface="微软雅黑"/>
                    <a:cs typeface="+mn-ea"/>
                    <a:sym typeface="Arial"/>
                  </a:endParaRPr>
                </a:p>
              </p:txBody>
            </p:sp>
            <p:sp>
              <p:nvSpPr>
                <p:cNvPr id="23"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rgbClr val="7FC4C9"/>
                </a:solidFill>
                <a:ln w="9525">
                  <a:noFill/>
                  <a:round/>
                </a:ln>
              </p:spPr>
              <p:txBody>
                <a:bodyPr vert="horz" wrap="square" lIns="128580" tIns="64290" rIns="128580" bIns="64290" numCol="1" anchor="t" anchorCtr="0" compatLnSpc="1"/>
                <a:lstStyle/>
                <a:p>
                  <a:pPr>
                    <a:lnSpc>
                      <a:spcPct val="120000"/>
                    </a:lnSpc>
                  </a:pPr>
                  <a:endParaRPr lang="en-US" sz="800" dirty="0">
                    <a:latin typeface="Arial"/>
                    <a:ea typeface="微软雅黑"/>
                    <a:cs typeface="+mn-ea"/>
                    <a:sym typeface="Arial"/>
                  </a:endParaRPr>
                </a:p>
              </p:txBody>
            </p:sp>
          </p:grpSp>
          <p:grpSp>
            <p:nvGrpSpPr>
              <p:cNvPr id="16" name="Group 179"/>
              <p:cNvGrpSpPr/>
              <p:nvPr/>
            </p:nvGrpSpPr>
            <p:grpSpPr>
              <a:xfrm>
                <a:off x="8351436" y="2448228"/>
                <a:ext cx="659525" cy="640643"/>
                <a:chOff x="630683" y="4190009"/>
                <a:chExt cx="469021" cy="455593"/>
              </a:xfrm>
            </p:grpSpPr>
            <p:sp>
              <p:nvSpPr>
                <p:cNvPr id="20" name="Oval 180"/>
                <p:cNvSpPr>
                  <a:spLocks noChangeAspect="1"/>
                </p:cNvSpPr>
                <p:nvPr/>
              </p:nvSpPr>
              <p:spPr>
                <a:xfrm>
                  <a:off x="630683" y="4190009"/>
                  <a:ext cx="469021" cy="455593"/>
                </a:xfrm>
                <a:prstGeom prst="ellipse">
                  <a:avLst/>
                </a:prstGeom>
                <a:noFill/>
                <a:ln>
                  <a:solidFill>
                    <a:srgbClr val="D98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a:ea typeface="微软雅黑"/>
                    <a:cs typeface="+mn-ea"/>
                    <a:sym typeface="Arial"/>
                  </a:endParaRPr>
                </a:p>
              </p:txBody>
            </p:sp>
            <p:sp>
              <p:nvSpPr>
                <p:cNvPr id="21"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D981B2"/>
                </a:solidFill>
                <a:ln w="9525">
                  <a:noFill/>
                  <a:round/>
                </a:ln>
              </p:spPr>
              <p:txBody>
                <a:bodyPr vert="horz" wrap="square" lIns="128580" tIns="64290" rIns="128580" bIns="64290" numCol="1" anchor="t" anchorCtr="0" compatLnSpc="1"/>
                <a:lstStyle/>
                <a:p>
                  <a:pPr>
                    <a:lnSpc>
                      <a:spcPct val="120000"/>
                    </a:lnSpc>
                  </a:pPr>
                  <a:endParaRPr lang="en-US" sz="800" dirty="0">
                    <a:latin typeface="Arial"/>
                    <a:ea typeface="微软雅黑"/>
                    <a:cs typeface="+mn-ea"/>
                    <a:sym typeface="Arial"/>
                  </a:endParaRPr>
                </a:p>
              </p:txBody>
            </p:sp>
          </p:grpSp>
          <p:grpSp>
            <p:nvGrpSpPr>
              <p:cNvPr id="17" name="Group 182"/>
              <p:cNvGrpSpPr/>
              <p:nvPr/>
            </p:nvGrpSpPr>
            <p:grpSpPr>
              <a:xfrm>
                <a:off x="8351436" y="1496182"/>
                <a:ext cx="659525" cy="640643"/>
                <a:chOff x="3425803" y="3384456"/>
                <a:chExt cx="469021" cy="455593"/>
              </a:xfrm>
            </p:grpSpPr>
            <p:sp>
              <p:nvSpPr>
                <p:cNvPr id="18" name="Oval 183"/>
                <p:cNvSpPr>
                  <a:spLocks noChangeAspect="1"/>
                </p:cNvSpPr>
                <p:nvPr/>
              </p:nvSpPr>
              <p:spPr>
                <a:xfrm>
                  <a:off x="3425803" y="3384456"/>
                  <a:ext cx="469021" cy="455593"/>
                </a:xfrm>
                <a:prstGeom prst="ellipse">
                  <a:avLst/>
                </a:prstGeom>
                <a:noFill/>
                <a:ln>
                  <a:solidFill>
                    <a:srgbClr val="7FC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a:ea typeface="微软雅黑"/>
                    <a:cs typeface="+mn-ea"/>
                    <a:sym typeface="Arial"/>
                  </a:endParaRPr>
                </a:p>
              </p:txBody>
            </p:sp>
            <p:sp>
              <p:nvSpPr>
                <p:cNvPr id="19"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7FC4C9"/>
                </a:solidFill>
                <a:ln w="9525">
                  <a:noFill/>
                  <a:round/>
                </a:ln>
              </p:spPr>
              <p:txBody>
                <a:bodyPr vert="horz" wrap="square" lIns="128580" tIns="64290" rIns="128580" bIns="64290" numCol="1" anchor="t" anchorCtr="0" compatLnSpc="1"/>
                <a:lstStyle/>
                <a:p>
                  <a:pPr>
                    <a:lnSpc>
                      <a:spcPct val="120000"/>
                    </a:lnSpc>
                  </a:pPr>
                  <a:endParaRPr lang="en-US" sz="800" dirty="0">
                    <a:latin typeface="Arial"/>
                    <a:ea typeface="微软雅黑"/>
                    <a:cs typeface="+mn-ea"/>
                    <a:sym typeface="Arial"/>
                  </a:endParaRPr>
                </a:p>
              </p:txBody>
            </p:sp>
          </p:grpSp>
        </p:grpSp>
      </p:grpSp>
      <p:sp>
        <p:nvSpPr>
          <p:cNvPr id="44" name="TextBox 28"/>
          <p:cNvSpPr txBox="1"/>
          <p:nvPr/>
        </p:nvSpPr>
        <p:spPr>
          <a:xfrm>
            <a:off x="7878149" y="1842340"/>
            <a:ext cx="1841594" cy="369332"/>
          </a:xfrm>
          <a:prstGeom prst="rect">
            <a:avLst/>
          </a:prstGeom>
          <a:noFill/>
        </p:spPr>
        <p:txBody>
          <a:bodyPr wrap="none" rtlCol="0">
            <a:spAutoFit/>
          </a:bodyPr>
          <a:lstStyle/>
          <a:p>
            <a:r>
              <a:rPr lang="en-US" altLang="zh-CN" b="1" dirty="0">
                <a:solidFill>
                  <a:srgbClr val="7FC4C9"/>
                </a:solidFill>
                <a:latin typeface="Arial"/>
                <a:ea typeface="微软雅黑"/>
                <a:sym typeface="Arial"/>
              </a:rPr>
              <a:t>■  Add title text</a:t>
            </a:r>
            <a:endParaRPr lang="zh-CN" altLang="en-US" b="1" dirty="0">
              <a:solidFill>
                <a:srgbClr val="7FC4C9"/>
              </a:solidFill>
              <a:latin typeface="Arial"/>
              <a:ea typeface="微软雅黑"/>
              <a:sym typeface="Arial"/>
            </a:endParaRPr>
          </a:p>
        </p:txBody>
      </p:sp>
      <p:sp>
        <p:nvSpPr>
          <p:cNvPr id="45" name="TextBox 29"/>
          <p:cNvSpPr txBox="1"/>
          <p:nvPr/>
        </p:nvSpPr>
        <p:spPr>
          <a:xfrm>
            <a:off x="7878149" y="2151426"/>
            <a:ext cx="2879173" cy="584775"/>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Click here to add content, content to match the title. </a:t>
            </a:r>
            <a:endParaRPr lang="zh-CN" altLang="en-US" sz="1600" dirty="0">
              <a:solidFill>
                <a:schemeClr val="bg1">
                  <a:lumMod val="50000"/>
                </a:schemeClr>
              </a:solidFill>
              <a:latin typeface="Arial"/>
              <a:ea typeface="微软雅黑"/>
              <a:sym typeface="Arial"/>
            </a:endParaRPr>
          </a:p>
        </p:txBody>
      </p:sp>
      <p:sp>
        <p:nvSpPr>
          <p:cNvPr id="46" name="TextBox 30"/>
          <p:cNvSpPr txBox="1"/>
          <p:nvPr/>
        </p:nvSpPr>
        <p:spPr>
          <a:xfrm>
            <a:off x="7878149" y="2980873"/>
            <a:ext cx="1841594" cy="369332"/>
          </a:xfrm>
          <a:prstGeom prst="rect">
            <a:avLst/>
          </a:prstGeom>
          <a:noFill/>
        </p:spPr>
        <p:txBody>
          <a:bodyPr wrap="none" rtlCol="0">
            <a:spAutoFit/>
          </a:bodyPr>
          <a:lstStyle/>
          <a:p>
            <a:r>
              <a:rPr lang="en-US" altLang="zh-CN" b="1" dirty="0">
                <a:solidFill>
                  <a:srgbClr val="D981B2"/>
                </a:solidFill>
                <a:latin typeface="Arial"/>
                <a:ea typeface="微软雅黑"/>
                <a:sym typeface="Arial"/>
              </a:rPr>
              <a:t>■  Add title text</a:t>
            </a:r>
            <a:endParaRPr lang="zh-CN" altLang="en-US" b="1" dirty="0">
              <a:solidFill>
                <a:srgbClr val="D981B2"/>
              </a:solidFill>
              <a:latin typeface="Arial"/>
              <a:ea typeface="微软雅黑"/>
              <a:sym typeface="Arial"/>
            </a:endParaRPr>
          </a:p>
        </p:txBody>
      </p:sp>
      <p:sp>
        <p:nvSpPr>
          <p:cNvPr id="47" name="TextBox 31"/>
          <p:cNvSpPr txBox="1"/>
          <p:nvPr/>
        </p:nvSpPr>
        <p:spPr>
          <a:xfrm>
            <a:off x="7878149" y="3289959"/>
            <a:ext cx="2879173" cy="584775"/>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Click here to add content, content to match the title. </a:t>
            </a:r>
            <a:endParaRPr lang="zh-CN" altLang="en-US" sz="1600" dirty="0">
              <a:solidFill>
                <a:schemeClr val="bg1">
                  <a:lumMod val="50000"/>
                </a:schemeClr>
              </a:solidFill>
              <a:latin typeface="Arial"/>
              <a:ea typeface="微软雅黑"/>
              <a:sym typeface="Arial"/>
            </a:endParaRPr>
          </a:p>
        </p:txBody>
      </p:sp>
      <p:sp>
        <p:nvSpPr>
          <p:cNvPr id="48" name="TextBox 32"/>
          <p:cNvSpPr txBox="1"/>
          <p:nvPr/>
        </p:nvSpPr>
        <p:spPr>
          <a:xfrm>
            <a:off x="7878149" y="4168479"/>
            <a:ext cx="1841594" cy="369332"/>
          </a:xfrm>
          <a:prstGeom prst="rect">
            <a:avLst/>
          </a:prstGeom>
          <a:noFill/>
        </p:spPr>
        <p:txBody>
          <a:bodyPr wrap="none" rtlCol="0">
            <a:spAutoFit/>
          </a:bodyPr>
          <a:lstStyle/>
          <a:p>
            <a:r>
              <a:rPr lang="en-US" altLang="zh-CN" b="1" dirty="0">
                <a:solidFill>
                  <a:srgbClr val="7FC4C9"/>
                </a:solidFill>
                <a:latin typeface="Arial"/>
                <a:ea typeface="微软雅黑"/>
                <a:sym typeface="Arial"/>
              </a:rPr>
              <a:t>■  Add title text</a:t>
            </a:r>
            <a:endParaRPr lang="zh-CN" altLang="en-US" b="1" dirty="0">
              <a:solidFill>
                <a:srgbClr val="7FC4C9"/>
              </a:solidFill>
              <a:latin typeface="Arial"/>
              <a:ea typeface="微软雅黑"/>
              <a:sym typeface="Arial"/>
            </a:endParaRPr>
          </a:p>
        </p:txBody>
      </p:sp>
      <p:sp>
        <p:nvSpPr>
          <p:cNvPr id="49" name="TextBox 33"/>
          <p:cNvSpPr txBox="1"/>
          <p:nvPr/>
        </p:nvSpPr>
        <p:spPr>
          <a:xfrm>
            <a:off x="7878149" y="4477565"/>
            <a:ext cx="2957232" cy="584775"/>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Click here to add content, content to match the title. </a:t>
            </a:r>
            <a:endParaRPr lang="zh-CN" altLang="en-US" sz="1600" dirty="0">
              <a:solidFill>
                <a:schemeClr val="bg1">
                  <a:lumMod val="50000"/>
                </a:schemeClr>
              </a:solidFill>
              <a:latin typeface="Arial"/>
              <a:ea typeface="微软雅黑"/>
              <a:sym typeface="Arial"/>
            </a:endParaRPr>
          </a:p>
        </p:txBody>
      </p:sp>
      <p:sp>
        <p:nvSpPr>
          <p:cNvPr id="50" name="TextBox 34"/>
          <p:cNvSpPr txBox="1"/>
          <p:nvPr/>
        </p:nvSpPr>
        <p:spPr>
          <a:xfrm>
            <a:off x="7874651" y="5414580"/>
            <a:ext cx="1841594" cy="369332"/>
          </a:xfrm>
          <a:prstGeom prst="rect">
            <a:avLst/>
          </a:prstGeom>
          <a:noFill/>
        </p:spPr>
        <p:txBody>
          <a:bodyPr wrap="none" rtlCol="0">
            <a:spAutoFit/>
          </a:bodyPr>
          <a:lstStyle/>
          <a:p>
            <a:r>
              <a:rPr lang="en-US" altLang="zh-CN" b="1" dirty="0">
                <a:solidFill>
                  <a:srgbClr val="D981B2"/>
                </a:solidFill>
                <a:latin typeface="Arial"/>
                <a:ea typeface="微软雅黑"/>
                <a:sym typeface="Arial"/>
              </a:rPr>
              <a:t>■  Add title text</a:t>
            </a:r>
            <a:endParaRPr lang="zh-CN" altLang="en-US" b="1" dirty="0">
              <a:solidFill>
                <a:srgbClr val="D981B2"/>
              </a:solidFill>
              <a:latin typeface="Arial"/>
              <a:ea typeface="微软雅黑"/>
              <a:sym typeface="Arial"/>
            </a:endParaRPr>
          </a:p>
        </p:txBody>
      </p:sp>
      <p:sp>
        <p:nvSpPr>
          <p:cNvPr id="51" name="TextBox 38"/>
          <p:cNvSpPr txBox="1"/>
          <p:nvPr/>
        </p:nvSpPr>
        <p:spPr>
          <a:xfrm>
            <a:off x="7874651" y="5723666"/>
            <a:ext cx="2960730" cy="584775"/>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Click here to add content, content to match the title. </a:t>
            </a:r>
            <a:endParaRPr lang="zh-CN" altLang="en-US" sz="1600" dirty="0">
              <a:solidFill>
                <a:schemeClr val="bg1">
                  <a:lumMod val="50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1+#ppt_w/2"/>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1+#ppt_w/2"/>
                                          </p:val>
                                        </p:tav>
                                        <p:tav tm="100000">
                                          <p:val>
                                            <p:strVal val="#ppt_x"/>
                                          </p:val>
                                        </p:tav>
                                      </p:tavLst>
                                    </p:anim>
                                    <p:anim calcmode="lin" valueType="num">
                                      <p:cBhvr additive="base">
                                        <p:cTn id="21" dur="500" fill="hold"/>
                                        <p:tgtEl>
                                          <p:spTgt spid="48"/>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1+#ppt_w/2"/>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500"/>
                                        <p:tgtEl>
                                          <p:spTgt spid="4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up)">
                                      <p:cBhvr>
                                        <p:cTn id="35" dur="500"/>
                                        <p:tgtEl>
                                          <p:spTgt spid="4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sp>
        <p:nvSpPr>
          <p:cNvPr id="5" name="品 2"/>
          <p:cNvSpPr>
            <a:spLocks noChangeArrowheads="1"/>
          </p:cNvSpPr>
          <p:nvPr/>
        </p:nvSpPr>
        <p:spPr bwMode="auto">
          <a:xfrm>
            <a:off x="1865789" y="2063957"/>
            <a:ext cx="2490085" cy="4076037"/>
          </a:xfrm>
          <a:prstGeom prst="rect">
            <a:avLst/>
          </a:prstGeom>
          <a:solidFill>
            <a:srgbClr val="7FC4C9">
              <a:alpha val="8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a:ea typeface="微软雅黑"/>
              <a:sym typeface="Arial"/>
            </a:endParaRPr>
          </a:p>
        </p:txBody>
      </p:sp>
      <p:sp>
        <p:nvSpPr>
          <p:cNvPr id="7" name="4"/>
          <p:cNvSpPr>
            <a:spLocks noChangeArrowheads="1"/>
          </p:cNvSpPr>
          <p:nvPr>
            <p:custDataLst>
              <p:tags r:id="rId1"/>
            </p:custDataLst>
          </p:nvPr>
        </p:nvSpPr>
        <p:spPr bwMode="auto">
          <a:xfrm>
            <a:off x="4844823" y="2064882"/>
            <a:ext cx="2487612" cy="4073525"/>
          </a:xfrm>
          <a:prstGeom prst="rect">
            <a:avLst/>
          </a:prstGeom>
          <a:solidFill>
            <a:srgbClr val="D981B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a:ea typeface="微软雅黑"/>
              <a:sym typeface="Arial"/>
            </a:endParaRPr>
          </a:p>
        </p:txBody>
      </p:sp>
      <p:sp>
        <p:nvSpPr>
          <p:cNvPr id="8" name="品 5"/>
          <p:cNvSpPr>
            <a:spLocks noChangeArrowheads="1"/>
          </p:cNvSpPr>
          <p:nvPr/>
        </p:nvSpPr>
        <p:spPr bwMode="auto">
          <a:xfrm rot="10800000">
            <a:off x="7808684" y="2064882"/>
            <a:ext cx="2488871" cy="4073525"/>
          </a:xfrm>
          <a:prstGeom prst="rect">
            <a:avLst/>
          </a:prstGeom>
          <a:solidFill>
            <a:srgbClr val="7FC4C9">
              <a:alpha val="80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a:ea typeface="微软雅黑"/>
              <a:sym typeface="Arial"/>
            </a:endParaRPr>
          </a:p>
        </p:txBody>
      </p:sp>
      <p:sp>
        <p:nvSpPr>
          <p:cNvPr id="9" name="品 1"/>
          <p:cNvSpPr>
            <a:spLocks noChangeArrowheads="1"/>
          </p:cNvSpPr>
          <p:nvPr>
            <p:custDataLst>
              <p:tags r:id="rId2"/>
            </p:custDataLst>
          </p:nvPr>
        </p:nvSpPr>
        <p:spPr bwMode="auto">
          <a:xfrm>
            <a:off x="2239735" y="4538207"/>
            <a:ext cx="1671638" cy="13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p:txBody>
      </p:sp>
      <p:sp>
        <p:nvSpPr>
          <p:cNvPr id="10" name="19"/>
          <p:cNvSpPr>
            <a:spLocks noChangeArrowheads="1"/>
          </p:cNvSpPr>
          <p:nvPr>
            <p:custDataLst>
              <p:tags r:id="rId3"/>
            </p:custDataLst>
          </p:nvPr>
        </p:nvSpPr>
        <p:spPr bwMode="auto">
          <a:xfrm>
            <a:off x="2434854" y="3785732"/>
            <a:ext cx="15177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Arial"/>
                <a:ea typeface="微软雅黑"/>
                <a:sym typeface="Arial"/>
              </a:rPr>
              <a:t>TITLE</a:t>
            </a:r>
            <a:endParaRPr lang="zh-CN" altLang="en-US" sz="3600" b="1" dirty="0">
              <a:solidFill>
                <a:schemeClr val="bg1"/>
              </a:solidFill>
              <a:latin typeface="Arial"/>
              <a:ea typeface="微软雅黑"/>
              <a:sym typeface="Arial"/>
            </a:endParaRPr>
          </a:p>
        </p:txBody>
      </p:sp>
      <p:sp>
        <p:nvSpPr>
          <p:cNvPr id="12" name="1"/>
          <p:cNvSpPr>
            <a:spLocks noChangeArrowheads="1"/>
          </p:cNvSpPr>
          <p:nvPr>
            <p:custDataLst>
              <p:tags r:id="rId4"/>
            </p:custDataLst>
          </p:nvPr>
        </p:nvSpPr>
        <p:spPr bwMode="auto">
          <a:xfrm>
            <a:off x="5246460" y="4552494"/>
            <a:ext cx="1671638" cy="13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p:txBody>
      </p:sp>
      <p:sp>
        <p:nvSpPr>
          <p:cNvPr id="13" name="21"/>
          <p:cNvSpPr>
            <a:spLocks noChangeArrowheads="1"/>
          </p:cNvSpPr>
          <p:nvPr>
            <p:custDataLst>
              <p:tags r:id="rId5"/>
            </p:custDataLst>
          </p:nvPr>
        </p:nvSpPr>
        <p:spPr bwMode="auto">
          <a:xfrm>
            <a:off x="5414758" y="3800019"/>
            <a:ext cx="1515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Arial"/>
                <a:ea typeface="微软雅黑"/>
                <a:sym typeface="Arial"/>
              </a:rPr>
              <a:t>TITLE</a:t>
            </a:r>
            <a:endParaRPr lang="zh-CN" altLang="en-US" sz="3600" b="1" dirty="0">
              <a:solidFill>
                <a:schemeClr val="bg1"/>
              </a:solidFill>
              <a:latin typeface="Arial"/>
              <a:ea typeface="微软雅黑"/>
              <a:sym typeface="Arial"/>
            </a:endParaRPr>
          </a:p>
        </p:txBody>
      </p:sp>
      <p:sp>
        <p:nvSpPr>
          <p:cNvPr id="14" name="品 1"/>
          <p:cNvSpPr>
            <a:spLocks noChangeArrowheads="1"/>
          </p:cNvSpPr>
          <p:nvPr>
            <p:custDataLst>
              <p:tags r:id="rId6"/>
            </p:custDataLst>
          </p:nvPr>
        </p:nvSpPr>
        <p:spPr bwMode="auto">
          <a:xfrm>
            <a:off x="8134123" y="4538207"/>
            <a:ext cx="1671637" cy="13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a:p>
            <a:pPr algn="ctr" eaLnBrk="1" hangingPunct="1">
              <a:lnSpc>
                <a:spcPct val="150000"/>
              </a:lnSpc>
              <a:spcBef>
                <a:spcPct val="0"/>
              </a:spcBef>
              <a:buFont typeface="Arial" panose="020B0604020202020204" pitchFamily="34" charset="0"/>
              <a:buNone/>
            </a:pPr>
            <a:r>
              <a:rPr lang="en-US" altLang="zh-CN" sz="1400" dirty="0">
                <a:solidFill>
                  <a:schemeClr val="bg1"/>
                </a:solidFill>
                <a:latin typeface="Arial"/>
                <a:ea typeface="微软雅黑"/>
                <a:sym typeface="Arial"/>
              </a:rPr>
              <a:t>Fill in the description</a:t>
            </a:r>
            <a:endParaRPr lang="zh-CN" altLang="en-US" sz="1400" dirty="0">
              <a:solidFill>
                <a:schemeClr val="bg1"/>
              </a:solidFill>
              <a:latin typeface="Arial"/>
              <a:ea typeface="微软雅黑"/>
              <a:sym typeface="Arial"/>
            </a:endParaRPr>
          </a:p>
        </p:txBody>
      </p:sp>
      <p:sp>
        <p:nvSpPr>
          <p:cNvPr id="15" name="23"/>
          <p:cNvSpPr>
            <a:spLocks noChangeArrowheads="1"/>
          </p:cNvSpPr>
          <p:nvPr>
            <p:custDataLst>
              <p:tags r:id="rId7"/>
            </p:custDataLst>
          </p:nvPr>
        </p:nvSpPr>
        <p:spPr bwMode="auto">
          <a:xfrm>
            <a:off x="8287966" y="3785732"/>
            <a:ext cx="15177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b="1" dirty="0">
                <a:solidFill>
                  <a:schemeClr val="bg1"/>
                </a:solidFill>
                <a:latin typeface="Arial"/>
                <a:ea typeface="微软雅黑"/>
                <a:sym typeface="Arial"/>
              </a:rPr>
              <a:t>TITLE</a:t>
            </a:r>
            <a:endParaRPr lang="zh-CN" altLang="en-US" sz="3600" b="1" dirty="0">
              <a:solidFill>
                <a:schemeClr val="bg1"/>
              </a:solidFill>
              <a:latin typeface="Arial"/>
              <a:ea typeface="微软雅黑"/>
              <a:sym typeface="Arial"/>
            </a:endParaRPr>
          </a:p>
        </p:txBody>
      </p:sp>
      <p:sp>
        <p:nvSpPr>
          <p:cNvPr id="16" name="17"/>
          <p:cNvSpPr>
            <a:spLocks noChangeArrowheads="1"/>
          </p:cNvSpPr>
          <p:nvPr>
            <p:custDataLst>
              <p:tags r:id="rId8"/>
            </p:custDataLst>
          </p:nvPr>
        </p:nvSpPr>
        <p:spPr bwMode="auto">
          <a:xfrm>
            <a:off x="2106385" y="2133597"/>
            <a:ext cx="2009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dirty="0">
                <a:solidFill>
                  <a:schemeClr val="bg1"/>
                </a:solidFill>
                <a:latin typeface="Arial"/>
                <a:ea typeface="微软雅黑"/>
                <a:sym typeface="Arial"/>
              </a:rPr>
              <a:t>01</a:t>
            </a:r>
            <a:endParaRPr lang="zh-CN" altLang="en-US" sz="8800" b="1" dirty="0">
              <a:solidFill>
                <a:schemeClr val="bg1"/>
              </a:solidFill>
              <a:latin typeface="Arial"/>
              <a:ea typeface="微软雅黑"/>
              <a:sym typeface="Arial"/>
            </a:endParaRPr>
          </a:p>
        </p:txBody>
      </p:sp>
      <p:sp>
        <p:nvSpPr>
          <p:cNvPr id="17" name="27"/>
          <p:cNvSpPr>
            <a:spLocks noChangeArrowheads="1"/>
          </p:cNvSpPr>
          <p:nvPr>
            <p:custDataLst>
              <p:tags r:id="rId9"/>
            </p:custDataLst>
          </p:nvPr>
        </p:nvSpPr>
        <p:spPr bwMode="auto">
          <a:xfrm>
            <a:off x="5294085" y="2141535"/>
            <a:ext cx="179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dirty="0">
                <a:solidFill>
                  <a:schemeClr val="bg1"/>
                </a:solidFill>
                <a:latin typeface="Arial"/>
                <a:ea typeface="微软雅黑"/>
                <a:sym typeface="Arial"/>
              </a:rPr>
              <a:t>02</a:t>
            </a:r>
            <a:endParaRPr lang="zh-CN" altLang="en-US" sz="8800" b="1" dirty="0">
              <a:solidFill>
                <a:schemeClr val="bg1"/>
              </a:solidFill>
              <a:latin typeface="Arial"/>
              <a:ea typeface="微软雅黑"/>
              <a:sym typeface="Arial"/>
            </a:endParaRPr>
          </a:p>
        </p:txBody>
      </p:sp>
      <p:sp>
        <p:nvSpPr>
          <p:cNvPr id="18" name="28"/>
          <p:cNvSpPr>
            <a:spLocks noChangeArrowheads="1"/>
          </p:cNvSpPr>
          <p:nvPr>
            <p:custDataLst>
              <p:tags r:id="rId10"/>
            </p:custDataLst>
          </p:nvPr>
        </p:nvSpPr>
        <p:spPr bwMode="auto">
          <a:xfrm>
            <a:off x="8269060" y="2195510"/>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8800" b="1" dirty="0">
                <a:solidFill>
                  <a:schemeClr val="bg1"/>
                </a:solidFill>
                <a:latin typeface="Arial"/>
                <a:ea typeface="微软雅黑"/>
                <a:sym typeface="Arial"/>
              </a:rPr>
              <a:t>03</a:t>
            </a:r>
            <a:endParaRPr lang="zh-CN" altLang="en-US" sz="8800" b="1"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12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14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16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18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22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24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26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2" grpId="0"/>
      <p:bldP spid="13" grpId="0" animBg="1" autoUpdateAnimBg="0"/>
      <p:bldP spid="14" grpId="0" animBg="1" autoUpdateAnimBg="0"/>
      <p:bldP spid="15" grpId="0" animBg="1" autoUpdateAnimBg="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3" name="组合 2"/>
          <p:cNvGrpSpPr/>
          <p:nvPr/>
        </p:nvGrpSpPr>
        <p:grpSpPr>
          <a:xfrm>
            <a:off x="1045505" y="1774793"/>
            <a:ext cx="4900866" cy="4571006"/>
            <a:chOff x="3895064" y="1500227"/>
            <a:chExt cx="5470239" cy="5102058"/>
          </a:xfrm>
        </p:grpSpPr>
        <p:sp>
          <p:nvSpPr>
            <p:cNvPr id="5" name="Rectangle 3"/>
            <p:cNvSpPr/>
            <p:nvPr/>
          </p:nvSpPr>
          <p:spPr>
            <a:xfrm>
              <a:off x="3895064" y="4176199"/>
              <a:ext cx="5212200" cy="2426086"/>
            </a:xfrm>
            <a:prstGeom prst="rect">
              <a:avLst/>
            </a:prstGeom>
            <a:solidFill>
              <a:srgbClr val="7FC4C9"/>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Arial"/>
                <a:ea typeface="微软雅黑"/>
                <a:sym typeface="Arial"/>
              </a:endParaRPr>
            </a:p>
          </p:txBody>
        </p:sp>
        <p:sp>
          <p:nvSpPr>
            <p:cNvPr id="7" name="Subtitle 2"/>
            <p:cNvSpPr txBox="1"/>
            <p:nvPr/>
          </p:nvSpPr>
          <p:spPr>
            <a:xfrm>
              <a:off x="4213930" y="4227825"/>
              <a:ext cx="923584" cy="1237766"/>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solidFill>
                  <a:latin typeface="Arial"/>
                  <a:ea typeface="微软雅黑"/>
                  <a:cs typeface="Helvetica Neue"/>
                  <a:sym typeface="Arial"/>
                </a:rPr>
                <a:t>“</a:t>
              </a:r>
            </a:p>
          </p:txBody>
        </p:sp>
        <p:sp>
          <p:nvSpPr>
            <p:cNvPr id="8" name="Subtitle 2"/>
            <p:cNvSpPr txBox="1"/>
            <p:nvPr/>
          </p:nvSpPr>
          <p:spPr>
            <a:xfrm>
              <a:off x="4437592" y="4928572"/>
              <a:ext cx="4185200" cy="1364318"/>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en-US" altLang="zh-CN" sz="1600" dirty="0">
                  <a:solidFill>
                    <a:schemeClr val="bg1"/>
                  </a:solidFill>
                  <a:latin typeface="Arial"/>
                  <a:ea typeface="微软雅黑"/>
                  <a:sym typeface="Arial"/>
                </a:rPr>
                <a:t>Click here to add text content, such as keywords, some brief introductions, etc.</a:t>
              </a:r>
            </a:p>
          </p:txBody>
        </p:sp>
        <p:sp>
          <p:nvSpPr>
            <p:cNvPr id="9" name="Subtitle 2"/>
            <p:cNvSpPr txBox="1"/>
            <p:nvPr/>
          </p:nvSpPr>
          <p:spPr>
            <a:xfrm>
              <a:off x="8230817" y="5853357"/>
              <a:ext cx="1134486" cy="604729"/>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6600" b="1" dirty="0">
                  <a:solidFill>
                    <a:schemeClr val="bg1"/>
                  </a:solidFill>
                  <a:latin typeface="Arial"/>
                  <a:ea typeface="微软雅黑"/>
                  <a:cs typeface="Helvetica Neue"/>
                  <a:sym typeface="Arial"/>
                </a:rPr>
                <a:t>”</a:t>
              </a:r>
            </a:p>
          </p:txBody>
        </p:sp>
        <p:sp>
          <p:nvSpPr>
            <p:cNvPr id="10" name="Rectangle 3"/>
            <p:cNvSpPr/>
            <p:nvPr/>
          </p:nvSpPr>
          <p:spPr>
            <a:xfrm>
              <a:off x="3895064" y="1500227"/>
              <a:ext cx="5212200" cy="2599774"/>
            </a:xfrm>
            <a:prstGeom prst="rect">
              <a:avLst/>
            </a:prstGeom>
            <a:blipFill dpi="0" rotWithShape="1">
              <a:blip r:embed="rId3"/>
              <a:srcRect/>
              <a:tile tx="0" ty="0" sx="2000" sy="2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Arial"/>
                <a:ea typeface="微软雅黑"/>
                <a:sym typeface="Arial"/>
              </a:endParaRPr>
            </a:p>
          </p:txBody>
        </p:sp>
      </p:grpSp>
      <p:sp>
        <p:nvSpPr>
          <p:cNvPr id="12" name="圆角矩形 44"/>
          <p:cNvSpPr/>
          <p:nvPr/>
        </p:nvSpPr>
        <p:spPr bwMode="auto">
          <a:xfrm>
            <a:off x="6154356" y="1774792"/>
            <a:ext cx="5050388" cy="959035"/>
          </a:xfrm>
          <a:prstGeom prst="roundRect">
            <a:avLst>
              <a:gd name="adj" fmla="val 7848"/>
            </a:avLst>
          </a:prstGeom>
          <a:solidFill>
            <a:srgbClr val="D981B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4261D"/>
              </a:solidFill>
              <a:effectLst/>
              <a:uLnTx/>
              <a:uFillTx/>
              <a:latin typeface="Arial"/>
              <a:ea typeface="微软雅黑"/>
              <a:sym typeface="Arial"/>
            </a:endParaRPr>
          </a:p>
        </p:txBody>
      </p:sp>
      <p:sp>
        <p:nvSpPr>
          <p:cNvPr id="13" name="矩形 87"/>
          <p:cNvSpPr>
            <a:spLocks noChangeArrowheads="1"/>
          </p:cNvSpPr>
          <p:nvPr/>
        </p:nvSpPr>
        <p:spPr bwMode="auto">
          <a:xfrm>
            <a:off x="6269863" y="1847381"/>
            <a:ext cx="4934880" cy="830997"/>
          </a:xfrm>
          <a:prstGeom prst="rect">
            <a:avLst/>
          </a:prstGeom>
          <a:noFill/>
          <a:ln w="9525">
            <a:noFill/>
            <a:miter lim="800000"/>
          </a:ln>
        </p:spPr>
        <p:txBody>
          <a:bodyPr wrap="square">
            <a:spAutoFit/>
          </a:bodyPr>
          <a:lstStyle/>
          <a:p>
            <a:pPr eaLnBrk="0" fontAlgn="ctr" hangingPunct="0">
              <a:lnSpc>
                <a:spcPct val="150000"/>
              </a:lnSpc>
              <a:buClr>
                <a:srgbClr val="FF0000"/>
              </a:buClr>
              <a:buSzPct val="70000"/>
            </a:pPr>
            <a:r>
              <a:rPr lang="en-US" altLang="zh-CN" sz="1600" dirty="0">
                <a:solidFill>
                  <a:srgbClr val="F8F8F8"/>
                </a:solidFill>
                <a:latin typeface="Arial"/>
                <a:ea typeface="微软雅黑"/>
                <a:sym typeface="Arial"/>
              </a:rPr>
              <a:t>Click here to add text content, such as keywords, some brief introductions, etc.</a:t>
            </a:r>
            <a:endParaRPr lang="zh-CN" altLang="en-US" sz="1600" dirty="0">
              <a:solidFill>
                <a:srgbClr val="F8F8F8"/>
              </a:solidFill>
              <a:latin typeface="Arial"/>
              <a:ea typeface="微软雅黑"/>
              <a:sym typeface="Arial"/>
            </a:endParaRPr>
          </a:p>
        </p:txBody>
      </p:sp>
      <p:sp>
        <p:nvSpPr>
          <p:cNvPr id="14" name="圆角矩形 46"/>
          <p:cNvSpPr/>
          <p:nvPr/>
        </p:nvSpPr>
        <p:spPr bwMode="auto">
          <a:xfrm>
            <a:off x="6154356" y="2926920"/>
            <a:ext cx="5050388" cy="959035"/>
          </a:xfrm>
          <a:prstGeom prst="roundRect">
            <a:avLst>
              <a:gd name="adj" fmla="val 7848"/>
            </a:avLst>
          </a:prstGeom>
          <a:solidFill>
            <a:srgbClr val="7FC4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4261D"/>
              </a:solidFill>
              <a:effectLst/>
              <a:uLnTx/>
              <a:uFillTx/>
              <a:latin typeface="Arial"/>
              <a:ea typeface="微软雅黑"/>
              <a:sym typeface="Arial"/>
            </a:endParaRPr>
          </a:p>
        </p:txBody>
      </p:sp>
      <p:sp>
        <p:nvSpPr>
          <p:cNvPr id="15" name="矩形 87"/>
          <p:cNvSpPr>
            <a:spLocks noChangeArrowheads="1"/>
          </p:cNvSpPr>
          <p:nvPr/>
        </p:nvSpPr>
        <p:spPr bwMode="auto">
          <a:xfrm>
            <a:off x="6269863" y="3017978"/>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lnSpc>
                <a:spcPct val="150000"/>
              </a:lnSpc>
              <a:buClr>
                <a:srgbClr val="FF0000"/>
              </a:buClr>
              <a:buSzPct val="70000"/>
            </a:pPr>
            <a:r>
              <a:rPr lang="en-US" altLang="zh-CN" sz="1600" dirty="0">
                <a:solidFill>
                  <a:srgbClr val="F8F8F8"/>
                </a:solidFill>
                <a:latin typeface="Arial"/>
                <a:ea typeface="微软雅黑"/>
                <a:sym typeface="Arial"/>
              </a:rPr>
              <a:t>Click here to add text content, such as keywords, some brief introductions, etc.</a:t>
            </a:r>
            <a:endParaRPr lang="zh-CN" altLang="en-US" sz="1600" dirty="0">
              <a:solidFill>
                <a:srgbClr val="F8F8F8"/>
              </a:solidFill>
              <a:latin typeface="Arial"/>
              <a:ea typeface="微软雅黑"/>
              <a:sym typeface="Arial"/>
            </a:endParaRPr>
          </a:p>
        </p:txBody>
      </p:sp>
      <p:sp>
        <p:nvSpPr>
          <p:cNvPr id="16" name="矩形 15"/>
          <p:cNvSpPr/>
          <p:nvPr/>
        </p:nvSpPr>
        <p:spPr>
          <a:xfrm>
            <a:off x="6154356" y="4079048"/>
            <a:ext cx="5050387" cy="2266751"/>
          </a:xfrm>
          <a:prstGeom prst="rect">
            <a:avLst/>
          </a:prstGeom>
          <a:blipFill dpi="0" rotWithShape="1">
            <a:blip r:embed="rId4" cstate="screen">
              <a:extLst>
                <a:ext uri="{28A0092B-C50C-407E-A947-70E740481C1C}">
                  <a14:useLocalDpi xmlns:a14="http://schemas.microsoft.com/office/drawing/2010/main"/>
                </a:ext>
              </a:extLst>
            </a:blip>
            <a:srcRect/>
            <a:tile tx="0" ty="0" sx="52000" sy="52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3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300"/>
                                        <p:tgtEl>
                                          <p:spTgt spid="1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3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300"/>
                                        <p:tgtEl>
                                          <p:spTgt spid="14"/>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1441514" y="1793405"/>
            <a:ext cx="9531286" cy="4605002"/>
            <a:chOff x="273050" y="884464"/>
            <a:chExt cx="7912099" cy="3822700"/>
          </a:xfrm>
        </p:grpSpPr>
        <p:cxnSp>
          <p:nvCxnSpPr>
            <p:cNvPr id="7" name="Straight Connector 3"/>
            <p:cNvCxnSpPr/>
            <p:nvPr/>
          </p:nvCxnSpPr>
          <p:spPr>
            <a:xfrm flipV="1">
              <a:off x="4552949" y="1894114"/>
              <a:ext cx="8001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8" name="Straight Connector 4"/>
            <p:cNvCxnSpPr/>
            <p:nvPr/>
          </p:nvCxnSpPr>
          <p:spPr>
            <a:xfrm>
              <a:off x="6362699" y="1894114"/>
              <a:ext cx="8128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Straight Connector 5"/>
            <p:cNvCxnSpPr/>
            <p:nvPr/>
          </p:nvCxnSpPr>
          <p:spPr>
            <a:xfrm flipV="1">
              <a:off x="6362699" y="3335564"/>
              <a:ext cx="812800"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0" name="Straight Connector 6"/>
            <p:cNvCxnSpPr/>
            <p:nvPr/>
          </p:nvCxnSpPr>
          <p:spPr>
            <a:xfrm flipH="1" flipV="1">
              <a:off x="4552950" y="3335564"/>
              <a:ext cx="800099"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2" name="Straight Connector 7"/>
            <p:cNvCxnSpPr/>
            <p:nvPr/>
          </p:nvCxnSpPr>
          <p:spPr>
            <a:xfrm>
              <a:off x="659129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3" name="Straight Connector 8"/>
            <p:cNvCxnSpPr/>
            <p:nvPr/>
          </p:nvCxnSpPr>
          <p:spPr>
            <a:xfrm>
              <a:off x="464184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4" name="Rounded Rectangle 10"/>
            <p:cNvSpPr/>
            <p:nvPr/>
          </p:nvSpPr>
          <p:spPr>
            <a:xfrm>
              <a:off x="5219699" y="2150004"/>
              <a:ext cx="1276350" cy="1276350"/>
            </a:xfrm>
            <a:prstGeom prst="roundRect">
              <a:avLst>
                <a:gd name="adj" fmla="val 5000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15" name="TextBox 12"/>
            <p:cNvSpPr txBox="1"/>
            <p:nvPr/>
          </p:nvSpPr>
          <p:spPr>
            <a:xfrm>
              <a:off x="5329989" y="2496079"/>
              <a:ext cx="1056139" cy="485433"/>
            </a:xfrm>
            <a:prstGeom prst="rect">
              <a:avLst/>
            </a:prstGeom>
            <a:noFill/>
          </p:spPr>
          <p:txBody>
            <a:bodyPr wrap="square" rtlCol="0">
              <a:spAutoFit/>
            </a:bodyPr>
            <a:lstStyle/>
            <a:p>
              <a:pPr lvl="0" algn="ctr"/>
              <a:r>
                <a:rPr lang="en-US" altLang="ko-KR" sz="1600" b="1" dirty="0">
                  <a:solidFill>
                    <a:srgbClr val="FFFFFF"/>
                  </a:solidFill>
                  <a:latin typeface="Arial"/>
                  <a:ea typeface="微软雅黑"/>
                  <a:cs typeface="Roboto condensed"/>
                  <a:sym typeface="Arial"/>
                </a:rPr>
                <a:t>Lorem Ipsum</a:t>
              </a:r>
              <a:endParaRPr lang="ko-KR" altLang="en-US" sz="1600" b="1" dirty="0">
                <a:solidFill>
                  <a:srgbClr val="FFFFFF"/>
                </a:solidFill>
                <a:latin typeface="Arial"/>
                <a:cs typeface="Roboto condensed"/>
                <a:sym typeface="Arial"/>
              </a:endParaRPr>
            </a:p>
          </p:txBody>
        </p:sp>
        <p:sp>
          <p:nvSpPr>
            <p:cNvPr id="16" name="Rounded Rectangle 15"/>
            <p:cNvSpPr/>
            <p:nvPr/>
          </p:nvSpPr>
          <p:spPr>
            <a:xfrm>
              <a:off x="3543299" y="2322739"/>
              <a:ext cx="1009650" cy="1009650"/>
            </a:xfrm>
            <a:prstGeom prst="roundRect">
              <a:avLst>
                <a:gd name="adj" fmla="val 50000"/>
              </a:avLst>
            </a:prstGeom>
            <a:solidFill>
              <a:srgbClr val="D981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17" name="TextBox 16"/>
            <p:cNvSpPr txBox="1"/>
            <p:nvPr/>
          </p:nvSpPr>
          <p:spPr>
            <a:xfrm>
              <a:off x="3624650" y="2461155"/>
              <a:ext cx="835056" cy="485433"/>
            </a:xfrm>
            <a:prstGeom prst="rect">
              <a:avLst/>
            </a:prstGeom>
            <a:noFill/>
          </p:spPr>
          <p:txBody>
            <a:bodyPr wrap="square" rtlCol="0">
              <a:spAutoFit/>
            </a:bodyPr>
            <a:lstStyle/>
            <a:p>
              <a:pPr lvl="0" algn="ctr"/>
              <a:r>
                <a:rPr lang="en-US" altLang="ko-KR" sz="1600" b="1" dirty="0">
                  <a:solidFill>
                    <a:srgbClr val="FFFFFF"/>
                  </a:solidFill>
                  <a:latin typeface="Arial"/>
                  <a:ea typeface="微软雅黑"/>
                  <a:cs typeface="Roboto condensed"/>
                  <a:sym typeface="Arial"/>
                </a:rPr>
                <a:t>Lorem Ipsum</a:t>
              </a:r>
              <a:endParaRPr lang="ko-KR" altLang="en-US" sz="1600" b="1" dirty="0">
                <a:solidFill>
                  <a:srgbClr val="FFFFFF"/>
                </a:solidFill>
                <a:latin typeface="Arial"/>
                <a:cs typeface="Roboto condensed"/>
                <a:sym typeface="Arial"/>
              </a:endParaRPr>
            </a:p>
          </p:txBody>
        </p:sp>
        <p:sp>
          <p:nvSpPr>
            <p:cNvPr id="18" name="Rounded Rectangle 19"/>
            <p:cNvSpPr/>
            <p:nvPr/>
          </p:nvSpPr>
          <p:spPr>
            <a:xfrm>
              <a:off x="7175499" y="2325914"/>
              <a:ext cx="1009650" cy="1009650"/>
            </a:xfrm>
            <a:prstGeom prst="roundRect">
              <a:avLst>
                <a:gd name="adj" fmla="val 50000"/>
              </a:avLst>
            </a:prstGeom>
            <a:solidFill>
              <a:srgbClr val="D981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19" name="TextBox 20"/>
            <p:cNvSpPr txBox="1"/>
            <p:nvPr/>
          </p:nvSpPr>
          <p:spPr>
            <a:xfrm>
              <a:off x="7260669" y="2464328"/>
              <a:ext cx="835056" cy="485433"/>
            </a:xfrm>
            <a:prstGeom prst="rect">
              <a:avLst/>
            </a:prstGeom>
            <a:noFill/>
          </p:spPr>
          <p:txBody>
            <a:bodyPr wrap="square" rtlCol="0">
              <a:spAutoFit/>
            </a:bodyPr>
            <a:lstStyle/>
            <a:p>
              <a:pPr lvl="0" algn="ctr"/>
              <a:r>
                <a:rPr lang="en-US" altLang="ko-KR" sz="1600" b="1" dirty="0">
                  <a:solidFill>
                    <a:srgbClr val="FFFFFF"/>
                  </a:solidFill>
                  <a:latin typeface="Arial"/>
                  <a:ea typeface="微软雅黑"/>
                  <a:cs typeface="Roboto condensed"/>
                  <a:sym typeface="Arial"/>
                </a:rPr>
                <a:t>Lorem Ipsum</a:t>
              </a:r>
              <a:endParaRPr lang="ko-KR" altLang="en-US" sz="1600" b="1" dirty="0">
                <a:solidFill>
                  <a:srgbClr val="FFFFFF"/>
                </a:solidFill>
                <a:latin typeface="Arial"/>
                <a:cs typeface="Roboto condensed"/>
                <a:sym typeface="Arial"/>
              </a:endParaRPr>
            </a:p>
          </p:txBody>
        </p:sp>
        <p:sp>
          <p:nvSpPr>
            <p:cNvPr id="20" name="Rounded Rectangle 23"/>
            <p:cNvSpPr/>
            <p:nvPr/>
          </p:nvSpPr>
          <p:spPr>
            <a:xfrm>
              <a:off x="5353049" y="884464"/>
              <a:ext cx="1009650" cy="1009650"/>
            </a:xfrm>
            <a:prstGeom prst="roundRect">
              <a:avLst>
                <a:gd name="adj" fmla="val 50000"/>
              </a:avLst>
            </a:prstGeom>
            <a:solidFill>
              <a:srgbClr val="7FC4C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21" name="TextBox 25"/>
            <p:cNvSpPr txBox="1"/>
            <p:nvPr/>
          </p:nvSpPr>
          <p:spPr>
            <a:xfrm>
              <a:off x="5423948" y="1029228"/>
              <a:ext cx="835056" cy="485433"/>
            </a:xfrm>
            <a:prstGeom prst="rect">
              <a:avLst/>
            </a:prstGeom>
            <a:noFill/>
          </p:spPr>
          <p:txBody>
            <a:bodyPr wrap="square" rtlCol="0">
              <a:spAutoFit/>
            </a:bodyPr>
            <a:lstStyle/>
            <a:p>
              <a:pPr lvl="0" algn="ctr"/>
              <a:r>
                <a:rPr lang="en-US" altLang="ko-KR" sz="1600" b="1" dirty="0">
                  <a:solidFill>
                    <a:srgbClr val="FFFFFF"/>
                  </a:solidFill>
                  <a:latin typeface="Arial"/>
                  <a:ea typeface="微软雅黑"/>
                  <a:cs typeface="Roboto condensed"/>
                  <a:sym typeface="Arial"/>
                </a:rPr>
                <a:t>Lorem Ipsum</a:t>
              </a:r>
              <a:endParaRPr lang="ko-KR" altLang="en-US" sz="1600" b="1" dirty="0">
                <a:solidFill>
                  <a:srgbClr val="FFFFFF"/>
                </a:solidFill>
                <a:latin typeface="Arial"/>
                <a:cs typeface="Roboto condensed"/>
                <a:sym typeface="Arial"/>
              </a:endParaRPr>
            </a:p>
          </p:txBody>
        </p:sp>
        <p:sp>
          <p:nvSpPr>
            <p:cNvPr id="22" name="Rounded Rectangle 28"/>
            <p:cNvSpPr/>
            <p:nvPr/>
          </p:nvSpPr>
          <p:spPr>
            <a:xfrm>
              <a:off x="5340558" y="3697514"/>
              <a:ext cx="1009650" cy="1009650"/>
            </a:xfrm>
            <a:prstGeom prst="roundRect">
              <a:avLst>
                <a:gd name="adj" fmla="val 50000"/>
              </a:avLst>
            </a:prstGeom>
            <a:solidFill>
              <a:srgbClr val="7FC4C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23" name="TextBox 30"/>
            <p:cNvSpPr txBox="1"/>
            <p:nvPr/>
          </p:nvSpPr>
          <p:spPr>
            <a:xfrm>
              <a:off x="5423948" y="3867680"/>
              <a:ext cx="835056" cy="485433"/>
            </a:xfrm>
            <a:prstGeom prst="rect">
              <a:avLst/>
            </a:prstGeom>
            <a:noFill/>
          </p:spPr>
          <p:txBody>
            <a:bodyPr wrap="square" rtlCol="0">
              <a:spAutoFit/>
            </a:bodyPr>
            <a:lstStyle/>
            <a:p>
              <a:pPr lvl="0" algn="ctr"/>
              <a:r>
                <a:rPr lang="en-US" altLang="ko-KR" sz="1600" b="1" dirty="0">
                  <a:solidFill>
                    <a:srgbClr val="FFFFFF"/>
                  </a:solidFill>
                  <a:latin typeface="Arial"/>
                  <a:ea typeface="微软雅黑"/>
                  <a:cs typeface="Roboto condensed"/>
                  <a:sym typeface="Arial"/>
                </a:rPr>
                <a:t>Lorem Ipsum</a:t>
              </a:r>
              <a:endParaRPr lang="ko-KR" altLang="en-US" sz="1600" b="1" dirty="0">
                <a:solidFill>
                  <a:srgbClr val="FFFFFF"/>
                </a:solidFill>
                <a:latin typeface="Arial"/>
                <a:cs typeface="Roboto condensed"/>
                <a:sym typeface="Arial"/>
              </a:endParaRPr>
            </a:p>
          </p:txBody>
        </p:sp>
        <p:sp>
          <p:nvSpPr>
            <p:cNvPr id="24" name="Text Placeholder 8"/>
            <p:cNvSpPr txBox="1"/>
            <p:nvPr/>
          </p:nvSpPr>
          <p:spPr>
            <a:xfrm>
              <a:off x="273050" y="1260157"/>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050" dirty="0">
                  <a:solidFill>
                    <a:schemeClr val="tx1">
                      <a:lumMod val="50000"/>
                      <a:lumOff val="50000"/>
                    </a:schemeClr>
                  </a:solidFill>
                  <a:latin typeface="Arial"/>
                  <a:ea typeface="微软雅黑"/>
                  <a:sym typeface="Arial"/>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050" dirty="0">
                <a:solidFill>
                  <a:schemeClr val="tx1">
                    <a:lumMod val="50000"/>
                    <a:lumOff val="50000"/>
                  </a:schemeClr>
                </a:solidFill>
                <a:latin typeface="Arial"/>
                <a:ea typeface="微软雅黑"/>
                <a:sym typeface="Arial"/>
              </a:endParaRPr>
            </a:p>
            <a:p>
              <a:pPr>
                <a:lnSpc>
                  <a:spcPct val="130000"/>
                </a:lnSpc>
              </a:pPr>
              <a:r>
                <a:rPr lang="en-US" sz="1050" dirty="0">
                  <a:solidFill>
                    <a:schemeClr val="tx1">
                      <a:lumMod val="50000"/>
                      <a:lumOff val="50000"/>
                    </a:schemeClr>
                  </a:solidFill>
                  <a:latin typeface="Arial"/>
                  <a:ea typeface="微软雅黑"/>
                  <a:sym typeface="Aria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5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53" name="梯形 152"/>
          <p:cNvSpPr/>
          <p:nvPr/>
        </p:nvSpPr>
        <p:spPr>
          <a:xfrm rot="10800000">
            <a:off x="1437408" y="344266"/>
            <a:ext cx="2996480" cy="3737933"/>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4" name="矩形 153"/>
          <p:cNvSpPr/>
          <p:nvPr/>
        </p:nvSpPr>
        <p:spPr>
          <a:xfrm>
            <a:off x="1290171" y="2060365"/>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bg1"/>
                </a:solidFill>
                <a:latin typeface="Arial"/>
                <a:ea typeface="微软雅黑"/>
                <a:sym typeface="Arial"/>
              </a:rPr>
              <a:t>THREE</a:t>
            </a:r>
            <a:endParaRPr kumimoji="1" lang="zh-CN" altLang="en-US" sz="6600" b="1" dirty="0">
              <a:solidFill>
                <a:schemeClr val="bg1"/>
              </a:solidFill>
              <a:latin typeface="Arial"/>
              <a:ea typeface="微软雅黑"/>
              <a:sym typeface="Arial"/>
            </a:endParaRPr>
          </a:p>
        </p:txBody>
      </p:sp>
      <p:grpSp>
        <p:nvGrpSpPr>
          <p:cNvPr id="155" name="组合 154"/>
          <p:cNvGrpSpPr/>
          <p:nvPr/>
        </p:nvGrpSpPr>
        <p:grpSpPr>
          <a:xfrm>
            <a:off x="4738330" y="2639572"/>
            <a:ext cx="6375580" cy="1174478"/>
            <a:chOff x="4738330" y="2639572"/>
            <a:chExt cx="6375580" cy="1174478"/>
          </a:xfrm>
        </p:grpSpPr>
        <p:sp>
          <p:nvSpPr>
            <p:cNvPr id="156" name="矩形 155"/>
            <p:cNvSpPr/>
            <p:nvPr/>
          </p:nvSpPr>
          <p:spPr>
            <a:xfrm>
              <a:off x="4738331" y="2639572"/>
              <a:ext cx="4339650" cy="923330"/>
            </a:xfrm>
            <a:prstGeom prst="rect">
              <a:avLst/>
            </a:prstGeom>
          </p:spPr>
          <p:txBody>
            <a:bodyPr wrap="none">
              <a:spAutoFit/>
            </a:bodyPr>
            <a:lstStyle/>
            <a:p>
              <a:r>
                <a:rPr kumimoji="1" lang="en-US" altLang="zh-CN" sz="5400" b="1" dirty="0">
                  <a:solidFill>
                    <a:srgbClr val="7FC4C9"/>
                  </a:solidFill>
                  <a:latin typeface="Arial"/>
                  <a:ea typeface="微软雅黑"/>
                  <a:sym typeface="Arial"/>
                </a:rPr>
                <a:t>Add title text</a:t>
              </a:r>
              <a:endParaRPr kumimoji="1" lang="zh-CN" altLang="en-US" sz="5400" b="1" dirty="0">
                <a:solidFill>
                  <a:srgbClr val="7FC4C9"/>
                </a:solidFill>
                <a:latin typeface="Arial"/>
                <a:ea typeface="微软雅黑"/>
                <a:sym typeface="Arial"/>
              </a:endParaRPr>
            </a:p>
          </p:txBody>
        </p:sp>
        <p:sp>
          <p:nvSpPr>
            <p:cNvPr id="157" name="矩形 156"/>
            <p:cNvSpPr/>
            <p:nvPr/>
          </p:nvSpPr>
          <p:spPr>
            <a:xfrm>
              <a:off x="4738330" y="3482421"/>
              <a:ext cx="6375580" cy="331629"/>
            </a:xfrm>
            <a:prstGeom prst="rect">
              <a:avLst/>
            </a:prstGeom>
          </p:spPr>
          <p:txBody>
            <a:bodyPr wrap="square">
              <a:spAutoFit/>
            </a:bodyPr>
            <a:lstStyle/>
            <a:p>
              <a:pPr>
                <a:lnSpc>
                  <a:spcPct val="130000"/>
                </a:lnSpc>
              </a:pPr>
              <a:r>
                <a:rPr lang="en-US" altLang="zh-CN" sz="1335" dirty="0">
                  <a:solidFill>
                    <a:schemeClr val="bg1">
                      <a:lumMod val="50000"/>
                    </a:schemeClr>
                  </a:solidFill>
                  <a:latin typeface="Arial"/>
                  <a:ea typeface="微软雅黑"/>
                  <a:sym typeface="Arial"/>
                </a:rPr>
                <a:t>Click here to add text content, such as keywords, some brief introductions, etc.</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750"/>
                                        <p:tgtEl>
                                          <p:spTgt spid="15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ppt_x"/>
                                          </p:val>
                                        </p:tav>
                                        <p:tav tm="100000">
                                          <p:val>
                                            <p:strVal val="#ppt_x"/>
                                          </p:val>
                                        </p:tav>
                                      </p:tavLst>
                                    </p:anim>
                                    <p:anim calcmode="lin" valueType="num">
                                      <p:cBhvr additive="base">
                                        <p:cTn id="12" dur="500" fill="hold"/>
                                        <p:tgtEl>
                                          <p:spTgt spid="1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anim calcmode="lin" valueType="num">
                                      <p:cBhvr>
                                        <p:cTn id="17" dur="500" fill="hold"/>
                                        <p:tgtEl>
                                          <p:spTgt spid="154"/>
                                        </p:tgtEl>
                                        <p:attrNameLst>
                                          <p:attrName>ppt_x</p:attrName>
                                        </p:attrNameLst>
                                      </p:cBhvr>
                                      <p:tavLst>
                                        <p:tav tm="0">
                                          <p:val>
                                            <p:strVal val="#ppt_x"/>
                                          </p:val>
                                        </p:tav>
                                        <p:tav tm="100000">
                                          <p:val>
                                            <p:strVal val="#ppt_x"/>
                                          </p:val>
                                        </p:tav>
                                      </p:tavLst>
                                    </p:anim>
                                    <p:anim calcmode="lin" valueType="num">
                                      <p:cBhvr>
                                        <p:cTn id="18" dur="500" fill="hold"/>
                                        <p:tgtEl>
                                          <p:spTgt spid="15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sp>
        <p:nvSpPr>
          <p:cNvPr id="38" name="矩形 37"/>
          <p:cNvSpPr/>
          <p:nvPr/>
        </p:nvSpPr>
        <p:spPr>
          <a:xfrm>
            <a:off x="5123545" y="2006950"/>
            <a:ext cx="5907315" cy="327054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39" name="Oval 15"/>
          <p:cNvSpPr>
            <a:spLocks noChangeArrowheads="1"/>
          </p:cNvSpPr>
          <p:nvPr/>
        </p:nvSpPr>
        <p:spPr bwMode="auto">
          <a:xfrm>
            <a:off x="1086636" y="2317115"/>
            <a:ext cx="466832" cy="466976"/>
          </a:xfrm>
          <a:prstGeom prst="ellipse">
            <a:avLst/>
          </a:prstGeom>
          <a:solidFill>
            <a:srgbClr val="7FC4C9"/>
          </a:solidFill>
          <a:ln>
            <a:noFill/>
          </a:ln>
        </p:spPr>
        <p:txBody>
          <a:bodyPr/>
          <a:lstStyle/>
          <a:p>
            <a:endParaRPr lang="zh-CN" altLang="en-US" sz="4000">
              <a:solidFill>
                <a:schemeClr val="bg1">
                  <a:lumMod val="50000"/>
                </a:schemeClr>
              </a:solidFill>
              <a:latin typeface="Arial"/>
              <a:ea typeface="微软雅黑"/>
              <a:sym typeface="Arial"/>
            </a:endParaRPr>
          </a:p>
        </p:txBody>
      </p:sp>
      <p:sp>
        <p:nvSpPr>
          <p:cNvPr id="40" name="Oval 16"/>
          <p:cNvSpPr>
            <a:spLocks noChangeArrowheads="1"/>
          </p:cNvSpPr>
          <p:nvPr/>
        </p:nvSpPr>
        <p:spPr bwMode="auto">
          <a:xfrm>
            <a:off x="1086636" y="3356367"/>
            <a:ext cx="466832" cy="466976"/>
          </a:xfrm>
          <a:prstGeom prst="ellipse">
            <a:avLst/>
          </a:prstGeom>
          <a:solidFill>
            <a:srgbClr val="D981B2"/>
          </a:solidFill>
          <a:ln>
            <a:noFill/>
          </a:ln>
        </p:spPr>
        <p:txBody>
          <a:bodyPr/>
          <a:lstStyle/>
          <a:p>
            <a:endParaRPr lang="zh-CN" altLang="en-US" sz="4000">
              <a:solidFill>
                <a:schemeClr val="bg1">
                  <a:lumMod val="50000"/>
                </a:schemeClr>
              </a:solidFill>
              <a:latin typeface="Arial"/>
              <a:ea typeface="微软雅黑"/>
              <a:sym typeface="Arial"/>
            </a:endParaRPr>
          </a:p>
        </p:txBody>
      </p:sp>
      <p:sp>
        <p:nvSpPr>
          <p:cNvPr id="41" name="Oval 17"/>
          <p:cNvSpPr>
            <a:spLocks noChangeArrowheads="1"/>
          </p:cNvSpPr>
          <p:nvPr/>
        </p:nvSpPr>
        <p:spPr bwMode="auto">
          <a:xfrm>
            <a:off x="1086636" y="4400195"/>
            <a:ext cx="466832" cy="462398"/>
          </a:xfrm>
          <a:prstGeom prst="ellipse">
            <a:avLst/>
          </a:prstGeom>
          <a:solidFill>
            <a:srgbClr val="7FC4C9"/>
          </a:solidFill>
          <a:ln>
            <a:noFill/>
          </a:ln>
        </p:spPr>
        <p:txBody>
          <a:bodyPr/>
          <a:lstStyle/>
          <a:p>
            <a:endParaRPr lang="zh-CN" altLang="en-US" sz="4000">
              <a:solidFill>
                <a:schemeClr val="bg1">
                  <a:lumMod val="50000"/>
                </a:schemeClr>
              </a:solidFill>
              <a:latin typeface="Arial"/>
              <a:ea typeface="微软雅黑"/>
              <a:sym typeface="Arial"/>
            </a:endParaRPr>
          </a:p>
        </p:txBody>
      </p:sp>
      <p:grpSp>
        <p:nvGrpSpPr>
          <p:cNvPr id="42" name="Group 28"/>
          <p:cNvGrpSpPr/>
          <p:nvPr/>
        </p:nvGrpSpPr>
        <p:grpSpPr bwMode="auto">
          <a:xfrm>
            <a:off x="1210209" y="4530674"/>
            <a:ext cx="219686" cy="178549"/>
            <a:chOff x="0" y="0"/>
            <a:chExt cx="132" cy="109"/>
          </a:xfrm>
        </p:grpSpPr>
        <p:sp>
          <p:nvSpPr>
            <p:cNvPr id="43" name="Freeform 29"/>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latin typeface="Arial"/>
                <a:ea typeface="微软雅黑"/>
                <a:sym typeface="Arial"/>
              </a:endParaRPr>
            </a:p>
          </p:txBody>
        </p:sp>
        <p:sp>
          <p:nvSpPr>
            <p:cNvPr id="44" name="Freeform 30"/>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latin typeface="Arial"/>
                <a:ea typeface="微软雅黑"/>
                <a:sym typeface="Arial"/>
              </a:endParaRPr>
            </a:p>
          </p:txBody>
        </p:sp>
      </p:grpSp>
      <p:sp>
        <p:nvSpPr>
          <p:cNvPr id="45" name="Freeform 31"/>
          <p:cNvSpPr>
            <a:spLocks noEditPoints="1"/>
          </p:cNvSpPr>
          <p:nvPr/>
        </p:nvSpPr>
        <p:spPr bwMode="auto">
          <a:xfrm>
            <a:off x="1212500" y="3514312"/>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latin typeface="Arial"/>
              <a:ea typeface="微软雅黑"/>
              <a:sym typeface="Arial"/>
            </a:endParaRPr>
          </a:p>
        </p:txBody>
      </p:sp>
      <p:grpSp>
        <p:nvGrpSpPr>
          <p:cNvPr id="46" name="Group 32"/>
          <p:cNvGrpSpPr/>
          <p:nvPr/>
        </p:nvGrpSpPr>
        <p:grpSpPr bwMode="auto">
          <a:xfrm>
            <a:off x="1226228" y="2477353"/>
            <a:ext cx="192225" cy="155658"/>
            <a:chOff x="0" y="0"/>
            <a:chExt cx="116" cy="94"/>
          </a:xfrm>
        </p:grpSpPr>
        <p:sp>
          <p:nvSpPr>
            <p:cNvPr id="47" name="Freeform 33"/>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latin typeface="Arial"/>
                <a:ea typeface="微软雅黑"/>
                <a:sym typeface="Arial"/>
              </a:endParaRPr>
            </a:p>
          </p:txBody>
        </p:sp>
        <p:sp>
          <p:nvSpPr>
            <p:cNvPr id="48" name="Freeform 34"/>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latin typeface="Arial"/>
                <a:ea typeface="微软雅黑"/>
                <a:sym typeface="Arial"/>
              </a:endParaRPr>
            </a:p>
          </p:txBody>
        </p:sp>
      </p:grpSp>
      <p:sp>
        <p:nvSpPr>
          <p:cNvPr id="49" name="Rectangle 43"/>
          <p:cNvSpPr>
            <a:spLocks noChangeArrowheads="1"/>
          </p:cNvSpPr>
          <p:nvPr/>
        </p:nvSpPr>
        <p:spPr bwMode="auto">
          <a:xfrm>
            <a:off x="1830364" y="2225551"/>
            <a:ext cx="2910833" cy="10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dirty="0">
                <a:solidFill>
                  <a:schemeClr val="bg1">
                    <a:lumMod val="50000"/>
                  </a:schemeClr>
                </a:solidFill>
                <a:latin typeface="Arial"/>
                <a:ea typeface="微软雅黑"/>
                <a:sym typeface="Arial"/>
              </a:rPr>
              <a:t>TOPIC HEADER ONE</a:t>
            </a:r>
            <a:endParaRPr lang="zh-CN" altLang="en-US" sz="1400" dirty="0">
              <a:solidFill>
                <a:schemeClr val="bg1">
                  <a:lumMod val="50000"/>
                </a:schemeClr>
              </a:solidFill>
              <a:latin typeface="Arial"/>
              <a:ea typeface="微软雅黑"/>
              <a:sym typeface="Arial"/>
            </a:endParaRPr>
          </a:p>
          <a:p>
            <a:pPr>
              <a:lnSpc>
                <a:spcPct val="120000"/>
              </a:lnSpc>
            </a:pPr>
            <a:r>
              <a:rPr lang="en-US" altLang="zh-CN" sz="1400" dirty="0">
                <a:solidFill>
                  <a:schemeClr val="bg1">
                    <a:lumMod val="50000"/>
                  </a:schemeClr>
                </a:solidFill>
                <a:latin typeface="Arial"/>
                <a:ea typeface="微软雅黑"/>
                <a:sym typeface="Arial"/>
              </a:rPr>
              <a:t>We have many PowerPoint </a:t>
            </a:r>
            <a:r>
              <a:rPr lang="zh-CN" altLang="en-US" sz="1400" dirty="0">
                <a:solidFill>
                  <a:schemeClr val="bg1">
                    <a:lumMod val="50000"/>
                  </a:schemeClr>
                </a:solidFill>
                <a:latin typeface="Arial"/>
                <a:ea typeface="微软雅黑"/>
                <a:sym typeface="Arial"/>
              </a:rPr>
              <a:t>templates</a:t>
            </a:r>
            <a:r>
              <a:rPr lang="en-US" altLang="zh-CN" sz="1400" dirty="0">
                <a:solidFill>
                  <a:schemeClr val="bg1">
                    <a:lumMod val="50000"/>
                  </a:schemeClr>
                </a:solidFill>
                <a:latin typeface="Arial"/>
                <a:ea typeface="微软雅黑"/>
                <a:sym typeface="Arial"/>
              </a:rPr>
              <a:t> that has been specifically designed</a:t>
            </a:r>
            <a:r>
              <a:rPr lang="zh-CN" altLang="en-US" sz="1400" dirty="0">
                <a:solidFill>
                  <a:schemeClr val="bg1">
                    <a:lumMod val="50000"/>
                  </a:schemeClr>
                </a:solidFill>
                <a:latin typeface="Arial"/>
                <a:ea typeface="微软雅黑"/>
                <a:sym typeface="Arial"/>
              </a:rPr>
              <a:t>.</a:t>
            </a:r>
          </a:p>
        </p:txBody>
      </p:sp>
      <p:sp>
        <p:nvSpPr>
          <p:cNvPr id="50" name="Rectangle 44"/>
          <p:cNvSpPr>
            <a:spLocks noChangeArrowheads="1"/>
          </p:cNvSpPr>
          <p:nvPr/>
        </p:nvSpPr>
        <p:spPr bwMode="auto">
          <a:xfrm>
            <a:off x="1830364" y="3260224"/>
            <a:ext cx="2910833" cy="10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latin typeface="Arial"/>
                <a:ea typeface="微软雅黑"/>
                <a:sym typeface="Arial"/>
              </a:rPr>
              <a:t>TOPIC HEADER TWO</a:t>
            </a:r>
            <a:endParaRPr lang="zh-CN" altLang="en-US" sz="1400">
              <a:solidFill>
                <a:schemeClr val="bg1">
                  <a:lumMod val="50000"/>
                </a:schemeClr>
              </a:solidFill>
              <a:latin typeface="Arial"/>
              <a:ea typeface="微软雅黑"/>
              <a:sym typeface="Arial"/>
            </a:endParaRPr>
          </a:p>
          <a:p>
            <a:pPr>
              <a:lnSpc>
                <a:spcPct val="120000"/>
              </a:lnSpc>
            </a:pPr>
            <a:r>
              <a:rPr lang="en-US" altLang="zh-CN" sz="1400">
                <a:solidFill>
                  <a:schemeClr val="bg1">
                    <a:lumMod val="50000"/>
                  </a:schemeClr>
                </a:solidFill>
                <a:latin typeface="Arial"/>
                <a:ea typeface="微软雅黑"/>
                <a:sym typeface="Arial"/>
              </a:rPr>
              <a:t>We have many PowerPoint </a:t>
            </a:r>
            <a:r>
              <a:rPr lang="zh-CN" altLang="en-US" sz="1400">
                <a:solidFill>
                  <a:schemeClr val="bg1">
                    <a:lumMod val="50000"/>
                  </a:schemeClr>
                </a:solidFill>
                <a:latin typeface="Arial"/>
                <a:ea typeface="微软雅黑"/>
                <a:sym typeface="Arial"/>
              </a:rPr>
              <a:t>templates</a:t>
            </a:r>
            <a:r>
              <a:rPr lang="en-US" altLang="zh-CN" sz="1400">
                <a:solidFill>
                  <a:schemeClr val="bg1">
                    <a:lumMod val="50000"/>
                  </a:schemeClr>
                </a:solidFill>
                <a:latin typeface="Arial"/>
                <a:ea typeface="微软雅黑"/>
                <a:sym typeface="Arial"/>
              </a:rPr>
              <a:t> that has been specifically designed</a:t>
            </a:r>
            <a:r>
              <a:rPr lang="zh-CN" altLang="en-US" sz="1400">
                <a:solidFill>
                  <a:schemeClr val="bg1">
                    <a:lumMod val="50000"/>
                  </a:schemeClr>
                </a:solidFill>
                <a:latin typeface="Arial"/>
                <a:ea typeface="微软雅黑"/>
                <a:sym typeface="Arial"/>
              </a:rPr>
              <a:t>.</a:t>
            </a:r>
          </a:p>
        </p:txBody>
      </p:sp>
      <p:sp>
        <p:nvSpPr>
          <p:cNvPr id="51" name="Rectangle 45"/>
          <p:cNvSpPr>
            <a:spLocks noChangeArrowheads="1"/>
          </p:cNvSpPr>
          <p:nvPr/>
        </p:nvSpPr>
        <p:spPr bwMode="auto">
          <a:xfrm>
            <a:off x="1830364" y="4313208"/>
            <a:ext cx="2910833" cy="10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latin typeface="Arial"/>
                <a:ea typeface="微软雅黑"/>
                <a:sym typeface="Arial"/>
              </a:rPr>
              <a:t>TOPIC HEADER THREE</a:t>
            </a:r>
            <a:endParaRPr lang="zh-CN" altLang="en-US" sz="1400">
              <a:solidFill>
                <a:schemeClr val="bg1">
                  <a:lumMod val="50000"/>
                </a:schemeClr>
              </a:solidFill>
              <a:latin typeface="Arial"/>
              <a:ea typeface="微软雅黑"/>
              <a:sym typeface="Arial"/>
            </a:endParaRPr>
          </a:p>
          <a:p>
            <a:pPr>
              <a:lnSpc>
                <a:spcPct val="120000"/>
              </a:lnSpc>
            </a:pPr>
            <a:r>
              <a:rPr lang="en-US" altLang="zh-CN" sz="1400">
                <a:solidFill>
                  <a:schemeClr val="bg1">
                    <a:lumMod val="50000"/>
                  </a:schemeClr>
                </a:solidFill>
                <a:latin typeface="Arial"/>
                <a:ea typeface="微软雅黑"/>
                <a:sym typeface="Arial"/>
              </a:rPr>
              <a:t>We have many PowerPoint </a:t>
            </a:r>
            <a:r>
              <a:rPr lang="zh-CN" altLang="en-US" sz="1400">
                <a:solidFill>
                  <a:schemeClr val="bg1">
                    <a:lumMod val="50000"/>
                  </a:schemeClr>
                </a:solidFill>
                <a:latin typeface="Arial"/>
                <a:ea typeface="微软雅黑"/>
                <a:sym typeface="Arial"/>
              </a:rPr>
              <a:t>templates</a:t>
            </a:r>
            <a:r>
              <a:rPr lang="en-US" altLang="zh-CN" sz="1400">
                <a:solidFill>
                  <a:schemeClr val="bg1">
                    <a:lumMod val="50000"/>
                  </a:schemeClr>
                </a:solidFill>
                <a:latin typeface="Arial"/>
                <a:ea typeface="微软雅黑"/>
                <a:sym typeface="Arial"/>
              </a:rPr>
              <a:t> that has been specifically designed</a:t>
            </a:r>
            <a:r>
              <a:rPr lang="zh-CN" altLang="en-US" sz="1400">
                <a:solidFill>
                  <a:schemeClr val="bg1">
                    <a:lumMod val="50000"/>
                  </a:schemeClr>
                </a:solidFill>
                <a:latin typeface="Arial"/>
                <a:ea typeface="微软雅黑"/>
                <a:sym typeface="Arial"/>
              </a:rPr>
              <a:t>.</a:t>
            </a:r>
          </a:p>
        </p:txBody>
      </p:sp>
      <p:sp>
        <p:nvSpPr>
          <p:cNvPr id="52" name="Rectangle 42"/>
          <p:cNvSpPr/>
          <p:nvPr/>
        </p:nvSpPr>
        <p:spPr>
          <a:xfrm>
            <a:off x="1136578" y="5854943"/>
            <a:ext cx="10261991" cy="333588"/>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a:ea typeface="微软雅黑"/>
                <a:cs typeface="Arial" panose="020B0604020202020204" pitchFamily="34" charset="0"/>
                <a:sym typeface="Arial"/>
              </a:rPr>
              <a:t>This is a sample text. Again, this is a dummy text, enter your own text here. This is a sample text. Insert your desired text here.</a:t>
            </a:r>
          </a:p>
        </p:txBody>
      </p:sp>
      <p:cxnSp>
        <p:nvCxnSpPr>
          <p:cNvPr id="53" name="品 11"/>
          <p:cNvCxnSpPr/>
          <p:nvPr>
            <p:custDataLst>
              <p:tags r:id="rId1"/>
            </p:custDataLst>
          </p:nvPr>
        </p:nvCxnSpPr>
        <p:spPr>
          <a:xfrm>
            <a:off x="441874" y="5660034"/>
            <a:ext cx="11296324" cy="0"/>
          </a:xfrm>
          <a:prstGeom prst="line">
            <a:avLst/>
          </a:prstGeom>
          <a:noFill/>
          <a:ln w="6350" cap="flat" cmpd="sng" algn="ctr">
            <a:solidFill>
              <a:schemeClr val="bg1">
                <a:lumMod val="50000"/>
              </a:schemeClr>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anim calcmode="lin" valueType="num">
                                      <p:cBhvr>
                                        <p:cTn id="19" dur="500" fill="hold"/>
                                        <p:tgtEl>
                                          <p:spTgt spid="53"/>
                                        </p:tgtEl>
                                        <p:attrNameLst>
                                          <p:attrName>ppt_x</p:attrName>
                                        </p:attrNameLst>
                                      </p:cBhvr>
                                      <p:tavLst>
                                        <p:tav tm="0">
                                          <p:val>
                                            <p:strVal val="#ppt_x"/>
                                          </p:val>
                                        </p:tav>
                                        <p:tav tm="100000">
                                          <p:val>
                                            <p:strVal val="#ppt_x"/>
                                          </p:val>
                                        </p:tav>
                                      </p:tavLst>
                                    </p:anim>
                                    <p:anim calcmode="lin" valueType="num">
                                      <p:cBhvr>
                                        <p:cTn id="20" dur="500" fill="hold"/>
                                        <p:tgtEl>
                                          <p:spTgt spid="5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250"/>
                                        <p:tgtEl>
                                          <p:spTgt spid="38"/>
                                        </p:tgtEl>
                                      </p:cBhvr>
                                    </p:animEffect>
                                    <p:anim calcmode="lin" valueType="num">
                                      <p:cBhvr>
                                        <p:cTn id="25" dur="250" fill="hold"/>
                                        <p:tgtEl>
                                          <p:spTgt spid="38"/>
                                        </p:tgtEl>
                                        <p:attrNameLst>
                                          <p:attrName>ppt_x</p:attrName>
                                        </p:attrNameLst>
                                      </p:cBhvr>
                                      <p:tavLst>
                                        <p:tav tm="0">
                                          <p:val>
                                            <p:strVal val="#ppt_x"/>
                                          </p:val>
                                        </p:tav>
                                        <p:tav tm="100000">
                                          <p:val>
                                            <p:strVal val="#ppt_x"/>
                                          </p:val>
                                        </p:tav>
                                      </p:tavLst>
                                    </p:anim>
                                    <p:anim calcmode="lin" valueType="num">
                                      <p:cBhvr>
                                        <p:cTn id="26" dur="250" fill="hold"/>
                                        <p:tgtEl>
                                          <p:spTgt spid="3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250"/>
                                        <p:tgtEl>
                                          <p:spTgt spid="39"/>
                                        </p:tgtEl>
                                      </p:cBhvr>
                                    </p:animEffect>
                                    <p:anim calcmode="lin" valueType="num">
                                      <p:cBhvr>
                                        <p:cTn id="31" dur="250" fill="hold"/>
                                        <p:tgtEl>
                                          <p:spTgt spid="39"/>
                                        </p:tgtEl>
                                        <p:attrNameLst>
                                          <p:attrName>ppt_x</p:attrName>
                                        </p:attrNameLst>
                                      </p:cBhvr>
                                      <p:tavLst>
                                        <p:tav tm="0">
                                          <p:val>
                                            <p:strVal val="#ppt_x"/>
                                          </p:val>
                                        </p:tav>
                                        <p:tav tm="100000">
                                          <p:val>
                                            <p:strVal val="#ppt_x"/>
                                          </p:val>
                                        </p:tav>
                                      </p:tavLst>
                                    </p:anim>
                                    <p:anim calcmode="lin" valueType="num">
                                      <p:cBhvr>
                                        <p:cTn id="32" dur="25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250"/>
                                        <p:tgtEl>
                                          <p:spTgt spid="40"/>
                                        </p:tgtEl>
                                      </p:cBhvr>
                                    </p:animEffect>
                                    <p:anim calcmode="lin" valueType="num">
                                      <p:cBhvr>
                                        <p:cTn id="37" dur="250" fill="hold"/>
                                        <p:tgtEl>
                                          <p:spTgt spid="40"/>
                                        </p:tgtEl>
                                        <p:attrNameLst>
                                          <p:attrName>ppt_x</p:attrName>
                                        </p:attrNameLst>
                                      </p:cBhvr>
                                      <p:tavLst>
                                        <p:tav tm="0">
                                          <p:val>
                                            <p:strVal val="#ppt_x"/>
                                          </p:val>
                                        </p:tav>
                                        <p:tav tm="100000">
                                          <p:val>
                                            <p:strVal val="#ppt_x"/>
                                          </p:val>
                                        </p:tav>
                                      </p:tavLst>
                                    </p:anim>
                                    <p:anim calcmode="lin" valueType="num">
                                      <p:cBhvr>
                                        <p:cTn id="38" dur="25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anim calcmode="lin" valueType="num">
                                      <p:cBhvr>
                                        <p:cTn id="43" dur="250" fill="hold"/>
                                        <p:tgtEl>
                                          <p:spTgt spid="41"/>
                                        </p:tgtEl>
                                        <p:attrNameLst>
                                          <p:attrName>ppt_x</p:attrName>
                                        </p:attrNameLst>
                                      </p:cBhvr>
                                      <p:tavLst>
                                        <p:tav tm="0">
                                          <p:val>
                                            <p:strVal val="#ppt_x"/>
                                          </p:val>
                                        </p:tav>
                                        <p:tav tm="100000">
                                          <p:val>
                                            <p:strVal val="#ppt_x"/>
                                          </p:val>
                                        </p:tav>
                                      </p:tavLst>
                                    </p:anim>
                                    <p:anim calcmode="lin" valueType="num">
                                      <p:cBhvr>
                                        <p:cTn id="44" dur="25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250"/>
                                        <p:tgtEl>
                                          <p:spTgt spid="42"/>
                                        </p:tgtEl>
                                      </p:cBhvr>
                                    </p:animEffect>
                                    <p:anim calcmode="lin" valueType="num">
                                      <p:cBhvr>
                                        <p:cTn id="49" dur="250" fill="hold"/>
                                        <p:tgtEl>
                                          <p:spTgt spid="42"/>
                                        </p:tgtEl>
                                        <p:attrNameLst>
                                          <p:attrName>ppt_x</p:attrName>
                                        </p:attrNameLst>
                                      </p:cBhvr>
                                      <p:tavLst>
                                        <p:tav tm="0">
                                          <p:val>
                                            <p:strVal val="#ppt_x"/>
                                          </p:val>
                                        </p:tav>
                                        <p:tav tm="100000">
                                          <p:val>
                                            <p:strVal val="#ppt_x"/>
                                          </p:val>
                                        </p:tav>
                                      </p:tavLst>
                                    </p:anim>
                                    <p:anim calcmode="lin" valueType="num">
                                      <p:cBhvr>
                                        <p:cTn id="50" dur="25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250"/>
                                        <p:tgtEl>
                                          <p:spTgt spid="45"/>
                                        </p:tgtEl>
                                      </p:cBhvr>
                                    </p:animEffect>
                                    <p:anim calcmode="lin" valueType="num">
                                      <p:cBhvr>
                                        <p:cTn id="55" dur="250" fill="hold"/>
                                        <p:tgtEl>
                                          <p:spTgt spid="45"/>
                                        </p:tgtEl>
                                        <p:attrNameLst>
                                          <p:attrName>ppt_x</p:attrName>
                                        </p:attrNameLst>
                                      </p:cBhvr>
                                      <p:tavLst>
                                        <p:tav tm="0">
                                          <p:val>
                                            <p:strVal val="#ppt_x"/>
                                          </p:val>
                                        </p:tav>
                                        <p:tav tm="100000">
                                          <p:val>
                                            <p:strVal val="#ppt_x"/>
                                          </p:val>
                                        </p:tav>
                                      </p:tavLst>
                                    </p:anim>
                                    <p:anim calcmode="lin" valueType="num">
                                      <p:cBhvr>
                                        <p:cTn id="56" dur="250" fill="hold"/>
                                        <p:tgtEl>
                                          <p:spTgt spid="45"/>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250"/>
                                        <p:tgtEl>
                                          <p:spTgt spid="46"/>
                                        </p:tgtEl>
                                      </p:cBhvr>
                                    </p:animEffect>
                                    <p:anim calcmode="lin" valueType="num">
                                      <p:cBhvr>
                                        <p:cTn id="61" dur="250" fill="hold"/>
                                        <p:tgtEl>
                                          <p:spTgt spid="46"/>
                                        </p:tgtEl>
                                        <p:attrNameLst>
                                          <p:attrName>ppt_x</p:attrName>
                                        </p:attrNameLst>
                                      </p:cBhvr>
                                      <p:tavLst>
                                        <p:tav tm="0">
                                          <p:val>
                                            <p:strVal val="#ppt_x"/>
                                          </p:val>
                                        </p:tav>
                                        <p:tav tm="100000">
                                          <p:val>
                                            <p:strVal val="#ppt_x"/>
                                          </p:val>
                                        </p:tav>
                                      </p:tavLst>
                                    </p:anim>
                                    <p:anim calcmode="lin" valueType="num">
                                      <p:cBhvr>
                                        <p:cTn id="62" dur="250" fill="hold"/>
                                        <p:tgtEl>
                                          <p:spTgt spid="46"/>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250"/>
                                        <p:tgtEl>
                                          <p:spTgt spid="49"/>
                                        </p:tgtEl>
                                      </p:cBhvr>
                                    </p:animEffect>
                                    <p:anim calcmode="lin" valueType="num">
                                      <p:cBhvr>
                                        <p:cTn id="67" dur="250" fill="hold"/>
                                        <p:tgtEl>
                                          <p:spTgt spid="49"/>
                                        </p:tgtEl>
                                        <p:attrNameLst>
                                          <p:attrName>ppt_x</p:attrName>
                                        </p:attrNameLst>
                                      </p:cBhvr>
                                      <p:tavLst>
                                        <p:tav tm="0">
                                          <p:val>
                                            <p:strVal val="#ppt_x"/>
                                          </p:val>
                                        </p:tav>
                                        <p:tav tm="100000">
                                          <p:val>
                                            <p:strVal val="#ppt_x"/>
                                          </p:val>
                                        </p:tav>
                                      </p:tavLst>
                                    </p:anim>
                                    <p:anim calcmode="lin" valueType="num">
                                      <p:cBhvr>
                                        <p:cTn id="68" dur="250" fill="hold"/>
                                        <p:tgtEl>
                                          <p:spTgt spid="49"/>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250"/>
                                        <p:tgtEl>
                                          <p:spTgt spid="50"/>
                                        </p:tgtEl>
                                      </p:cBhvr>
                                    </p:animEffect>
                                    <p:anim calcmode="lin" valueType="num">
                                      <p:cBhvr>
                                        <p:cTn id="73" dur="250" fill="hold"/>
                                        <p:tgtEl>
                                          <p:spTgt spid="50"/>
                                        </p:tgtEl>
                                        <p:attrNameLst>
                                          <p:attrName>ppt_x</p:attrName>
                                        </p:attrNameLst>
                                      </p:cBhvr>
                                      <p:tavLst>
                                        <p:tav tm="0">
                                          <p:val>
                                            <p:strVal val="#ppt_x"/>
                                          </p:val>
                                        </p:tav>
                                        <p:tav tm="100000">
                                          <p:val>
                                            <p:strVal val="#ppt_x"/>
                                          </p:val>
                                        </p:tav>
                                      </p:tavLst>
                                    </p:anim>
                                    <p:anim calcmode="lin" valueType="num">
                                      <p:cBhvr>
                                        <p:cTn id="74" dur="25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250"/>
                                        <p:tgtEl>
                                          <p:spTgt spid="51"/>
                                        </p:tgtEl>
                                      </p:cBhvr>
                                    </p:animEffect>
                                    <p:anim calcmode="lin" valueType="num">
                                      <p:cBhvr>
                                        <p:cTn id="79" dur="250" fill="hold"/>
                                        <p:tgtEl>
                                          <p:spTgt spid="51"/>
                                        </p:tgtEl>
                                        <p:attrNameLst>
                                          <p:attrName>ppt_x</p:attrName>
                                        </p:attrNameLst>
                                      </p:cBhvr>
                                      <p:tavLst>
                                        <p:tav tm="0">
                                          <p:val>
                                            <p:strVal val="#ppt_x"/>
                                          </p:val>
                                        </p:tav>
                                        <p:tav tm="100000">
                                          <p:val>
                                            <p:strVal val="#ppt_x"/>
                                          </p:val>
                                        </p:tav>
                                      </p:tavLst>
                                    </p:anim>
                                    <p:anim calcmode="lin" valueType="num">
                                      <p:cBhvr>
                                        <p:cTn id="80" dur="25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5" grpId="0" animBg="1"/>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29" name="组合 28"/>
          <p:cNvGrpSpPr/>
          <p:nvPr/>
        </p:nvGrpSpPr>
        <p:grpSpPr>
          <a:xfrm>
            <a:off x="961941" y="2278737"/>
            <a:ext cx="10365286" cy="3407699"/>
            <a:chOff x="374650" y="1373617"/>
            <a:chExt cx="8394700" cy="2759853"/>
          </a:xfrm>
        </p:grpSpPr>
        <p:sp>
          <p:nvSpPr>
            <p:cNvPr id="30" name="Rounded Rectangle 8"/>
            <p:cNvSpPr/>
            <p:nvPr/>
          </p:nvSpPr>
          <p:spPr>
            <a:xfrm>
              <a:off x="374650" y="2930465"/>
              <a:ext cx="1536700" cy="107950"/>
            </a:xfrm>
            <a:prstGeom prst="roundRect">
              <a:avLst>
                <a:gd name="adj" fmla="val 50000"/>
              </a:avLst>
            </a:prstGeom>
            <a:solidFill>
              <a:srgbClr val="7FC4C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1" name="Rounded Rectangle 9"/>
            <p:cNvSpPr/>
            <p:nvPr/>
          </p:nvSpPr>
          <p:spPr>
            <a:xfrm>
              <a:off x="1708150" y="2930465"/>
              <a:ext cx="1393498" cy="107950"/>
            </a:xfrm>
            <a:prstGeom prst="roundRect">
              <a:avLst>
                <a:gd name="adj" fmla="val 50000"/>
              </a:avLst>
            </a:prstGeom>
            <a:solidFill>
              <a:srgbClr val="D981B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2" name="Rounded Rectangle 10"/>
            <p:cNvSpPr/>
            <p:nvPr/>
          </p:nvSpPr>
          <p:spPr>
            <a:xfrm>
              <a:off x="3079750" y="2930465"/>
              <a:ext cx="1555750" cy="107950"/>
            </a:xfrm>
            <a:prstGeom prst="roundRect">
              <a:avLst>
                <a:gd name="adj" fmla="val 50000"/>
              </a:avLst>
            </a:prstGeom>
            <a:solidFill>
              <a:srgbClr val="7FC4C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3" name="Rounded Rectangle 11"/>
            <p:cNvSpPr/>
            <p:nvPr/>
          </p:nvSpPr>
          <p:spPr>
            <a:xfrm>
              <a:off x="4457700" y="2930465"/>
              <a:ext cx="1930400" cy="107950"/>
            </a:xfrm>
            <a:prstGeom prst="roundRect">
              <a:avLst>
                <a:gd name="adj" fmla="val 50000"/>
              </a:avLst>
            </a:prstGeom>
            <a:solidFill>
              <a:srgbClr val="D981B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4" name="Rounded Rectangle 12"/>
            <p:cNvSpPr/>
            <p:nvPr/>
          </p:nvSpPr>
          <p:spPr>
            <a:xfrm>
              <a:off x="6292850" y="2930465"/>
              <a:ext cx="2451100" cy="107950"/>
            </a:xfrm>
            <a:prstGeom prst="roundRect">
              <a:avLst>
                <a:gd name="adj" fmla="val 50000"/>
              </a:avLst>
            </a:prstGeom>
            <a:solidFill>
              <a:srgbClr val="7FC4C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5" name="Rounded Rectangle 13"/>
            <p:cNvSpPr/>
            <p:nvPr/>
          </p:nvSpPr>
          <p:spPr>
            <a:xfrm rot="2700000">
              <a:off x="8382000" y="2813480"/>
              <a:ext cx="387350" cy="107950"/>
            </a:xfrm>
            <a:prstGeom prst="roundRect">
              <a:avLst>
                <a:gd name="adj" fmla="val 50000"/>
              </a:avLst>
            </a:prstGeom>
            <a:solidFill>
              <a:srgbClr val="7FC4C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6" name="Rounded Rectangle 14"/>
            <p:cNvSpPr/>
            <p:nvPr/>
          </p:nvSpPr>
          <p:spPr>
            <a:xfrm rot="18900000">
              <a:off x="8382000" y="3051115"/>
              <a:ext cx="387350" cy="107950"/>
            </a:xfrm>
            <a:prstGeom prst="roundRect">
              <a:avLst>
                <a:gd name="adj" fmla="val 50000"/>
              </a:avLst>
            </a:prstGeom>
            <a:solidFill>
              <a:srgbClr val="7FC4C9"/>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000" dirty="0">
                <a:solidFill>
                  <a:schemeClr val="bg1">
                    <a:lumMod val="50000"/>
                  </a:schemeClr>
                </a:solidFill>
                <a:latin typeface="Arial"/>
                <a:ea typeface="微软雅黑"/>
                <a:sym typeface="Arial"/>
              </a:endParaRPr>
            </a:p>
          </p:txBody>
        </p:sp>
        <p:sp>
          <p:nvSpPr>
            <p:cNvPr id="37" name="타원 169"/>
            <p:cNvSpPr/>
            <p:nvPr/>
          </p:nvSpPr>
          <p:spPr>
            <a:xfrm>
              <a:off x="1649194"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38" name="타원 169"/>
            <p:cNvSpPr/>
            <p:nvPr/>
          </p:nvSpPr>
          <p:spPr>
            <a:xfrm>
              <a:off x="1727201" y="2944972"/>
              <a:ext cx="70505" cy="70505"/>
            </a:xfrm>
            <a:prstGeom prst="ellipse">
              <a:avLst/>
            </a:prstGeom>
            <a:solidFill>
              <a:srgbClr val="7FC4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39" name="타원 169"/>
            <p:cNvSpPr/>
            <p:nvPr/>
          </p:nvSpPr>
          <p:spPr>
            <a:xfrm>
              <a:off x="3023641"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0" name="타원 169"/>
            <p:cNvSpPr/>
            <p:nvPr/>
          </p:nvSpPr>
          <p:spPr>
            <a:xfrm>
              <a:off x="3101648" y="2944972"/>
              <a:ext cx="70505" cy="70505"/>
            </a:xfrm>
            <a:prstGeom prst="ellipse">
              <a:avLst/>
            </a:prstGeom>
            <a:solidFill>
              <a:srgbClr val="7FC4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1" name="타원 169"/>
            <p:cNvSpPr/>
            <p:nvPr/>
          </p:nvSpPr>
          <p:spPr>
            <a:xfrm>
              <a:off x="4406135"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2" name="타원 169"/>
            <p:cNvSpPr/>
            <p:nvPr/>
          </p:nvSpPr>
          <p:spPr>
            <a:xfrm>
              <a:off x="4484142" y="2944972"/>
              <a:ext cx="70505" cy="70505"/>
            </a:xfrm>
            <a:prstGeom prst="ellipse">
              <a:avLst/>
            </a:prstGeom>
            <a:solidFill>
              <a:srgbClr val="7FC4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3" name="타원 169"/>
            <p:cNvSpPr/>
            <p:nvPr/>
          </p:nvSpPr>
          <p:spPr>
            <a:xfrm>
              <a:off x="6256447"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4" name="타원 169"/>
            <p:cNvSpPr/>
            <p:nvPr/>
          </p:nvSpPr>
          <p:spPr>
            <a:xfrm>
              <a:off x="6334454" y="2944972"/>
              <a:ext cx="70505" cy="70505"/>
            </a:xfrm>
            <a:prstGeom prst="ellipse">
              <a:avLst/>
            </a:prstGeom>
            <a:solidFill>
              <a:srgbClr val="7FC4C9"/>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600" b="1" dirty="0">
                <a:solidFill>
                  <a:schemeClr val="bg1">
                    <a:lumMod val="50000"/>
                  </a:schemeClr>
                </a:solidFill>
                <a:latin typeface="Arial"/>
                <a:sym typeface="Arial"/>
              </a:endParaRPr>
            </a:p>
          </p:txBody>
        </p:sp>
        <p:sp>
          <p:nvSpPr>
            <p:cNvPr id="45" name="Freeform 9"/>
            <p:cNvSpPr/>
            <p:nvPr/>
          </p:nvSpPr>
          <p:spPr bwMode="auto">
            <a:xfrm rot="10800000" flipV="1">
              <a:off x="4325876" y="2042251"/>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7FC4C9"/>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46" name="Straight Connector 41"/>
            <p:cNvCxnSpPr/>
            <p:nvPr/>
          </p:nvCxnSpPr>
          <p:spPr>
            <a:xfrm>
              <a:off x="4519394" y="2505302"/>
              <a:ext cx="1" cy="348675"/>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sp>
          <p:nvSpPr>
            <p:cNvPr id="47" name="Text Placeholder 2"/>
            <p:cNvSpPr txBox="1"/>
            <p:nvPr/>
          </p:nvSpPr>
          <p:spPr>
            <a:xfrm>
              <a:off x="3960283" y="1490602"/>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Social Marketing</a:t>
              </a:r>
            </a:p>
          </p:txBody>
        </p:sp>
        <p:sp>
          <p:nvSpPr>
            <p:cNvPr id="48" name="AutoShape 115"/>
            <p:cNvSpPr/>
            <p:nvPr/>
          </p:nvSpPr>
          <p:spPr bwMode="auto">
            <a:xfrm>
              <a:off x="4422775" y="2129433"/>
              <a:ext cx="212725" cy="190500"/>
            </a:xfrm>
            <a:custGeom>
              <a:avLst/>
              <a:gdLst>
                <a:gd name="T0" fmla="*/ 156554442 w 21600"/>
                <a:gd name="T1" fmla="*/ 65692699 h 21600"/>
                <a:gd name="T2" fmla="*/ 156554442 w 21600"/>
                <a:gd name="T3" fmla="*/ 65710506 h 21600"/>
                <a:gd name="T4" fmla="*/ 135105459 w 21600"/>
                <a:gd name="T5" fmla="*/ 65710506 h 21600"/>
                <a:gd name="T6" fmla="*/ 169178341 w 21600"/>
                <a:gd name="T7" fmla="*/ 90104613 h 21600"/>
                <a:gd name="T8" fmla="*/ 203194979 w 21600"/>
                <a:gd name="T9" fmla="*/ 65710506 h 21600"/>
                <a:gd name="T10" fmla="*/ 181812817 w 21600"/>
                <a:gd name="T11" fmla="*/ 65710506 h 21600"/>
                <a:gd name="T12" fmla="*/ 181821356 w 21600"/>
                <a:gd name="T13" fmla="*/ 65341429 h 21600"/>
                <a:gd name="T14" fmla="*/ 90911210 w 21600"/>
                <a:gd name="T15" fmla="*/ 0 h 21600"/>
                <a:gd name="T16" fmla="*/ 0 w 21600"/>
                <a:gd name="T17" fmla="*/ 65341429 h 21600"/>
                <a:gd name="T18" fmla="*/ 90911210 w 21600"/>
                <a:gd name="T19" fmla="*/ 130682859 h 21600"/>
                <a:gd name="T20" fmla="*/ 162358259 w 21600"/>
                <a:gd name="T21" fmla="*/ 105720012 h 21600"/>
                <a:gd name="T22" fmla="*/ 154926741 w 21600"/>
                <a:gd name="T23" fmla="*/ 100396022 h 21600"/>
                <a:gd name="T24" fmla="*/ 144278240 w 21600"/>
                <a:gd name="T25" fmla="*/ 92778695 h 21600"/>
                <a:gd name="T26" fmla="*/ 90911210 w 21600"/>
                <a:gd name="T27" fmla="*/ 112532680 h 21600"/>
                <a:gd name="T28" fmla="*/ 25248783 w 21600"/>
                <a:gd name="T29" fmla="*/ 65341429 h 21600"/>
                <a:gd name="T30" fmla="*/ 90911210 w 21600"/>
                <a:gd name="T31" fmla="*/ 18150179 h 21600"/>
                <a:gd name="T32" fmla="*/ 156563945 w 21600"/>
                <a:gd name="T33" fmla="*/ 65341429 h 21600"/>
                <a:gd name="T34" fmla="*/ 156554442 w 21600"/>
                <a:gd name="T35" fmla="*/ 65692699 h 21600"/>
                <a:gd name="T36" fmla="*/ 156554442 w 21600"/>
                <a:gd name="T37" fmla="*/ 6569269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6642" y="10858"/>
                  </a:moveTo>
                  <a:cubicBezTo>
                    <a:pt x="16642" y="10859"/>
                    <a:pt x="16642" y="10860"/>
                    <a:pt x="16642" y="10861"/>
                  </a:cubicBezTo>
                  <a:lnTo>
                    <a:pt x="14362" y="10861"/>
                  </a:lnTo>
                  <a:lnTo>
                    <a:pt x="17984" y="14893"/>
                  </a:lnTo>
                  <a:lnTo>
                    <a:pt x="21600" y="10861"/>
                  </a:lnTo>
                  <a:lnTo>
                    <a:pt x="19327" y="10861"/>
                  </a:lnTo>
                  <a:cubicBezTo>
                    <a:pt x="19327" y="10840"/>
                    <a:pt x="19328" y="10814"/>
                    <a:pt x="19328" y="10800"/>
                  </a:cubicBezTo>
                  <a:cubicBezTo>
                    <a:pt x="19328" y="4835"/>
                    <a:pt x="15001" y="0"/>
                    <a:pt x="9664" y="0"/>
                  </a:cubicBezTo>
                  <a:cubicBezTo>
                    <a:pt x="4327" y="0"/>
                    <a:pt x="0" y="4835"/>
                    <a:pt x="0" y="10800"/>
                  </a:cubicBezTo>
                  <a:cubicBezTo>
                    <a:pt x="0" y="16764"/>
                    <a:pt x="4327" y="21600"/>
                    <a:pt x="9664" y="21600"/>
                  </a:cubicBezTo>
                  <a:cubicBezTo>
                    <a:pt x="12746" y="21600"/>
                    <a:pt x="15489" y="19985"/>
                    <a:pt x="17259" y="17474"/>
                  </a:cubicBezTo>
                  <a:lnTo>
                    <a:pt x="16469" y="16594"/>
                  </a:lnTo>
                  <a:lnTo>
                    <a:pt x="15337" y="15335"/>
                  </a:lnTo>
                  <a:cubicBezTo>
                    <a:pt x="14070" y="17310"/>
                    <a:pt x="12000" y="18600"/>
                    <a:pt x="9664" y="18600"/>
                  </a:cubicBezTo>
                  <a:cubicBezTo>
                    <a:pt x="5815" y="18600"/>
                    <a:pt x="2684" y="15101"/>
                    <a:pt x="2684" y="10800"/>
                  </a:cubicBezTo>
                  <a:cubicBezTo>
                    <a:pt x="2684" y="6499"/>
                    <a:pt x="5815" y="3000"/>
                    <a:pt x="9664" y="3000"/>
                  </a:cubicBezTo>
                  <a:cubicBezTo>
                    <a:pt x="13513" y="3000"/>
                    <a:pt x="16643" y="6499"/>
                    <a:pt x="16643" y="10800"/>
                  </a:cubicBezTo>
                  <a:cubicBezTo>
                    <a:pt x="16643" y="10814"/>
                    <a:pt x="16643" y="10838"/>
                    <a:pt x="16642" y="10858"/>
                  </a:cubicBezTo>
                  <a:close/>
                  <a:moveTo>
                    <a:pt x="16642" y="10858"/>
                  </a:moveTo>
                </a:path>
              </a:pathLst>
            </a:custGeom>
            <a:solidFill>
              <a:srgbClr val="FFFFFF"/>
            </a:solidFill>
            <a:ln>
              <a:noFill/>
            </a:ln>
          </p:spPr>
          <p:txBody>
            <a:bodyPr lIns="0" tIns="0" rIns="0" bIns="0"/>
            <a:lstStyle/>
            <a:p>
              <a:endParaRPr lang="en-US" sz="4000" dirty="0">
                <a:solidFill>
                  <a:schemeClr val="bg1">
                    <a:lumMod val="50000"/>
                  </a:schemeClr>
                </a:solidFill>
                <a:latin typeface="Arial"/>
                <a:ea typeface="微软雅黑"/>
                <a:sym typeface="Arial"/>
              </a:endParaRPr>
            </a:p>
          </p:txBody>
        </p:sp>
        <p:sp>
          <p:nvSpPr>
            <p:cNvPr id="49" name="Freeform 9"/>
            <p:cNvSpPr/>
            <p:nvPr/>
          </p:nvSpPr>
          <p:spPr bwMode="auto">
            <a:xfrm rot="10800000" flipV="1">
              <a:off x="6172684" y="186149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D981B2"/>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50" name="Straight Connector 43"/>
            <p:cNvCxnSpPr/>
            <p:nvPr/>
          </p:nvCxnSpPr>
          <p:spPr>
            <a:xfrm>
              <a:off x="6366203" y="2346265"/>
              <a:ext cx="0" cy="507712"/>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sp>
          <p:nvSpPr>
            <p:cNvPr id="51" name="Text Placeholder 2"/>
            <p:cNvSpPr txBox="1"/>
            <p:nvPr/>
          </p:nvSpPr>
          <p:spPr>
            <a:xfrm>
              <a:off x="5810422" y="1373617"/>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Web Design</a:t>
              </a:r>
            </a:p>
          </p:txBody>
        </p:sp>
        <p:sp>
          <p:nvSpPr>
            <p:cNvPr id="52" name="AutoShape 429"/>
            <p:cNvSpPr/>
            <p:nvPr/>
          </p:nvSpPr>
          <p:spPr bwMode="auto">
            <a:xfrm>
              <a:off x="6259840" y="1935888"/>
              <a:ext cx="212725" cy="212725"/>
            </a:xfrm>
            <a:custGeom>
              <a:avLst/>
              <a:gdLst>
                <a:gd name="T0" fmla="*/ 200694232 w 21541"/>
                <a:gd name="T1" fmla="*/ 38372291 h 21600"/>
                <a:gd name="T2" fmla="*/ 173103233 w 21541"/>
                <a:gd name="T3" fmla="*/ 55652809 h 21600"/>
                <a:gd name="T4" fmla="*/ 148708630 w 21541"/>
                <a:gd name="T5" fmla="*/ 31476741 h 21600"/>
                <a:gd name="T6" fmla="*/ 166142165 w 21541"/>
                <a:gd name="T7" fmla="*/ 4148482 h 21600"/>
                <a:gd name="T8" fmla="*/ 161909490 w 21541"/>
                <a:gd name="T9" fmla="*/ 0 h 21600"/>
                <a:gd name="T10" fmla="*/ 115497202 w 21541"/>
                <a:gd name="T11" fmla="*/ 45982360 h 21600"/>
                <a:gd name="T12" fmla="*/ 119339792 w 21541"/>
                <a:gd name="T13" fmla="*/ 59669481 h 21600"/>
                <a:gd name="T14" fmla="*/ 60050329 w 21541"/>
                <a:gd name="T15" fmla="*/ 118408526 h 21600"/>
                <a:gd name="T16" fmla="*/ 46412277 w 21541"/>
                <a:gd name="T17" fmla="*/ 114644997 h 21600"/>
                <a:gd name="T18" fmla="*/ 9658 w 21541"/>
                <a:gd name="T19" fmla="*/ 160627367 h 21600"/>
                <a:gd name="T20" fmla="*/ 4184503 w 21541"/>
                <a:gd name="T21" fmla="*/ 164822590 h 21600"/>
                <a:gd name="T22" fmla="*/ 31775502 w 21541"/>
                <a:gd name="T23" fmla="*/ 147542071 h 21600"/>
                <a:gd name="T24" fmla="*/ 56170105 w 21541"/>
                <a:gd name="T25" fmla="*/ 171718238 h 21600"/>
                <a:gd name="T26" fmla="*/ 38727010 w 21541"/>
                <a:gd name="T27" fmla="*/ 199046497 h 21600"/>
                <a:gd name="T28" fmla="*/ 42959686 w 21541"/>
                <a:gd name="T29" fmla="*/ 203194979 h 21600"/>
                <a:gd name="T30" fmla="*/ 89371973 w 21541"/>
                <a:gd name="T31" fmla="*/ 157212520 h 21600"/>
                <a:gd name="T32" fmla="*/ 85728718 w 21541"/>
                <a:gd name="T33" fmla="*/ 143911427 h 21600"/>
                <a:gd name="T34" fmla="*/ 145218492 w 21541"/>
                <a:gd name="T35" fmla="*/ 84974616 h 21600"/>
                <a:gd name="T36" fmla="*/ 158456888 w 21541"/>
                <a:gd name="T37" fmla="*/ 88549883 h 21600"/>
                <a:gd name="T38" fmla="*/ 204869176 w 21541"/>
                <a:gd name="T39" fmla="*/ 42567513 h 21600"/>
                <a:gd name="T40" fmla="*/ 200694232 w 21541"/>
                <a:gd name="T41" fmla="*/ 38372291 h 21600"/>
                <a:gd name="T42" fmla="*/ 200694232 w 21541"/>
                <a:gd name="T43" fmla="*/ 3837229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41" h="21600">
                  <a:moveTo>
                    <a:pt x="21102" y="4079"/>
                  </a:moveTo>
                  <a:cubicBezTo>
                    <a:pt x="19103" y="6081"/>
                    <a:pt x="19428" y="5916"/>
                    <a:pt x="18201" y="5916"/>
                  </a:cubicBezTo>
                  <a:cubicBezTo>
                    <a:pt x="17206" y="5916"/>
                    <a:pt x="15636" y="4320"/>
                    <a:pt x="15636" y="3346"/>
                  </a:cubicBezTo>
                  <a:cubicBezTo>
                    <a:pt x="15636" y="2085"/>
                    <a:pt x="15427" y="2487"/>
                    <a:pt x="17469" y="441"/>
                  </a:cubicBezTo>
                  <a:cubicBezTo>
                    <a:pt x="17311" y="282"/>
                    <a:pt x="17034" y="1"/>
                    <a:pt x="17024" y="0"/>
                  </a:cubicBezTo>
                  <a:cubicBezTo>
                    <a:pt x="14530" y="31"/>
                    <a:pt x="12144" y="2390"/>
                    <a:pt x="12144" y="4888"/>
                  </a:cubicBezTo>
                  <a:cubicBezTo>
                    <a:pt x="12144" y="5353"/>
                    <a:pt x="12296" y="5852"/>
                    <a:pt x="12548" y="6343"/>
                  </a:cubicBezTo>
                  <a:lnTo>
                    <a:pt x="6314" y="12587"/>
                  </a:lnTo>
                  <a:cubicBezTo>
                    <a:pt x="5825" y="12337"/>
                    <a:pt x="5332" y="12187"/>
                    <a:pt x="4880" y="12187"/>
                  </a:cubicBezTo>
                  <a:cubicBezTo>
                    <a:pt x="2385" y="12187"/>
                    <a:pt x="-29" y="14577"/>
                    <a:pt x="1" y="17075"/>
                  </a:cubicBezTo>
                  <a:cubicBezTo>
                    <a:pt x="1" y="17085"/>
                    <a:pt x="286" y="17367"/>
                    <a:pt x="440" y="17521"/>
                  </a:cubicBezTo>
                  <a:cubicBezTo>
                    <a:pt x="2439" y="15519"/>
                    <a:pt x="2114" y="15684"/>
                    <a:pt x="3341" y="15684"/>
                  </a:cubicBezTo>
                  <a:cubicBezTo>
                    <a:pt x="4335" y="15684"/>
                    <a:pt x="5906" y="17280"/>
                    <a:pt x="5906" y="18254"/>
                  </a:cubicBezTo>
                  <a:cubicBezTo>
                    <a:pt x="5906" y="19515"/>
                    <a:pt x="6115" y="19113"/>
                    <a:pt x="4072" y="21159"/>
                  </a:cubicBezTo>
                  <a:cubicBezTo>
                    <a:pt x="4231" y="21318"/>
                    <a:pt x="4508" y="21600"/>
                    <a:pt x="4517" y="21600"/>
                  </a:cubicBezTo>
                  <a:cubicBezTo>
                    <a:pt x="7012" y="21569"/>
                    <a:pt x="9397" y="19210"/>
                    <a:pt x="9397" y="16712"/>
                  </a:cubicBezTo>
                  <a:cubicBezTo>
                    <a:pt x="9397" y="16259"/>
                    <a:pt x="9253" y="15776"/>
                    <a:pt x="9014" y="15298"/>
                  </a:cubicBezTo>
                  <a:lnTo>
                    <a:pt x="15269" y="9033"/>
                  </a:lnTo>
                  <a:cubicBezTo>
                    <a:pt x="15745" y="9271"/>
                    <a:pt x="16223" y="9413"/>
                    <a:pt x="16661" y="9413"/>
                  </a:cubicBezTo>
                  <a:cubicBezTo>
                    <a:pt x="19156" y="9413"/>
                    <a:pt x="21571" y="7024"/>
                    <a:pt x="21541" y="4525"/>
                  </a:cubicBezTo>
                  <a:cubicBezTo>
                    <a:pt x="21541" y="4516"/>
                    <a:pt x="21255" y="4233"/>
                    <a:pt x="21102" y="4079"/>
                  </a:cubicBezTo>
                  <a:close/>
                  <a:moveTo>
                    <a:pt x="21102" y="4079"/>
                  </a:moveTo>
                </a:path>
              </a:pathLst>
            </a:custGeom>
            <a:solidFill>
              <a:srgbClr val="FFFFFF"/>
            </a:solidFill>
            <a:ln>
              <a:noFill/>
            </a:ln>
          </p:spPr>
          <p:txBody>
            <a:bodyPr lIns="0" tIns="0" rIns="0" bIns="0"/>
            <a:lstStyle/>
            <a:p>
              <a:endParaRPr lang="en-US" sz="4000" dirty="0">
                <a:solidFill>
                  <a:schemeClr val="bg1">
                    <a:lumMod val="50000"/>
                  </a:schemeClr>
                </a:solidFill>
                <a:latin typeface="Arial"/>
                <a:ea typeface="微软雅黑"/>
                <a:sym typeface="Arial"/>
              </a:endParaRPr>
            </a:p>
          </p:txBody>
        </p:sp>
        <p:sp>
          <p:nvSpPr>
            <p:cNvPr id="53" name="Freeform 9"/>
            <p:cNvSpPr/>
            <p:nvPr/>
          </p:nvSpPr>
          <p:spPr bwMode="auto">
            <a:xfrm rot="10800000" flipV="1">
              <a:off x="2941190" y="2132058"/>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D981B2"/>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54" name="Straight Connector 38"/>
            <p:cNvCxnSpPr/>
            <p:nvPr/>
          </p:nvCxnSpPr>
          <p:spPr>
            <a:xfrm>
              <a:off x="3134709" y="2606615"/>
              <a:ext cx="0" cy="234662"/>
            </a:xfrm>
            <a:prstGeom prst="line">
              <a:avLst/>
            </a:prstGeom>
            <a:ln w="15875" cap="rnd">
              <a:solidFill>
                <a:srgbClr val="14B28B"/>
              </a:solidFill>
              <a:prstDash val="sysDot"/>
            </a:ln>
          </p:spPr>
          <p:style>
            <a:lnRef idx="1">
              <a:schemeClr val="dk1"/>
            </a:lnRef>
            <a:fillRef idx="0">
              <a:schemeClr val="dk1"/>
            </a:fillRef>
            <a:effectRef idx="0">
              <a:schemeClr val="dk1"/>
            </a:effectRef>
            <a:fontRef idx="minor">
              <a:schemeClr val="tx1"/>
            </a:fontRef>
          </p:style>
        </p:cxnSp>
        <p:sp>
          <p:nvSpPr>
            <p:cNvPr id="55" name="Text Placeholder 2"/>
            <p:cNvSpPr txBox="1"/>
            <p:nvPr/>
          </p:nvSpPr>
          <p:spPr>
            <a:xfrm>
              <a:off x="2578928" y="1543068"/>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Graphic Design</a:t>
              </a:r>
            </a:p>
          </p:txBody>
        </p:sp>
        <p:grpSp>
          <p:nvGrpSpPr>
            <p:cNvPr id="56" name="Group 500"/>
            <p:cNvGrpSpPr/>
            <p:nvPr/>
          </p:nvGrpSpPr>
          <p:grpSpPr bwMode="auto">
            <a:xfrm>
              <a:off x="3039131" y="2205998"/>
              <a:ext cx="184150" cy="212725"/>
              <a:chOff x="0" y="0"/>
              <a:chExt cx="495" cy="574"/>
            </a:xfrm>
            <a:solidFill>
              <a:schemeClr val="bg1"/>
            </a:solidFill>
          </p:grpSpPr>
          <p:sp>
            <p:nvSpPr>
              <p:cNvPr id="94"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95"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96"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grpSp>
        <p:sp>
          <p:nvSpPr>
            <p:cNvPr id="57" name="Freeform 9"/>
            <p:cNvSpPr/>
            <p:nvPr/>
          </p:nvSpPr>
          <p:spPr bwMode="auto">
            <a:xfrm rot="10800000" flipV="1">
              <a:off x="1568450" y="2107527"/>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7FC4C9"/>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58" name="Straight Connector 35"/>
            <p:cNvCxnSpPr/>
            <p:nvPr/>
          </p:nvCxnSpPr>
          <p:spPr>
            <a:xfrm>
              <a:off x="1761969" y="2560473"/>
              <a:ext cx="0" cy="293504"/>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sp>
          <p:nvSpPr>
            <p:cNvPr id="59" name="Text Placeholder 2"/>
            <p:cNvSpPr txBox="1"/>
            <p:nvPr/>
          </p:nvSpPr>
          <p:spPr>
            <a:xfrm>
              <a:off x="1206188" y="1712756"/>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Marketing</a:t>
              </a:r>
            </a:p>
          </p:txBody>
        </p:sp>
        <p:grpSp>
          <p:nvGrpSpPr>
            <p:cNvPr id="60" name="Group 576"/>
            <p:cNvGrpSpPr/>
            <p:nvPr/>
          </p:nvGrpSpPr>
          <p:grpSpPr bwMode="auto">
            <a:xfrm>
              <a:off x="1654813" y="2183546"/>
              <a:ext cx="214312" cy="212725"/>
              <a:chOff x="0" y="0"/>
              <a:chExt cx="577" cy="574"/>
            </a:xfrm>
            <a:solidFill>
              <a:srgbClr val="FFFFFF"/>
            </a:solidFill>
          </p:grpSpPr>
          <p:sp>
            <p:nvSpPr>
              <p:cNvPr id="90" name="AutoShape 572"/>
              <p:cNvSpPr/>
              <p:nvPr/>
            </p:nvSpPr>
            <p:spPr bwMode="auto">
              <a:xfrm>
                <a:off x="135" y="0"/>
                <a:ext cx="385" cy="310"/>
              </a:xfrm>
              <a:custGeom>
                <a:avLst/>
                <a:gdLst>
                  <a:gd name="T0" fmla="*/ 0 w 21439"/>
                  <a:gd name="T1" fmla="*/ 0 h 20986"/>
                  <a:gd name="T2" fmla="*/ 0 w 21439"/>
                  <a:gd name="T3" fmla="*/ 0 h 20986"/>
                  <a:gd name="T4" fmla="*/ 0 w 21439"/>
                  <a:gd name="T5" fmla="*/ 0 h 20986"/>
                  <a:gd name="T6" fmla="*/ 0 w 21439"/>
                  <a:gd name="T7" fmla="*/ 0 h 20986"/>
                  <a:gd name="T8" fmla="*/ 0 w 21439"/>
                  <a:gd name="T9" fmla="*/ 0 h 20986"/>
                  <a:gd name="T10" fmla="*/ 0 w 21439"/>
                  <a:gd name="T11" fmla="*/ 0 h 20986"/>
                  <a:gd name="T12" fmla="*/ 0 w 21439"/>
                  <a:gd name="T13" fmla="*/ 0 h 20986"/>
                  <a:gd name="T14" fmla="*/ 0 w 21439"/>
                  <a:gd name="T15" fmla="*/ 0 h 20986"/>
                  <a:gd name="T16" fmla="*/ 0 w 21439"/>
                  <a:gd name="T17" fmla="*/ 0 h 20986"/>
                  <a:gd name="T18" fmla="*/ 0 w 21439"/>
                  <a:gd name="T19" fmla="*/ 0 h 20986"/>
                  <a:gd name="T20" fmla="*/ 0 w 21439"/>
                  <a:gd name="T21" fmla="*/ 0 h 20986"/>
                  <a:gd name="T22" fmla="*/ 0 w 21439"/>
                  <a:gd name="T23" fmla="*/ 0 h 20986"/>
                  <a:gd name="T24" fmla="*/ 0 w 21439"/>
                  <a:gd name="T25" fmla="*/ 0 h 20986"/>
                  <a:gd name="T26" fmla="*/ 0 w 21439"/>
                  <a:gd name="T27" fmla="*/ 0 h 20986"/>
                  <a:gd name="T28" fmla="*/ 0 w 21439"/>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9" h="20986">
                    <a:moveTo>
                      <a:pt x="10975" y="13416"/>
                    </a:moveTo>
                    <a:cubicBezTo>
                      <a:pt x="10975" y="14087"/>
                      <a:pt x="10975" y="14759"/>
                      <a:pt x="10975" y="15268"/>
                    </a:cubicBezTo>
                    <a:lnTo>
                      <a:pt x="10975" y="19977"/>
                    </a:lnTo>
                    <a:cubicBezTo>
                      <a:pt x="10975" y="20995"/>
                      <a:pt x="11501" y="21293"/>
                      <a:pt x="12144" y="20639"/>
                    </a:cubicBezTo>
                    <a:lnTo>
                      <a:pt x="20958" y="11682"/>
                    </a:lnTo>
                    <a:cubicBezTo>
                      <a:pt x="21600" y="11028"/>
                      <a:pt x="21600" y="9958"/>
                      <a:pt x="20958" y="9304"/>
                    </a:cubicBezTo>
                    <a:lnTo>
                      <a:pt x="12144" y="347"/>
                    </a:lnTo>
                    <a:cubicBezTo>
                      <a:pt x="11501" y="-307"/>
                      <a:pt x="10975" y="-9"/>
                      <a:pt x="10975" y="1010"/>
                    </a:cubicBezTo>
                    <a:lnTo>
                      <a:pt x="10975" y="5718"/>
                    </a:lnTo>
                    <a:cubicBezTo>
                      <a:pt x="10975" y="6227"/>
                      <a:pt x="10975" y="6899"/>
                      <a:pt x="10975" y="7570"/>
                    </a:cubicBezTo>
                    <a:lnTo>
                      <a:pt x="0" y="7570"/>
                    </a:lnTo>
                    <a:lnTo>
                      <a:pt x="0" y="13417"/>
                    </a:lnTo>
                    <a:lnTo>
                      <a:pt x="10975" y="13417"/>
                    </a:lnTo>
                    <a:lnTo>
                      <a:pt x="10975" y="13416"/>
                    </a:lnTo>
                    <a:close/>
                    <a:moveTo>
                      <a:pt x="10975" y="1341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91" name="AutoShape 573"/>
              <p:cNvSpPr/>
              <p:nvPr/>
            </p:nvSpPr>
            <p:spPr bwMode="auto">
              <a:xfrm>
                <a:off x="0" y="111"/>
                <a:ext cx="78"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lnTo>
                      <a:pt x="7502" y="0"/>
                    </a:lnTo>
                    <a:cubicBezTo>
                      <a:pt x="3377" y="0"/>
                      <a:pt x="0" y="3077"/>
                      <a:pt x="0" y="6842"/>
                    </a:cubicBezTo>
                    <a:lnTo>
                      <a:pt x="0" y="14758"/>
                    </a:lnTo>
                    <a:cubicBezTo>
                      <a:pt x="0" y="18521"/>
                      <a:pt x="3377" y="21600"/>
                      <a:pt x="7502" y="21600"/>
                    </a:cubicBez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92" name="AutoShape 574"/>
              <p:cNvSpPr/>
              <p:nvPr/>
            </p:nvSpPr>
            <p:spPr bwMode="auto">
              <a:xfrm>
                <a:off x="496" y="376"/>
                <a:ext cx="81" cy="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4307" y="0"/>
                    </a:moveTo>
                    <a:lnTo>
                      <a:pt x="0" y="0"/>
                    </a:lnTo>
                    <a:lnTo>
                      <a:pt x="0" y="21600"/>
                    </a:lnTo>
                    <a:lnTo>
                      <a:pt x="14307" y="21600"/>
                    </a:lnTo>
                    <a:cubicBezTo>
                      <a:pt x="18318" y="21600"/>
                      <a:pt x="21600" y="18523"/>
                      <a:pt x="21600" y="14758"/>
                    </a:cubicBezTo>
                    <a:lnTo>
                      <a:pt x="21600" y="6842"/>
                    </a:lnTo>
                    <a:cubicBezTo>
                      <a:pt x="21598" y="3079"/>
                      <a:pt x="18316" y="0"/>
                      <a:pt x="14307" y="0"/>
                    </a:cubicBezTo>
                    <a:close/>
                    <a:moveTo>
                      <a:pt x="1430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93" name="AutoShape 575"/>
              <p:cNvSpPr/>
              <p:nvPr/>
            </p:nvSpPr>
            <p:spPr bwMode="auto">
              <a:xfrm>
                <a:off x="56" y="264"/>
                <a:ext cx="382" cy="310"/>
              </a:xfrm>
              <a:custGeom>
                <a:avLst/>
                <a:gdLst>
                  <a:gd name="T0" fmla="*/ 0 w 21438"/>
                  <a:gd name="T1" fmla="*/ 0 h 20986"/>
                  <a:gd name="T2" fmla="*/ 0 w 21438"/>
                  <a:gd name="T3" fmla="*/ 0 h 20986"/>
                  <a:gd name="T4" fmla="*/ 0 w 21438"/>
                  <a:gd name="T5" fmla="*/ 0 h 20986"/>
                  <a:gd name="T6" fmla="*/ 0 w 21438"/>
                  <a:gd name="T7" fmla="*/ 0 h 20986"/>
                  <a:gd name="T8" fmla="*/ 0 w 21438"/>
                  <a:gd name="T9" fmla="*/ 0 h 20986"/>
                  <a:gd name="T10" fmla="*/ 0 w 21438"/>
                  <a:gd name="T11" fmla="*/ 0 h 20986"/>
                  <a:gd name="T12" fmla="*/ 0 w 21438"/>
                  <a:gd name="T13" fmla="*/ 0 h 20986"/>
                  <a:gd name="T14" fmla="*/ 0 w 21438"/>
                  <a:gd name="T15" fmla="*/ 0 h 20986"/>
                  <a:gd name="T16" fmla="*/ 0 w 21438"/>
                  <a:gd name="T17" fmla="*/ 0 h 20986"/>
                  <a:gd name="T18" fmla="*/ 0 w 21438"/>
                  <a:gd name="T19" fmla="*/ 0 h 20986"/>
                  <a:gd name="T20" fmla="*/ 0 w 21438"/>
                  <a:gd name="T21" fmla="*/ 0 h 20986"/>
                  <a:gd name="T22" fmla="*/ 0 w 21438"/>
                  <a:gd name="T23" fmla="*/ 0 h 20986"/>
                  <a:gd name="T24" fmla="*/ 0 w 21438"/>
                  <a:gd name="T25" fmla="*/ 0 h 20986"/>
                  <a:gd name="T26" fmla="*/ 0 w 21438"/>
                  <a:gd name="T27" fmla="*/ 0 h 20986"/>
                  <a:gd name="T28" fmla="*/ 0 w 21438"/>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8" h="20986">
                    <a:moveTo>
                      <a:pt x="10527" y="7569"/>
                    </a:moveTo>
                    <a:cubicBezTo>
                      <a:pt x="10527" y="6899"/>
                      <a:pt x="10527" y="6228"/>
                      <a:pt x="10527" y="5717"/>
                    </a:cubicBezTo>
                    <a:lnTo>
                      <a:pt x="10527" y="1010"/>
                    </a:lnTo>
                    <a:cubicBezTo>
                      <a:pt x="10527" y="-9"/>
                      <a:pt x="9997" y="-307"/>
                      <a:pt x="9349" y="346"/>
                    </a:cubicBezTo>
                    <a:lnTo>
                      <a:pt x="485" y="9304"/>
                    </a:lnTo>
                    <a:cubicBezTo>
                      <a:pt x="-162" y="9958"/>
                      <a:pt x="-162" y="11027"/>
                      <a:pt x="485" y="11682"/>
                    </a:cubicBezTo>
                    <a:lnTo>
                      <a:pt x="9349" y="20640"/>
                    </a:lnTo>
                    <a:cubicBezTo>
                      <a:pt x="9997" y="21293"/>
                      <a:pt x="10527" y="20995"/>
                      <a:pt x="10527" y="19976"/>
                    </a:cubicBezTo>
                    <a:lnTo>
                      <a:pt x="10527" y="15267"/>
                    </a:lnTo>
                    <a:cubicBezTo>
                      <a:pt x="10527" y="14758"/>
                      <a:pt x="10527" y="14087"/>
                      <a:pt x="10527" y="13415"/>
                    </a:cubicBezTo>
                    <a:lnTo>
                      <a:pt x="21438" y="13415"/>
                    </a:lnTo>
                    <a:lnTo>
                      <a:pt x="21438" y="7568"/>
                    </a:lnTo>
                    <a:lnTo>
                      <a:pt x="10527" y="7568"/>
                    </a:lnTo>
                    <a:lnTo>
                      <a:pt x="10527" y="7569"/>
                    </a:lnTo>
                    <a:close/>
                    <a:moveTo>
                      <a:pt x="10527" y="75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grpSp>
        <p:sp>
          <p:nvSpPr>
            <p:cNvPr id="61" name="Freeform 9"/>
            <p:cNvSpPr/>
            <p:nvPr/>
          </p:nvSpPr>
          <p:spPr bwMode="auto">
            <a:xfrm rot="10800000">
              <a:off x="1568450" y="323850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7FC4C9"/>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62" name="Straight Connector 45"/>
            <p:cNvCxnSpPr/>
            <p:nvPr/>
          </p:nvCxnSpPr>
          <p:spPr>
            <a:xfrm flipV="1">
              <a:off x="1761969" y="3112533"/>
              <a:ext cx="0" cy="100567"/>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sp>
          <p:nvSpPr>
            <p:cNvPr id="63" name="Text Placeholder 2"/>
            <p:cNvSpPr txBox="1"/>
            <p:nvPr/>
          </p:nvSpPr>
          <p:spPr>
            <a:xfrm>
              <a:off x="1206188" y="3706058"/>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Business Strategy</a:t>
              </a:r>
            </a:p>
          </p:txBody>
        </p:sp>
        <p:grpSp>
          <p:nvGrpSpPr>
            <p:cNvPr id="64" name="Group 198"/>
            <p:cNvGrpSpPr/>
            <p:nvPr/>
          </p:nvGrpSpPr>
          <p:grpSpPr bwMode="auto">
            <a:xfrm>
              <a:off x="1654813" y="3374229"/>
              <a:ext cx="214312" cy="214312"/>
              <a:chOff x="0" y="0"/>
              <a:chExt cx="576" cy="576"/>
            </a:xfrm>
            <a:solidFill>
              <a:srgbClr val="FFFFFF"/>
            </a:solidFill>
          </p:grpSpPr>
          <p:sp>
            <p:nvSpPr>
              <p:cNvPr id="86" name="AutoShape 194"/>
              <p:cNvSpPr/>
              <p:nvPr/>
            </p:nvSpPr>
            <p:spPr bwMode="auto">
              <a:xfrm>
                <a:off x="168" y="160"/>
                <a:ext cx="247" cy="2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0"/>
                    </a:cubicBezTo>
                    <a:cubicBezTo>
                      <a:pt x="21600" y="16764"/>
                      <a:pt x="16764" y="21600"/>
                      <a:pt x="10800" y="21600"/>
                    </a:cubicBezTo>
                    <a:cubicBezTo>
                      <a:pt x="4835" y="21600"/>
                      <a:pt x="0" y="16764"/>
                      <a:pt x="0" y="10800"/>
                    </a:cubicBezTo>
                    <a:cubicBezTo>
                      <a:pt x="0" y="4836"/>
                      <a:pt x="4834" y="0"/>
                      <a:pt x="10800" y="0"/>
                    </a:cubicBezTo>
                    <a:moveTo>
                      <a:pt x="10800" y="3191"/>
                    </a:moveTo>
                    <a:cubicBezTo>
                      <a:pt x="6604" y="3191"/>
                      <a:pt x="3191" y="6606"/>
                      <a:pt x="3191" y="10801"/>
                    </a:cubicBezTo>
                    <a:cubicBezTo>
                      <a:pt x="3191" y="14997"/>
                      <a:pt x="6604" y="18409"/>
                      <a:pt x="10800" y="18409"/>
                    </a:cubicBezTo>
                    <a:cubicBezTo>
                      <a:pt x="14995" y="18409"/>
                      <a:pt x="18409" y="14997"/>
                      <a:pt x="18409" y="10801"/>
                    </a:cubicBezTo>
                    <a:cubicBezTo>
                      <a:pt x="18408" y="6606"/>
                      <a:pt x="14994" y="3191"/>
                      <a:pt x="10800" y="3191"/>
                    </a:cubicBezTo>
                    <a:close/>
                    <a:moveTo>
                      <a:pt x="10800" y="319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7" name="AutoShape 195"/>
              <p:cNvSpPr/>
              <p:nvPr/>
            </p:nvSpPr>
            <p:spPr bwMode="auto">
              <a:xfrm>
                <a:off x="79" y="80"/>
                <a:ext cx="412" cy="4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5"/>
                      <a:pt x="21600" y="10800"/>
                    </a:cubicBezTo>
                    <a:cubicBezTo>
                      <a:pt x="21600" y="16765"/>
                      <a:pt x="16764" y="21600"/>
                      <a:pt x="10800" y="21600"/>
                    </a:cubicBezTo>
                    <a:cubicBezTo>
                      <a:pt x="4836" y="21600"/>
                      <a:pt x="0" y="16765"/>
                      <a:pt x="0" y="10800"/>
                    </a:cubicBezTo>
                    <a:cubicBezTo>
                      <a:pt x="0" y="4835"/>
                      <a:pt x="4836" y="0"/>
                      <a:pt x="10800" y="0"/>
                    </a:cubicBezTo>
                    <a:moveTo>
                      <a:pt x="10800" y="1918"/>
                    </a:moveTo>
                    <a:cubicBezTo>
                      <a:pt x="5902" y="1918"/>
                      <a:pt x="1919" y="5902"/>
                      <a:pt x="1919" y="10799"/>
                    </a:cubicBezTo>
                    <a:cubicBezTo>
                      <a:pt x="1919" y="15697"/>
                      <a:pt x="5902" y="19681"/>
                      <a:pt x="10800" y="19681"/>
                    </a:cubicBezTo>
                    <a:cubicBezTo>
                      <a:pt x="15698" y="19681"/>
                      <a:pt x="19682" y="15697"/>
                      <a:pt x="19682" y="10799"/>
                    </a:cubicBezTo>
                    <a:cubicBezTo>
                      <a:pt x="19682" y="5902"/>
                      <a:pt x="15698" y="1918"/>
                      <a:pt x="10800" y="1918"/>
                    </a:cubicBezTo>
                    <a:close/>
                    <a:moveTo>
                      <a:pt x="10800" y="191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8" name="AutoShape 196"/>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1"/>
                    </a:cubicBezTo>
                    <a:cubicBezTo>
                      <a:pt x="21600" y="16765"/>
                      <a:pt x="16764" y="21600"/>
                      <a:pt x="10800" y="21600"/>
                    </a:cubicBezTo>
                    <a:cubicBezTo>
                      <a:pt x="4837" y="21600"/>
                      <a:pt x="0" y="16765"/>
                      <a:pt x="0" y="10801"/>
                    </a:cubicBezTo>
                    <a:cubicBezTo>
                      <a:pt x="0" y="4836"/>
                      <a:pt x="4836" y="0"/>
                      <a:pt x="10800" y="0"/>
                    </a:cubicBezTo>
                    <a:moveTo>
                      <a:pt x="10800" y="1369"/>
                    </a:moveTo>
                    <a:cubicBezTo>
                      <a:pt x="5600" y="1369"/>
                      <a:pt x="1370" y="5600"/>
                      <a:pt x="1370" y="10801"/>
                    </a:cubicBezTo>
                    <a:cubicBezTo>
                      <a:pt x="1370" y="16000"/>
                      <a:pt x="5600" y="20231"/>
                      <a:pt x="10800" y="20231"/>
                    </a:cubicBezTo>
                    <a:cubicBezTo>
                      <a:pt x="16000" y="20231"/>
                      <a:pt x="20231" y="16000"/>
                      <a:pt x="20231" y="10801"/>
                    </a:cubicBezTo>
                    <a:cubicBezTo>
                      <a:pt x="20231" y="5601"/>
                      <a:pt x="16000" y="1369"/>
                      <a:pt x="10800" y="1369"/>
                    </a:cubicBezTo>
                    <a:close/>
                    <a:moveTo>
                      <a:pt x="10800" y="13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9" name="AutoShape 197"/>
              <p:cNvSpPr/>
              <p:nvPr/>
            </p:nvSpPr>
            <p:spPr bwMode="auto">
              <a:xfrm>
                <a:off x="247" y="247"/>
                <a:ext cx="83" cy="8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grpSp>
        <p:sp>
          <p:nvSpPr>
            <p:cNvPr id="65" name="Freeform 9"/>
            <p:cNvSpPr/>
            <p:nvPr/>
          </p:nvSpPr>
          <p:spPr bwMode="auto">
            <a:xfrm rot="10800000">
              <a:off x="4322545" y="331544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7FC4C9"/>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66" name="Straight Connector 50"/>
            <p:cNvCxnSpPr/>
            <p:nvPr/>
          </p:nvCxnSpPr>
          <p:spPr>
            <a:xfrm flipV="1">
              <a:off x="4516064" y="3112533"/>
              <a:ext cx="0" cy="167672"/>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sp>
          <p:nvSpPr>
            <p:cNvPr id="67" name="Text Placeholder 2"/>
            <p:cNvSpPr txBox="1"/>
            <p:nvPr/>
          </p:nvSpPr>
          <p:spPr>
            <a:xfrm>
              <a:off x="3960283" y="3783003"/>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Business</a:t>
              </a:r>
            </a:p>
          </p:txBody>
        </p:sp>
        <p:sp>
          <p:nvSpPr>
            <p:cNvPr id="68" name="AutoShape 237"/>
            <p:cNvSpPr/>
            <p:nvPr/>
          </p:nvSpPr>
          <p:spPr bwMode="auto">
            <a:xfrm>
              <a:off x="4453357" y="3435039"/>
              <a:ext cx="125413" cy="212725"/>
            </a:xfrm>
            <a:custGeom>
              <a:avLst/>
              <a:gdLst>
                <a:gd name="T0" fmla="*/ 24546430 w 21600"/>
                <a:gd name="T1" fmla="*/ 107072174 h 21600"/>
                <a:gd name="T2" fmla="*/ 12501156 w 21600"/>
                <a:gd name="T3" fmla="*/ 107072174 h 21600"/>
                <a:gd name="T4" fmla="*/ 23026953 w 21600"/>
                <a:gd name="T5" fmla="*/ 47675917 h 21600"/>
                <a:gd name="T6" fmla="*/ 14862677 w 21600"/>
                <a:gd name="T7" fmla="*/ 47675917 h 21600"/>
                <a:gd name="T8" fmla="*/ 14862677 w 21600"/>
                <a:gd name="T9" fmla="*/ 0 h 21600"/>
                <a:gd name="T10" fmla="*/ 9426941 w 21600"/>
                <a:gd name="T11" fmla="*/ 0 h 21600"/>
                <a:gd name="T12" fmla="*/ 9426941 w 21600"/>
                <a:gd name="T13" fmla="*/ 47675917 h 21600"/>
                <a:gd name="T14" fmla="*/ 1264819 w 21600"/>
                <a:gd name="T15" fmla="*/ 47675917 h 21600"/>
                <a:gd name="T16" fmla="*/ 11790819 w 21600"/>
                <a:gd name="T17" fmla="*/ 107072174 h 21600"/>
                <a:gd name="T18" fmla="*/ 0 w 21600"/>
                <a:gd name="T19" fmla="*/ 107072174 h 21600"/>
                <a:gd name="T20" fmla="*/ 0 w 21600"/>
                <a:gd name="T21" fmla="*/ 189337836 h 21600"/>
                <a:gd name="T22" fmla="*/ 10515619 w 21600"/>
                <a:gd name="T23" fmla="*/ 189337836 h 21600"/>
                <a:gd name="T24" fmla="*/ 7674550 w 21600"/>
                <a:gd name="T25" fmla="*/ 203194979 h 21600"/>
                <a:gd name="T26" fmla="*/ 16857214 w 21600"/>
                <a:gd name="T27" fmla="*/ 203194979 h 21600"/>
                <a:gd name="T28" fmla="*/ 14010246 w 21600"/>
                <a:gd name="T29" fmla="*/ 189337836 h 21600"/>
                <a:gd name="T30" fmla="*/ 24547609 w 21600"/>
                <a:gd name="T31" fmla="*/ 189337836 h 21600"/>
                <a:gd name="T32" fmla="*/ 24547609 w 21600"/>
                <a:gd name="T33" fmla="*/ 107072174 h 21600"/>
                <a:gd name="T34" fmla="*/ 24546430 w 21600"/>
                <a:gd name="T35" fmla="*/ 107072174 h 21600"/>
                <a:gd name="T36" fmla="*/ 21475751 w 21600"/>
                <a:gd name="T37" fmla="*/ 174362203 h 21600"/>
                <a:gd name="T38" fmla="*/ 3070673 w 21600"/>
                <a:gd name="T39" fmla="*/ 174362203 h 21600"/>
                <a:gd name="T40" fmla="*/ 3070673 w 21600"/>
                <a:gd name="T41" fmla="*/ 122048773 h 21600"/>
                <a:gd name="T42" fmla="*/ 21475751 w 21600"/>
                <a:gd name="T43" fmla="*/ 122048773 h 21600"/>
                <a:gd name="T44" fmla="*/ 21475751 w 21600"/>
                <a:gd name="T45" fmla="*/ 174362203 h 21600"/>
                <a:gd name="T46" fmla="*/ 21475751 w 21600"/>
                <a:gd name="T47" fmla="*/ 174362203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599" y="11382"/>
                  </a:moveTo>
                  <a:lnTo>
                    <a:pt x="11000" y="11382"/>
                  </a:lnTo>
                  <a:lnTo>
                    <a:pt x="20262" y="5068"/>
                  </a:lnTo>
                  <a:lnTo>
                    <a:pt x="13078" y="5068"/>
                  </a:lnTo>
                  <a:lnTo>
                    <a:pt x="13078" y="0"/>
                  </a:lnTo>
                  <a:lnTo>
                    <a:pt x="8295" y="0"/>
                  </a:lnTo>
                  <a:lnTo>
                    <a:pt x="8295" y="5068"/>
                  </a:lnTo>
                  <a:lnTo>
                    <a:pt x="1113" y="5068"/>
                  </a:lnTo>
                  <a:lnTo>
                    <a:pt x="10375" y="11382"/>
                  </a:lnTo>
                  <a:lnTo>
                    <a:pt x="0" y="11382"/>
                  </a:lnTo>
                  <a:lnTo>
                    <a:pt x="0" y="20127"/>
                  </a:lnTo>
                  <a:lnTo>
                    <a:pt x="9253" y="20127"/>
                  </a:lnTo>
                  <a:lnTo>
                    <a:pt x="6753" y="21600"/>
                  </a:lnTo>
                  <a:lnTo>
                    <a:pt x="14833" y="21600"/>
                  </a:lnTo>
                  <a:lnTo>
                    <a:pt x="12328" y="20127"/>
                  </a:lnTo>
                  <a:lnTo>
                    <a:pt x="21600" y="20127"/>
                  </a:lnTo>
                  <a:lnTo>
                    <a:pt x="21600" y="11382"/>
                  </a:lnTo>
                  <a:lnTo>
                    <a:pt x="21599" y="11382"/>
                  </a:lnTo>
                  <a:close/>
                  <a:moveTo>
                    <a:pt x="18897" y="18535"/>
                  </a:moveTo>
                  <a:lnTo>
                    <a:pt x="2702" y="18535"/>
                  </a:lnTo>
                  <a:lnTo>
                    <a:pt x="2702" y="12974"/>
                  </a:lnTo>
                  <a:lnTo>
                    <a:pt x="18897" y="12974"/>
                  </a:lnTo>
                  <a:lnTo>
                    <a:pt x="18897" y="18535"/>
                  </a:lnTo>
                  <a:close/>
                  <a:moveTo>
                    <a:pt x="18897" y="18535"/>
                  </a:moveTo>
                </a:path>
              </a:pathLst>
            </a:custGeom>
            <a:solidFill>
              <a:srgbClr val="FFFFFF"/>
            </a:solidFill>
            <a:ln>
              <a:noFill/>
            </a:ln>
          </p:spPr>
          <p:txBody>
            <a:bodyPr lIns="0" tIns="0" rIns="0" bIns="0"/>
            <a:lstStyle/>
            <a:p>
              <a:endParaRPr lang="en-US" sz="4000" dirty="0">
                <a:solidFill>
                  <a:schemeClr val="bg1">
                    <a:lumMod val="50000"/>
                  </a:schemeClr>
                </a:solidFill>
                <a:latin typeface="Arial"/>
                <a:ea typeface="微软雅黑"/>
                <a:sym typeface="Arial"/>
              </a:endParaRPr>
            </a:p>
          </p:txBody>
        </p:sp>
        <p:sp>
          <p:nvSpPr>
            <p:cNvPr id="69" name="Freeform 9"/>
            <p:cNvSpPr/>
            <p:nvPr/>
          </p:nvSpPr>
          <p:spPr bwMode="auto">
            <a:xfrm rot="10800000">
              <a:off x="6172684" y="323215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D981B2"/>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70" name="Straight Connector 76"/>
            <p:cNvCxnSpPr/>
            <p:nvPr/>
          </p:nvCxnSpPr>
          <p:spPr>
            <a:xfrm flipV="1">
              <a:off x="6366203" y="3106183"/>
              <a:ext cx="0" cy="100567"/>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sp>
          <p:nvSpPr>
            <p:cNvPr id="71" name="Text Placeholder 2"/>
            <p:cNvSpPr txBox="1"/>
            <p:nvPr/>
          </p:nvSpPr>
          <p:spPr>
            <a:xfrm>
              <a:off x="5810422" y="3699708"/>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Travel</a:t>
              </a:r>
            </a:p>
          </p:txBody>
        </p:sp>
        <p:grpSp>
          <p:nvGrpSpPr>
            <p:cNvPr id="72" name="Group 626"/>
            <p:cNvGrpSpPr/>
            <p:nvPr/>
          </p:nvGrpSpPr>
          <p:grpSpPr bwMode="auto">
            <a:xfrm>
              <a:off x="6288415" y="3370802"/>
              <a:ext cx="155575" cy="212725"/>
              <a:chOff x="0" y="0"/>
              <a:chExt cx="417" cy="576"/>
            </a:xfrm>
            <a:solidFill>
              <a:srgbClr val="FFFFFF"/>
            </a:solidFill>
          </p:grpSpPr>
          <p:sp>
            <p:nvSpPr>
              <p:cNvPr id="79" name="AutoShape 619"/>
              <p:cNvSpPr/>
              <p:nvPr/>
            </p:nvSpPr>
            <p:spPr bwMode="auto">
              <a:xfrm>
                <a:off x="0" y="0"/>
                <a:ext cx="417"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6239" y="0"/>
                    </a:moveTo>
                    <a:lnTo>
                      <a:pt x="6239" y="13"/>
                    </a:lnTo>
                    <a:lnTo>
                      <a:pt x="0" y="4526"/>
                    </a:lnTo>
                    <a:lnTo>
                      <a:pt x="0" y="21600"/>
                    </a:lnTo>
                    <a:lnTo>
                      <a:pt x="21600" y="21600"/>
                    </a:lnTo>
                    <a:lnTo>
                      <a:pt x="21600" y="0"/>
                    </a:lnTo>
                    <a:lnTo>
                      <a:pt x="6239" y="0"/>
                    </a:lnTo>
                    <a:close/>
                    <a:moveTo>
                      <a:pt x="19117" y="19800"/>
                    </a:moveTo>
                    <a:lnTo>
                      <a:pt x="2483" y="19800"/>
                    </a:lnTo>
                    <a:lnTo>
                      <a:pt x="2483" y="6325"/>
                    </a:lnTo>
                    <a:lnTo>
                      <a:pt x="8722" y="6325"/>
                    </a:lnTo>
                    <a:lnTo>
                      <a:pt x="8722" y="1799"/>
                    </a:lnTo>
                    <a:lnTo>
                      <a:pt x="19117" y="1799"/>
                    </a:lnTo>
                    <a:lnTo>
                      <a:pt x="19117" y="19800"/>
                    </a:lnTo>
                    <a:close/>
                    <a:moveTo>
                      <a:pt x="19117" y="198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0" name="Rectangle 620"/>
              <p:cNvSpPr/>
              <p:nvPr/>
            </p:nvSpPr>
            <p:spPr bwMode="auto">
              <a:xfrm>
                <a:off x="152" y="240"/>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1" name="Rectangle 621"/>
              <p:cNvSpPr/>
              <p:nvPr/>
            </p:nvSpPr>
            <p:spPr bwMode="auto">
              <a:xfrm>
                <a:off x="152" y="328"/>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2" name="Rectangle 622"/>
              <p:cNvSpPr/>
              <p:nvPr/>
            </p:nvSpPr>
            <p:spPr bwMode="auto">
              <a:xfrm>
                <a:off x="152" y="408"/>
                <a:ext cx="182" cy="39"/>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3" name="AutoShape 623"/>
              <p:cNvSpPr/>
              <p:nvPr/>
            </p:nvSpPr>
            <p:spPr bwMode="auto">
              <a:xfrm>
                <a:off x="80" y="239"/>
                <a:ext cx="39" cy="4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4" name="AutoShape 624"/>
              <p:cNvSpPr/>
              <p:nvPr/>
            </p:nvSpPr>
            <p:spPr bwMode="auto">
              <a:xfrm>
                <a:off x="80" y="32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85" name="AutoShape 625"/>
              <p:cNvSpPr/>
              <p:nvPr/>
            </p:nvSpPr>
            <p:spPr bwMode="auto">
              <a:xfrm>
                <a:off x="80" y="40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grpSp>
        <p:sp>
          <p:nvSpPr>
            <p:cNvPr id="73" name="Freeform 9"/>
            <p:cNvSpPr/>
            <p:nvPr/>
          </p:nvSpPr>
          <p:spPr bwMode="auto">
            <a:xfrm rot="10800000">
              <a:off x="2937687" y="337661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D981B2"/>
            </a:solidFill>
            <a:ln w="3175">
              <a:noFill/>
              <a:round/>
            </a:ln>
          </p:spPr>
          <p:txBody>
            <a:bodyPr vert="horz" wrap="square" lIns="91440" tIns="45720" rIns="91440" bIns="45720" numCol="1" anchor="t" anchorCtr="0" compatLnSpc="1"/>
            <a:lstStyle/>
            <a:p>
              <a:endParaRPr lang="ko-KR" altLang="en-US" sz="4000" dirty="0">
                <a:solidFill>
                  <a:schemeClr val="bg1">
                    <a:lumMod val="50000"/>
                  </a:schemeClr>
                </a:solidFill>
                <a:latin typeface="Arial"/>
                <a:sym typeface="Arial"/>
              </a:endParaRPr>
            </a:p>
          </p:txBody>
        </p:sp>
        <p:cxnSp>
          <p:nvCxnSpPr>
            <p:cNvPr id="74" name="Straight Connector 47"/>
            <p:cNvCxnSpPr/>
            <p:nvPr/>
          </p:nvCxnSpPr>
          <p:spPr>
            <a:xfrm flipV="1">
              <a:off x="3131206" y="3112533"/>
              <a:ext cx="0" cy="234662"/>
            </a:xfrm>
            <a:prstGeom prst="line">
              <a:avLst/>
            </a:prstGeom>
            <a:ln w="15875" cap="rnd">
              <a:solidFill>
                <a:srgbClr val="14B28B"/>
              </a:solidFill>
              <a:prstDash val="sysDot"/>
            </a:ln>
          </p:spPr>
          <p:style>
            <a:lnRef idx="1">
              <a:schemeClr val="dk1"/>
            </a:lnRef>
            <a:fillRef idx="0">
              <a:schemeClr val="dk1"/>
            </a:fillRef>
            <a:effectRef idx="0">
              <a:schemeClr val="dk1"/>
            </a:effectRef>
            <a:fontRef idx="minor">
              <a:schemeClr val="tx1"/>
            </a:fontRef>
          </p:style>
        </p:cxnSp>
        <p:sp>
          <p:nvSpPr>
            <p:cNvPr id="75" name="Text Placeholder 2"/>
            <p:cNvSpPr txBox="1"/>
            <p:nvPr/>
          </p:nvSpPr>
          <p:spPr>
            <a:xfrm>
              <a:off x="2578928" y="3847671"/>
              <a:ext cx="1111562"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1800" dirty="0">
                  <a:solidFill>
                    <a:schemeClr val="bg1">
                      <a:lumMod val="50000"/>
                    </a:schemeClr>
                  </a:solidFill>
                  <a:latin typeface="Arial"/>
                  <a:ea typeface="微软雅黑"/>
                  <a:sym typeface="Arial"/>
                </a:rPr>
                <a:t>Building</a:t>
              </a:r>
            </a:p>
          </p:txBody>
        </p:sp>
        <p:grpSp>
          <p:nvGrpSpPr>
            <p:cNvPr id="76" name="Group 694"/>
            <p:cNvGrpSpPr/>
            <p:nvPr/>
          </p:nvGrpSpPr>
          <p:grpSpPr bwMode="auto">
            <a:xfrm>
              <a:off x="3023256" y="3519180"/>
              <a:ext cx="212725" cy="187325"/>
              <a:chOff x="0" y="0"/>
              <a:chExt cx="576" cy="504"/>
            </a:xfrm>
            <a:solidFill>
              <a:srgbClr val="FFFFFF"/>
            </a:solidFill>
          </p:grpSpPr>
          <p:sp>
            <p:nvSpPr>
              <p:cNvPr id="77"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sp>
            <p:nvSpPr>
              <p:cNvPr id="78"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lumMod val="50000"/>
                    </a:schemeClr>
                  </a:solidFill>
                  <a:latin typeface="Arial"/>
                  <a:ea typeface="微软雅黑"/>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flipH="1">
            <a:off x="5989160" y="3253508"/>
            <a:ext cx="5458125" cy="3024326"/>
            <a:chOff x="582776" y="2215392"/>
            <a:chExt cx="4346977" cy="2408643"/>
          </a:xfrm>
        </p:grpSpPr>
        <p:sp>
          <p:nvSpPr>
            <p:cNvPr id="7"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8" name="Rectangle 7"/>
            <p:cNvSpPr/>
            <p:nvPr/>
          </p:nvSpPr>
          <p:spPr>
            <a:xfrm>
              <a:off x="588663" y="2485461"/>
              <a:ext cx="2897245" cy="157882"/>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9"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sp>
          <p:nvSpPr>
            <p:cNvPr id="10" name="TextBox 10"/>
            <p:cNvSpPr txBox="1"/>
            <p:nvPr/>
          </p:nvSpPr>
          <p:spPr>
            <a:xfrm>
              <a:off x="702326" y="2215392"/>
              <a:ext cx="943714"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Arial"/>
                  <a:ea typeface="微软雅黑"/>
                  <a:sym typeface="Arial"/>
                </a:rPr>
                <a:t>RESEARCH</a:t>
              </a:r>
            </a:p>
          </p:txBody>
        </p:sp>
        <p:sp>
          <p:nvSpPr>
            <p:cNvPr id="12" name="TextBox 34"/>
            <p:cNvSpPr txBox="1"/>
            <p:nvPr/>
          </p:nvSpPr>
          <p:spPr>
            <a:xfrm>
              <a:off x="4496707" y="2215392"/>
              <a:ext cx="433046"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Arial"/>
                  <a:ea typeface="微软雅黑"/>
                  <a:sym typeface="Arial"/>
                </a:rPr>
                <a:t>70%</a:t>
              </a:r>
            </a:p>
          </p:txBody>
        </p:sp>
        <p:sp>
          <p:nvSpPr>
            <p:cNvPr id="13"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14" name="Rectangle 12"/>
            <p:cNvSpPr/>
            <p:nvPr/>
          </p:nvSpPr>
          <p:spPr>
            <a:xfrm>
              <a:off x="588663" y="3144193"/>
              <a:ext cx="4002419" cy="159380"/>
            </a:xfrm>
            <a:prstGeom prst="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15" name="TextBox 38"/>
            <p:cNvSpPr txBox="1"/>
            <p:nvPr/>
          </p:nvSpPr>
          <p:spPr>
            <a:xfrm>
              <a:off x="669259" y="2875622"/>
              <a:ext cx="1387994"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Arial"/>
                  <a:ea typeface="微软雅黑"/>
                  <a:sym typeface="Arial"/>
                </a:rPr>
                <a:t>GRAPHIC DESIGN</a:t>
              </a:r>
            </a:p>
          </p:txBody>
        </p:sp>
        <p:sp>
          <p:nvSpPr>
            <p:cNvPr id="16" name="TextBox 39"/>
            <p:cNvSpPr txBox="1"/>
            <p:nvPr/>
          </p:nvSpPr>
          <p:spPr>
            <a:xfrm>
              <a:off x="4496707" y="2875622"/>
              <a:ext cx="433046"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Arial"/>
                  <a:ea typeface="微软雅黑"/>
                  <a:sym typeface="Arial"/>
                </a:rPr>
                <a:t>92%</a:t>
              </a:r>
            </a:p>
          </p:txBody>
        </p:sp>
        <p:sp>
          <p:nvSpPr>
            <p:cNvPr id="17"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18" name="Rectangle 16"/>
            <p:cNvSpPr/>
            <p:nvPr/>
          </p:nvSpPr>
          <p:spPr>
            <a:xfrm>
              <a:off x="588661" y="3804424"/>
              <a:ext cx="3567800" cy="159380"/>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19" name="TextBox 43"/>
            <p:cNvSpPr txBox="1"/>
            <p:nvPr/>
          </p:nvSpPr>
          <p:spPr>
            <a:xfrm>
              <a:off x="653867" y="3535852"/>
              <a:ext cx="1594814"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Arial"/>
                  <a:ea typeface="微软雅黑"/>
                  <a:sym typeface="Arial"/>
                </a:rPr>
                <a:t>WEB DEVELOPMENT</a:t>
              </a:r>
            </a:p>
          </p:txBody>
        </p:sp>
        <p:sp>
          <p:nvSpPr>
            <p:cNvPr id="20" name="TextBox 44"/>
            <p:cNvSpPr txBox="1"/>
            <p:nvPr/>
          </p:nvSpPr>
          <p:spPr>
            <a:xfrm>
              <a:off x="4496707" y="3535852"/>
              <a:ext cx="433046"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Arial"/>
                  <a:ea typeface="微软雅黑"/>
                  <a:sym typeface="Arial"/>
                </a:rPr>
                <a:t>87%</a:t>
              </a:r>
            </a:p>
          </p:txBody>
        </p:sp>
        <p:sp>
          <p:nvSpPr>
            <p:cNvPr id="21"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22" name="Rectangle 20"/>
            <p:cNvSpPr/>
            <p:nvPr/>
          </p:nvSpPr>
          <p:spPr>
            <a:xfrm>
              <a:off x="588663" y="4464655"/>
              <a:ext cx="2186776" cy="159380"/>
            </a:xfrm>
            <a:prstGeom prst="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800">
                <a:latin typeface="Arial"/>
                <a:ea typeface="微软雅黑"/>
                <a:sym typeface="Arial"/>
              </a:endParaRPr>
            </a:p>
          </p:txBody>
        </p:sp>
        <p:sp>
          <p:nvSpPr>
            <p:cNvPr id="23" name="TextBox 48"/>
            <p:cNvSpPr txBox="1"/>
            <p:nvPr/>
          </p:nvSpPr>
          <p:spPr>
            <a:xfrm>
              <a:off x="713158" y="4196082"/>
              <a:ext cx="798173"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1400" dirty="0">
                  <a:solidFill>
                    <a:schemeClr val="bg1">
                      <a:lumMod val="65000"/>
                    </a:schemeClr>
                  </a:solidFill>
                  <a:latin typeface="Arial"/>
                  <a:ea typeface="微软雅黑"/>
                  <a:sym typeface="Arial"/>
                </a:rPr>
                <a:t>IDENTITY</a:t>
              </a:r>
            </a:p>
          </p:txBody>
        </p:sp>
        <p:sp>
          <p:nvSpPr>
            <p:cNvPr id="24" name="TextBox 49"/>
            <p:cNvSpPr txBox="1"/>
            <p:nvPr/>
          </p:nvSpPr>
          <p:spPr>
            <a:xfrm>
              <a:off x="4496707" y="4196082"/>
              <a:ext cx="433046" cy="245121"/>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400" b="1" dirty="0">
                  <a:solidFill>
                    <a:schemeClr val="bg1">
                      <a:lumMod val="65000"/>
                    </a:schemeClr>
                  </a:solidFill>
                  <a:latin typeface="Arial"/>
                  <a:ea typeface="微软雅黑"/>
                  <a:sym typeface="Arial"/>
                </a:rPr>
                <a:t>52%</a:t>
              </a:r>
            </a:p>
          </p:txBody>
        </p:sp>
        <p:grpSp>
          <p:nvGrpSpPr>
            <p:cNvPr id="25" name="Group 23"/>
            <p:cNvGrpSpPr/>
            <p:nvPr/>
          </p:nvGrpSpPr>
          <p:grpSpPr>
            <a:xfrm>
              <a:off x="616465" y="2879838"/>
              <a:ext cx="130405" cy="199020"/>
              <a:chOff x="6553" y="1835403"/>
              <a:chExt cx="576263" cy="879476"/>
            </a:xfrm>
            <a:solidFill>
              <a:schemeClr val="bg1">
                <a:lumMod val="50000"/>
              </a:schemeClr>
            </a:solidFill>
          </p:grpSpPr>
          <p:sp>
            <p:nvSpPr>
              <p:cNvPr id="30"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sp>
            <p:nvSpPr>
              <p:cNvPr id="31"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sp>
            <p:nvSpPr>
              <p:cNvPr id="32"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sp>
            <p:nvSpPr>
              <p:cNvPr id="33"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grpSp>
        <p:grpSp>
          <p:nvGrpSpPr>
            <p:cNvPr id="26" name="Group 24"/>
            <p:cNvGrpSpPr/>
            <p:nvPr/>
          </p:nvGrpSpPr>
          <p:grpSpPr>
            <a:xfrm>
              <a:off x="582776" y="3539436"/>
              <a:ext cx="189785" cy="184900"/>
              <a:chOff x="-58217" y="2261763"/>
              <a:chExt cx="801688" cy="781051"/>
            </a:xfrm>
            <a:solidFill>
              <a:schemeClr val="bg1">
                <a:lumMod val="50000"/>
              </a:schemeClr>
            </a:solidFill>
          </p:grpSpPr>
          <p:sp>
            <p:nvSpPr>
              <p:cNvPr id="28"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sp>
            <p:nvSpPr>
              <p:cNvPr id="29"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grpSp>
        <p:sp>
          <p:nvSpPr>
            <p:cNvPr id="27"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800">
                <a:latin typeface="Arial"/>
                <a:ea typeface="微软雅黑"/>
                <a:sym typeface="Arial"/>
              </a:endParaRPr>
            </a:p>
          </p:txBody>
        </p:sp>
      </p:grpSp>
      <p:sp>
        <p:nvSpPr>
          <p:cNvPr id="34" name="文本框 29"/>
          <p:cNvSpPr>
            <a:spLocks noChangeArrowheads="1"/>
          </p:cNvSpPr>
          <p:nvPr/>
        </p:nvSpPr>
        <p:spPr bwMode="auto">
          <a:xfrm>
            <a:off x="6029627" y="1821745"/>
            <a:ext cx="451964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buFont typeface="Arial" panose="020B0604020202020204" pitchFamily="34" charset="0"/>
              <a:buNone/>
            </a:pPr>
            <a:r>
              <a:rPr lang="en-US" altLang="zh-CN" sz="2400" b="1" dirty="0">
                <a:solidFill>
                  <a:schemeClr val="bg1">
                    <a:lumMod val="50000"/>
                  </a:schemeClr>
                </a:solidFill>
                <a:latin typeface="Arial"/>
                <a:ea typeface="微软雅黑"/>
                <a:sym typeface="Arial"/>
              </a:rPr>
              <a:t>Add title text</a:t>
            </a:r>
            <a:endParaRPr lang="en-US" altLang="zh-CN" b="1" dirty="0">
              <a:solidFill>
                <a:schemeClr val="bg1">
                  <a:lumMod val="50000"/>
                </a:schemeClr>
              </a:solidFill>
              <a:latin typeface="Arial"/>
              <a:ea typeface="微软雅黑"/>
              <a:sym typeface="Arial"/>
            </a:endParaRPr>
          </a:p>
          <a:p>
            <a:pPr eaLnBrk="1" hangingPunct="1">
              <a:lnSpc>
                <a:spcPct val="150000"/>
              </a:lnSpc>
              <a:buFont typeface="Arial" panose="020B0604020202020204" pitchFamily="34" charset="0"/>
              <a:buNone/>
            </a:pPr>
            <a:r>
              <a:rPr lang="en-US" altLang="zh-CN" sz="1400" dirty="0">
                <a:solidFill>
                  <a:schemeClr val="bg1">
                    <a:lumMod val="50000"/>
                  </a:schemeClr>
                </a:solidFill>
                <a:latin typeface="Arial"/>
                <a:ea typeface="微软雅黑"/>
                <a:sym typeface="Arial"/>
              </a:rPr>
              <a:t>Click here to add you to the center of </a:t>
            </a:r>
            <a:r>
              <a:rPr lang="en-US" altLang="zh-CN" sz="1400" dirty="0" err="1">
                <a:solidFill>
                  <a:schemeClr val="bg1">
                    <a:lumMod val="50000"/>
                  </a:schemeClr>
                </a:solidFill>
                <a:latin typeface="Arial"/>
                <a:ea typeface="微软雅黑"/>
                <a:sym typeface="Arial"/>
              </a:rPr>
              <a:t>thenarrative</a:t>
            </a:r>
            <a:r>
              <a:rPr lang="en-US" altLang="zh-CN" sz="1400" dirty="0">
                <a:solidFill>
                  <a:schemeClr val="bg1">
                    <a:lumMod val="50000"/>
                  </a:schemeClr>
                </a:solidFill>
                <a:latin typeface="Arial"/>
                <a:ea typeface="微软雅黑"/>
                <a:sym typeface="Arial"/>
              </a:rPr>
              <a:t> thought Click here to add you to the center of the</a:t>
            </a:r>
            <a:endParaRPr lang="zh-CN" altLang="en-US" sz="1100" dirty="0">
              <a:solidFill>
                <a:schemeClr val="bg1">
                  <a:lumMod val="50000"/>
                </a:schemeClr>
              </a:solidFill>
              <a:latin typeface="Arial"/>
              <a:ea typeface="微软雅黑"/>
              <a:sym typeface="Arial"/>
            </a:endParaRPr>
          </a:p>
        </p:txBody>
      </p:sp>
      <p:sp>
        <p:nvSpPr>
          <p:cNvPr id="35" name="矩形 10"/>
          <p:cNvSpPr>
            <a:spLocks noChangeArrowheads="1"/>
          </p:cNvSpPr>
          <p:nvPr/>
        </p:nvSpPr>
        <p:spPr bwMode="auto">
          <a:xfrm>
            <a:off x="754264" y="1886820"/>
            <a:ext cx="5101916" cy="3808058"/>
          </a:xfrm>
          <a:prstGeom prst="rect">
            <a:avLst/>
          </a:prstGeom>
          <a:blipFill dpi="0" rotWithShape="1">
            <a:blip r:embed="rId3"/>
            <a:srcRect/>
            <a:tile tx="0" ty="0" sx="75000" sy="75000" flip="none" algn="ctr"/>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Arial"/>
              <a:ea typeface="微软雅黑"/>
              <a:sym typeface="Arial"/>
            </a:endParaRPr>
          </a:p>
        </p:txBody>
      </p:sp>
      <p:sp>
        <p:nvSpPr>
          <p:cNvPr id="36" name="矩形 35"/>
          <p:cNvSpPr/>
          <p:nvPr/>
        </p:nvSpPr>
        <p:spPr>
          <a:xfrm>
            <a:off x="754264" y="5643399"/>
            <a:ext cx="5101916" cy="701178"/>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en-US" altLang="zh-CN" sz="2000" b="1" dirty="0">
                <a:solidFill>
                  <a:schemeClr val="bg1"/>
                </a:solidFill>
                <a:latin typeface="Arial"/>
                <a:ea typeface="微软雅黑"/>
                <a:cs typeface="Arial" panose="020B0604020202020204" pitchFamily="34" charset="0"/>
                <a:sym typeface="Arial"/>
              </a:rPr>
              <a:t>Add title text</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250"/>
                                        <p:tgtEl>
                                          <p:spTgt spid="34"/>
                                        </p:tgtEl>
                                      </p:cBhvr>
                                    </p:animEffect>
                                    <p:anim calcmode="lin" valueType="num">
                                      <p:cBhvr>
                                        <p:cTn id="19" dur="250" fill="hold"/>
                                        <p:tgtEl>
                                          <p:spTgt spid="34"/>
                                        </p:tgtEl>
                                        <p:attrNameLst>
                                          <p:attrName>ppt_x</p:attrName>
                                        </p:attrNameLst>
                                      </p:cBhvr>
                                      <p:tavLst>
                                        <p:tav tm="0">
                                          <p:val>
                                            <p:strVal val="#ppt_x"/>
                                          </p:val>
                                        </p:tav>
                                        <p:tav tm="100000">
                                          <p:val>
                                            <p:strVal val="#ppt_x"/>
                                          </p:val>
                                        </p:tav>
                                      </p:tavLst>
                                    </p:anim>
                                    <p:anim calcmode="lin" valueType="num">
                                      <p:cBhvr>
                                        <p:cTn id="20" dur="25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50"/>
                                        <p:tgtEl>
                                          <p:spTgt spid="35"/>
                                        </p:tgtEl>
                                      </p:cBhvr>
                                    </p:animEffect>
                                    <p:anim calcmode="lin" valueType="num">
                                      <p:cBhvr>
                                        <p:cTn id="25" dur="250" fill="hold"/>
                                        <p:tgtEl>
                                          <p:spTgt spid="35"/>
                                        </p:tgtEl>
                                        <p:attrNameLst>
                                          <p:attrName>ppt_x</p:attrName>
                                        </p:attrNameLst>
                                      </p:cBhvr>
                                      <p:tavLst>
                                        <p:tav tm="0">
                                          <p:val>
                                            <p:strVal val="#ppt_x"/>
                                          </p:val>
                                        </p:tav>
                                        <p:tav tm="100000">
                                          <p:val>
                                            <p:strVal val="#ppt_x"/>
                                          </p:val>
                                        </p:tav>
                                      </p:tavLst>
                                    </p:anim>
                                    <p:anim calcmode="lin" valueType="num">
                                      <p:cBhvr>
                                        <p:cTn id="26" dur="25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381233" y="2435909"/>
            <a:ext cx="11246392" cy="3540846"/>
            <a:chOff x="723900" y="1549400"/>
            <a:chExt cx="7326313" cy="2306638"/>
          </a:xfrm>
        </p:grpSpPr>
        <p:grpSp>
          <p:nvGrpSpPr>
            <p:cNvPr id="7" name="Group 16"/>
            <p:cNvGrpSpPr/>
            <p:nvPr/>
          </p:nvGrpSpPr>
          <p:grpSpPr bwMode="auto">
            <a:xfrm>
              <a:off x="3284538" y="1716088"/>
              <a:ext cx="2087562" cy="2087562"/>
              <a:chOff x="3284240" y="1716038"/>
              <a:chExt cx="2088232" cy="2088232"/>
            </a:xfrm>
          </p:grpSpPr>
          <p:sp>
            <p:nvSpPr>
              <p:cNvPr id="26" name="Pie 9"/>
              <p:cNvSpPr/>
              <p:nvPr/>
            </p:nvSpPr>
            <p:spPr>
              <a:xfrm>
                <a:off x="3284240" y="1716038"/>
                <a:ext cx="2088232" cy="2088232"/>
              </a:xfrm>
              <a:prstGeom prst="pie">
                <a:avLst>
                  <a:gd name="adj1" fmla="val 4111343"/>
                  <a:gd name="adj2" fmla="val 16297221"/>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latin typeface="Arial"/>
                  <a:ea typeface="微软雅黑"/>
                  <a:sym typeface="Arial"/>
                </a:endParaRPr>
              </a:p>
            </p:txBody>
          </p:sp>
          <p:sp>
            <p:nvSpPr>
              <p:cNvPr id="27" name="Pie 36"/>
              <p:cNvSpPr/>
              <p:nvPr/>
            </p:nvSpPr>
            <p:spPr>
              <a:xfrm>
                <a:off x="3284240" y="1716038"/>
                <a:ext cx="2088232" cy="2088232"/>
              </a:xfrm>
              <a:prstGeom prst="pie">
                <a:avLst>
                  <a:gd name="adj1" fmla="val 20518227"/>
                  <a:gd name="adj2" fmla="val 1176276"/>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latin typeface="Arial"/>
                  <a:ea typeface="微软雅黑"/>
                  <a:sym typeface="Arial"/>
                </a:endParaRPr>
              </a:p>
            </p:txBody>
          </p:sp>
          <p:sp>
            <p:nvSpPr>
              <p:cNvPr id="28" name="Pie 37"/>
              <p:cNvSpPr/>
              <p:nvPr/>
            </p:nvSpPr>
            <p:spPr>
              <a:xfrm>
                <a:off x="3284240" y="1716038"/>
                <a:ext cx="2088232" cy="2088232"/>
              </a:xfrm>
              <a:prstGeom prst="pie">
                <a:avLst>
                  <a:gd name="adj1" fmla="val 16262436"/>
                  <a:gd name="adj2" fmla="val 2054333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latin typeface="Arial"/>
                  <a:ea typeface="微软雅黑"/>
                  <a:sym typeface="Arial"/>
                </a:endParaRPr>
              </a:p>
            </p:txBody>
          </p:sp>
          <p:sp>
            <p:nvSpPr>
              <p:cNvPr id="29" name="Pie 40"/>
              <p:cNvSpPr/>
              <p:nvPr/>
            </p:nvSpPr>
            <p:spPr>
              <a:xfrm>
                <a:off x="3284240" y="1716038"/>
                <a:ext cx="2088232" cy="2088232"/>
              </a:xfrm>
              <a:prstGeom prst="pie">
                <a:avLst>
                  <a:gd name="adj1" fmla="val 1145018"/>
                  <a:gd name="adj2" fmla="val 41523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solidFill>
                  <a:latin typeface="Arial"/>
                  <a:ea typeface="微软雅黑"/>
                  <a:sym typeface="Arial"/>
                </a:endParaRPr>
              </a:p>
            </p:txBody>
          </p:sp>
        </p:grpSp>
        <p:sp>
          <p:nvSpPr>
            <p:cNvPr id="8" name="Oval 41"/>
            <p:cNvSpPr/>
            <p:nvPr/>
          </p:nvSpPr>
          <p:spPr>
            <a:xfrm>
              <a:off x="3232150" y="1665288"/>
              <a:ext cx="2192338" cy="219075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800">
                <a:solidFill>
                  <a:schemeClr val="bg1">
                    <a:lumMod val="50000"/>
                  </a:schemeClr>
                </a:solidFill>
                <a:latin typeface="Arial"/>
                <a:ea typeface="微软雅黑"/>
                <a:cs typeface="Arial" panose="020B0604020202020204" pitchFamily="34" charset="0"/>
                <a:sym typeface="Arial"/>
              </a:endParaRPr>
            </a:p>
          </p:txBody>
        </p:sp>
        <p:sp>
          <p:nvSpPr>
            <p:cNvPr id="9" name="Rectangle 45"/>
            <p:cNvSpPr>
              <a:spLocks noChangeArrowheads="1"/>
            </p:cNvSpPr>
            <p:nvPr/>
          </p:nvSpPr>
          <p:spPr bwMode="auto">
            <a:xfrm>
              <a:off x="3461876" y="2590800"/>
              <a:ext cx="810551" cy="46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a:solidFill>
                    <a:schemeClr val="bg1"/>
                  </a:solidFill>
                  <a:latin typeface="Arial"/>
                  <a:ea typeface="微软雅黑"/>
                  <a:sym typeface="Arial"/>
                </a:rPr>
                <a:t>55%</a:t>
              </a:r>
              <a:endParaRPr lang="bg-BG" altLang="zh-CN" sz="4000">
                <a:solidFill>
                  <a:schemeClr val="bg1"/>
                </a:solidFill>
                <a:latin typeface="Arial"/>
                <a:ea typeface="微软雅黑"/>
                <a:sym typeface="Arial"/>
              </a:endParaRPr>
            </a:p>
          </p:txBody>
        </p:sp>
        <p:sp>
          <p:nvSpPr>
            <p:cNvPr id="10" name="Rectangle 46"/>
            <p:cNvSpPr>
              <a:spLocks noChangeArrowheads="1"/>
            </p:cNvSpPr>
            <p:nvPr/>
          </p:nvSpPr>
          <p:spPr bwMode="auto">
            <a:xfrm>
              <a:off x="4390215" y="2068513"/>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latin typeface="Arial"/>
                  <a:ea typeface="微软雅黑"/>
                  <a:sym typeface="Arial"/>
                </a:rPr>
                <a:t>18%</a:t>
              </a:r>
              <a:endParaRPr lang="bg-BG" altLang="zh-CN" sz="2800" dirty="0">
                <a:solidFill>
                  <a:schemeClr val="bg1"/>
                </a:solidFill>
                <a:latin typeface="Arial"/>
                <a:ea typeface="微软雅黑"/>
                <a:sym typeface="Arial"/>
              </a:endParaRPr>
            </a:p>
          </p:txBody>
        </p:sp>
        <p:sp>
          <p:nvSpPr>
            <p:cNvPr id="12" name="Rectangle 47"/>
            <p:cNvSpPr>
              <a:spLocks noChangeArrowheads="1"/>
            </p:cNvSpPr>
            <p:nvPr/>
          </p:nvSpPr>
          <p:spPr bwMode="auto">
            <a:xfrm>
              <a:off x="4781533" y="2574925"/>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chemeClr val="bg1"/>
                  </a:solidFill>
                  <a:latin typeface="Arial"/>
                  <a:ea typeface="微软雅黑"/>
                  <a:sym typeface="Arial"/>
                </a:rPr>
                <a:t>12%</a:t>
              </a:r>
              <a:endParaRPr lang="bg-BG" altLang="zh-CN" sz="2800">
                <a:solidFill>
                  <a:schemeClr val="bg1"/>
                </a:solidFill>
                <a:latin typeface="Arial"/>
                <a:ea typeface="微软雅黑"/>
                <a:sym typeface="Arial"/>
              </a:endParaRPr>
            </a:p>
          </p:txBody>
        </p:sp>
        <p:sp>
          <p:nvSpPr>
            <p:cNvPr id="13" name="Rectangle 48"/>
            <p:cNvSpPr>
              <a:spLocks noChangeArrowheads="1"/>
            </p:cNvSpPr>
            <p:nvPr/>
          </p:nvSpPr>
          <p:spPr bwMode="auto">
            <a:xfrm>
              <a:off x="4540232" y="3081338"/>
              <a:ext cx="601700"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chemeClr val="bg1"/>
                  </a:solidFill>
                  <a:latin typeface="Arial"/>
                  <a:ea typeface="微软雅黑"/>
                  <a:sym typeface="Arial"/>
                </a:rPr>
                <a:t>15%</a:t>
              </a:r>
              <a:endParaRPr lang="bg-BG" altLang="zh-CN" sz="2800">
                <a:solidFill>
                  <a:schemeClr val="bg1"/>
                </a:solidFill>
                <a:latin typeface="Arial"/>
                <a:ea typeface="微软雅黑"/>
                <a:sym typeface="Arial"/>
              </a:endParaRPr>
            </a:p>
          </p:txBody>
        </p:sp>
        <p:sp>
          <p:nvSpPr>
            <p:cNvPr id="14" name="Rectangle 23"/>
            <p:cNvSpPr/>
            <p:nvPr/>
          </p:nvSpPr>
          <p:spPr>
            <a:xfrm>
              <a:off x="2555875" y="1549400"/>
              <a:ext cx="454460" cy="461143"/>
            </a:xfrm>
            <a:prstGeom prst="rect">
              <a:avLst/>
            </a:prstGeom>
          </p:spPr>
          <p:txBody>
            <a:bodyPr wrap="none">
              <a:spAutoFit/>
            </a:bodyPr>
            <a:lstStyle/>
            <a:p>
              <a:r>
                <a:rPr lang="en-US" sz="4000">
                  <a:solidFill>
                    <a:schemeClr val="bg1">
                      <a:lumMod val="50000"/>
                    </a:schemeClr>
                  </a:solidFill>
                  <a:latin typeface="Arial"/>
                  <a:ea typeface="微软雅黑"/>
                  <a:sym typeface="Arial"/>
                </a:rPr>
                <a:t></a:t>
              </a:r>
              <a:endParaRPr lang="bg-BG" altLang="zh-CN" sz="4000">
                <a:solidFill>
                  <a:schemeClr val="bg1">
                    <a:lumMod val="50000"/>
                  </a:schemeClr>
                </a:solidFill>
                <a:latin typeface="Arial"/>
                <a:ea typeface="微软雅黑"/>
                <a:sym typeface="Arial"/>
              </a:endParaRPr>
            </a:p>
          </p:txBody>
        </p:sp>
        <p:sp>
          <p:nvSpPr>
            <p:cNvPr id="15" name="Rectangle 24"/>
            <p:cNvSpPr>
              <a:spLocks noChangeArrowheads="1"/>
            </p:cNvSpPr>
            <p:nvPr/>
          </p:nvSpPr>
          <p:spPr bwMode="auto">
            <a:xfrm>
              <a:off x="5724525" y="1549400"/>
              <a:ext cx="454460" cy="46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chemeClr val="bg1">
                      <a:lumMod val="50000"/>
                    </a:schemeClr>
                  </a:solidFill>
                  <a:latin typeface="Arial"/>
                  <a:ea typeface="微软雅黑"/>
                  <a:sym typeface="Arial"/>
                </a:rPr>
                <a:t></a:t>
              </a:r>
              <a:endParaRPr lang="bg-BG" altLang="zh-CN" sz="4000">
                <a:solidFill>
                  <a:schemeClr val="bg1">
                    <a:lumMod val="50000"/>
                  </a:schemeClr>
                </a:solidFill>
                <a:latin typeface="Arial"/>
                <a:ea typeface="微软雅黑"/>
                <a:sym typeface="Arial"/>
              </a:endParaRPr>
            </a:p>
          </p:txBody>
        </p:sp>
        <p:sp>
          <p:nvSpPr>
            <p:cNvPr id="16" name="Rectangle 28"/>
            <p:cNvSpPr>
              <a:spLocks noChangeArrowheads="1"/>
            </p:cNvSpPr>
            <p:nvPr/>
          </p:nvSpPr>
          <p:spPr bwMode="auto">
            <a:xfrm>
              <a:off x="2568575" y="2682875"/>
              <a:ext cx="454460" cy="46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chemeClr val="bg1">
                      <a:lumMod val="50000"/>
                    </a:schemeClr>
                  </a:solidFill>
                  <a:latin typeface="Arial"/>
                  <a:ea typeface="微软雅黑"/>
                  <a:sym typeface="Arial"/>
                </a:rPr>
                <a:t></a:t>
              </a:r>
              <a:endParaRPr lang="bg-BG" altLang="zh-CN" sz="4000">
                <a:solidFill>
                  <a:schemeClr val="bg1">
                    <a:lumMod val="50000"/>
                  </a:schemeClr>
                </a:solidFill>
                <a:latin typeface="Arial"/>
                <a:ea typeface="微软雅黑"/>
                <a:sym typeface="Arial"/>
              </a:endParaRPr>
            </a:p>
          </p:txBody>
        </p:sp>
        <p:sp>
          <p:nvSpPr>
            <p:cNvPr id="17" name="Rectangle 33"/>
            <p:cNvSpPr/>
            <p:nvPr/>
          </p:nvSpPr>
          <p:spPr>
            <a:xfrm>
              <a:off x="5724525" y="2682875"/>
              <a:ext cx="454460" cy="461143"/>
            </a:xfrm>
            <a:prstGeom prst="rect">
              <a:avLst/>
            </a:prstGeom>
          </p:spPr>
          <p:txBody>
            <a:bodyPr wrap="none">
              <a:spAutoFit/>
            </a:bodyPr>
            <a:lstStyle/>
            <a:p>
              <a:r>
                <a:rPr lang="en-US" sz="4000">
                  <a:solidFill>
                    <a:schemeClr val="bg1">
                      <a:lumMod val="50000"/>
                    </a:schemeClr>
                  </a:solidFill>
                  <a:latin typeface="Arial"/>
                  <a:ea typeface="微软雅黑"/>
                  <a:sym typeface="Arial"/>
                </a:rPr>
                <a:t></a:t>
              </a:r>
              <a:endParaRPr lang="bg-BG" altLang="zh-CN" sz="4000">
                <a:solidFill>
                  <a:schemeClr val="bg1">
                    <a:lumMod val="50000"/>
                  </a:schemeClr>
                </a:solidFill>
                <a:latin typeface="Arial"/>
                <a:ea typeface="微软雅黑"/>
                <a:sym typeface="Arial"/>
              </a:endParaRPr>
            </a:p>
          </p:txBody>
        </p:sp>
        <p:sp>
          <p:nvSpPr>
            <p:cNvPr id="18" name="Rectangle 54"/>
            <p:cNvSpPr/>
            <p:nvPr/>
          </p:nvSpPr>
          <p:spPr>
            <a:xfrm>
              <a:off x="1818725" y="1625600"/>
              <a:ext cx="810175" cy="340845"/>
            </a:xfrm>
            <a:prstGeom prst="rect">
              <a:avLst/>
            </a:prstGeom>
          </p:spPr>
          <p:txBody>
            <a:bodyPr wrap="none">
              <a:spAutoFit/>
            </a:bodyPr>
            <a:lstStyle/>
            <a:p>
              <a:pPr algn="r"/>
              <a:r>
                <a:rPr lang="en-US" sz="2800">
                  <a:solidFill>
                    <a:schemeClr val="bg1">
                      <a:lumMod val="50000"/>
                    </a:schemeClr>
                  </a:solidFill>
                  <a:latin typeface="Arial"/>
                  <a:ea typeface="微软雅黑"/>
                  <a:sym typeface="Arial"/>
                </a:rPr>
                <a:t>Twitter</a:t>
              </a:r>
              <a:endParaRPr lang="bg-BG" altLang="zh-CN" sz="2800">
                <a:solidFill>
                  <a:schemeClr val="bg1">
                    <a:lumMod val="50000"/>
                  </a:schemeClr>
                </a:solidFill>
                <a:latin typeface="Arial"/>
                <a:ea typeface="微软雅黑"/>
                <a:sym typeface="Arial"/>
              </a:endParaRPr>
            </a:p>
          </p:txBody>
        </p:sp>
        <p:sp>
          <p:nvSpPr>
            <p:cNvPr id="19" name="Rectangle 55"/>
            <p:cNvSpPr>
              <a:spLocks noChangeArrowheads="1"/>
            </p:cNvSpPr>
            <p:nvPr/>
          </p:nvSpPr>
          <p:spPr bwMode="auto">
            <a:xfrm>
              <a:off x="1207925" y="2765136"/>
              <a:ext cx="1396378"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800" dirty="0">
                  <a:solidFill>
                    <a:schemeClr val="bg1">
                      <a:lumMod val="50000"/>
                    </a:schemeClr>
                  </a:solidFill>
                  <a:latin typeface="Arial"/>
                  <a:ea typeface="微软雅黑"/>
                  <a:sym typeface="Arial"/>
                </a:rPr>
                <a:t>Google Plus</a:t>
              </a:r>
              <a:endParaRPr lang="bg-BG" altLang="zh-CN" sz="2800" dirty="0">
                <a:solidFill>
                  <a:schemeClr val="bg1">
                    <a:lumMod val="50000"/>
                  </a:schemeClr>
                </a:solidFill>
                <a:latin typeface="Arial"/>
                <a:ea typeface="微软雅黑"/>
                <a:sym typeface="Arial"/>
              </a:endParaRPr>
            </a:p>
          </p:txBody>
        </p:sp>
        <p:sp>
          <p:nvSpPr>
            <p:cNvPr id="20" name="Rectangle 56"/>
            <p:cNvSpPr/>
            <p:nvPr/>
          </p:nvSpPr>
          <p:spPr>
            <a:xfrm>
              <a:off x="6156325" y="2767013"/>
              <a:ext cx="1044464" cy="340845"/>
            </a:xfrm>
            <a:prstGeom prst="rect">
              <a:avLst/>
            </a:prstGeom>
          </p:spPr>
          <p:txBody>
            <a:bodyPr wrap="none">
              <a:spAutoFit/>
            </a:bodyPr>
            <a:lstStyle/>
            <a:p>
              <a:r>
                <a:rPr lang="en-US" sz="2800">
                  <a:solidFill>
                    <a:schemeClr val="bg1">
                      <a:lumMod val="50000"/>
                    </a:schemeClr>
                  </a:solidFill>
                  <a:latin typeface="Arial"/>
                  <a:ea typeface="微软雅黑"/>
                  <a:sym typeface="Arial"/>
                </a:rPr>
                <a:t>Pinterest</a:t>
              </a:r>
              <a:endParaRPr lang="bg-BG" altLang="zh-CN" sz="2800">
                <a:solidFill>
                  <a:schemeClr val="bg1">
                    <a:lumMod val="50000"/>
                  </a:schemeClr>
                </a:solidFill>
                <a:latin typeface="Arial"/>
                <a:ea typeface="微软雅黑"/>
                <a:sym typeface="Arial"/>
              </a:endParaRPr>
            </a:p>
          </p:txBody>
        </p:sp>
        <p:sp>
          <p:nvSpPr>
            <p:cNvPr id="21" name="Rectangle 58"/>
            <p:cNvSpPr>
              <a:spLocks noChangeArrowheads="1"/>
            </p:cNvSpPr>
            <p:nvPr/>
          </p:nvSpPr>
          <p:spPr bwMode="auto">
            <a:xfrm>
              <a:off x="6156325" y="1595438"/>
              <a:ext cx="1187569" cy="3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chemeClr val="bg1">
                      <a:lumMod val="50000"/>
                    </a:schemeClr>
                  </a:solidFill>
                  <a:latin typeface="Arial"/>
                  <a:ea typeface="微软雅黑"/>
                  <a:sym typeface="Arial"/>
                </a:rPr>
                <a:t>Facebook</a:t>
              </a:r>
              <a:endParaRPr lang="bg-BG" altLang="zh-CN" sz="2800" dirty="0">
                <a:solidFill>
                  <a:schemeClr val="bg1">
                    <a:lumMod val="50000"/>
                  </a:schemeClr>
                </a:solidFill>
                <a:latin typeface="Arial"/>
                <a:ea typeface="微软雅黑"/>
                <a:sym typeface="Arial"/>
              </a:endParaRPr>
            </a:p>
          </p:txBody>
        </p:sp>
        <p:sp>
          <p:nvSpPr>
            <p:cNvPr id="22" name="Rectangle 59"/>
            <p:cNvSpPr>
              <a:spLocks noChangeArrowheads="1"/>
            </p:cNvSpPr>
            <p:nvPr/>
          </p:nvSpPr>
          <p:spPr bwMode="auto">
            <a:xfrm>
              <a:off x="5705475" y="1965325"/>
              <a:ext cx="2322513" cy="5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bg1">
                      <a:lumMod val="50000"/>
                    </a:schemeClr>
                  </a:solidFill>
                  <a:latin typeface="Arial"/>
                  <a:ea typeface="微软雅黑"/>
                  <a:sym typeface="Arial"/>
                </a:rPr>
                <a:t>Snatus error sit voluptatem alamanier accusantium doloremque laudantium, totam rem aperiam, eaque ipsa </a:t>
              </a:r>
              <a:r>
                <a:rPr lang="en-US" sz="1200" b="1">
                  <a:solidFill>
                    <a:schemeClr val="bg1">
                      <a:lumMod val="50000"/>
                    </a:schemeClr>
                  </a:solidFill>
                  <a:latin typeface="Arial"/>
                  <a:ea typeface="微软雅黑"/>
                  <a:sym typeface="Arial"/>
                </a:rPr>
                <a:t>quae ab illo </a:t>
              </a:r>
              <a:r>
                <a:rPr lang="en-US" sz="1200">
                  <a:solidFill>
                    <a:schemeClr val="bg1">
                      <a:lumMod val="50000"/>
                    </a:schemeClr>
                  </a:solidFill>
                  <a:latin typeface="Arial"/>
                  <a:ea typeface="微软雅黑"/>
                  <a:sym typeface="Arial"/>
                </a:rPr>
                <a:t>inventore veritatis et quasi architecto.</a:t>
              </a:r>
            </a:p>
          </p:txBody>
        </p:sp>
        <p:sp>
          <p:nvSpPr>
            <p:cNvPr id="23" name="Rectangle 60"/>
            <p:cNvSpPr>
              <a:spLocks noChangeArrowheads="1"/>
            </p:cNvSpPr>
            <p:nvPr/>
          </p:nvSpPr>
          <p:spPr bwMode="auto">
            <a:xfrm>
              <a:off x="5727700" y="3095625"/>
              <a:ext cx="2322513" cy="5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bg1">
                      <a:lumMod val="50000"/>
                    </a:schemeClr>
                  </a:solidFill>
                  <a:latin typeface="Arial"/>
                  <a:ea typeface="微软雅黑"/>
                  <a:sym typeface="Arial"/>
                </a:rPr>
                <a:t>Snatus error sit voluptatem </a:t>
              </a:r>
              <a:r>
                <a:rPr lang="en-US" sz="1200" b="1">
                  <a:solidFill>
                    <a:schemeClr val="bg1">
                      <a:lumMod val="50000"/>
                    </a:schemeClr>
                  </a:solidFill>
                  <a:latin typeface="Arial"/>
                  <a:ea typeface="微软雅黑"/>
                  <a:sym typeface="Arial"/>
                </a:rPr>
                <a:t>alamanier </a:t>
              </a:r>
              <a:r>
                <a:rPr lang="en-US" sz="1200">
                  <a:solidFill>
                    <a:schemeClr val="bg1">
                      <a:lumMod val="50000"/>
                    </a:schemeClr>
                  </a:solidFill>
                  <a:latin typeface="Arial"/>
                  <a:ea typeface="微软雅黑"/>
                  <a:sym typeface="Arial"/>
                </a:rPr>
                <a:t>accusantium doloremque laudantium, totam rem aperiam, eaque ipsa quae ab illo inventore veritatis et quasi architecto.</a:t>
              </a:r>
            </a:p>
          </p:txBody>
        </p:sp>
        <p:sp>
          <p:nvSpPr>
            <p:cNvPr id="24" name="Rectangle 62"/>
            <p:cNvSpPr>
              <a:spLocks noChangeArrowheads="1"/>
            </p:cNvSpPr>
            <p:nvPr/>
          </p:nvSpPr>
          <p:spPr bwMode="auto">
            <a:xfrm>
              <a:off x="723900" y="3114675"/>
              <a:ext cx="2324100" cy="5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chemeClr val="bg1">
                      <a:lumMod val="50000"/>
                    </a:schemeClr>
                  </a:solidFill>
                  <a:latin typeface="Arial"/>
                  <a:ea typeface="微软雅黑"/>
                  <a:sym typeface="Arial"/>
                </a:rPr>
                <a:t>Snatus error sit voluptatem alamanier accusantium doloremque laudantium, totam rem aperiam, </a:t>
              </a:r>
              <a:r>
                <a:rPr lang="en-US" sz="1200" b="1">
                  <a:solidFill>
                    <a:schemeClr val="bg1">
                      <a:lumMod val="50000"/>
                    </a:schemeClr>
                  </a:solidFill>
                  <a:latin typeface="Arial"/>
                  <a:ea typeface="微软雅黑"/>
                  <a:sym typeface="Arial"/>
                </a:rPr>
                <a:t>eaque ipsa </a:t>
              </a:r>
              <a:r>
                <a:rPr lang="en-US" sz="1200">
                  <a:solidFill>
                    <a:schemeClr val="bg1">
                      <a:lumMod val="50000"/>
                    </a:schemeClr>
                  </a:solidFill>
                  <a:latin typeface="Arial"/>
                  <a:ea typeface="微软雅黑"/>
                  <a:sym typeface="Arial"/>
                </a:rPr>
                <a:t>quae ab illo inventore veritatis et quasi architecto.</a:t>
              </a:r>
            </a:p>
          </p:txBody>
        </p:sp>
        <p:sp>
          <p:nvSpPr>
            <p:cNvPr id="25" name="Rectangle 63"/>
            <p:cNvSpPr>
              <a:spLocks noChangeArrowheads="1"/>
            </p:cNvSpPr>
            <p:nvPr/>
          </p:nvSpPr>
          <p:spPr bwMode="auto">
            <a:xfrm>
              <a:off x="723900" y="1965325"/>
              <a:ext cx="2324100" cy="54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chemeClr val="bg1">
                      <a:lumMod val="50000"/>
                    </a:schemeClr>
                  </a:solidFill>
                  <a:latin typeface="Arial"/>
                  <a:ea typeface="微软雅黑"/>
                  <a:sym typeface="Arial"/>
                </a:rPr>
                <a:t>Snatus error sit voluptatem alamanier accusantium </a:t>
              </a:r>
              <a:r>
                <a:rPr lang="en-US" sz="1200" b="1">
                  <a:solidFill>
                    <a:schemeClr val="bg1">
                      <a:lumMod val="50000"/>
                    </a:schemeClr>
                  </a:solidFill>
                  <a:latin typeface="Arial"/>
                  <a:ea typeface="微软雅黑"/>
                  <a:sym typeface="Arial"/>
                </a:rPr>
                <a:t>doloremque laudantium</a:t>
              </a:r>
              <a:r>
                <a:rPr lang="en-US" sz="1200">
                  <a:solidFill>
                    <a:schemeClr val="bg1">
                      <a:lumMod val="50000"/>
                    </a:schemeClr>
                  </a:solidFill>
                  <a:latin typeface="Arial"/>
                  <a:ea typeface="微软雅黑"/>
                  <a:sym typeface="Arial"/>
                </a:rPr>
                <a:t>, totam rem aperiam, eaque ipsa quae ab illo inventore veritatis et quasi architecto.</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文本框 3"/>
          <p:cNvSpPr txBox="1"/>
          <p:nvPr/>
        </p:nvSpPr>
        <p:spPr>
          <a:xfrm>
            <a:off x="1832756" y="3213695"/>
            <a:ext cx="3084507" cy="584775"/>
          </a:xfrm>
          <a:prstGeom prst="rect">
            <a:avLst/>
          </a:prstGeom>
          <a:solidFill>
            <a:srgbClr val="7FC4C9"/>
          </a:solidFill>
          <a:ln w="12700">
            <a:noFill/>
          </a:ln>
        </p:spPr>
        <p:txBody>
          <a:bodyPr wrap="square" rtlCol="0">
            <a:spAutoFit/>
          </a:bodyPr>
          <a:lstStyle/>
          <a:p>
            <a:r>
              <a:rPr kumimoji="1" lang="en-US" altLang="zh-CN" sz="3200" b="1" dirty="0">
                <a:solidFill>
                  <a:schemeClr val="bg1"/>
                </a:solidFill>
                <a:latin typeface="Arial"/>
                <a:ea typeface="微软雅黑"/>
                <a:sym typeface="Arial"/>
              </a:rPr>
              <a:t>ONE</a:t>
            </a:r>
            <a:r>
              <a:rPr kumimoji="1" lang="zh-CN" altLang="en-US" sz="3200" b="1" dirty="0">
                <a:solidFill>
                  <a:schemeClr val="bg1"/>
                </a:solidFill>
                <a:latin typeface="Arial"/>
                <a:ea typeface="微软雅黑"/>
                <a:sym typeface="Arial"/>
              </a:rPr>
              <a:t>  </a:t>
            </a:r>
            <a:r>
              <a:rPr kumimoji="1" lang="en-US" altLang="zh-CN" sz="3200" b="1" dirty="0">
                <a:solidFill>
                  <a:schemeClr val="bg1"/>
                </a:solidFill>
                <a:latin typeface="Arial"/>
                <a:ea typeface="微软雅黑"/>
                <a:sym typeface="Arial"/>
              </a:rPr>
              <a:t>Add title</a:t>
            </a:r>
            <a:endParaRPr kumimoji="1" lang="zh-CN" altLang="en-US" sz="3200" b="1" dirty="0">
              <a:solidFill>
                <a:schemeClr val="bg1"/>
              </a:solidFill>
              <a:latin typeface="Arial"/>
              <a:ea typeface="微软雅黑"/>
              <a:sym typeface="Arial"/>
            </a:endParaRPr>
          </a:p>
        </p:txBody>
      </p:sp>
      <p:sp>
        <p:nvSpPr>
          <p:cNvPr id="179" name="文本框 4"/>
          <p:cNvSpPr txBox="1"/>
          <p:nvPr/>
        </p:nvSpPr>
        <p:spPr>
          <a:xfrm>
            <a:off x="1832755" y="4714186"/>
            <a:ext cx="3084510" cy="584775"/>
          </a:xfrm>
          <a:prstGeom prst="rect">
            <a:avLst/>
          </a:prstGeom>
          <a:solidFill>
            <a:srgbClr val="D981B2"/>
          </a:solidFill>
          <a:ln w="12700">
            <a:noFill/>
          </a:ln>
        </p:spPr>
        <p:txBody>
          <a:bodyPr wrap="square" rtlCol="0">
            <a:spAutoFit/>
          </a:bodyPr>
          <a:lstStyle/>
          <a:p>
            <a:r>
              <a:rPr kumimoji="1" lang="en-US" altLang="zh-CN" sz="3200" b="1" dirty="0">
                <a:solidFill>
                  <a:schemeClr val="bg1"/>
                </a:solidFill>
                <a:latin typeface="Arial"/>
                <a:ea typeface="微软雅黑"/>
                <a:sym typeface="Arial"/>
              </a:rPr>
              <a:t>TWO Add title</a:t>
            </a:r>
            <a:endParaRPr kumimoji="1" lang="zh-CN" altLang="en-US" sz="3200" b="1" dirty="0">
              <a:solidFill>
                <a:schemeClr val="bg1"/>
              </a:solidFill>
              <a:latin typeface="Arial"/>
              <a:ea typeface="微软雅黑"/>
              <a:sym typeface="Arial"/>
            </a:endParaRPr>
          </a:p>
        </p:txBody>
      </p:sp>
      <p:sp>
        <p:nvSpPr>
          <p:cNvPr id="180" name="矩形 179"/>
          <p:cNvSpPr/>
          <p:nvPr/>
        </p:nvSpPr>
        <p:spPr>
          <a:xfrm>
            <a:off x="1716642" y="3857077"/>
            <a:ext cx="3317095" cy="623312"/>
          </a:xfrm>
          <a:prstGeom prst="rect">
            <a:avLst/>
          </a:prstGeom>
        </p:spPr>
        <p:txBody>
          <a:bodyPr wrap="square">
            <a:spAutoFit/>
          </a:bodyPr>
          <a:lstStyle/>
          <a:p>
            <a:pPr lvl="0">
              <a:lnSpc>
                <a:spcPct val="130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sym typeface="Arial"/>
            </a:endParaRPr>
          </a:p>
        </p:txBody>
      </p:sp>
      <p:sp>
        <p:nvSpPr>
          <p:cNvPr id="181" name="矩形 180"/>
          <p:cNvSpPr/>
          <p:nvPr/>
        </p:nvSpPr>
        <p:spPr>
          <a:xfrm>
            <a:off x="1730797" y="5359027"/>
            <a:ext cx="3317454" cy="623312"/>
          </a:xfrm>
          <a:prstGeom prst="rect">
            <a:avLst/>
          </a:prstGeom>
        </p:spPr>
        <p:txBody>
          <a:bodyPr wrap="square">
            <a:spAutoFit/>
          </a:bodyPr>
          <a:lstStyle/>
          <a:p>
            <a:pPr lvl="0">
              <a:lnSpc>
                <a:spcPct val="130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sym typeface="Arial"/>
            </a:endParaRPr>
          </a:p>
        </p:txBody>
      </p:sp>
      <p:sp>
        <p:nvSpPr>
          <p:cNvPr id="182" name="文本框 7"/>
          <p:cNvSpPr txBox="1"/>
          <p:nvPr/>
        </p:nvSpPr>
        <p:spPr>
          <a:xfrm>
            <a:off x="7332168" y="3213695"/>
            <a:ext cx="3368523" cy="584775"/>
          </a:xfrm>
          <a:prstGeom prst="rect">
            <a:avLst/>
          </a:prstGeom>
          <a:solidFill>
            <a:srgbClr val="D981B2"/>
          </a:solidFill>
          <a:ln w="12700">
            <a:noFill/>
          </a:ln>
        </p:spPr>
        <p:txBody>
          <a:bodyPr wrap="square" rtlCol="0">
            <a:spAutoFit/>
          </a:bodyPr>
          <a:lstStyle/>
          <a:p>
            <a:r>
              <a:rPr kumimoji="1" lang="en-US" altLang="zh-CN" sz="3200" b="1" dirty="0">
                <a:solidFill>
                  <a:schemeClr val="bg1"/>
                </a:solidFill>
                <a:latin typeface="Arial"/>
                <a:ea typeface="微软雅黑"/>
                <a:sym typeface="Arial"/>
              </a:rPr>
              <a:t>THREE Add title</a:t>
            </a:r>
            <a:endParaRPr kumimoji="1" lang="zh-CN" altLang="en-US" sz="3200" b="1" dirty="0">
              <a:solidFill>
                <a:schemeClr val="bg1"/>
              </a:solidFill>
              <a:latin typeface="Arial"/>
              <a:ea typeface="微软雅黑"/>
              <a:sym typeface="Arial"/>
            </a:endParaRPr>
          </a:p>
        </p:txBody>
      </p:sp>
      <p:sp>
        <p:nvSpPr>
          <p:cNvPr id="183" name="文本框 8"/>
          <p:cNvSpPr txBox="1"/>
          <p:nvPr/>
        </p:nvSpPr>
        <p:spPr>
          <a:xfrm>
            <a:off x="7346682" y="4683168"/>
            <a:ext cx="3368523" cy="584775"/>
          </a:xfrm>
          <a:prstGeom prst="rect">
            <a:avLst/>
          </a:prstGeom>
          <a:solidFill>
            <a:srgbClr val="7FC4C9"/>
          </a:solidFill>
          <a:ln w="12700">
            <a:noFill/>
          </a:ln>
        </p:spPr>
        <p:txBody>
          <a:bodyPr wrap="square" rtlCol="0">
            <a:spAutoFit/>
          </a:bodyPr>
          <a:lstStyle/>
          <a:p>
            <a:r>
              <a:rPr kumimoji="1" lang="en-US" altLang="zh-CN" sz="3200" b="1" dirty="0">
                <a:solidFill>
                  <a:schemeClr val="bg1"/>
                </a:solidFill>
                <a:latin typeface="Arial"/>
                <a:ea typeface="微软雅黑"/>
                <a:sym typeface="Arial"/>
              </a:rPr>
              <a:t>FOUR  Add title</a:t>
            </a:r>
            <a:endParaRPr kumimoji="1" lang="zh-CN" altLang="en-US" sz="3200" b="1" dirty="0">
              <a:solidFill>
                <a:schemeClr val="bg1"/>
              </a:solidFill>
              <a:latin typeface="Arial"/>
              <a:ea typeface="微软雅黑"/>
              <a:sym typeface="Arial"/>
            </a:endParaRPr>
          </a:p>
        </p:txBody>
      </p:sp>
      <p:sp>
        <p:nvSpPr>
          <p:cNvPr id="184" name="矩形 183"/>
          <p:cNvSpPr/>
          <p:nvPr/>
        </p:nvSpPr>
        <p:spPr>
          <a:xfrm>
            <a:off x="7362625" y="3836623"/>
            <a:ext cx="3323552" cy="623312"/>
          </a:xfrm>
          <a:prstGeom prst="rect">
            <a:avLst/>
          </a:prstGeom>
        </p:spPr>
        <p:txBody>
          <a:bodyPr wrap="square">
            <a:spAutoFit/>
          </a:bodyPr>
          <a:lstStyle/>
          <a:p>
            <a:pPr>
              <a:lnSpc>
                <a:spcPct val="130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sym typeface="Arial"/>
            </a:endParaRPr>
          </a:p>
        </p:txBody>
      </p:sp>
      <p:sp>
        <p:nvSpPr>
          <p:cNvPr id="185" name="矩形 184"/>
          <p:cNvSpPr/>
          <p:nvPr/>
        </p:nvSpPr>
        <p:spPr>
          <a:xfrm>
            <a:off x="7391653" y="5328009"/>
            <a:ext cx="3323552" cy="623312"/>
          </a:xfrm>
          <a:prstGeom prst="rect">
            <a:avLst/>
          </a:prstGeom>
        </p:spPr>
        <p:txBody>
          <a:bodyPr wrap="square">
            <a:spAutoFit/>
          </a:bodyPr>
          <a:lstStyle/>
          <a:p>
            <a:pPr>
              <a:lnSpc>
                <a:spcPct val="130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sym typeface="Arial"/>
            </a:endParaRPr>
          </a:p>
        </p:txBody>
      </p:sp>
      <p:cxnSp>
        <p:nvCxnSpPr>
          <p:cNvPr id="186" name="直线连接符 11"/>
          <p:cNvCxnSpPr/>
          <p:nvPr/>
        </p:nvCxnSpPr>
        <p:spPr>
          <a:xfrm>
            <a:off x="6120958" y="2839047"/>
            <a:ext cx="0" cy="3166676"/>
          </a:xfrm>
          <a:prstGeom prst="line">
            <a:avLst/>
          </a:prstGeom>
          <a:ln w="76200" cmpd="sng">
            <a:solidFill>
              <a:srgbClr val="7FC4C9"/>
            </a:solidFill>
          </a:ln>
          <a:effectLst/>
        </p:spPr>
        <p:style>
          <a:lnRef idx="2">
            <a:schemeClr val="accent1"/>
          </a:lnRef>
          <a:fillRef idx="0">
            <a:schemeClr val="accent1"/>
          </a:fillRef>
          <a:effectRef idx="1">
            <a:schemeClr val="accent1"/>
          </a:effectRef>
          <a:fontRef idx="minor">
            <a:schemeClr val="tx1"/>
          </a:fontRef>
        </p:style>
      </p:cxnSp>
      <p:sp>
        <p:nvSpPr>
          <p:cNvPr id="188" name="梯形 187"/>
          <p:cNvSpPr/>
          <p:nvPr/>
        </p:nvSpPr>
        <p:spPr>
          <a:xfrm rot="5400000">
            <a:off x="5534416" y="-476375"/>
            <a:ext cx="1121578" cy="274062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89" name="矩形 188"/>
          <p:cNvSpPr/>
          <p:nvPr/>
        </p:nvSpPr>
        <p:spPr>
          <a:xfrm>
            <a:off x="4750645" y="430691"/>
            <a:ext cx="2740625" cy="112157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a:ea typeface="微软雅黑"/>
                <a:sym typeface="Arial"/>
              </a:rPr>
              <a:t>DIRECTORY</a:t>
            </a:r>
            <a:endParaRPr lang="zh-CN" altLang="en-US" sz="3200" b="1" dirty="0">
              <a:solidFill>
                <a:schemeClr val="bg1"/>
              </a:solidFill>
              <a:latin typeface="Arial"/>
              <a:ea typeface="微软雅黑"/>
              <a:sym typeface="Arial"/>
            </a:endParaRPr>
          </a:p>
        </p:txBody>
      </p:sp>
      <p:sp>
        <p:nvSpPr>
          <p:cNvPr id="13"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250"/>
                                        <p:tgtEl>
                                          <p:spTgt spid="186"/>
                                        </p:tgtEl>
                                      </p:cBhvr>
                                    </p:animEffect>
                                    <p:anim calcmode="lin" valueType="num">
                                      <p:cBhvr>
                                        <p:cTn id="8" dur="250" fill="hold"/>
                                        <p:tgtEl>
                                          <p:spTgt spid="186"/>
                                        </p:tgtEl>
                                        <p:attrNameLst>
                                          <p:attrName>ppt_x</p:attrName>
                                        </p:attrNameLst>
                                      </p:cBhvr>
                                      <p:tavLst>
                                        <p:tav tm="0">
                                          <p:val>
                                            <p:strVal val="#ppt_x"/>
                                          </p:val>
                                        </p:tav>
                                        <p:tav tm="100000">
                                          <p:val>
                                            <p:strVal val="#ppt_x"/>
                                          </p:val>
                                        </p:tav>
                                      </p:tavLst>
                                    </p:anim>
                                    <p:anim calcmode="lin" valueType="num">
                                      <p:cBhvr>
                                        <p:cTn id="9" dur="250" fill="hold"/>
                                        <p:tgtEl>
                                          <p:spTgt spid="18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8"/>
                                        </p:tgtEl>
                                        <p:attrNameLst>
                                          <p:attrName>style.visibility</p:attrName>
                                        </p:attrNameLst>
                                      </p:cBhvr>
                                      <p:to>
                                        <p:strVal val="visible"/>
                                      </p:to>
                                    </p:set>
                                    <p:animEffect transition="in" filter="fade">
                                      <p:cBhvr>
                                        <p:cTn id="13" dur="250"/>
                                        <p:tgtEl>
                                          <p:spTgt spid="178"/>
                                        </p:tgtEl>
                                      </p:cBhvr>
                                    </p:animEffect>
                                    <p:anim calcmode="lin" valueType="num">
                                      <p:cBhvr>
                                        <p:cTn id="14" dur="250" fill="hold"/>
                                        <p:tgtEl>
                                          <p:spTgt spid="178"/>
                                        </p:tgtEl>
                                        <p:attrNameLst>
                                          <p:attrName>ppt_x</p:attrName>
                                        </p:attrNameLst>
                                      </p:cBhvr>
                                      <p:tavLst>
                                        <p:tav tm="0">
                                          <p:val>
                                            <p:strVal val="#ppt_x"/>
                                          </p:val>
                                        </p:tav>
                                        <p:tav tm="100000">
                                          <p:val>
                                            <p:strVal val="#ppt_x"/>
                                          </p:val>
                                        </p:tav>
                                      </p:tavLst>
                                    </p:anim>
                                    <p:anim calcmode="lin" valueType="num">
                                      <p:cBhvr>
                                        <p:cTn id="15" dur="250" fill="hold"/>
                                        <p:tgtEl>
                                          <p:spTgt spid="17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79"/>
                                        </p:tgtEl>
                                        <p:attrNameLst>
                                          <p:attrName>style.visibility</p:attrName>
                                        </p:attrNameLst>
                                      </p:cBhvr>
                                      <p:to>
                                        <p:strVal val="visible"/>
                                      </p:to>
                                    </p:set>
                                    <p:animEffect transition="in" filter="fade">
                                      <p:cBhvr>
                                        <p:cTn id="19" dur="250"/>
                                        <p:tgtEl>
                                          <p:spTgt spid="179"/>
                                        </p:tgtEl>
                                      </p:cBhvr>
                                    </p:animEffect>
                                    <p:anim calcmode="lin" valueType="num">
                                      <p:cBhvr>
                                        <p:cTn id="20" dur="250" fill="hold"/>
                                        <p:tgtEl>
                                          <p:spTgt spid="179"/>
                                        </p:tgtEl>
                                        <p:attrNameLst>
                                          <p:attrName>ppt_x</p:attrName>
                                        </p:attrNameLst>
                                      </p:cBhvr>
                                      <p:tavLst>
                                        <p:tav tm="0">
                                          <p:val>
                                            <p:strVal val="#ppt_x"/>
                                          </p:val>
                                        </p:tav>
                                        <p:tav tm="100000">
                                          <p:val>
                                            <p:strVal val="#ppt_x"/>
                                          </p:val>
                                        </p:tav>
                                      </p:tavLst>
                                    </p:anim>
                                    <p:anim calcmode="lin" valueType="num">
                                      <p:cBhvr>
                                        <p:cTn id="21" dur="250" fill="hold"/>
                                        <p:tgtEl>
                                          <p:spTgt spid="17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250"/>
                                        <p:tgtEl>
                                          <p:spTgt spid="180"/>
                                        </p:tgtEl>
                                      </p:cBhvr>
                                    </p:animEffect>
                                    <p:anim calcmode="lin" valueType="num">
                                      <p:cBhvr>
                                        <p:cTn id="26" dur="250" fill="hold"/>
                                        <p:tgtEl>
                                          <p:spTgt spid="180"/>
                                        </p:tgtEl>
                                        <p:attrNameLst>
                                          <p:attrName>ppt_x</p:attrName>
                                        </p:attrNameLst>
                                      </p:cBhvr>
                                      <p:tavLst>
                                        <p:tav tm="0">
                                          <p:val>
                                            <p:strVal val="#ppt_x"/>
                                          </p:val>
                                        </p:tav>
                                        <p:tav tm="100000">
                                          <p:val>
                                            <p:strVal val="#ppt_x"/>
                                          </p:val>
                                        </p:tav>
                                      </p:tavLst>
                                    </p:anim>
                                    <p:anim calcmode="lin" valueType="num">
                                      <p:cBhvr>
                                        <p:cTn id="27" dur="250" fill="hold"/>
                                        <p:tgtEl>
                                          <p:spTgt spid="18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fade">
                                      <p:cBhvr>
                                        <p:cTn id="31" dur="250"/>
                                        <p:tgtEl>
                                          <p:spTgt spid="181"/>
                                        </p:tgtEl>
                                      </p:cBhvr>
                                    </p:animEffect>
                                    <p:anim calcmode="lin" valueType="num">
                                      <p:cBhvr>
                                        <p:cTn id="32" dur="250" fill="hold"/>
                                        <p:tgtEl>
                                          <p:spTgt spid="181"/>
                                        </p:tgtEl>
                                        <p:attrNameLst>
                                          <p:attrName>ppt_x</p:attrName>
                                        </p:attrNameLst>
                                      </p:cBhvr>
                                      <p:tavLst>
                                        <p:tav tm="0">
                                          <p:val>
                                            <p:strVal val="#ppt_x"/>
                                          </p:val>
                                        </p:tav>
                                        <p:tav tm="100000">
                                          <p:val>
                                            <p:strVal val="#ppt_x"/>
                                          </p:val>
                                        </p:tav>
                                      </p:tavLst>
                                    </p:anim>
                                    <p:anim calcmode="lin" valueType="num">
                                      <p:cBhvr>
                                        <p:cTn id="33" dur="250" fill="hold"/>
                                        <p:tgtEl>
                                          <p:spTgt spid="18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fade">
                                      <p:cBhvr>
                                        <p:cTn id="37" dur="250"/>
                                        <p:tgtEl>
                                          <p:spTgt spid="182"/>
                                        </p:tgtEl>
                                      </p:cBhvr>
                                    </p:animEffect>
                                    <p:anim calcmode="lin" valueType="num">
                                      <p:cBhvr>
                                        <p:cTn id="38" dur="250" fill="hold"/>
                                        <p:tgtEl>
                                          <p:spTgt spid="182"/>
                                        </p:tgtEl>
                                        <p:attrNameLst>
                                          <p:attrName>ppt_x</p:attrName>
                                        </p:attrNameLst>
                                      </p:cBhvr>
                                      <p:tavLst>
                                        <p:tav tm="0">
                                          <p:val>
                                            <p:strVal val="#ppt_x"/>
                                          </p:val>
                                        </p:tav>
                                        <p:tav tm="100000">
                                          <p:val>
                                            <p:strVal val="#ppt_x"/>
                                          </p:val>
                                        </p:tav>
                                      </p:tavLst>
                                    </p:anim>
                                    <p:anim calcmode="lin" valueType="num">
                                      <p:cBhvr>
                                        <p:cTn id="39" dur="250" fill="hold"/>
                                        <p:tgtEl>
                                          <p:spTgt spid="18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3"/>
                                        </p:tgtEl>
                                        <p:attrNameLst>
                                          <p:attrName>style.visibility</p:attrName>
                                        </p:attrNameLst>
                                      </p:cBhvr>
                                      <p:to>
                                        <p:strVal val="visible"/>
                                      </p:to>
                                    </p:set>
                                    <p:animEffect transition="in" filter="fade">
                                      <p:cBhvr>
                                        <p:cTn id="43" dur="250"/>
                                        <p:tgtEl>
                                          <p:spTgt spid="183"/>
                                        </p:tgtEl>
                                      </p:cBhvr>
                                    </p:animEffect>
                                    <p:anim calcmode="lin" valueType="num">
                                      <p:cBhvr>
                                        <p:cTn id="44" dur="250" fill="hold"/>
                                        <p:tgtEl>
                                          <p:spTgt spid="183"/>
                                        </p:tgtEl>
                                        <p:attrNameLst>
                                          <p:attrName>ppt_x</p:attrName>
                                        </p:attrNameLst>
                                      </p:cBhvr>
                                      <p:tavLst>
                                        <p:tav tm="0">
                                          <p:val>
                                            <p:strVal val="#ppt_x"/>
                                          </p:val>
                                        </p:tav>
                                        <p:tav tm="100000">
                                          <p:val>
                                            <p:strVal val="#ppt_x"/>
                                          </p:val>
                                        </p:tav>
                                      </p:tavLst>
                                    </p:anim>
                                    <p:anim calcmode="lin" valueType="num">
                                      <p:cBhvr>
                                        <p:cTn id="45" dur="250" fill="hold"/>
                                        <p:tgtEl>
                                          <p:spTgt spid="18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4"/>
                                        </p:tgtEl>
                                        <p:attrNameLst>
                                          <p:attrName>style.visibility</p:attrName>
                                        </p:attrNameLst>
                                      </p:cBhvr>
                                      <p:to>
                                        <p:strVal val="visible"/>
                                      </p:to>
                                    </p:set>
                                    <p:animEffect transition="in" filter="fade">
                                      <p:cBhvr>
                                        <p:cTn id="49" dur="250"/>
                                        <p:tgtEl>
                                          <p:spTgt spid="184"/>
                                        </p:tgtEl>
                                      </p:cBhvr>
                                    </p:animEffect>
                                    <p:anim calcmode="lin" valueType="num">
                                      <p:cBhvr>
                                        <p:cTn id="50" dur="250" fill="hold"/>
                                        <p:tgtEl>
                                          <p:spTgt spid="184"/>
                                        </p:tgtEl>
                                        <p:attrNameLst>
                                          <p:attrName>ppt_x</p:attrName>
                                        </p:attrNameLst>
                                      </p:cBhvr>
                                      <p:tavLst>
                                        <p:tav tm="0">
                                          <p:val>
                                            <p:strVal val="#ppt_x"/>
                                          </p:val>
                                        </p:tav>
                                        <p:tav tm="100000">
                                          <p:val>
                                            <p:strVal val="#ppt_x"/>
                                          </p:val>
                                        </p:tav>
                                      </p:tavLst>
                                    </p:anim>
                                    <p:anim calcmode="lin" valueType="num">
                                      <p:cBhvr>
                                        <p:cTn id="51" dur="250" fill="hold"/>
                                        <p:tgtEl>
                                          <p:spTgt spid="18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85"/>
                                        </p:tgtEl>
                                        <p:attrNameLst>
                                          <p:attrName>style.visibility</p:attrName>
                                        </p:attrNameLst>
                                      </p:cBhvr>
                                      <p:to>
                                        <p:strVal val="visible"/>
                                      </p:to>
                                    </p:set>
                                    <p:animEffect transition="in" filter="fade">
                                      <p:cBhvr>
                                        <p:cTn id="55" dur="250"/>
                                        <p:tgtEl>
                                          <p:spTgt spid="185"/>
                                        </p:tgtEl>
                                      </p:cBhvr>
                                    </p:animEffect>
                                    <p:anim calcmode="lin" valueType="num">
                                      <p:cBhvr>
                                        <p:cTn id="56" dur="250" fill="hold"/>
                                        <p:tgtEl>
                                          <p:spTgt spid="185"/>
                                        </p:tgtEl>
                                        <p:attrNameLst>
                                          <p:attrName>ppt_x</p:attrName>
                                        </p:attrNameLst>
                                      </p:cBhvr>
                                      <p:tavLst>
                                        <p:tav tm="0">
                                          <p:val>
                                            <p:strVal val="#ppt_x"/>
                                          </p:val>
                                        </p:tav>
                                        <p:tav tm="100000">
                                          <p:val>
                                            <p:strVal val="#ppt_x"/>
                                          </p:val>
                                        </p:tav>
                                      </p:tavLst>
                                    </p:anim>
                                    <p:anim calcmode="lin" valueType="num">
                                      <p:cBhvr>
                                        <p:cTn id="57" dur="250" fill="hold"/>
                                        <p:tgtEl>
                                          <p:spTgt spid="185"/>
                                        </p:tgtEl>
                                        <p:attrNameLst>
                                          <p:attrName>ppt_y</p:attrName>
                                        </p:attrNameLst>
                                      </p:cBhvr>
                                      <p:tavLst>
                                        <p:tav tm="0">
                                          <p:val>
                                            <p:strVal val="#ppt_y+.1"/>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88"/>
                                        </p:tgtEl>
                                        <p:attrNameLst>
                                          <p:attrName>style.visibility</p:attrName>
                                        </p:attrNameLst>
                                      </p:cBhvr>
                                      <p:to>
                                        <p:strVal val="visible"/>
                                      </p:to>
                                    </p:set>
                                    <p:anim calcmode="lin" valueType="num">
                                      <p:cBhvr additive="base">
                                        <p:cTn id="60" dur="500" fill="hold"/>
                                        <p:tgtEl>
                                          <p:spTgt spid="188"/>
                                        </p:tgtEl>
                                        <p:attrNameLst>
                                          <p:attrName>ppt_x</p:attrName>
                                        </p:attrNameLst>
                                      </p:cBhvr>
                                      <p:tavLst>
                                        <p:tav tm="0">
                                          <p:val>
                                            <p:strVal val="0-#ppt_w/2"/>
                                          </p:val>
                                        </p:tav>
                                        <p:tav tm="100000">
                                          <p:val>
                                            <p:strVal val="#ppt_x"/>
                                          </p:val>
                                        </p:tav>
                                      </p:tavLst>
                                    </p:anim>
                                    <p:anim calcmode="lin" valueType="num">
                                      <p:cBhvr additive="base">
                                        <p:cTn id="61" dur="500" fill="hold"/>
                                        <p:tgtEl>
                                          <p:spTgt spid="188"/>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89"/>
                                        </p:tgtEl>
                                        <p:attrNameLst>
                                          <p:attrName>style.visibility</p:attrName>
                                        </p:attrNameLst>
                                      </p:cBhvr>
                                      <p:to>
                                        <p:strVal val="visible"/>
                                      </p:to>
                                    </p:set>
                                    <p:animEffect transition="in" filter="fade">
                                      <p:cBhvr>
                                        <p:cTn id="65" dur="500"/>
                                        <p:tgtEl>
                                          <p:spTgt spid="189"/>
                                        </p:tgtEl>
                                      </p:cBhvr>
                                    </p:animEffect>
                                    <p:anim calcmode="lin" valueType="num">
                                      <p:cBhvr>
                                        <p:cTn id="66" dur="500" fill="hold"/>
                                        <p:tgtEl>
                                          <p:spTgt spid="189"/>
                                        </p:tgtEl>
                                        <p:attrNameLst>
                                          <p:attrName>ppt_x</p:attrName>
                                        </p:attrNameLst>
                                      </p:cBhvr>
                                      <p:tavLst>
                                        <p:tav tm="0">
                                          <p:val>
                                            <p:strVal val="#ppt_x"/>
                                          </p:val>
                                        </p:tav>
                                        <p:tav tm="100000">
                                          <p:val>
                                            <p:strVal val="#ppt_x"/>
                                          </p:val>
                                        </p:tav>
                                      </p:tavLst>
                                    </p:anim>
                                    <p:anim calcmode="lin" valueType="num">
                                      <p:cBhvr>
                                        <p:cTn id="67"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p:bldP spid="181" grpId="0"/>
      <p:bldP spid="182" grpId="0" animBg="1"/>
      <p:bldP spid="183" grpId="0" animBg="1"/>
      <p:bldP spid="184" grpId="0"/>
      <p:bldP spid="185" grpId="0"/>
      <p:bldP spid="188" grpId="0" animBg="1"/>
      <p:bldP spid="1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3" name="组合 2"/>
          <p:cNvGrpSpPr/>
          <p:nvPr/>
        </p:nvGrpSpPr>
        <p:grpSpPr>
          <a:xfrm flipH="1">
            <a:off x="592846" y="2129972"/>
            <a:ext cx="10939282" cy="4006242"/>
            <a:chOff x="786020" y="2260601"/>
            <a:chExt cx="10939282" cy="4006242"/>
          </a:xfrm>
        </p:grpSpPr>
        <p:grpSp>
          <p:nvGrpSpPr>
            <p:cNvPr id="5" name="组合 4"/>
            <p:cNvGrpSpPr/>
            <p:nvPr/>
          </p:nvGrpSpPr>
          <p:grpSpPr>
            <a:xfrm>
              <a:off x="786020" y="2260601"/>
              <a:ext cx="7341974" cy="4006242"/>
              <a:chOff x="534352" y="1902881"/>
              <a:chExt cx="8041260" cy="4213681"/>
            </a:xfrm>
          </p:grpSpPr>
          <p:sp>
            <p:nvSpPr>
              <p:cNvPr id="12" name="9"/>
              <p:cNvSpPr>
                <a:spLocks noChangeArrowheads="1"/>
              </p:cNvSpPr>
              <p:nvPr/>
            </p:nvSpPr>
            <p:spPr bwMode="auto">
              <a:xfrm>
                <a:off x="534352" y="1902881"/>
                <a:ext cx="4253074" cy="1648656"/>
              </a:xfrm>
              <a:prstGeom prst="rect">
                <a:avLst/>
              </a:prstGeom>
              <a:blipFill dpi="0" rotWithShape="1">
                <a:blip r:embed="rId5" cstate="screen">
                  <a:extLst>
                    <a:ext uri="{28A0092B-C50C-407E-A947-70E740481C1C}">
                      <a14:useLocalDpi xmlns:a14="http://schemas.microsoft.com/office/drawing/2010/main"/>
                    </a:ext>
                  </a:extLst>
                </a:blip>
                <a:srcRect/>
                <a:tile tx="0" ty="0" sx="50000" sy="50000" flip="none" algn="t"/>
              </a:blip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a:ea typeface="微软雅黑"/>
                  <a:sym typeface="Arial"/>
                </a:endParaRPr>
              </a:p>
            </p:txBody>
          </p:sp>
          <p:sp>
            <p:nvSpPr>
              <p:cNvPr id="7" name="矩形 6"/>
              <p:cNvSpPr/>
              <p:nvPr/>
            </p:nvSpPr>
            <p:spPr>
              <a:xfrm>
                <a:off x="4996071" y="1902881"/>
                <a:ext cx="3579541" cy="4213681"/>
              </a:xfrm>
              <a:prstGeom prst="rect">
                <a:avLst/>
              </a:prstGeom>
              <a:blipFill dpi="0" rotWithShape="1">
                <a:blip r:embed="rId6"/>
                <a:srcRect/>
                <a:tile tx="0" ty="0" sx="58000" sy="58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8" name="品 2"/>
              <p:cNvSpPr>
                <a:spLocks noChangeArrowheads="1"/>
              </p:cNvSpPr>
              <p:nvPr/>
            </p:nvSpPr>
            <p:spPr bwMode="auto">
              <a:xfrm>
                <a:off x="534352" y="3711242"/>
                <a:ext cx="4253074" cy="2405320"/>
              </a:xfrm>
              <a:prstGeom prst="rect">
                <a:avLst/>
              </a:prstGeom>
              <a:solidFill>
                <a:srgbClr val="7FC4C9"/>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Arial"/>
                  <a:ea typeface="微软雅黑"/>
                  <a:sym typeface="Arial"/>
                </a:endParaRPr>
              </a:p>
            </p:txBody>
          </p:sp>
          <p:sp>
            <p:nvSpPr>
              <p:cNvPr id="9" name="15"/>
              <p:cNvSpPr>
                <a:spLocks noChangeArrowheads="1"/>
              </p:cNvSpPr>
              <p:nvPr>
                <p:custDataLst>
                  <p:tags r:id="rId1"/>
                </p:custDataLst>
              </p:nvPr>
            </p:nvSpPr>
            <p:spPr bwMode="auto">
              <a:xfrm>
                <a:off x="683036" y="4365682"/>
                <a:ext cx="3905733" cy="12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en-US" altLang="zh-CN" sz="1600" dirty="0">
                    <a:solidFill>
                      <a:schemeClr val="bg1"/>
                    </a:solidFill>
                    <a:latin typeface="Arial"/>
                    <a:ea typeface="微软雅黑"/>
                    <a:sym typeface="Arial"/>
                  </a:rPr>
                  <a:t>Click here to add text content, such as keywords, some brief introductions, etc.</a:t>
                </a:r>
                <a:endParaRPr lang="zh-CN" altLang="en-US" sz="1600" dirty="0">
                  <a:solidFill>
                    <a:schemeClr val="bg1"/>
                  </a:solidFill>
                  <a:latin typeface="Arial"/>
                  <a:ea typeface="微软雅黑"/>
                  <a:sym typeface="Arial"/>
                </a:endParaRPr>
              </a:p>
            </p:txBody>
          </p:sp>
          <p:sp>
            <p:nvSpPr>
              <p:cNvPr id="10" name="12"/>
              <p:cNvSpPr>
                <a:spLocks noChangeArrowheads="1"/>
              </p:cNvSpPr>
              <p:nvPr>
                <p:custDataLst>
                  <p:tags r:id="rId2"/>
                </p:custDataLst>
              </p:nvPr>
            </p:nvSpPr>
            <p:spPr bwMode="auto">
              <a:xfrm>
                <a:off x="1478215" y="3869381"/>
                <a:ext cx="3144131" cy="42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000" b="1" dirty="0">
                    <a:solidFill>
                      <a:schemeClr val="bg1"/>
                    </a:solidFill>
                    <a:latin typeface="Arial"/>
                    <a:ea typeface="微软雅黑"/>
                    <a:sym typeface="Arial"/>
                  </a:rPr>
                  <a:t>Add title text</a:t>
                </a:r>
                <a:endParaRPr lang="zh-CN" altLang="en-US" sz="2000" b="1" dirty="0">
                  <a:solidFill>
                    <a:schemeClr val="bg1"/>
                  </a:solidFill>
                  <a:latin typeface="Arial"/>
                  <a:ea typeface="微软雅黑"/>
                  <a:sym typeface="Arial"/>
                </a:endParaRPr>
              </a:p>
            </p:txBody>
          </p:sp>
        </p:grpSp>
        <p:sp>
          <p:nvSpPr>
            <p:cNvPr id="13" name="TextBox 22"/>
            <p:cNvSpPr txBox="1"/>
            <p:nvPr/>
          </p:nvSpPr>
          <p:spPr>
            <a:xfrm>
              <a:off x="8645614" y="2432116"/>
              <a:ext cx="2899127" cy="369332"/>
            </a:xfrm>
            <a:prstGeom prst="rect">
              <a:avLst/>
            </a:prstGeom>
            <a:noFill/>
          </p:spPr>
          <p:txBody>
            <a:bodyPr wrap="none" rtlCol="0">
              <a:spAutoFit/>
            </a:bodyPr>
            <a:lstStyle/>
            <a:p>
              <a:r>
                <a:rPr lang="en-US" b="1" dirty="0">
                  <a:solidFill>
                    <a:schemeClr val="bg1">
                      <a:lumMod val="50000"/>
                    </a:schemeClr>
                  </a:solidFill>
                  <a:latin typeface="Arial"/>
                  <a:ea typeface="微软雅黑"/>
                  <a:sym typeface="Arial"/>
                </a:rPr>
                <a:t>IT’S THE DEFAULT TEXT</a:t>
              </a:r>
              <a:endParaRPr lang="en-GB" b="1" dirty="0">
                <a:solidFill>
                  <a:schemeClr val="bg1">
                    <a:lumMod val="50000"/>
                  </a:schemeClr>
                </a:solidFill>
                <a:latin typeface="Arial"/>
                <a:ea typeface="微软雅黑"/>
                <a:sym typeface="Arial"/>
              </a:endParaRPr>
            </a:p>
          </p:txBody>
        </p:sp>
        <p:sp>
          <p:nvSpPr>
            <p:cNvPr id="14" name="Rectangle 28"/>
            <p:cNvSpPr/>
            <p:nvPr/>
          </p:nvSpPr>
          <p:spPr>
            <a:xfrm>
              <a:off x="8469219" y="2736117"/>
              <a:ext cx="3256083" cy="830997"/>
            </a:xfrm>
            <a:prstGeom prst="rect">
              <a:avLst/>
            </a:prstGeom>
          </p:spPr>
          <p:txBody>
            <a:bodyPr wrap="square">
              <a:spAutoFit/>
            </a:bodyPr>
            <a:lstStyle/>
            <a:p>
              <a:r>
                <a:rPr lang="en-GB" sz="1200" dirty="0">
                  <a:solidFill>
                    <a:schemeClr val="bg1">
                      <a:lumMod val="50000"/>
                    </a:schemeClr>
                  </a:solidFill>
                  <a:latin typeface="Arial"/>
                  <a:ea typeface="微软雅黑"/>
                  <a:sym typeface="Arial"/>
                </a:rPr>
                <a:t>Lorem ipsum </a:t>
              </a:r>
              <a:r>
                <a:rPr lang="en-GB" sz="1200" dirty="0" err="1">
                  <a:solidFill>
                    <a:schemeClr val="bg1">
                      <a:lumMod val="50000"/>
                    </a:schemeClr>
                  </a:solidFill>
                  <a:latin typeface="Arial"/>
                  <a:ea typeface="微软雅黑"/>
                  <a:sym typeface="Arial"/>
                </a:rPr>
                <a:t>dolor</a:t>
              </a:r>
              <a:r>
                <a:rPr lang="en-GB" sz="1200" dirty="0">
                  <a:solidFill>
                    <a:schemeClr val="bg1">
                      <a:lumMod val="50000"/>
                    </a:schemeClr>
                  </a:solidFill>
                  <a:latin typeface="Arial"/>
                  <a:ea typeface="微软雅黑"/>
                  <a:sym typeface="Arial"/>
                </a:rPr>
                <a:t> sit </a:t>
              </a:r>
              <a:r>
                <a:rPr lang="en-GB" sz="1200" dirty="0" err="1">
                  <a:solidFill>
                    <a:schemeClr val="bg1">
                      <a:lumMod val="50000"/>
                    </a:schemeClr>
                  </a:solidFill>
                  <a:latin typeface="Arial"/>
                  <a:ea typeface="微软雅黑"/>
                  <a:sym typeface="Arial"/>
                </a:rPr>
                <a:t>amet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consectetur</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adipiscing</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elit</a:t>
              </a:r>
              <a:r>
                <a:rPr lang="en-GB" sz="1200" dirty="0">
                  <a:solidFill>
                    <a:schemeClr val="bg1">
                      <a:lumMod val="50000"/>
                    </a:schemeClr>
                  </a:solidFill>
                  <a:latin typeface="Arial"/>
                  <a:ea typeface="微软雅黑"/>
                  <a:sym typeface="Arial"/>
                </a:rPr>
                <a:t>. Integer </a:t>
              </a:r>
              <a:r>
                <a:rPr lang="en-GB" sz="1200" dirty="0" err="1">
                  <a:solidFill>
                    <a:schemeClr val="bg1">
                      <a:lumMod val="50000"/>
                    </a:schemeClr>
                  </a:solidFill>
                  <a:latin typeface="Arial"/>
                  <a:ea typeface="微软雅黑"/>
                  <a:sym typeface="Arial"/>
                </a:rPr>
                <a:t>dolor</a:t>
              </a:r>
              <a:r>
                <a:rPr lang="en-GB" sz="1200" dirty="0">
                  <a:solidFill>
                    <a:schemeClr val="bg1">
                      <a:lumMod val="50000"/>
                    </a:schemeClr>
                  </a:solidFill>
                  <a:latin typeface="Arial"/>
                  <a:ea typeface="微软雅黑"/>
                  <a:sym typeface="Arial"/>
                </a:rPr>
                <a:t> quam, </a:t>
              </a:r>
              <a:r>
                <a:rPr lang="en-GB" sz="1200" dirty="0" err="1">
                  <a:solidFill>
                    <a:schemeClr val="bg1">
                      <a:lumMod val="50000"/>
                    </a:schemeClr>
                  </a:solidFill>
                  <a:latin typeface="Arial"/>
                  <a:ea typeface="微软雅黑"/>
                  <a:sym typeface="Arial"/>
                </a:rPr>
                <a:t>pretium</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eu</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placerat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eu</a:t>
              </a:r>
              <a:r>
                <a:rPr lang="en-GB" sz="1200" dirty="0">
                  <a:solidFill>
                    <a:schemeClr val="bg1">
                      <a:lumMod val="50000"/>
                    </a:schemeClr>
                  </a:solidFill>
                  <a:latin typeface="Arial"/>
                  <a:ea typeface="微软雅黑"/>
                  <a:sym typeface="Arial"/>
                </a:rPr>
                <a:t> semper et </a:t>
              </a:r>
              <a:r>
                <a:rPr lang="en-GB" sz="1200" dirty="0" err="1">
                  <a:solidFill>
                    <a:schemeClr val="bg1">
                      <a:lumMod val="50000"/>
                    </a:schemeClr>
                  </a:solidFill>
                  <a:latin typeface="Arial"/>
                  <a:ea typeface="微软雅黑"/>
                  <a:sym typeface="Arial"/>
                </a:rPr>
                <a:t>nunc</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Nullam</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ut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turpis</a:t>
              </a:r>
              <a:r>
                <a:rPr lang="en-GB" sz="1200" dirty="0">
                  <a:solidFill>
                    <a:schemeClr val="bg1">
                      <a:lumMod val="50000"/>
                    </a:schemeClr>
                  </a:solidFill>
                  <a:latin typeface="Arial"/>
                  <a:ea typeface="微软雅黑"/>
                  <a:sym typeface="Arial"/>
                </a:rPr>
                <a:t> dictum </a:t>
              </a:r>
              <a:r>
                <a:rPr lang="en-GB" sz="1200" dirty="0" err="1">
                  <a:solidFill>
                    <a:schemeClr val="bg1">
                      <a:lumMod val="50000"/>
                    </a:schemeClr>
                  </a:solidFill>
                  <a:latin typeface="Arial"/>
                  <a:ea typeface="微软雅黑"/>
                  <a:sym typeface="Arial"/>
                </a:rPr>
                <a:t>luctus</a:t>
              </a:r>
              <a:r>
                <a:rPr lang="en-GB" sz="1200" dirty="0">
                  <a:solidFill>
                    <a:schemeClr val="bg1">
                      <a:lumMod val="50000"/>
                    </a:schemeClr>
                  </a:solidFill>
                  <a:latin typeface="Arial"/>
                  <a:ea typeface="微软雅黑"/>
                  <a:sym typeface="Arial"/>
                </a:rPr>
                <a:t> mi </a:t>
              </a:r>
              <a:r>
                <a:rPr lang="en-GB" sz="1200" dirty="0" err="1">
                  <a:solidFill>
                    <a:schemeClr val="bg1">
                      <a:lumMod val="50000"/>
                    </a:schemeClr>
                  </a:solidFill>
                  <a:latin typeface="Arial"/>
                  <a:ea typeface="微软雅黑"/>
                  <a:sym typeface="Arial"/>
                </a:rPr>
                <a:t>quis</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luctus</a:t>
              </a:r>
              <a:r>
                <a:rPr lang="en-GB" sz="1200" dirty="0">
                  <a:solidFill>
                    <a:schemeClr val="bg1">
                      <a:lumMod val="50000"/>
                    </a:schemeClr>
                  </a:solidFill>
                  <a:latin typeface="Arial"/>
                  <a:ea typeface="微软雅黑"/>
                  <a:sym typeface="Arial"/>
                </a:rPr>
                <a:t> lorem. </a:t>
              </a:r>
            </a:p>
          </p:txBody>
        </p:sp>
        <p:sp>
          <p:nvSpPr>
            <p:cNvPr id="15" name="TextBox 25"/>
            <p:cNvSpPr txBox="1"/>
            <p:nvPr/>
          </p:nvSpPr>
          <p:spPr>
            <a:xfrm>
              <a:off x="8645614" y="4875496"/>
              <a:ext cx="2899127" cy="369332"/>
            </a:xfrm>
            <a:prstGeom prst="rect">
              <a:avLst/>
            </a:prstGeom>
            <a:noFill/>
          </p:spPr>
          <p:txBody>
            <a:bodyPr wrap="none" rtlCol="0">
              <a:spAutoFit/>
            </a:bodyPr>
            <a:lstStyle/>
            <a:p>
              <a:r>
                <a:rPr lang="en-US" b="1">
                  <a:solidFill>
                    <a:schemeClr val="bg1">
                      <a:lumMod val="50000"/>
                    </a:schemeClr>
                  </a:solidFill>
                  <a:latin typeface="Arial"/>
                  <a:ea typeface="微软雅黑"/>
                  <a:sym typeface="Arial"/>
                </a:rPr>
                <a:t>IT’S THE DEFAULT TEXT</a:t>
              </a:r>
              <a:endParaRPr lang="en-GB" b="1">
                <a:solidFill>
                  <a:schemeClr val="bg1">
                    <a:lumMod val="50000"/>
                  </a:schemeClr>
                </a:solidFill>
                <a:latin typeface="Arial"/>
                <a:ea typeface="微软雅黑"/>
                <a:sym typeface="Arial"/>
              </a:endParaRPr>
            </a:p>
          </p:txBody>
        </p:sp>
        <p:sp>
          <p:nvSpPr>
            <p:cNvPr id="16" name="Rectangle 32"/>
            <p:cNvSpPr/>
            <p:nvPr/>
          </p:nvSpPr>
          <p:spPr>
            <a:xfrm>
              <a:off x="8469219" y="5179497"/>
              <a:ext cx="3256083" cy="830997"/>
            </a:xfrm>
            <a:prstGeom prst="rect">
              <a:avLst/>
            </a:prstGeom>
          </p:spPr>
          <p:txBody>
            <a:bodyPr wrap="square">
              <a:spAutoFit/>
            </a:bodyPr>
            <a:lstStyle/>
            <a:p>
              <a:r>
                <a:rPr lang="en-GB" sz="1200" dirty="0">
                  <a:solidFill>
                    <a:schemeClr val="bg1">
                      <a:lumMod val="50000"/>
                    </a:schemeClr>
                  </a:solidFill>
                  <a:latin typeface="Arial"/>
                  <a:ea typeface="微软雅黑"/>
                  <a:sym typeface="Arial"/>
                </a:rPr>
                <a:t>Lorem ipsum </a:t>
              </a:r>
              <a:r>
                <a:rPr lang="en-GB" sz="1200" dirty="0" err="1">
                  <a:solidFill>
                    <a:schemeClr val="bg1">
                      <a:lumMod val="50000"/>
                    </a:schemeClr>
                  </a:solidFill>
                  <a:latin typeface="Arial"/>
                  <a:ea typeface="微软雅黑"/>
                  <a:sym typeface="Arial"/>
                </a:rPr>
                <a:t>dolor</a:t>
              </a:r>
              <a:r>
                <a:rPr lang="en-GB" sz="1200" dirty="0">
                  <a:solidFill>
                    <a:schemeClr val="bg1">
                      <a:lumMod val="50000"/>
                    </a:schemeClr>
                  </a:solidFill>
                  <a:latin typeface="Arial"/>
                  <a:ea typeface="微软雅黑"/>
                  <a:sym typeface="Arial"/>
                </a:rPr>
                <a:t> sit </a:t>
              </a:r>
              <a:r>
                <a:rPr lang="en-GB" sz="1200" dirty="0" err="1">
                  <a:solidFill>
                    <a:schemeClr val="bg1">
                      <a:lumMod val="50000"/>
                    </a:schemeClr>
                  </a:solidFill>
                  <a:latin typeface="Arial"/>
                  <a:ea typeface="微软雅黑"/>
                  <a:sym typeface="Arial"/>
                </a:rPr>
                <a:t>amet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consectetur</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adipiscing</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elit</a:t>
              </a:r>
              <a:r>
                <a:rPr lang="en-GB" sz="1200" dirty="0">
                  <a:solidFill>
                    <a:schemeClr val="bg1">
                      <a:lumMod val="50000"/>
                    </a:schemeClr>
                  </a:solidFill>
                  <a:latin typeface="Arial"/>
                  <a:ea typeface="微软雅黑"/>
                  <a:sym typeface="Arial"/>
                </a:rPr>
                <a:t>. Integer </a:t>
              </a:r>
              <a:r>
                <a:rPr lang="en-GB" sz="1200" dirty="0" err="1">
                  <a:solidFill>
                    <a:schemeClr val="bg1">
                      <a:lumMod val="50000"/>
                    </a:schemeClr>
                  </a:solidFill>
                  <a:latin typeface="Arial"/>
                  <a:ea typeface="微软雅黑"/>
                  <a:sym typeface="Arial"/>
                </a:rPr>
                <a:t>dolor</a:t>
              </a:r>
              <a:r>
                <a:rPr lang="en-GB" sz="1200" dirty="0">
                  <a:solidFill>
                    <a:schemeClr val="bg1">
                      <a:lumMod val="50000"/>
                    </a:schemeClr>
                  </a:solidFill>
                  <a:latin typeface="Arial"/>
                  <a:ea typeface="微软雅黑"/>
                  <a:sym typeface="Arial"/>
                </a:rPr>
                <a:t> quam, </a:t>
              </a:r>
              <a:r>
                <a:rPr lang="en-GB" sz="1200" dirty="0" err="1">
                  <a:solidFill>
                    <a:schemeClr val="bg1">
                      <a:lumMod val="50000"/>
                    </a:schemeClr>
                  </a:solidFill>
                  <a:latin typeface="Arial"/>
                  <a:ea typeface="微软雅黑"/>
                  <a:sym typeface="Arial"/>
                </a:rPr>
                <a:t>pretium</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eu</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placerat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eu</a:t>
              </a:r>
              <a:r>
                <a:rPr lang="en-GB" sz="1200" dirty="0">
                  <a:solidFill>
                    <a:schemeClr val="bg1">
                      <a:lumMod val="50000"/>
                    </a:schemeClr>
                  </a:solidFill>
                  <a:latin typeface="Arial"/>
                  <a:ea typeface="微软雅黑"/>
                  <a:sym typeface="Arial"/>
                </a:rPr>
                <a:t> semper et </a:t>
              </a:r>
              <a:r>
                <a:rPr lang="en-GB" sz="1200" dirty="0" err="1">
                  <a:solidFill>
                    <a:schemeClr val="bg1">
                      <a:lumMod val="50000"/>
                    </a:schemeClr>
                  </a:solidFill>
                  <a:latin typeface="Arial"/>
                  <a:ea typeface="微软雅黑"/>
                  <a:sym typeface="Arial"/>
                </a:rPr>
                <a:t>nunc</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Nullam</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ut</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turpis</a:t>
              </a:r>
              <a:r>
                <a:rPr lang="en-GB" sz="1200" dirty="0">
                  <a:solidFill>
                    <a:schemeClr val="bg1">
                      <a:lumMod val="50000"/>
                    </a:schemeClr>
                  </a:solidFill>
                  <a:latin typeface="Arial"/>
                  <a:ea typeface="微软雅黑"/>
                  <a:sym typeface="Arial"/>
                </a:rPr>
                <a:t> dictum </a:t>
              </a:r>
              <a:r>
                <a:rPr lang="en-GB" sz="1200" dirty="0" err="1">
                  <a:solidFill>
                    <a:schemeClr val="bg1">
                      <a:lumMod val="50000"/>
                    </a:schemeClr>
                  </a:solidFill>
                  <a:latin typeface="Arial"/>
                  <a:ea typeface="微软雅黑"/>
                  <a:sym typeface="Arial"/>
                </a:rPr>
                <a:t>luctus</a:t>
              </a:r>
              <a:r>
                <a:rPr lang="en-GB" sz="1200" dirty="0">
                  <a:solidFill>
                    <a:schemeClr val="bg1">
                      <a:lumMod val="50000"/>
                    </a:schemeClr>
                  </a:solidFill>
                  <a:latin typeface="Arial"/>
                  <a:ea typeface="微软雅黑"/>
                  <a:sym typeface="Arial"/>
                </a:rPr>
                <a:t> mi </a:t>
              </a:r>
              <a:r>
                <a:rPr lang="en-GB" sz="1200" dirty="0" err="1">
                  <a:solidFill>
                    <a:schemeClr val="bg1">
                      <a:lumMod val="50000"/>
                    </a:schemeClr>
                  </a:solidFill>
                  <a:latin typeface="Arial"/>
                  <a:ea typeface="微软雅黑"/>
                  <a:sym typeface="Arial"/>
                </a:rPr>
                <a:t>quis</a:t>
              </a:r>
              <a:r>
                <a:rPr lang="en-GB" sz="1200" dirty="0">
                  <a:solidFill>
                    <a:schemeClr val="bg1">
                      <a:lumMod val="50000"/>
                    </a:schemeClr>
                  </a:solidFill>
                  <a:latin typeface="Arial"/>
                  <a:ea typeface="微软雅黑"/>
                  <a:sym typeface="Arial"/>
                </a:rPr>
                <a:t> </a:t>
              </a:r>
              <a:r>
                <a:rPr lang="en-GB" sz="1200" dirty="0" err="1">
                  <a:solidFill>
                    <a:schemeClr val="bg1">
                      <a:lumMod val="50000"/>
                    </a:schemeClr>
                  </a:solidFill>
                  <a:latin typeface="Arial"/>
                  <a:ea typeface="微软雅黑"/>
                  <a:sym typeface="Arial"/>
                </a:rPr>
                <a:t>luctus</a:t>
              </a:r>
              <a:r>
                <a:rPr lang="en-GB" sz="1200" dirty="0">
                  <a:solidFill>
                    <a:schemeClr val="bg1">
                      <a:lumMod val="50000"/>
                    </a:schemeClr>
                  </a:solidFill>
                  <a:latin typeface="Arial"/>
                  <a:ea typeface="微软雅黑"/>
                  <a:sym typeface="Arial"/>
                </a:rPr>
                <a:t> lorem. </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5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53" name="梯形 152"/>
          <p:cNvSpPr/>
          <p:nvPr/>
        </p:nvSpPr>
        <p:spPr>
          <a:xfrm rot="10800000">
            <a:off x="1437408" y="344266"/>
            <a:ext cx="2996480" cy="3737933"/>
          </a:xfrm>
          <a:prstGeom prst="trapezoid">
            <a:avLst>
              <a:gd name="adj" fmla="val 0"/>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4" name="矩形 153"/>
          <p:cNvSpPr/>
          <p:nvPr/>
        </p:nvSpPr>
        <p:spPr>
          <a:xfrm>
            <a:off x="1290171" y="2060365"/>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bg1"/>
                </a:solidFill>
                <a:latin typeface="Arial"/>
                <a:ea typeface="微软雅黑"/>
                <a:sym typeface="Arial"/>
              </a:rPr>
              <a:t>FOUR</a:t>
            </a:r>
            <a:endParaRPr kumimoji="1" lang="zh-CN" altLang="en-US" sz="6600" b="1" dirty="0">
              <a:solidFill>
                <a:schemeClr val="bg1"/>
              </a:solidFill>
              <a:latin typeface="Arial"/>
              <a:ea typeface="微软雅黑"/>
              <a:sym typeface="Arial"/>
            </a:endParaRPr>
          </a:p>
        </p:txBody>
      </p:sp>
      <p:grpSp>
        <p:nvGrpSpPr>
          <p:cNvPr id="155" name="组合 154"/>
          <p:cNvGrpSpPr/>
          <p:nvPr/>
        </p:nvGrpSpPr>
        <p:grpSpPr>
          <a:xfrm>
            <a:off x="4738330" y="2639572"/>
            <a:ext cx="6375580" cy="1174478"/>
            <a:chOff x="4738330" y="2639572"/>
            <a:chExt cx="6375580" cy="1174478"/>
          </a:xfrm>
        </p:grpSpPr>
        <p:sp>
          <p:nvSpPr>
            <p:cNvPr id="156" name="矩形 155"/>
            <p:cNvSpPr/>
            <p:nvPr/>
          </p:nvSpPr>
          <p:spPr>
            <a:xfrm>
              <a:off x="4738331" y="2639572"/>
              <a:ext cx="4339650" cy="923330"/>
            </a:xfrm>
            <a:prstGeom prst="rect">
              <a:avLst/>
            </a:prstGeom>
          </p:spPr>
          <p:txBody>
            <a:bodyPr wrap="none">
              <a:spAutoFit/>
            </a:bodyPr>
            <a:lstStyle/>
            <a:p>
              <a:r>
                <a:rPr kumimoji="1" lang="en-US" altLang="zh-CN" sz="5400" b="1" dirty="0">
                  <a:solidFill>
                    <a:srgbClr val="D981B2"/>
                  </a:solidFill>
                  <a:latin typeface="Arial"/>
                  <a:ea typeface="微软雅黑"/>
                  <a:sym typeface="Arial"/>
                </a:rPr>
                <a:t>Add title text</a:t>
              </a:r>
              <a:endParaRPr kumimoji="1" lang="zh-CN" altLang="en-US" sz="5400" b="1" dirty="0">
                <a:solidFill>
                  <a:srgbClr val="D981B2"/>
                </a:solidFill>
                <a:latin typeface="Arial"/>
                <a:ea typeface="微软雅黑"/>
                <a:sym typeface="Arial"/>
              </a:endParaRPr>
            </a:p>
          </p:txBody>
        </p:sp>
        <p:sp>
          <p:nvSpPr>
            <p:cNvPr id="157" name="矩形 156"/>
            <p:cNvSpPr/>
            <p:nvPr/>
          </p:nvSpPr>
          <p:spPr>
            <a:xfrm>
              <a:off x="4738330" y="3482421"/>
              <a:ext cx="6375580" cy="331629"/>
            </a:xfrm>
            <a:prstGeom prst="rect">
              <a:avLst/>
            </a:prstGeom>
          </p:spPr>
          <p:txBody>
            <a:bodyPr wrap="square">
              <a:spAutoFit/>
            </a:bodyPr>
            <a:lstStyle/>
            <a:p>
              <a:pPr>
                <a:lnSpc>
                  <a:spcPct val="130000"/>
                </a:lnSpc>
              </a:pPr>
              <a:r>
                <a:rPr lang="en-US" altLang="zh-CN" sz="1335" dirty="0">
                  <a:solidFill>
                    <a:schemeClr val="bg1">
                      <a:lumMod val="50000"/>
                    </a:schemeClr>
                  </a:solidFill>
                  <a:latin typeface="Arial"/>
                  <a:ea typeface="微软雅黑"/>
                  <a:sym typeface="Arial"/>
                </a:rPr>
                <a:t>Click here to add text content, such as keywords, some brief introductions, etc.</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750"/>
                                        <p:tgtEl>
                                          <p:spTgt spid="15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ppt_x"/>
                                          </p:val>
                                        </p:tav>
                                        <p:tav tm="100000">
                                          <p:val>
                                            <p:strVal val="#ppt_x"/>
                                          </p:val>
                                        </p:tav>
                                      </p:tavLst>
                                    </p:anim>
                                    <p:anim calcmode="lin" valueType="num">
                                      <p:cBhvr additive="base">
                                        <p:cTn id="12" dur="500" fill="hold"/>
                                        <p:tgtEl>
                                          <p:spTgt spid="1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anim calcmode="lin" valueType="num">
                                      <p:cBhvr>
                                        <p:cTn id="17" dur="500" fill="hold"/>
                                        <p:tgtEl>
                                          <p:spTgt spid="154"/>
                                        </p:tgtEl>
                                        <p:attrNameLst>
                                          <p:attrName>ppt_x</p:attrName>
                                        </p:attrNameLst>
                                      </p:cBhvr>
                                      <p:tavLst>
                                        <p:tav tm="0">
                                          <p:val>
                                            <p:strVal val="#ppt_x"/>
                                          </p:val>
                                        </p:tav>
                                        <p:tav tm="100000">
                                          <p:val>
                                            <p:strVal val="#ppt_x"/>
                                          </p:val>
                                        </p:tav>
                                      </p:tavLst>
                                    </p:anim>
                                    <p:anim calcmode="lin" valueType="num">
                                      <p:cBhvr>
                                        <p:cTn id="18" dur="500" fill="hold"/>
                                        <p:tgtEl>
                                          <p:spTgt spid="15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20" name="组合 19"/>
          <p:cNvGrpSpPr/>
          <p:nvPr/>
        </p:nvGrpSpPr>
        <p:grpSpPr>
          <a:xfrm flipH="1">
            <a:off x="843799" y="2256563"/>
            <a:ext cx="5615526" cy="3747609"/>
            <a:chOff x="1520278" y="2098720"/>
            <a:chExt cx="5615526" cy="3747609"/>
          </a:xfrm>
        </p:grpSpPr>
        <p:grpSp>
          <p:nvGrpSpPr>
            <p:cNvPr id="21" name="组合 20"/>
            <p:cNvGrpSpPr/>
            <p:nvPr/>
          </p:nvGrpSpPr>
          <p:grpSpPr>
            <a:xfrm>
              <a:off x="1520278" y="2098720"/>
              <a:ext cx="5615526" cy="3747609"/>
              <a:chOff x="1520278" y="2098720"/>
              <a:chExt cx="5615526" cy="3747609"/>
            </a:xfrm>
          </p:grpSpPr>
          <p:cxnSp>
            <p:nvCxnSpPr>
              <p:cNvPr id="23" name="Straight Connector 294"/>
              <p:cNvCxnSpPr/>
              <p:nvPr/>
            </p:nvCxnSpPr>
            <p:spPr>
              <a:xfrm>
                <a:off x="1520278" y="2099492"/>
                <a:ext cx="0" cy="861807"/>
              </a:xfrm>
              <a:prstGeom prst="line">
                <a:avLst/>
              </a:prstGeom>
              <a:ln w="38100">
                <a:solidFill>
                  <a:srgbClr val="7FC4C9"/>
                </a:solidFill>
              </a:ln>
            </p:spPr>
            <p:style>
              <a:lnRef idx="1">
                <a:schemeClr val="accent1"/>
              </a:lnRef>
              <a:fillRef idx="0">
                <a:schemeClr val="accent1"/>
              </a:fillRef>
              <a:effectRef idx="0">
                <a:schemeClr val="accent1"/>
              </a:effectRef>
              <a:fontRef idx="minor">
                <a:schemeClr val="tx1"/>
              </a:fontRef>
            </p:style>
          </p:cxnSp>
          <p:sp>
            <p:nvSpPr>
              <p:cNvPr id="24" name="TextBox 295"/>
              <p:cNvSpPr txBox="1"/>
              <p:nvPr/>
            </p:nvSpPr>
            <p:spPr>
              <a:xfrm>
                <a:off x="1606459" y="2098720"/>
                <a:ext cx="1269930" cy="338554"/>
              </a:xfrm>
              <a:prstGeom prst="rect">
                <a:avLst/>
              </a:prstGeom>
              <a:noFill/>
            </p:spPr>
            <p:txBody>
              <a:bodyPr wrap="square" rtlCol="0">
                <a:spAutoFit/>
              </a:bodyPr>
              <a:lstStyle/>
              <a:p>
                <a:r>
                  <a:rPr lang="en-US" sz="1600" b="1" dirty="0">
                    <a:solidFill>
                      <a:schemeClr val="bg1">
                        <a:lumMod val="50000"/>
                      </a:schemeClr>
                    </a:solidFill>
                    <a:latin typeface="Arial"/>
                    <a:ea typeface="微软雅黑"/>
                    <a:sym typeface="Arial"/>
                  </a:rPr>
                  <a:t>Vestibulum</a:t>
                </a:r>
                <a:endParaRPr lang="fr-FR" sz="1600" b="1" dirty="0">
                  <a:solidFill>
                    <a:schemeClr val="bg1">
                      <a:lumMod val="50000"/>
                    </a:schemeClr>
                  </a:solidFill>
                  <a:latin typeface="Arial"/>
                  <a:ea typeface="微软雅黑"/>
                  <a:sym typeface="Arial"/>
                </a:endParaRPr>
              </a:p>
            </p:txBody>
          </p:sp>
          <p:cxnSp>
            <p:nvCxnSpPr>
              <p:cNvPr id="25" name="Straight Connector 296"/>
              <p:cNvCxnSpPr/>
              <p:nvPr/>
            </p:nvCxnSpPr>
            <p:spPr>
              <a:xfrm>
                <a:off x="1520278" y="3347564"/>
                <a:ext cx="0" cy="861807"/>
              </a:xfrm>
              <a:prstGeom prst="line">
                <a:avLst/>
              </a:prstGeom>
              <a:ln w="38100">
                <a:solidFill>
                  <a:srgbClr val="D981B2"/>
                </a:solidFill>
              </a:ln>
            </p:spPr>
            <p:style>
              <a:lnRef idx="1">
                <a:schemeClr val="accent1"/>
              </a:lnRef>
              <a:fillRef idx="0">
                <a:schemeClr val="accent1"/>
              </a:fillRef>
              <a:effectRef idx="0">
                <a:schemeClr val="accent1"/>
              </a:effectRef>
              <a:fontRef idx="minor">
                <a:schemeClr val="tx1"/>
              </a:fontRef>
            </p:style>
          </p:cxnSp>
          <p:cxnSp>
            <p:nvCxnSpPr>
              <p:cNvPr id="26" name="Straight Connector 298"/>
              <p:cNvCxnSpPr/>
              <p:nvPr/>
            </p:nvCxnSpPr>
            <p:spPr>
              <a:xfrm>
                <a:off x="1520278" y="4684913"/>
                <a:ext cx="0" cy="861807"/>
              </a:xfrm>
              <a:prstGeom prst="line">
                <a:avLst/>
              </a:prstGeom>
              <a:ln w="38100">
                <a:solidFill>
                  <a:srgbClr val="7FC4C9"/>
                </a:solidFill>
              </a:ln>
            </p:spPr>
            <p:style>
              <a:lnRef idx="1">
                <a:schemeClr val="accent1"/>
              </a:lnRef>
              <a:fillRef idx="0">
                <a:schemeClr val="accent1"/>
              </a:fillRef>
              <a:effectRef idx="0">
                <a:schemeClr val="accent1"/>
              </a:effectRef>
              <a:fontRef idx="minor">
                <a:schemeClr val="tx1"/>
              </a:fontRef>
            </p:style>
          </p:cxnSp>
          <p:sp>
            <p:nvSpPr>
              <p:cNvPr id="27" name="TextBox 295"/>
              <p:cNvSpPr txBox="1"/>
              <p:nvPr/>
            </p:nvSpPr>
            <p:spPr>
              <a:xfrm>
                <a:off x="1606459" y="3347564"/>
                <a:ext cx="1269930" cy="338554"/>
              </a:xfrm>
              <a:prstGeom prst="rect">
                <a:avLst/>
              </a:prstGeom>
              <a:noFill/>
            </p:spPr>
            <p:txBody>
              <a:bodyPr wrap="square" rtlCol="0">
                <a:spAutoFit/>
              </a:bodyPr>
              <a:lstStyle/>
              <a:p>
                <a:r>
                  <a:rPr lang="en-US" sz="1600" b="1" dirty="0">
                    <a:solidFill>
                      <a:schemeClr val="bg1">
                        <a:lumMod val="50000"/>
                      </a:schemeClr>
                    </a:solidFill>
                    <a:latin typeface="Arial"/>
                    <a:ea typeface="微软雅黑"/>
                    <a:sym typeface="Arial"/>
                  </a:rPr>
                  <a:t>Egestas</a:t>
                </a:r>
                <a:endParaRPr lang="fr-FR" sz="1600" b="1" dirty="0">
                  <a:solidFill>
                    <a:schemeClr val="bg1">
                      <a:lumMod val="50000"/>
                    </a:schemeClr>
                  </a:solidFill>
                  <a:latin typeface="Arial"/>
                  <a:ea typeface="微软雅黑"/>
                  <a:sym typeface="Arial"/>
                </a:endParaRPr>
              </a:p>
            </p:txBody>
          </p:sp>
          <p:sp>
            <p:nvSpPr>
              <p:cNvPr id="28" name="TextBox 295"/>
              <p:cNvSpPr txBox="1"/>
              <p:nvPr/>
            </p:nvSpPr>
            <p:spPr>
              <a:xfrm>
                <a:off x="1606459" y="4687009"/>
                <a:ext cx="1269930" cy="338554"/>
              </a:xfrm>
              <a:prstGeom prst="rect">
                <a:avLst/>
              </a:prstGeom>
              <a:noFill/>
            </p:spPr>
            <p:txBody>
              <a:bodyPr wrap="square" rtlCol="0">
                <a:spAutoFit/>
              </a:bodyPr>
              <a:lstStyle/>
              <a:p>
                <a:r>
                  <a:rPr lang="en-US" sz="1600" b="1" dirty="0">
                    <a:solidFill>
                      <a:schemeClr val="bg1">
                        <a:lumMod val="50000"/>
                      </a:schemeClr>
                    </a:solidFill>
                    <a:latin typeface="Arial"/>
                    <a:ea typeface="微软雅黑"/>
                    <a:sym typeface="Arial"/>
                  </a:rPr>
                  <a:t>Blandit</a:t>
                </a:r>
                <a:endParaRPr lang="fr-FR" sz="1600" b="1" dirty="0">
                  <a:solidFill>
                    <a:schemeClr val="bg1">
                      <a:lumMod val="50000"/>
                    </a:schemeClr>
                  </a:solidFill>
                  <a:latin typeface="Arial"/>
                  <a:ea typeface="微软雅黑"/>
                  <a:sym typeface="Arial"/>
                </a:endParaRPr>
              </a:p>
            </p:txBody>
          </p:sp>
          <p:sp>
            <p:nvSpPr>
              <p:cNvPr id="29" name="Rectángulo 26"/>
              <p:cNvSpPr/>
              <p:nvPr/>
            </p:nvSpPr>
            <p:spPr>
              <a:xfrm>
                <a:off x="1596667" y="3677868"/>
                <a:ext cx="1997014" cy="830997"/>
              </a:xfrm>
              <a:prstGeom prst="rect">
                <a:avLst/>
              </a:prstGeom>
            </p:spPr>
            <p:txBody>
              <a:bodyPr wrap="square">
                <a:spAutoFit/>
              </a:bodyPr>
              <a:lstStyle/>
              <a:p>
                <a:r>
                  <a:rPr lang="es-ES" sz="1200" dirty="0">
                    <a:solidFill>
                      <a:schemeClr val="bg1">
                        <a:lumMod val="50000"/>
                      </a:schemeClr>
                    </a:solidFill>
                    <a:latin typeface="Arial"/>
                    <a:ea typeface="微软雅黑"/>
                    <a:sym typeface="Arial"/>
                  </a:rPr>
                  <a:t>Aliquam ac nibh commodo, efficitur elit nec, volutpat quam. Sed id varius turpis.</a:t>
                </a:r>
              </a:p>
            </p:txBody>
          </p:sp>
          <p:sp>
            <p:nvSpPr>
              <p:cNvPr id="30" name="Rectángulo 27"/>
              <p:cNvSpPr/>
              <p:nvPr/>
            </p:nvSpPr>
            <p:spPr>
              <a:xfrm>
                <a:off x="1596667" y="5015332"/>
                <a:ext cx="1997014" cy="830997"/>
              </a:xfrm>
              <a:prstGeom prst="rect">
                <a:avLst/>
              </a:prstGeom>
            </p:spPr>
            <p:txBody>
              <a:bodyPr wrap="square">
                <a:spAutoFit/>
              </a:bodyPr>
              <a:lstStyle/>
              <a:p>
                <a:r>
                  <a:rPr lang="es-ES" sz="1200" dirty="0">
                    <a:solidFill>
                      <a:schemeClr val="bg1">
                        <a:lumMod val="50000"/>
                      </a:schemeClr>
                    </a:solidFill>
                    <a:latin typeface="Arial"/>
                    <a:ea typeface="微软雅黑"/>
                    <a:sym typeface="Arial"/>
                  </a:rPr>
                  <a:t>Aliquam ac nibh commodo, efficitur elit nec, volutpat quam. Sed id varius turpis.</a:t>
                </a:r>
              </a:p>
            </p:txBody>
          </p:sp>
          <p:sp>
            <p:nvSpPr>
              <p:cNvPr id="31" name="Rectángulo 28"/>
              <p:cNvSpPr/>
              <p:nvPr/>
            </p:nvSpPr>
            <p:spPr>
              <a:xfrm>
                <a:off x="1606459" y="2429664"/>
                <a:ext cx="1997014" cy="830997"/>
              </a:xfrm>
              <a:prstGeom prst="rect">
                <a:avLst/>
              </a:prstGeom>
            </p:spPr>
            <p:txBody>
              <a:bodyPr wrap="square">
                <a:spAutoFit/>
              </a:bodyPr>
              <a:lstStyle/>
              <a:p>
                <a:r>
                  <a:rPr lang="es-ES" sz="1200" dirty="0">
                    <a:solidFill>
                      <a:schemeClr val="bg1">
                        <a:lumMod val="50000"/>
                      </a:schemeClr>
                    </a:solidFill>
                    <a:latin typeface="Arial"/>
                    <a:ea typeface="微软雅黑"/>
                    <a:sym typeface="Arial"/>
                  </a:rPr>
                  <a:t>Aliquam ac nibh commodo, efficitur elit nec, volutpat quam. Sed id varius turpis.</a:t>
                </a:r>
              </a:p>
            </p:txBody>
          </p:sp>
          <p:grpSp>
            <p:nvGrpSpPr>
              <p:cNvPr id="32" name="Grupo 54"/>
              <p:cNvGrpSpPr/>
              <p:nvPr/>
            </p:nvGrpSpPr>
            <p:grpSpPr>
              <a:xfrm>
                <a:off x="4014796" y="2347641"/>
                <a:ext cx="3121008" cy="3199079"/>
                <a:chOff x="4784742" y="1828111"/>
                <a:chExt cx="2606222" cy="2671416"/>
              </a:xfrm>
            </p:grpSpPr>
            <p:grpSp>
              <p:nvGrpSpPr>
                <p:cNvPr id="33" name="Grupo 32"/>
                <p:cNvGrpSpPr/>
                <p:nvPr/>
              </p:nvGrpSpPr>
              <p:grpSpPr>
                <a:xfrm>
                  <a:off x="4784742" y="1828111"/>
                  <a:ext cx="2606222" cy="2671416"/>
                  <a:chOff x="4559738" y="1723927"/>
                  <a:chExt cx="3072524" cy="3149382"/>
                </a:xfrm>
              </p:grpSpPr>
              <p:sp>
                <p:nvSpPr>
                  <p:cNvPr id="37" name="Oval 8"/>
                  <p:cNvSpPr/>
                  <p:nvPr/>
                </p:nvSpPr>
                <p:spPr>
                  <a:xfrm>
                    <a:off x="4559738" y="1723927"/>
                    <a:ext cx="1836431" cy="1836431"/>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Arial"/>
                      <a:ea typeface="微软雅黑"/>
                      <a:sym typeface="Arial"/>
                    </a:endParaRPr>
                  </a:p>
                </p:txBody>
              </p:sp>
              <p:sp>
                <p:nvSpPr>
                  <p:cNvPr id="38" name="Oval 288"/>
                  <p:cNvSpPr/>
                  <p:nvPr/>
                </p:nvSpPr>
                <p:spPr>
                  <a:xfrm>
                    <a:off x="5795831" y="1723927"/>
                    <a:ext cx="1836431" cy="1836431"/>
                  </a:xfrm>
                  <a:prstGeom prst="ellipse">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Arial"/>
                      <a:ea typeface="微软雅黑"/>
                      <a:sym typeface="Arial"/>
                    </a:endParaRPr>
                  </a:p>
                </p:txBody>
              </p:sp>
              <p:sp>
                <p:nvSpPr>
                  <p:cNvPr id="39" name="Oval 8"/>
                  <p:cNvSpPr/>
                  <p:nvPr/>
                </p:nvSpPr>
                <p:spPr>
                  <a:xfrm>
                    <a:off x="4559738" y="3036878"/>
                    <a:ext cx="1836431" cy="1836431"/>
                  </a:xfrm>
                  <a:prstGeom prst="ellipse">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Arial"/>
                      <a:ea typeface="微软雅黑"/>
                      <a:sym typeface="Arial"/>
                    </a:endParaRPr>
                  </a:p>
                </p:txBody>
              </p:sp>
              <p:sp>
                <p:nvSpPr>
                  <p:cNvPr id="40" name="Oval 288"/>
                  <p:cNvSpPr/>
                  <p:nvPr/>
                </p:nvSpPr>
                <p:spPr>
                  <a:xfrm>
                    <a:off x="5795831" y="3036878"/>
                    <a:ext cx="1836431" cy="1836431"/>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Arial"/>
                      <a:ea typeface="微软雅黑"/>
                      <a:sym typeface="Arial"/>
                    </a:endParaRPr>
                  </a:p>
                </p:txBody>
              </p:sp>
              <p:sp>
                <p:nvSpPr>
                  <p:cNvPr id="41" name="Oval 289"/>
                  <p:cNvSpPr/>
                  <p:nvPr/>
                </p:nvSpPr>
                <p:spPr>
                  <a:xfrm>
                    <a:off x="5159396" y="2513397"/>
                    <a:ext cx="1836431" cy="1836431"/>
                  </a:xfrm>
                  <a:prstGeom prst="ellipse">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latin typeface="Arial"/>
                      <a:ea typeface="微软雅黑"/>
                      <a:sym typeface="Arial"/>
                    </a:endParaRPr>
                  </a:p>
                </p:txBody>
              </p:sp>
            </p:grpSp>
            <p:sp>
              <p:nvSpPr>
                <p:cNvPr id="34" name="Elipse 50"/>
                <p:cNvSpPr/>
                <p:nvPr/>
              </p:nvSpPr>
              <p:spPr>
                <a:xfrm>
                  <a:off x="5416292" y="2624104"/>
                  <a:ext cx="1311837" cy="1311837"/>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50000"/>
                      </a:schemeClr>
                    </a:solidFill>
                    <a:latin typeface="Arial"/>
                    <a:ea typeface="微软雅黑"/>
                    <a:sym typeface="Arial"/>
                  </a:endParaRPr>
                </a:p>
              </p:txBody>
            </p:sp>
            <p:sp>
              <p:nvSpPr>
                <p:cNvPr id="35" name="Elipse 51"/>
                <p:cNvSpPr/>
                <p:nvPr/>
              </p:nvSpPr>
              <p:spPr>
                <a:xfrm>
                  <a:off x="5538815" y="2747640"/>
                  <a:ext cx="1057977" cy="1057977"/>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lumMod val="50000"/>
                      </a:schemeClr>
                    </a:solidFill>
                    <a:latin typeface="Arial"/>
                    <a:ea typeface="微软雅黑"/>
                    <a:sym typeface="Arial"/>
                  </a:endParaRPr>
                </a:p>
              </p:txBody>
            </p:sp>
            <p:sp>
              <p:nvSpPr>
                <p:cNvPr id="36" name="CuadroTexto 53"/>
                <p:cNvSpPr txBox="1"/>
                <p:nvPr/>
              </p:nvSpPr>
              <p:spPr>
                <a:xfrm>
                  <a:off x="5664505" y="3328626"/>
                  <a:ext cx="823702" cy="257012"/>
                </a:xfrm>
                <a:prstGeom prst="rect">
                  <a:avLst/>
                </a:prstGeom>
                <a:noFill/>
              </p:spPr>
              <p:txBody>
                <a:bodyPr wrap="square" rtlCol="0">
                  <a:spAutoFit/>
                </a:bodyPr>
                <a:lstStyle/>
                <a:p>
                  <a:pPr algn="ctr"/>
                  <a:r>
                    <a:rPr lang="es-ES" sz="1400" dirty="0">
                      <a:solidFill>
                        <a:schemeClr val="bg1"/>
                      </a:solidFill>
                      <a:latin typeface="Arial"/>
                      <a:ea typeface="微软雅黑"/>
                      <a:sym typeface="Arial"/>
                    </a:rPr>
                    <a:t>TITLE</a:t>
                  </a:r>
                </a:p>
              </p:txBody>
            </p:sp>
          </p:grpSp>
        </p:grpSp>
        <p:sp>
          <p:nvSpPr>
            <p:cNvPr id="22" name="Freeform 10"/>
            <p:cNvSpPr>
              <a:spLocks noEditPoints="1"/>
            </p:cNvSpPr>
            <p:nvPr/>
          </p:nvSpPr>
          <p:spPr bwMode="auto">
            <a:xfrm>
              <a:off x="5375906" y="3783426"/>
              <a:ext cx="350768" cy="310638"/>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grpSp>
      <p:sp>
        <p:nvSpPr>
          <p:cNvPr id="42" name="矩形 41"/>
          <p:cNvSpPr/>
          <p:nvPr/>
        </p:nvSpPr>
        <p:spPr>
          <a:xfrm>
            <a:off x="6804051" y="2222783"/>
            <a:ext cx="4446288" cy="37476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1352463" y="1978683"/>
            <a:ext cx="10089844" cy="4190002"/>
            <a:chOff x="755576" y="1347614"/>
            <a:chExt cx="7704856" cy="3199590"/>
          </a:xfrm>
        </p:grpSpPr>
        <p:grpSp>
          <p:nvGrpSpPr>
            <p:cNvPr id="7" name="组合 6"/>
            <p:cNvGrpSpPr/>
            <p:nvPr/>
          </p:nvGrpSpPr>
          <p:grpSpPr>
            <a:xfrm>
              <a:off x="755576" y="1449238"/>
              <a:ext cx="576064" cy="576064"/>
              <a:chOff x="2915816" y="1254410"/>
              <a:chExt cx="576064" cy="576064"/>
            </a:xfrm>
          </p:grpSpPr>
          <p:sp>
            <p:nvSpPr>
              <p:cNvPr id="42" name="椭圆 41"/>
              <p:cNvSpPr/>
              <p:nvPr/>
            </p:nvSpPr>
            <p:spPr>
              <a:xfrm>
                <a:off x="2915816" y="1254410"/>
                <a:ext cx="576064" cy="576064"/>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3" name="TextBox 8"/>
              <p:cNvSpPr txBox="1"/>
              <p:nvPr/>
            </p:nvSpPr>
            <p:spPr>
              <a:xfrm>
                <a:off x="3037880" y="1275606"/>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1</a:t>
                </a:r>
                <a:endParaRPr lang="zh-CN" altLang="en-US" sz="2800" b="1" dirty="0">
                  <a:solidFill>
                    <a:schemeClr val="bg1"/>
                  </a:solidFill>
                  <a:latin typeface="Arial"/>
                  <a:ea typeface="微软雅黑"/>
                  <a:sym typeface="Arial"/>
                </a:endParaRPr>
              </a:p>
            </p:txBody>
          </p:sp>
        </p:grpSp>
        <p:grpSp>
          <p:nvGrpSpPr>
            <p:cNvPr id="8" name="组合 7"/>
            <p:cNvGrpSpPr/>
            <p:nvPr/>
          </p:nvGrpSpPr>
          <p:grpSpPr>
            <a:xfrm>
              <a:off x="755576" y="2683972"/>
              <a:ext cx="576064" cy="576064"/>
              <a:chOff x="2893864" y="2355726"/>
              <a:chExt cx="576064" cy="576064"/>
            </a:xfrm>
          </p:grpSpPr>
          <p:sp>
            <p:nvSpPr>
              <p:cNvPr id="40" name="椭圆 39"/>
              <p:cNvSpPr/>
              <p:nvPr/>
            </p:nvSpPr>
            <p:spPr>
              <a:xfrm>
                <a:off x="2893864" y="2355726"/>
                <a:ext cx="576064" cy="576064"/>
              </a:xfrm>
              <a:prstGeom prst="ellipse">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1" name="TextBox 11"/>
              <p:cNvSpPr txBox="1"/>
              <p:nvPr/>
            </p:nvSpPr>
            <p:spPr>
              <a:xfrm>
                <a:off x="3015928" y="2376922"/>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2</a:t>
                </a:r>
                <a:endParaRPr lang="zh-CN" altLang="en-US" sz="2800" b="1" dirty="0">
                  <a:solidFill>
                    <a:schemeClr val="bg1"/>
                  </a:solidFill>
                  <a:latin typeface="Arial"/>
                  <a:ea typeface="微软雅黑"/>
                  <a:sym typeface="Arial"/>
                </a:endParaRPr>
              </a:p>
            </p:txBody>
          </p:sp>
        </p:grpSp>
        <p:grpSp>
          <p:nvGrpSpPr>
            <p:cNvPr id="9" name="组合 8"/>
            <p:cNvGrpSpPr/>
            <p:nvPr/>
          </p:nvGrpSpPr>
          <p:grpSpPr>
            <a:xfrm>
              <a:off x="755576" y="3918706"/>
              <a:ext cx="576064" cy="576064"/>
              <a:chOff x="3015928" y="3723878"/>
              <a:chExt cx="576064" cy="576064"/>
            </a:xfrm>
          </p:grpSpPr>
          <p:sp>
            <p:nvSpPr>
              <p:cNvPr id="38" name="椭圆 37"/>
              <p:cNvSpPr/>
              <p:nvPr/>
            </p:nvSpPr>
            <p:spPr>
              <a:xfrm>
                <a:off x="3015928" y="3723878"/>
                <a:ext cx="576064" cy="576064"/>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9" name="TextBox 14"/>
              <p:cNvSpPr txBox="1"/>
              <p:nvPr/>
            </p:nvSpPr>
            <p:spPr>
              <a:xfrm>
                <a:off x="3137992" y="3745074"/>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3</a:t>
                </a:r>
                <a:endParaRPr lang="zh-CN" altLang="en-US" sz="2800" b="1" dirty="0">
                  <a:solidFill>
                    <a:schemeClr val="bg1"/>
                  </a:solidFill>
                  <a:latin typeface="Arial"/>
                  <a:ea typeface="微软雅黑"/>
                  <a:sym typeface="Arial"/>
                </a:endParaRPr>
              </a:p>
            </p:txBody>
          </p:sp>
        </p:grpSp>
        <p:grpSp>
          <p:nvGrpSpPr>
            <p:cNvPr id="10" name="组合 9"/>
            <p:cNvGrpSpPr/>
            <p:nvPr/>
          </p:nvGrpSpPr>
          <p:grpSpPr>
            <a:xfrm>
              <a:off x="4788024" y="1483650"/>
              <a:ext cx="576064" cy="576064"/>
              <a:chOff x="2915816" y="1254410"/>
              <a:chExt cx="576064" cy="576064"/>
            </a:xfrm>
          </p:grpSpPr>
          <p:sp>
            <p:nvSpPr>
              <p:cNvPr id="36" name="椭圆 35"/>
              <p:cNvSpPr/>
              <p:nvPr/>
            </p:nvSpPr>
            <p:spPr>
              <a:xfrm>
                <a:off x="2915816" y="1254410"/>
                <a:ext cx="576064" cy="576064"/>
              </a:xfrm>
              <a:prstGeom prst="ellipse">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7" name="TextBox 17"/>
              <p:cNvSpPr txBox="1"/>
              <p:nvPr/>
            </p:nvSpPr>
            <p:spPr>
              <a:xfrm>
                <a:off x="3037880" y="1275606"/>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4</a:t>
                </a:r>
                <a:endParaRPr lang="zh-CN" altLang="en-US" sz="2800" b="1" dirty="0">
                  <a:solidFill>
                    <a:schemeClr val="bg1"/>
                  </a:solidFill>
                  <a:latin typeface="Arial"/>
                  <a:ea typeface="微软雅黑"/>
                  <a:sym typeface="Arial"/>
                </a:endParaRPr>
              </a:p>
            </p:txBody>
          </p:sp>
        </p:grpSp>
        <p:grpSp>
          <p:nvGrpSpPr>
            <p:cNvPr id="12" name="组合 11"/>
            <p:cNvGrpSpPr/>
            <p:nvPr/>
          </p:nvGrpSpPr>
          <p:grpSpPr>
            <a:xfrm>
              <a:off x="4788024" y="2711776"/>
              <a:ext cx="576064" cy="576064"/>
              <a:chOff x="2893864" y="2355726"/>
              <a:chExt cx="576064" cy="576064"/>
            </a:xfrm>
          </p:grpSpPr>
          <p:sp>
            <p:nvSpPr>
              <p:cNvPr id="34" name="椭圆 33"/>
              <p:cNvSpPr/>
              <p:nvPr/>
            </p:nvSpPr>
            <p:spPr>
              <a:xfrm>
                <a:off x="2893864" y="2355726"/>
                <a:ext cx="576064" cy="576064"/>
              </a:xfrm>
              <a:prstGeom prst="ellipse">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5" name="TextBox 20"/>
              <p:cNvSpPr txBox="1"/>
              <p:nvPr/>
            </p:nvSpPr>
            <p:spPr>
              <a:xfrm>
                <a:off x="3015928" y="2376922"/>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5</a:t>
                </a:r>
                <a:endParaRPr lang="zh-CN" altLang="en-US" sz="2800" b="1" dirty="0">
                  <a:solidFill>
                    <a:schemeClr val="bg1"/>
                  </a:solidFill>
                  <a:latin typeface="Arial"/>
                  <a:ea typeface="微软雅黑"/>
                  <a:sym typeface="Arial"/>
                </a:endParaRPr>
              </a:p>
            </p:txBody>
          </p:sp>
        </p:grpSp>
        <p:grpSp>
          <p:nvGrpSpPr>
            <p:cNvPr id="13" name="组合 12"/>
            <p:cNvGrpSpPr/>
            <p:nvPr/>
          </p:nvGrpSpPr>
          <p:grpSpPr>
            <a:xfrm>
              <a:off x="4788024" y="3939902"/>
              <a:ext cx="576064" cy="576064"/>
              <a:chOff x="3015928" y="3723878"/>
              <a:chExt cx="576064" cy="576064"/>
            </a:xfrm>
          </p:grpSpPr>
          <p:sp>
            <p:nvSpPr>
              <p:cNvPr id="32" name="椭圆 31"/>
              <p:cNvSpPr/>
              <p:nvPr/>
            </p:nvSpPr>
            <p:spPr>
              <a:xfrm>
                <a:off x="3015928" y="3723878"/>
                <a:ext cx="576064" cy="576064"/>
              </a:xfrm>
              <a:prstGeom prst="ellipse">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3" name="TextBox 23"/>
              <p:cNvSpPr txBox="1"/>
              <p:nvPr/>
            </p:nvSpPr>
            <p:spPr>
              <a:xfrm>
                <a:off x="3137992" y="3745074"/>
                <a:ext cx="288032" cy="399544"/>
              </a:xfrm>
              <a:prstGeom prst="rect">
                <a:avLst/>
              </a:prstGeom>
              <a:noFill/>
            </p:spPr>
            <p:txBody>
              <a:bodyPr wrap="square" rtlCol="0">
                <a:spAutoFit/>
              </a:bodyPr>
              <a:lstStyle/>
              <a:p>
                <a:r>
                  <a:rPr lang="en-US" altLang="zh-CN" sz="2800" b="1" dirty="0">
                    <a:solidFill>
                      <a:schemeClr val="bg1"/>
                    </a:solidFill>
                    <a:latin typeface="Arial"/>
                    <a:ea typeface="微软雅黑"/>
                    <a:sym typeface="Arial"/>
                  </a:rPr>
                  <a:t>6</a:t>
                </a:r>
                <a:endParaRPr lang="zh-CN" altLang="en-US" sz="2800" b="1" dirty="0">
                  <a:solidFill>
                    <a:schemeClr val="bg1"/>
                  </a:solidFill>
                  <a:latin typeface="Arial"/>
                  <a:ea typeface="微软雅黑"/>
                  <a:sym typeface="Arial"/>
                </a:endParaRPr>
              </a:p>
            </p:txBody>
          </p:sp>
        </p:grpSp>
        <p:grpSp>
          <p:nvGrpSpPr>
            <p:cNvPr id="14" name="组合 13"/>
            <p:cNvGrpSpPr/>
            <p:nvPr/>
          </p:nvGrpSpPr>
          <p:grpSpPr>
            <a:xfrm>
              <a:off x="1475656" y="1347614"/>
              <a:ext cx="2892268" cy="751318"/>
              <a:chOff x="1475656" y="1347614"/>
              <a:chExt cx="2892268" cy="751318"/>
            </a:xfrm>
          </p:grpSpPr>
          <p:sp>
            <p:nvSpPr>
              <p:cNvPr id="30" name="TextBox 25"/>
              <p:cNvSpPr txBox="1"/>
              <p:nvPr/>
            </p:nvSpPr>
            <p:spPr>
              <a:xfrm>
                <a:off x="1475656" y="1652383"/>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31" name="TextBox 26"/>
              <p:cNvSpPr txBox="1"/>
              <p:nvPr/>
            </p:nvSpPr>
            <p:spPr>
              <a:xfrm>
                <a:off x="1487604" y="1347614"/>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nvGrpSpPr>
            <p:cNvPr id="15" name="组合 14"/>
            <p:cNvGrpSpPr/>
            <p:nvPr/>
          </p:nvGrpSpPr>
          <p:grpSpPr>
            <a:xfrm>
              <a:off x="5568164" y="1347614"/>
              <a:ext cx="2892268" cy="751318"/>
              <a:chOff x="5568164" y="1347614"/>
              <a:chExt cx="2892268" cy="751318"/>
            </a:xfrm>
          </p:grpSpPr>
          <p:sp>
            <p:nvSpPr>
              <p:cNvPr id="28" name="TextBox 28"/>
              <p:cNvSpPr txBox="1"/>
              <p:nvPr/>
            </p:nvSpPr>
            <p:spPr>
              <a:xfrm>
                <a:off x="5568164" y="1652383"/>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29" name="TextBox 29"/>
              <p:cNvSpPr txBox="1"/>
              <p:nvPr/>
            </p:nvSpPr>
            <p:spPr>
              <a:xfrm>
                <a:off x="5580112" y="1347614"/>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nvGrpSpPr>
            <p:cNvPr id="16" name="组合 15"/>
            <p:cNvGrpSpPr/>
            <p:nvPr/>
          </p:nvGrpSpPr>
          <p:grpSpPr>
            <a:xfrm>
              <a:off x="1475656" y="2562023"/>
              <a:ext cx="2892268" cy="751318"/>
              <a:chOff x="1490451" y="2548306"/>
              <a:chExt cx="2892268" cy="751318"/>
            </a:xfrm>
          </p:grpSpPr>
          <p:sp>
            <p:nvSpPr>
              <p:cNvPr id="26" name="TextBox 32"/>
              <p:cNvSpPr txBox="1"/>
              <p:nvPr/>
            </p:nvSpPr>
            <p:spPr>
              <a:xfrm>
                <a:off x="1490451" y="2853075"/>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27" name="TextBox 33"/>
              <p:cNvSpPr txBox="1"/>
              <p:nvPr/>
            </p:nvSpPr>
            <p:spPr>
              <a:xfrm>
                <a:off x="1502399" y="2548306"/>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nvGrpSpPr>
            <p:cNvPr id="17" name="组合 16"/>
            <p:cNvGrpSpPr/>
            <p:nvPr/>
          </p:nvGrpSpPr>
          <p:grpSpPr>
            <a:xfrm>
              <a:off x="5568164" y="2571750"/>
              <a:ext cx="2892268" cy="751318"/>
              <a:chOff x="5712180" y="2597446"/>
              <a:chExt cx="2892268" cy="751318"/>
            </a:xfrm>
          </p:grpSpPr>
          <p:sp>
            <p:nvSpPr>
              <p:cNvPr id="24" name="TextBox 35"/>
              <p:cNvSpPr txBox="1"/>
              <p:nvPr/>
            </p:nvSpPr>
            <p:spPr>
              <a:xfrm>
                <a:off x="5712180" y="2902215"/>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25" name="TextBox 36"/>
              <p:cNvSpPr txBox="1"/>
              <p:nvPr/>
            </p:nvSpPr>
            <p:spPr>
              <a:xfrm>
                <a:off x="5724128" y="2597446"/>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nvGrpSpPr>
            <p:cNvPr id="18" name="组合 17"/>
            <p:cNvGrpSpPr/>
            <p:nvPr/>
          </p:nvGrpSpPr>
          <p:grpSpPr>
            <a:xfrm>
              <a:off x="1475656" y="3776432"/>
              <a:ext cx="2892268" cy="751318"/>
              <a:chOff x="1490451" y="3776432"/>
              <a:chExt cx="2892268" cy="751318"/>
            </a:xfrm>
          </p:grpSpPr>
          <p:sp>
            <p:nvSpPr>
              <p:cNvPr id="22" name="TextBox 38"/>
              <p:cNvSpPr txBox="1"/>
              <p:nvPr/>
            </p:nvSpPr>
            <p:spPr>
              <a:xfrm>
                <a:off x="1490451" y="4081201"/>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23" name="TextBox 39"/>
              <p:cNvSpPr txBox="1"/>
              <p:nvPr/>
            </p:nvSpPr>
            <p:spPr>
              <a:xfrm>
                <a:off x="1502399" y="3776432"/>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nvGrpSpPr>
            <p:cNvPr id="19" name="组合 18"/>
            <p:cNvGrpSpPr/>
            <p:nvPr/>
          </p:nvGrpSpPr>
          <p:grpSpPr>
            <a:xfrm>
              <a:off x="5568164" y="3795886"/>
              <a:ext cx="2892268" cy="751318"/>
              <a:chOff x="5652120" y="3795886"/>
              <a:chExt cx="2892268" cy="751318"/>
            </a:xfrm>
          </p:grpSpPr>
          <p:sp>
            <p:nvSpPr>
              <p:cNvPr id="20" name="TextBox 41"/>
              <p:cNvSpPr txBox="1"/>
              <p:nvPr/>
            </p:nvSpPr>
            <p:spPr>
              <a:xfrm>
                <a:off x="5652120" y="4100655"/>
                <a:ext cx="2892268" cy="446549"/>
              </a:xfrm>
              <a:prstGeom prst="rect">
                <a:avLst/>
              </a:prstGeom>
              <a:noFill/>
            </p:spPr>
            <p:txBody>
              <a:bodyPr wrap="square" rtlCol="0">
                <a:spAutoFit/>
              </a:bodyPr>
              <a:lstStyle/>
              <a:p>
                <a:r>
                  <a:rPr lang="en-US" altLang="zh-CN" sz="1600" dirty="0">
                    <a:solidFill>
                      <a:schemeClr val="bg1">
                        <a:lumMod val="50000"/>
                      </a:schemeClr>
                    </a:solidFill>
                    <a:latin typeface="Arial"/>
                    <a:ea typeface="微软雅黑"/>
                    <a:sym typeface="Arial"/>
                  </a:rPr>
                  <a:t>Know a lot of sense, but still had bad in this life</a:t>
                </a:r>
                <a:endParaRPr lang="zh-CN" altLang="en-US" sz="1600" dirty="0">
                  <a:solidFill>
                    <a:schemeClr val="bg1">
                      <a:lumMod val="50000"/>
                    </a:schemeClr>
                  </a:solidFill>
                  <a:latin typeface="Arial"/>
                  <a:ea typeface="微软雅黑"/>
                  <a:sym typeface="Arial"/>
                </a:endParaRPr>
              </a:p>
            </p:txBody>
          </p:sp>
          <p:sp>
            <p:nvSpPr>
              <p:cNvPr id="21" name="TextBox 42"/>
              <p:cNvSpPr txBox="1"/>
              <p:nvPr/>
            </p:nvSpPr>
            <p:spPr>
              <a:xfrm>
                <a:off x="5664068" y="3795886"/>
                <a:ext cx="2088233" cy="282031"/>
              </a:xfrm>
              <a:prstGeom prst="rect">
                <a:avLst/>
              </a:prstGeom>
              <a:noFill/>
            </p:spPr>
            <p:txBody>
              <a:bodyPr wrap="square" rtlCol="0">
                <a:spAutoFit/>
              </a:bodyPr>
              <a:lstStyle/>
              <a:p>
                <a:r>
                  <a:rPr lang="en-US" altLang="zh-CN" b="1" dirty="0">
                    <a:solidFill>
                      <a:schemeClr val="bg1">
                        <a:lumMod val="50000"/>
                      </a:schemeClr>
                    </a:solidFill>
                    <a:latin typeface="Arial"/>
                    <a:ea typeface="微软雅黑"/>
                    <a:sym typeface="Arial"/>
                  </a:rPr>
                  <a:t>Add your title</a:t>
                </a:r>
                <a:endParaRPr lang="zh-CN" altLang="en-US" b="1" dirty="0">
                  <a:solidFill>
                    <a:schemeClr val="bg1">
                      <a:lumMod val="50000"/>
                    </a:schemeClr>
                  </a:solidFill>
                  <a:latin typeface="Arial"/>
                  <a:ea typeface="微软雅黑"/>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flipH="1">
            <a:off x="1865362" y="3898157"/>
            <a:ext cx="8510361" cy="2197918"/>
            <a:chOff x="1408339" y="1925637"/>
            <a:chExt cx="9509125" cy="2455863"/>
          </a:xfrm>
        </p:grpSpPr>
        <p:sp>
          <p:nvSpPr>
            <p:cNvPr id="7" name="Rectangle 5"/>
            <p:cNvSpPr>
              <a:spLocks noChangeArrowheads="1"/>
            </p:cNvSpPr>
            <p:nvPr/>
          </p:nvSpPr>
          <p:spPr bwMode="auto">
            <a:xfrm>
              <a:off x="1408339" y="1925637"/>
              <a:ext cx="4201204" cy="2455863"/>
            </a:xfrm>
            <a:prstGeom prst="rect">
              <a:avLst/>
            </a:prstGeom>
            <a:solidFill>
              <a:srgbClr val="7FC4C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a:ea typeface="微软雅黑"/>
                <a:sym typeface="Arial"/>
              </a:endParaRPr>
            </a:p>
          </p:txBody>
        </p:sp>
        <p:sp>
          <p:nvSpPr>
            <p:cNvPr id="8" name="Rectangle 6"/>
            <p:cNvSpPr>
              <a:spLocks noChangeArrowheads="1"/>
            </p:cNvSpPr>
            <p:nvPr/>
          </p:nvSpPr>
          <p:spPr bwMode="auto">
            <a:xfrm>
              <a:off x="5711143" y="1925637"/>
              <a:ext cx="5206321" cy="2455863"/>
            </a:xfrm>
            <a:prstGeom prst="rect">
              <a:avLst/>
            </a:prstGeom>
            <a: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Arial"/>
                <a:ea typeface="微软雅黑"/>
                <a:sym typeface="Arial"/>
              </a:endParaRPr>
            </a:p>
          </p:txBody>
        </p:sp>
        <p:sp>
          <p:nvSpPr>
            <p:cNvPr id="9" name="TextBox 13"/>
            <p:cNvSpPr txBox="1">
              <a:spLocks noChangeArrowheads="1"/>
            </p:cNvSpPr>
            <p:nvPr/>
          </p:nvSpPr>
          <p:spPr bwMode="auto">
            <a:xfrm>
              <a:off x="2339748" y="2561687"/>
              <a:ext cx="2338387" cy="34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000" b="1" dirty="0">
                  <a:solidFill>
                    <a:schemeClr val="bg1"/>
                  </a:solidFill>
                  <a:latin typeface="Arial"/>
                  <a:ea typeface="微软雅黑"/>
                  <a:sym typeface="Arial"/>
                </a:rPr>
                <a:t>Add title text</a:t>
              </a:r>
            </a:p>
          </p:txBody>
        </p:sp>
        <p:sp>
          <p:nvSpPr>
            <p:cNvPr id="10" name="TextBox 13"/>
            <p:cNvSpPr txBox="1">
              <a:spLocks noChangeArrowheads="1"/>
            </p:cNvSpPr>
            <p:nvPr/>
          </p:nvSpPr>
          <p:spPr bwMode="auto">
            <a:xfrm>
              <a:off x="1940072" y="3153569"/>
              <a:ext cx="3120175" cy="55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600" dirty="0">
                  <a:solidFill>
                    <a:schemeClr val="bg1"/>
                  </a:solidFill>
                  <a:latin typeface="Arial"/>
                  <a:ea typeface="微软雅黑"/>
                  <a:sym typeface="Arial"/>
                </a:rPr>
                <a:t>Click here to add content, content to match the title. </a:t>
              </a:r>
            </a:p>
          </p:txBody>
        </p:sp>
      </p:grpSp>
      <p:sp>
        <p:nvSpPr>
          <p:cNvPr id="12" name="矩形 14"/>
          <p:cNvSpPr>
            <a:spLocks noChangeArrowheads="1"/>
          </p:cNvSpPr>
          <p:nvPr/>
        </p:nvSpPr>
        <p:spPr bwMode="auto">
          <a:xfrm>
            <a:off x="1922917" y="3262993"/>
            <a:ext cx="9725025"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200" dirty="0">
                <a:solidFill>
                  <a:schemeClr val="bg1">
                    <a:lumMod val="50000"/>
                  </a:schemeClr>
                </a:solidFill>
                <a:latin typeface="Arial"/>
                <a:ea typeface="微软雅黑"/>
                <a:sym typeface="Arial"/>
              </a:rPr>
              <a:t>Click here to add text content, such as keywords, some brief introductions, etc.</a:t>
            </a:r>
          </a:p>
        </p:txBody>
      </p:sp>
      <p:sp>
        <p:nvSpPr>
          <p:cNvPr id="13" name="矩形 15"/>
          <p:cNvSpPr>
            <a:spLocks noChangeArrowheads="1"/>
          </p:cNvSpPr>
          <p:nvPr/>
        </p:nvSpPr>
        <p:spPr bwMode="auto">
          <a:xfrm>
            <a:off x="1922917" y="3537631"/>
            <a:ext cx="9725025"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200" dirty="0">
                <a:solidFill>
                  <a:schemeClr val="bg1">
                    <a:lumMod val="50000"/>
                  </a:schemeClr>
                </a:solidFill>
                <a:latin typeface="Arial"/>
                <a:ea typeface="微软雅黑"/>
                <a:sym typeface="Arial"/>
              </a:rPr>
              <a:t>Click here to add text content, such as keywords, some brief introductions, etc.</a:t>
            </a:r>
          </a:p>
        </p:txBody>
      </p:sp>
      <p:sp>
        <p:nvSpPr>
          <p:cNvPr id="14" name="矩形 13"/>
          <p:cNvSpPr/>
          <p:nvPr/>
        </p:nvSpPr>
        <p:spPr>
          <a:xfrm>
            <a:off x="1867353" y="2177208"/>
            <a:ext cx="8510361" cy="950785"/>
          </a:xfrm>
          <a:prstGeom prst="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latin typeface="Arial"/>
              <a:ea typeface="微软雅黑"/>
              <a:sym typeface="Arial"/>
            </a:endParaRPr>
          </a:p>
        </p:txBody>
      </p:sp>
      <p:sp>
        <p:nvSpPr>
          <p:cNvPr id="15" name="TextBox 15"/>
          <p:cNvSpPr txBox="1"/>
          <p:nvPr/>
        </p:nvSpPr>
        <p:spPr>
          <a:xfrm>
            <a:off x="2345226" y="2329434"/>
            <a:ext cx="7554613" cy="646331"/>
          </a:xfrm>
          <a:prstGeom prst="rect">
            <a:avLst/>
          </a:prstGeom>
          <a:noFill/>
        </p:spPr>
        <p:txBody>
          <a:bodyPr wrap="square" rtlCol="0">
            <a:spAutoFit/>
          </a:bodyPr>
          <a:lstStyle/>
          <a:p>
            <a:r>
              <a:rPr lang="en-US" altLang="zh-CN" sz="1200" kern="1600" spc="10" dirty="0" err="1">
                <a:solidFill>
                  <a:schemeClr val="bg1"/>
                </a:solidFill>
                <a:latin typeface="Arial"/>
                <a:ea typeface="微软雅黑"/>
                <a:sym typeface="Arial"/>
              </a:rPr>
              <a:t>Donec</a:t>
            </a:r>
            <a:r>
              <a:rPr lang="en-US" altLang="zh-CN" sz="1200" kern="1600" spc="10" dirty="0">
                <a:solidFill>
                  <a:schemeClr val="bg1"/>
                </a:solidFill>
                <a:latin typeface="Arial"/>
                <a:ea typeface="微软雅黑"/>
                <a:sym typeface="Arial"/>
              </a:rPr>
              <a:t> id </a:t>
            </a:r>
            <a:r>
              <a:rPr lang="en-US" altLang="zh-CN" sz="1200" kern="1600" spc="10" dirty="0" err="1">
                <a:solidFill>
                  <a:schemeClr val="bg1"/>
                </a:solidFill>
                <a:latin typeface="Arial"/>
                <a:ea typeface="微软雅黑"/>
                <a:sym typeface="Arial"/>
              </a:rPr>
              <a:t>elit</a:t>
            </a:r>
            <a:r>
              <a:rPr lang="en-US" altLang="zh-CN" sz="1200" kern="1600" spc="10" dirty="0">
                <a:solidFill>
                  <a:schemeClr val="bg1"/>
                </a:solidFill>
                <a:latin typeface="Arial"/>
                <a:ea typeface="微软雅黑"/>
                <a:sym typeface="Arial"/>
              </a:rPr>
              <a:t> non mi </a:t>
            </a:r>
            <a:r>
              <a:rPr lang="en-US" altLang="zh-CN" sz="1200" kern="1600" spc="10" dirty="0" err="1">
                <a:solidFill>
                  <a:schemeClr val="bg1"/>
                </a:solidFill>
                <a:latin typeface="Arial"/>
                <a:ea typeface="微软雅黑"/>
                <a:sym typeface="Arial"/>
              </a:rPr>
              <a:t>porta</a:t>
            </a:r>
            <a:r>
              <a:rPr lang="en-US" altLang="zh-CN" sz="1200" kern="1600" spc="10" dirty="0">
                <a:solidFill>
                  <a:schemeClr val="bg1"/>
                </a:solidFill>
                <a:latin typeface="Arial"/>
                <a:ea typeface="微软雅黑"/>
                <a:sym typeface="Arial"/>
              </a:rPr>
              <a:t> </a:t>
            </a:r>
            <a:r>
              <a:rPr lang="en-US" altLang="zh-CN" sz="1200" kern="1600" spc="10" dirty="0" err="1">
                <a:solidFill>
                  <a:schemeClr val="bg1"/>
                </a:solidFill>
                <a:latin typeface="Arial"/>
                <a:ea typeface="微软雅黑"/>
                <a:sym typeface="Arial"/>
              </a:rPr>
              <a:t>gravida</a:t>
            </a:r>
            <a:r>
              <a:rPr lang="en-US" altLang="zh-CN" sz="1200" kern="1600" spc="10" dirty="0">
                <a:solidFill>
                  <a:schemeClr val="bg1"/>
                </a:solidFill>
                <a:latin typeface="Arial"/>
                <a:ea typeface="微软雅黑"/>
                <a:sym typeface="Arial"/>
              </a:rPr>
              <a:t> at </a:t>
            </a:r>
            <a:r>
              <a:rPr lang="en-US" altLang="zh-CN" sz="1200" kern="1600" spc="10" dirty="0" err="1">
                <a:solidFill>
                  <a:schemeClr val="bg1"/>
                </a:solidFill>
                <a:latin typeface="Arial"/>
                <a:ea typeface="微软雅黑"/>
                <a:sym typeface="Arial"/>
              </a:rPr>
              <a:t>eget</a:t>
            </a:r>
            <a:r>
              <a:rPr lang="en-US" altLang="zh-CN" sz="1200" kern="16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metus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Fusce</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dapibus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tellus</a:t>
            </a:r>
            <a:r>
              <a:rPr lang="en-US" altLang="zh-CN" sz="1200" spc="10" dirty="0">
                <a:solidFill>
                  <a:schemeClr val="bg1"/>
                </a:solidFill>
                <a:latin typeface="Arial"/>
                <a:ea typeface="微软雅黑"/>
                <a:sym typeface="Arial"/>
              </a:rPr>
              <a:t> ac </a:t>
            </a:r>
            <a:r>
              <a:rPr lang="en-US" altLang="zh-CN" sz="1200" spc="10" dirty="0" err="1">
                <a:solidFill>
                  <a:schemeClr val="bg1"/>
                </a:solidFill>
                <a:latin typeface="Arial"/>
                <a:ea typeface="微软雅黑"/>
                <a:sym typeface="Arial"/>
              </a:rPr>
              <a:t>cursus</a:t>
            </a:r>
            <a:r>
              <a:rPr lang="en-US" altLang="zh-CN" sz="1200" spc="10" dirty="0">
                <a:solidFill>
                  <a:schemeClr val="bg1"/>
                </a:solidFill>
                <a:latin typeface="Arial"/>
                <a:ea typeface="微软雅黑"/>
                <a:sym typeface="Arial"/>
              </a:rPr>
              <a:t>. </a:t>
            </a:r>
            <a:r>
              <a:rPr lang="en-US" altLang="zh-CN" sz="1200" kern="1600" spc="10" dirty="0" err="1">
                <a:solidFill>
                  <a:schemeClr val="bg1"/>
                </a:solidFill>
                <a:latin typeface="Arial"/>
                <a:ea typeface="微软雅黑"/>
                <a:sym typeface="Arial"/>
              </a:rPr>
              <a:t>Donec</a:t>
            </a:r>
            <a:r>
              <a:rPr lang="en-US" altLang="zh-CN" sz="1200" kern="1600" spc="10" dirty="0">
                <a:solidFill>
                  <a:schemeClr val="bg1"/>
                </a:solidFill>
                <a:latin typeface="Arial"/>
                <a:ea typeface="微软雅黑"/>
                <a:sym typeface="Arial"/>
              </a:rPr>
              <a:t> id </a:t>
            </a:r>
            <a:r>
              <a:rPr lang="en-US" altLang="zh-CN" sz="1200" kern="1600" spc="10" dirty="0" err="1">
                <a:solidFill>
                  <a:schemeClr val="bg1"/>
                </a:solidFill>
                <a:latin typeface="Arial"/>
                <a:ea typeface="微软雅黑"/>
                <a:sym typeface="Arial"/>
              </a:rPr>
              <a:t>elit</a:t>
            </a:r>
            <a:r>
              <a:rPr lang="en-US" altLang="zh-CN" sz="1200" kern="1600" spc="10" dirty="0">
                <a:solidFill>
                  <a:schemeClr val="bg1"/>
                </a:solidFill>
                <a:latin typeface="Arial"/>
                <a:ea typeface="微软雅黑"/>
                <a:sym typeface="Arial"/>
              </a:rPr>
              <a:t> non mi </a:t>
            </a:r>
            <a:r>
              <a:rPr lang="en-US" altLang="zh-CN" sz="1200" kern="1600" spc="10" dirty="0" err="1">
                <a:solidFill>
                  <a:schemeClr val="bg1"/>
                </a:solidFill>
                <a:latin typeface="Arial"/>
                <a:ea typeface="微软雅黑"/>
                <a:sym typeface="Arial"/>
              </a:rPr>
              <a:t>porta</a:t>
            </a:r>
            <a:r>
              <a:rPr lang="en-US" altLang="zh-CN" sz="1200" kern="1600" spc="10" dirty="0">
                <a:solidFill>
                  <a:schemeClr val="bg1"/>
                </a:solidFill>
                <a:latin typeface="Arial"/>
                <a:ea typeface="微软雅黑"/>
                <a:sym typeface="Arial"/>
              </a:rPr>
              <a:t> </a:t>
            </a:r>
            <a:r>
              <a:rPr lang="en-US" altLang="zh-CN" sz="1200" kern="1600" spc="10" dirty="0" err="1">
                <a:solidFill>
                  <a:schemeClr val="bg1"/>
                </a:solidFill>
                <a:latin typeface="Arial"/>
                <a:ea typeface="微软雅黑"/>
                <a:sym typeface="Arial"/>
              </a:rPr>
              <a:t>gravida</a:t>
            </a:r>
            <a:r>
              <a:rPr lang="en-US" altLang="zh-CN" sz="1200" kern="1600" spc="10" dirty="0">
                <a:solidFill>
                  <a:schemeClr val="bg1"/>
                </a:solidFill>
                <a:latin typeface="Arial"/>
                <a:ea typeface="微软雅黑"/>
                <a:sym typeface="Arial"/>
              </a:rPr>
              <a:t> at </a:t>
            </a:r>
            <a:r>
              <a:rPr lang="en-US" altLang="zh-CN" sz="1200" kern="1600" spc="10" dirty="0" err="1">
                <a:solidFill>
                  <a:schemeClr val="bg1"/>
                </a:solidFill>
                <a:latin typeface="Arial"/>
                <a:ea typeface="微软雅黑"/>
                <a:sym typeface="Arial"/>
              </a:rPr>
              <a:t>eget</a:t>
            </a:r>
            <a:r>
              <a:rPr lang="en-US" altLang="zh-CN" sz="1200" kern="16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metus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Fusce</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dapibus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tellus</a:t>
            </a:r>
            <a:r>
              <a:rPr lang="en-US" altLang="zh-CN" sz="1200" spc="10" dirty="0">
                <a:solidFill>
                  <a:schemeClr val="bg1"/>
                </a:solidFill>
                <a:latin typeface="Arial"/>
                <a:ea typeface="微软雅黑"/>
                <a:sym typeface="Arial"/>
              </a:rPr>
              <a:t> ac </a:t>
            </a:r>
            <a:r>
              <a:rPr lang="en-US" altLang="zh-CN" sz="1200" spc="10" dirty="0" err="1">
                <a:solidFill>
                  <a:schemeClr val="bg1"/>
                </a:solidFill>
                <a:latin typeface="Arial"/>
                <a:ea typeface="微软雅黑"/>
                <a:sym typeface="Arial"/>
              </a:rPr>
              <a:t>cursus</a:t>
            </a:r>
            <a:r>
              <a:rPr lang="en-US" altLang="zh-CN" sz="1200" spc="10" dirty="0">
                <a:solidFill>
                  <a:schemeClr val="bg1"/>
                </a:solidFill>
                <a:latin typeface="Arial"/>
                <a:ea typeface="微软雅黑"/>
                <a:sym typeface="Arial"/>
              </a:rPr>
              <a:t>.</a:t>
            </a:r>
            <a:r>
              <a:rPr lang="en-US" altLang="zh-CN" sz="1200" kern="1600" spc="10" dirty="0">
                <a:solidFill>
                  <a:schemeClr val="bg1"/>
                </a:solidFill>
                <a:latin typeface="Arial"/>
                <a:ea typeface="微软雅黑"/>
                <a:sym typeface="Arial"/>
              </a:rPr>
              <a:t> </a:t>
            </a:r>
            <a:r>
              <a:rPr lang="en-US" altLang="zh-CN" sz="1200" kern="1600" spc="10" dirty="0" err="1">
                <a:solidFill>
                  <a:schemeClr val="bg1"/>
                </a:solidFill>
                <a:latin typeface="Arial"/>
                <a:ea typeface="微软雅黑"/>
                <a:sym typeface="Arial"/>
              </a:rPr>
              <a:t>Donec</a:t>
            </a:r>
            <a:r>
              <a:rPr lang="en-US" altLang="zh-CN" sz="1200" kern="1600" spc="10" dirty="0">
                <a:solidFill>
                  <a:schemeClr val="bg1"/>
                </a:solidFill>
                <a:latin typeface="Arial"/>
                <a:ea typeface="微软雅黑"/>
                <a:sym typeface="Arial"/>
              </a:rPr>
              <a:t> id </a:t>
            </a:r>
            <a:r>
              <a:rPr lang="en-US" altLang="zh-CN" sz="1200" kern="1600" spc="10" dirty="0" err="1">
                <a:solidFill>
                  <a:schemeClr val="bg1"/>
                </a:solidFill>
                <a:latin typeface="Arial"/>
                <a:ea typeface="微软雅黑"/>
                <a:sym typeface="Arial"/>
              </a:rPr>
              <a:t>elit</a:t>
            </a:r>
            <a:r>
              <a:rPr lang="en-US" altLang="zh-CN" sz="1200" kern="1600" spc="10" dirty="0">
                <a:solidFill>
                  <a:schemeClr val="bg1"/>
                </a:solidFill>
                <a:latin typeface="Arial"/>
                <a:ea typeface="微软雅黑"/>
                <a:sym typeface="Arial"/>
              </a:rPr>
              <a:t> non mi </a:t>
            </a:r>
            <a:r>
              <a:rPr lang="en-US" altLang="zh-CN" sz="1200" kern="1600" spc="10" dirty="0" err="1">
                <a:solidFill>
                  <a:schemeClr val="bg1"/>
                </a:solidFill>
                <a:latin typeface="Arial"/>
                <a:ea typeface="微软雅黑"/>
                <a:sym typeface="Arial"/>
              </a:rPr>
              <a:t>porta</a:t>
            </a:r>
            <a:r>
              <a:rPr lang="en-US" altLang="zh-CN" sz="1200" kern="1600" spc="10" dirty="0">
                <a:solidFill>
                  <a:schemeClr val="bg1"/>
                </a:solidFill>
                <a:latin typeface="Arial"/>
                <a:ea typeface="微软雅黑"/>
                <a:sym typeface="Arial"/>
              </a:rPr>
              <a:t> </a:t>
            </a:r>
            <a:r>
              <a:rPr lang="en-US" altLang="zh-CN" sz="1200" kern="1600" spc="10" dirty="0" err="1">
                <a:solidFill>
                  <a:schemeClr val="bg1"/>
                </a:solidFill>
                <a:latin typeface="Arial"/>
                <a:ea typeface="微软雅黑"/>
                <a:sym typeface="Arial"/>
              </a:rPr>
              <a:t>gravida</a:t>
            </a:r>
            <a:r>
              <a:rPr lang="en-US" altLang="zh-CN" sz="1200" kern="1600" spc="10" dirty="0">
                <a:solidFill>
                  <a:schemeClr val="bg1"/>
                </a:solidFill>
                <a:latin typeface="Arial"/>
                <a:ea typeface="微软雅黑"/>
                <a:sym typeface="Arial"/>
              </a:rPr>
              <a:t> at </a:t>
            </a:r>
            <a:r>
              <a:rPr lang="en-US" altLang="zh-CN" sz="1200" kern="1600" spc="10" dirty="0" err="1">
                <a:solidFill>
                  <a:schemeClr val="bg1"/>
                </a:solidFill>
                <a:latin typeface="Arial"/>
                <a:ea typeface="微软雅黑"/>
                <a:sym typeface="Arial"/>
              </a:rPr>
              <a:t>eget</a:t>
            </a:r>
            <a:r>
              <a:rPr lang="en-US" altLang="zh-CN" sz="1200" kern="16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metus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Fusce</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dapibus</a:t>
            </a:r>
            <a:r>
              <a:rPr lang="en-US" altLang="zh-CN" sz="1200" spc="10" dirty="0">
                <a:solidFill>
                  <a:schemeClr val="bg1"/>
                </a:solidFill>
                <a:latin typeface="Arial"/>
                <a:ea typeface="微软雅黑"/>
                <a:sym typeface="Arial"/>
              </a:rPr>
              <a:t>, </a:t>
            </a:r>
            <a:r>
              <a:rPr lang="en-US" altLang="zh-CN" sz="1200" spc="10" dirty="0" err="1">
                <a:solidFill>
                  <a:schemeClr val="bg1"/>
                </a:solidFill>
                <a:latin typeface="Arial"/>
                <a:ea typeface="微软雅黑"/>
                <a:sym typeface="Arial"/>
              </a:rPr>
              <a:t>tellus</a:t>
            </a:r>
            <a:r>
              <a:rPr lang="en-US" altLang="zh-CN" sz="1200" spc="10" dirty="0">
                <a:solidFill>
                  <a:schemeClr val="bg1"/>
                </a:solidFill>
                <a:latin typeface="Arial"/>
                <a:ea typeface="微软雅黑"/>
                <a:sym typeface="Arial"/>
              </a:rPr>
              <a:t> ac </a:t>
            </a:r>
            <a:r>
              <a:rPr lang="en-US" altLang="zh-CN" sz="1200" spc="10" dirty="0" err="1">
                <a:solidFill>
                  <a:schemeClr val="bg1"/>
                </a:solidFill>
                <a:latin typeface="Arial"/>
                <a:ea typeface="微软雅黑"/>
                <a:sym typeface="Arial"/>
              </a:rPr>
              <a:t>cursus</a:t>
            </a:r>
            <a:endParaRPr lang="zh-CN" altLang="en-US" sz="1200" spc="10"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anim calcmode="lin" valueType="num">
                                      <p:cBhvr>
                                        <p:cTn id="13" dur="250" fill="hold"/>
                                        <p:tgtEl>
                                          <p:spTgt spid="12"/>
                                        </p:tgtEl>
                                        <p:attrNameLst>
                                          <p:attrName>ppt_x</p:attrName>
                                        </p:attrNameLst>
                                      </p:cBhvr>
                                      <p:tavLst>
                                        <p:tav tm="0">
                                          <p:val>
                                            <p:strVal val="#ppt_x"/>
                                          </p:val>
                                        </p:tav>
                                        <p:tav tm="100000">
                                          <p:val>
                                            <p:strVal val="#ppt_x"/>
                                          </p:val>
                                        </p:tav>
                                      </p:tavLst>
                                    </p:anim>
                                    <p:anim calcmode="lin" valueType="num">
                                      <p:cBhvr>
                                        <p:cTn id="14" dur="25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anim calcmode="lin" valueType="num">
                                      <p:cBhvr>
                                        <p:cTn id="19" dur="250" fill="hold"/>
                                        <p:tgtEl>
                                          <p:spTgt spid="13"/>
                                        </p:tgtEl>
                                        <p:attrNameLst>
                                          <p:attrName>ppt_x</p:attrName>
                                        </p:attrNameLst>
                                      </p:cBhvr>
                                      <p:tavLst>
                                        <p:tav tm="0">
                                          <p:val>
                                            <p:strVal val="#ppt_x"/>
                                          </p:val>
                                        </p:tav>
                                        <p:tav tm="100000">
                                          <p:val>
                                            <p:strVal val="#ppt_x"/>
                                          </p:val>
                                        </p:tav>
                                      </p:tavLst>
                                    </p:anim>
                                    <p:anim calcmode="lin" valueType="num">
                                      <p:cBhvr>
                                        <p:cTn id="20" dur="25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ppt_x</p:attrName>
                                        </p:attrNameLst>
                                      </p:cBhvr>
                                      <p:tavLst>
                                        <p:tav tm="0">
                                          <p:val>
                                            <p:strVal val="#ppt_x"/>
                                          </p:val>
                                        </p:tav>
                                        <p:tav tm="100000">
                                          <p:val>
                                            <p:strVal val="#ppt_x"/>
                                          </p:val>
                                        </p:tav>
                                      </p:tavLst>
                                    </p:anim>
                                    <p:anim calcmode="lin" valueType="num">
                                      <p:cBhvr>
                                        <p:cTn id="32" dur="5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anim calcmode="lin" valueType="num">
                                      <p:cBhvr>
                                        <p:cTn id="37" dur="500" fill="hold"/>
                                        <p:tgtEl>
                                          <p:spTgt spid="14"/>
                                        </p:tgtEl>
                                        <p:attrNameLst>
                                          <p:attrName>ppt_x</p:attrName>
                                        </p:attrNameLst>
                                      </p:cBhvr>
                                      <p:tavLst>
                                        <p:tav tm="0">
                                          <p:val>
                                            <p:strVal val="#ppt_x"/>
                                          </p:val>
                                        </p:tav>
                                        <p:tav tm="100000">
                                          <p:val>
                                            <p:strVal val="#ppt_x"/>
                                          </p:val>
                                        </p:tav>
                                      </p:tavLst>
                                    </p:anim>
                                    <p:anim calcmode="lin" valueType="num">
                                      <p:cBhvr>
                                        <p:cTn id="3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3" name="组合 2"/>
          <p:cNvGrpSpPr/>
          <p:nvPr/>
        </p:nvGrpSpPr>
        <p:grpSpPr>
          <a:xfrm flipH="1">
            <a:off x="1544059" y="1925097"/>
            <a:ext cx="9094912" cy="4169346"/>
            <a:chOff x="590490" y="1596767"/>
            <a:chExt cx="10783756" cy="4943555"/>
          </a:xfrm>
        </p:grpSpPr>
        <p:sp>
          <p:nvSpPr>
            <p:cNvPr id="5" name="Rectángulo redondeado 138"/>
            <p:cNvSpPr/>
            <p:nvPr/>
          </p:nvSpPr>
          <p:spPr>
            <a:xfrm>
              <a:off x="5263656" y="1632122"/>
              <a:ext cx="2575652" cy="579528"/>
            </a:xfrm>
            <a:prstGeom prst="round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Arial"/>
                <a:ea typeface="微软雅黑"/>
                <a:sym typeface="Arial"/>
              </a:endParaRPr>
            </a:p>
          </p:txBody>
        </p:sp>
        <p:sp>
          <p:nvSpPr>
            <p:cNvPr id="7" name="CuadroTexto 139"/>
            <p:cNvSpPr txBox="1"/>
            <p:nvPr/>
          </p:nvSpPr>
          <p:spPr>
            <a:xfrm>
              <a:off x="5503153" y="1731269"/>
              <a:ext cx="1934970" cy="401420"/>
            </a:xfrm>
            <a:prstGeom prst="rect">
              <a:avLst/>
            </a:prstGeom>
            <a:noFill/>
          </p:spPr>
          <p:txBody>
            <a:bodyPr wrap="square" rtlCol="0">
              <a:spAutoFit/>
            </a:bodyPr>
            <a:lstStyle/>
            <a:p>
              <a:pPr algn="ctr"/>
              <a:r>
                <a:rPr lang="es-ES" sz="1600" dirty="0">
                  <a:solidFill>
                    <a:schemeClr val="bg1"/>
                  </a:solidFill>
                  <a:latin typeface="Arial"/>
                  <a:ea typeface="微软雅黑"/>
                  <a:sym typeface="Arial"/>
                </a:rPr>
                <a:t>Eco System</a:t>
              </a:r>
            </a:p>
          </p:txBody>
        </p:sp>
        <p:sp>
          <p:nvSpPr>
            <p:cNvPr id="8" name="Rectángulo redondeado 140"/>
            <p:cNvSpPr/>
            <p:nvPr/>
          </p:nvSpPr>
          <p:spPr>
            <a:xfrm>
              <a:off x="5263656" y="2257421"/>
              <a:ext cx="2575652" cy="579528"/>
            </a:xfrm>
            <a:prstGeom prst="round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Arial"/>
                <a:ea typeface="微软雅黑"/>
                <a:sym typeface="Arial"/>
              </a:endParaRPr>
            </a:p>
          </p:txBody>
        </p:sp>
        <p:sp>
          <p:nvSpPr>
            <p:cNvPr id="9" name="CuadroTexto 141"/>
            <p:cNvSpPr txBox="1"/>
            <p:nvPr/>
          </p:nvSpPr>
          <p:spPr>
            <a:xfrm>
              <a:off x="5503153" y="2356568"/>
              <a:ext cx="1934970" cy="401420"/>
            </a:xfrm>
            <a:prstGeom prst="rect">
              <a:avLst/>
            </a:prstGeom>
            <a:noFill/>
          </p:spPr>
          <p:txBody>
            <a:bodyPr wrap="square" rtlCol="0">
              <a:spAutoFit/>
            </a:bodyPr>
            <a:lstStyle/>
            <a:p>
              <a:pPr algn="ctr"/>
              <a:r>
                <a:rPr lang="es-ES" sz="1600" dirty="0">
                  <a:solidFill>
                    <a:schemeClr val="bg1"/>
                  </a:solidFill>
                  <a:latin typeface="Arial"/>
                  <a:ea typeface="微软雅黑"/>
                  <a:sym typeface="Arial"/>
                </a:rPr>
                <a:t>Bio Energy</a:t>
              </a:r>
            </a:p>
          </p:txBody>
        </p:sp>
        <p:sp>
          <p:nvSpPr>
            <p:cNvPr id="10" name="Rectángulo redondeado 142"/>
            <p:cNvSpPr/>
            <p:nvPr/>
          </p:nvSpPr>
          <p:spPr>
            <a:xfrm>
              <a:off x="5263656" y="2882720"/>
              <a:ext cx="2575652" cy="579528"/>
            </a:xfrm>
            <a:prstGeom prst="round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Arial"/>
                <a:ea typeface="微软雅黑"/>
                <a:sym typeface="Arial"/>
              </a:endParaRPr>
            </a:p>
          </p:txBody>
        </p:sp>
        <p:sp>
          <p:nvSpPr>
            <p:cNvPr id="12" name="CuadroTexto 143"/>
            <p:cNvSpPr txBox="1"/>
            <p:nvPr/>
          </p:nvSpPr>
          <p:spPr>
            <a:xfrm>
              <a:off x="5503153" y="2981866"/>
              <a:ext cx="1934970" cy="401420"/>
            </a:xfrm>
            <a:prstGeom prst="rect">
              <a:avLst/>
            </a:prstGeom>
            <a:noFill/>
          </p:spPr>
          <p:txBody>
            <a:bodyPr wrap="square" rtlCol="0">
              <a:spAutoFit/>
            </a:bodyPr>
            <a:lstStyle/>
            <a:p>
              <a:pPr algn="ctr"/>
              <a:r>
                <a:rPr lang="es-ES" sz="1600" dirty="0">
                  <a:solidFill>
                    <a:schemeClr val="bg1"/>
                  </a:solidFill>
                  <a:latin typeface="Arial"/>
                  <a:ea typeface="微软雅黑"/>
                  <a:sym typeface="Arial"/>
                </a:rPr>
                <a:t>Green  </a:t>
              </a:r>
              <a:r>
                <a:rPr lang="es-ES" sz="1600" dirty="0" err="1">
                  <a:solidFill>
                    <a:schemeClr val="bg1"/>
                  </a:solidFill>
                  <a:latin typeface="Arial"/>
                  <a:ea typeface="微软雅黑"/>
                  <a:sym typeface="Arial"/>
                </a:rPr>
                <a:t>Life</a:t>
              </a:r>
              <a:endParaRPr lang="es-ES" sz="1600" dirty="0">
                <a:solidFill>
                  <a:schemeClr val="bg1"/>
                </a:solidFill>
                <a:latin typeface="Arial"/>
                <a:ea typeface="微软雅黑"/>
                <a:sym typeface="Arial"/>
              </a:endParaRPr>
            </a:p>
          </p:txBody>
        </p:sp>
        <p:sp>
          <p:nvSpPr>
            <p:cNvPr id="13" name="Rectángulo redondeado 144"/>
            <p:cNvSpPr/>
            <p:nvPr/>
          </p:nvSpPr>
          <p:spPr>
            <a:xfrm>
              <a:off x="5263656" y="3514304"/>
              <a:ext cx="2575652" cy="579528"/>
            </a:xfrm>
            <a:prstGeom prst="round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Arial"/>
                <a:ea typeface="微软雅黑"/>
                <a:sym typeface="Arial"/>
              </a:endParaRPr>
            </a:p>
          </p:txBody>
        </p:sp>
        <p:sp>
          <p:nvSpPr>
            <p:cNvPr id="14" name="CuadroTexto 145"/>
            <p:cNvSpPr txBox="1"/>
            <p:nvPr/>
          </p:nvSpPr>
          <p:spPr>
            <a:xfrm>
              <a:off x="5503153" y="3613451"/>
              <a:ext cx="1934970" cy="401420"/>
            </a:xfrm>
            <a:prstGeom prst="rect">
              <a:avLst/>
            </a:prstGeom>
            <a:noFill/>
          </p:spPr>
          <p:txBody>
            <a:bodyPr wrap="square" rtlCol="0">
              <a:spAutoFit/>
            </a:bodyPr>
            <a:lstStyle/>
            <a:p>
              <a:pPr algn="ctr"/>
              <a:r>
                <a:rPr lang="es-ES" sz="1600" dirty="0">
                  <a:solidFill>
                    <a:schemeClr val="bg1"/>
                  </a:solidFill>
                  <a:latin typeface="Arial"/>
                  <a:ea typeface="微软雅黑"/>
                  <a:sym typeface="Arial"/>
                </a:rPr>
                <a:t>Your Goal</a:t>
              </a:r>
            </a:p>
          </p:txBody>
        </p:sp>
        <p:sp>
          <p:nvSpPr>
            <p:cNvPr id="15" name="矩形 14"/>
            <p:cNvSpPr/>
            <p:nvPr/>
          </p:nvSpPr>
          <p:spPr>
            <a:xfrm>
              <a:off x="590490" y="1596767"/>
              <a:ext cx="4457310" cy="4893240"/>
            </a:xfrm>
            <a:prstGeom prst="rect">
              <a:avLst/>
            </a:prstGeom>
            <a:blipFill dpi="0" rotWithShape="1">
              <a:blip r:embed="rId3"/>
              <a:srcRect/>
              <a:tile tx="0" ty="0" sx="95000" sy="95000" flip="none" algn="ctr"/>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lumMod val="50000"/>
                  </a:schemeClr>
                </a:solidFill>
                <a:latin typeface="Arial"/>
                <a:ea typeface="微软雅黑"/>
                <a:sym typeface="Arial"/>
              </a:endParaRPr>
            </a:p>
          </p:txBody>
        </p:sp>
        <p:sp>
          <p:nvSpPr>
            <p:cNvPr id="16" name="矩形 15"/>
            <p:cNvSpPr/>
            <p:nvPr/>
          </p:nvSpPr>
          <p:spPr>
            <a:xfrm>
              <a:off x="5263656" y="4293218"/>
              <a:ext cx="2575652" cy="219678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lumMod val="50000"/>
                  </a:schemeClr>
                </a:solidFill>
                <a:latin typeface="Arial"/>
                <a:ea typeface="微软雅黑"/>
                <a:sym typeface="Arial"/>
              </a:endParaRPr>
            </a:p>
          </p:txBody>
        </p:sp>
        <p:grpSp>
          <p:nvGrpSpPr>
            <p:cNvPr id="17" name="组合 25"/>
            <p:cNvGrpSpPr/>
            <p:nvPr/>
          </p:nvGrpSpPr>
          <p:grpSpPr>
            <a:xfrm>
              <a:off x="7977383" y="1619073"/>
              <a:ext cx="3396863" cy="1070299"/>
              <a:chOff x="-5761048" y="2866539"/>
              <a:chExt cx="2688122" cy="752639"/>
            </a:xfrm>
          </p:grpSpPr>
          <p:sp>
            <p:nvSpPr>
              <p:cNvPr id="18" name="矩形 26"/>
              <p:cNvSpPr/>
              <p:nvPr/>
            </p:nvSpPr>
            <p:spPr>
              <a:xfrm>
                <a:off x="-5761048" y="3149779"/>
                <a:ext cx="2688122" cy="469399"/>
              </a:xfrm>
              <a:prstGeom prst="rect">
                <a:avLst/>
              </a:prstGeom>
            </p:spPr>
            <p:txBody>
              <a:bodyPr wrap="square">
                <a:spAutoFit/>
              </a:bodyPr>
              <a:lstStyle/>
              <a:p>
                <a:pPr>
                  <a:lnSpc>
                    <a:spcPct val="114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100" dirty="0">
                  <a:solidFill>
                    <a:schemeClr val="bg1">
                      <a:lumMod val="50000"/>
                    </a:schemeClr>
                  </a:solidFill>
                  <a:latin typeface="Arial"/>
                  <a:ea typeface="微软雅黑"/>
                  <a:sym typeface="Arial"/>
                </a:endParaRPr>
              </a:p>
            </p:txBody>
          </p:sp>
          <p:sp>
            <p:nvSpPr>
              <p:cNvPr id="19" name="矩形 27"/>
              <p:cNvSpPr/>
              <p:nvPr/>
            </p:nvSpPr>
            <p:spPr>
              <a:xfrm>
                <a:off x="-4557774" y="2866539"/>
                <a:ext cx="1484848" cy="307943"/>
              </a:xfrm>
              <a:prstGeom prst="rect">
                <a:avLst/>
              </a:prstGeom>
            </p:spPr>
            <p:txBody>
              <a:bodyPr wrap="none">
                <a:spAutoFit/>
              </a:bodyPr>
              <a:lstStyle/>
              <a:p>
                <a:pPr>
                  <a:defRPr/>
                </a:pPr>
                <a:r>
                  <a:rPr lang="en-US" altLang="zh-CN" b="1" dirty="0">
                    <a:solidFill>
                      <a:schemeClr val="bg1">
                        <a:lumMod val="50000"/>
                      </a:schemeClr>
                    </a:solidFill>
                    <a:latin typeface="Arial"/>
                    <a:ea typeface="微软雅黑"/>
                    <a:sym typeface="Arial"/>
                  </a:rPr>
                  <a:t>Add title text</a:t>
                </a:r>
              </a:p>
            </p:txBody>
          </p:sp>
        </p:grpSp>
        <p:grpSp>
          <p:nvGrpSpPr>
            <p:cNvPr id="20" name="组合 37"/>
            <p:cNvGrpSpPr/>
            <p:nvPr/>
          </p:nvGrpSpPr>
          <p:grpSpPr>
            <a:xfrm>
              <a:off x="7977383" y="2891568"/>
              <a:ext cx="3396863" cy="1070301"/>
              <a:chOff x="-5761048" y="2866537"/>
              <a:chExt cx="2688122" cy="752641"/>
            </a:xfrm>
          </p:grpSpPr>
          <p:sp>
            <p:nvSpPr>
              <p:cNvPr id="21" name="矩形 38"/>
              <p:cNvSpPr/>
              <p:nvPr/>
            </p:nvSpPr>
            <p:spPr>
              <a:xfrm>
                <a:off x="-5761048" y="3149779"/>
                <a:ext cx="2688122" cy="469399"/>
              </a:xfrm>
              <a:prstGeom prst="rect">
                <a:avLst/>
              </a:prstGeom>
            </p:spPr>
            <p:txBody>
              <a:bodyPr wrap="square">
                <a:spAutoFit/>
              </a:bodyPr>
              <a:lstStyle/>
              <a:p>
                <a:pPr>
                  <a:lnSpc>
                    <a:spcPct val="114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sym typeface="Arial"/>
                </a:endParaRPr>
              </a:p>
            </p:txBody>
          </p:sp>
          <p:sp>
            <p:nvSpPr>
              <p:cNvPr id="22" name="矩形 39"/>
              <p:cNvSpPr/>
              <p:nvPr/>
            </p:nvSpPr>
            <p:spPr>
              <a:xfrm>
                <a:off x="-4557774" y="2866537"/>
                <a:ext cx="1484848" cy="307943"/>
              </a:xfrm>
              <a:prstGeom prst="rect">
                <a:avLst/>
              </a:prstGeom>
            </p:spPr>
            <p:txBody>
              <a:bodyPr wrap="none">
                <a:spAutoFit/>
              </a:bodyPr>
              <a:lstStyle/>
              <a:p>
                <a:pPr>
                  <a:defRPr/>
                </a:pPr>
                <a:r>
                  <a:rPr lang="en-US" altLang="zh-CN" b="1" dirty="0">
                    <a:solidFill>
                      <a:schemeClr val="bg1">
                        <a:lumMod val="50000"/>
                      </a:schemeClr>
                    </a:solidFill>
                    <a:latin typeface="Arial"/>
                    <a:ea typeface="微软雅黑"/>
                    <a:sym typeface="Arial"/>
                  </a:rPr>
                  <a:t>Add title text</a:t>
                </a:r>
              </a:p>
            </p:txBody>
          </p:sp>
        </p:grpSp>
        <p:grpSp>
          <p:nvGrpSpPr>
            <p:cNvPr id="23" name="组合 40"/>
            <p:cNvGrpSpPr/>
            <p:nvPr/>
          </p:nvGrpSpPr>
          <p:grpSpPr>
            <a:xfrm>
              <a:off x="7977383" y="4197523"/>
              <a:ext cx="3396863" cy="1070299"/>
              <a:chOff x="-5761048" y="2866538"/>
              <a:chExt cx="2688122" cy="752640"/>
            </a:xfrm>
          </p:grpSpPr>
          <p:sp>
            <p:nvSpPr>
              <p:cNvPr id="24" name="矩形 41"/>
              <p:cNvSpPr/>
              <p:nvPr/>
            </p:nvSpPr>
            <p:spPr>
              <a:xfrm>
                <a:off x="-5761048" y="3149779"/>
                <a:ext cx="2688122" cy="469399"/>
              </a:xfrm>
              <a:prstGeom prst="rect">
                <a:avLst/>
              </a:prstGeom>
            </p:spPr>
            <p:txBody>
              <a:bodyPr wrap="square">
                <a:spAutoFit/>
              </a:bodyPr>
              <a:lstStyle/>
              <a:p>
                <a:pPr>
                  <a:lnSpc>
                    <a:spcPct val="114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cs typeface="Arial" panose="020B0604020202020204" pitchFamily="34" charset="0"/>
                  <a:sym typeface="Arial"/>
                </a:endParaRPr>
              </a:p>
            </p:txBody>
          </p:sp>
          <p:sp>
            <p:nvSpPr>
              <p:cNvPr id="25" name="矩形 42"/>
              <p:cNvSpPr/>
              <p:nvPr/>
            </p:nvSpPr>
            <p:spPr>
              <a:xfrm>
                <a:off x="-4557774" y="2866538"/>
                <a:ext cx="1484848" cy="307943"/>
              </a:xfrm>
              <a:prstGeom prst="rect">
                <a:avLst/>
              </a:prstGeom>
            </p:spPr>
            <p:txBody>
              <a:bodyPr wrap="none">
                <a:spAutoFit/>
              </a:bodyPr>
              <a:lstStyle/>
              <a:p>
                <a:pPr>
                  <a:defRPr/>
                </a:pPr>
                <a:r>
                  <a:rPr lang="en-US" altLang="zh-CN" b="1" dirty="0">
                    <a:solidFill>
                      <a:schemeClr val="bg1">
                        <a:lumMod val="50000"/>
                      </a:schemeClr>
                    </a:solidFill>
                    <a:latin typeface="Arial"/>
                    <a:ea typeface="微软雅黑"/>
                    <a:sym typeface="Arial"/>
                  </a:rPr>
                  <a:t>Add title text</a:t>
                </a:r>
              </a:p>
            </p:txBody>
          </p:sp>
        </p:grpSp>
        <p:grpSp>
          <p:nvGrpSpPr>
            <p:cNvPr id="26" name="组合 43"/>
            <p:cNvGrpSpPr/>
            <p:nvPr/>
          </p:nvGrpSpPr>
          <p:grpSpPr>
            <a:xfrm>
              <a:off x="7977383" y="5470020"/>
              <a:ext cx="3396863" cy="1070302"/>
              <a:chOff x="-5761048" y="2866536"/>
              <a:chExt cx="2688122" cy="752642"/>
            </a:xfrm>
          </p:grpSpPr>
          <p:sp>
            <p:nvSpPr>
              <p:cNvPr id="27" name="矩形 44"/>
              <p:cNvSpPr/>
              <p:nvPr/>
            </p:nvSpPr>
            <p:spPr>
              <a:xfrm>
                <a:off x="-5761048" y="3149779"/>
                <a:ext cx="2688122" cy="469399"/>
              </a:xfrm>
              <a:prstGeom prst="rect">
                <a:avLst/>
              </a:prstGeom>
            </p:spPr>
            <p:txBody>
              <a:bodyPr wrap="square">
                <a:spAutoFit/>
              </a:bodyPr>
              <a:lstStyle/>
              <a:p>
                <a:pPr>
                  <a:lnSpc>
                    <a:spcPct val="114000"/>
                  </a:lnSpc>
                </a:pPr>
                <a:r>
                  <a:rPr lang="en-US" altLang="zh-CN" sz="1400" dirty="0">
                    <a:solidFill>
                      <a:schemeClr val="bg1">
                        <a:lumMod val="50000"/>
                      </a:schemeClr>
                    </a:solidFill>
                    <a:latin typeface="Arial"/>
                    <a:ea typeface="微软雅黑"/>
                    <a:sym typeface="Arial"/>
                  </a:rPr>
                  <a:t>Click here to add content, content to match the title. </a:t>
                </a:r>
                <a:endParaRPr lang="zh-CN" altLang="en-US" sz="1400" dirty="0">
                  <a:solidFill>
                    <a:schemeClr val="bg1">
                      <a:lumMod val="50000"/>
                    </a:schemeClr>
                  </a:solidFill>
                  <a:latin typeface="Arial"/>
                  <a:ea typeface="微软雅黑"/>
                  <a:cs typeface="Arial" panose="020B0604020202020204" pitchFamily="34" charset="0"/>
                  <a:sym typeface="Arial"/>
                </a:endParaRPr>
              </a:p>
            </p:txBody>
          </p:sp>
          <p:sp>
            <p:nvSpPr>
              <p:cNvPr id="28" name="矩形 45"/>
              <p:cNvSpPr/>
              <p:nvPr/>
            </p:nvSpPr>
            <p:spPr>
              <a:xfrm>
                <a:off x="-4557774" y="2866536"/>
                <a:ext cx="1484848" cy="307943"/>
              </a:xfrm>
              <a:prstGeom prst="rect">
                <a:avLst/>
              </a:prstGeom>
            </p:spPr>
            <p:txBody>
              <a:bodyPr wrap="none">
                <a:spAutoFit/>
              </a:bodyPr>
              <a:lstStyle/>
              <a:p>
                <a:pPr>
                  <a:defRPr/>
                </a:pPr>
                <a:r>
                  <a:rPr lang="en-US" altLang="zh-CN" b="1" dirty="0">
                    <a:solidFill>
                      <a:schemeClr val="bg1">
                        <a:lumMod val="50000"/>
                      </a:schemeClr>
                    </a:solidFill>
                    <a:latin typeface="Arial"/>
                    <a:ea typeface="微软雅黑"/>
                    <a:sym typeface="Arial"/>
                  </a:rPr>
                  <a:t>Add title text</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sp>
        <p:nvSpPr>
          <p:cNvPr id="5" name="Freeform 5"/>
          <p:cNvSpPr/>
          <p:nvPr/>
        </p:nvSpPr>
        <p:spPr bwMode="auto">
          <a:xfrm>
            <a:off x="5211536" y="3155179"/>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7" name="Freeform 6"/>
          <p:cNvSpPr/>
          <p:nvPr/>
        </p:nvSpPr>
        <p:spPr bwMode="auto">
          <a:xfrm>
            <a:off x="5247983" y="2107504"/>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7FC4C9"/>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8" name="Freeform 7"/>
          <p:cNvSpPr/>
          <p:nvPr/>
        </p:nvSpPr>
        <p:spPr bwMode="auto">
          <a:xfrm>
            <a:off x="5495432" y="4193261"/>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7FC4C9"/>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9" name="Freeform 8"/>
          <p:cNvSpPr/>
          <p:nvPr/>
        </p:nvSpPr>
        <p:spPr bwMode="auto">
          <a:xfrm>
            <a:off x="7227593" y="3155179"/>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7FC4C9"/>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0" name="Freeform 9"/>
          <p:cNvSpPr/>
          <p:nvPr/>
        </p:nvSpPr>
        <p:spPr bwMode="auto">
          <a:xfrm>
            <a:off x="6479485" y="2107504"/>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2" name="Freeform 10"/>
          <p:cNvSpPr/>
          <p:nvPr/>
        </p:nvSpPr>
        <p:spPr bwMode="auto">
          <a:xfrm>
            <a:off x="6479483" y="4193261"/>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3" name="Rectangle 11"/>
          <p:cNvSpPr>
            <a:spLocks noChangeArrowheads="1"/>
          </p:cNvSpPr>
          <p:nvPr/>
        </p:nvSpPr>
        <p:spPr bwMode="auto">
          <a:xfrm>
            <a:off x="5777412" y="3362411"/>
            <a:ext cx="230187"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4" name="Rectangle 12"/>
          <p:cNvSpPr>
            <a:spLocks noChangeArrowheads="1"/>
          </p:cNvSpPr>
          <p:nvPr/>
        </p:nvSpPr>
        <p:spPr bwMode="auto">
          <a:xfrm>
            <a:off x="6007600" y="3362411"/>
            <a:ext cx="232106"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5" name="Rectangle 13"/>
          <p:cNvSpPr>
            <a:spLocks noChangeArrowheads="1"/>
          </p:cNvSpPr>
          <p:nvPr/>
        </p:nvSpPr>
        <p:spPr bwMode="auto">
          <a:xfrm>
            <a:off x="6239705" y="3362411"/>
            <a:ext cx="235943"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6" name="Rectangle 14"/>
          <p:cNvSpPr>
            <a:spLocks noChangeArrowheads="1"/>
          </p:cNvSpPr>
          <p:nvPr/>
        </p:nvSpPr>
        <p:spPr bwMode="auto">
          <a:xfrm>
            <a:off x="6475647" y="3362411"/>
            <a:ext cx="230187"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7" name="Rectangle 15"/>
          <p:cNvSpPr>
            <a:spLocks noChangeArrowheads="1"/>
          </p:cNvSpPr>
          <p:nvPr/>
        </p:nvSpPr>
        <p:spPr bwMode="auto">
          <a:xfrm>
            <a:off x="6705833" y="3362411"/>
            <a:ext cx="232106"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8" name="Rectangle 16"/>
          <p:cNvSpPr>
            <a:spLocks noChangeArrowheads="1"/>
          </p:cNvSpPr>
          <p:nvPr/>
        </p:nvSpPr>
        <p:spPr bwMode="auto">
          <a:xfrm>
            <a:off x="6937939" y="3362411"/>
            <a:ext cx="234023" cy="59484"/>
          </a:xfrm>
          <a:prstGeom prst="rect">
            <a:avLst/>
          </a:pr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19" name="Freeform 17"/>
          <p:cNvSpPr/>
          <p:nvPr/>
        </p:nvSpPr>
        <p:spPr bwMode="auto">
          <a:xfrm>
            <a:off x="5927035" y="5338796"/>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0" name="Freeform 18"/>
          <p:cNvSpPr/>
          <p:nvPr/>
        </p:nvSpPr>
        <p:spPr bwMode="auto">
          <a:xfrm>
            <a:off x="5927035" y="5488463"/>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rgbClr val="7FC4C9"/>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1" name="Freeform 19"/>
          <p:cNvSpPr/>
          <p:nvPr/>
        </p:nvSpPr>
        <p:spPr bwMode="auto">
          <a:xfrm>
            <a:off x="5927035" y="5641969"/>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rgbClr val="D981B2"/>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2" name="Freeform 20"/>
          <p:cNvSpPr/>
          <p:nvPr/>
        </p:nvSpPr>
        <p:spPr bwMode="auto">
          <a:xfrm>
            <a:off x="5927035" y="5791637"/>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rgbClr val="7FC4C9"/>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3" name="Freeform 22"/>
          <p:cNvSpPr>
            <a:spLocks noEditPoints="1"/>
          </p:cNvSpPr>
          <p:nvPr/>
        </p:nvSpPr>
        <p:spPr bwMode="auto">
          <a:xfrm>
            <a:off x="8099877" y="5061869"/>
            <a:ext cx="332204" cy="302614"/>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4" name="Freeform 24"/>
          <p:cNvSpPr>
            <a:spLocks noEditPoints="1"/>
          </p:cNvSpPr>
          <p:nvPr/>
        </p:nvSpPr>
        <p:spPr bwMode="auto">
          <a:xfrm>
            <a:off x="8151248" y="2968166"/>
            <a:ext cx="229462" cy="330022"/>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5" name="Freeform 25"/>
          <p:cNvSpPr>
            <a:spLocks noEditPoints="1"/>
          </p:cNvSpPr>
          <p:nvPr/>
        </p:nvSpPr>
        <p:spPr bwMode="auto">
          <a:xfrm>
            <a:off x="8099877" y="3999806"/>
            <a:ext cx="332204" cy="350578"/>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2800">
              <a:solidFill>
                <a:schemeClr val="bg1">
                  <a:lumMod val="50000"/>
                </a:schemeClr>
              </a:solidFill>
              <a:latin typeface="Arial"/>
              <a:ea typeface="微软雅黑"/>
              <a:sym typeface="Arial"/>
            </a:endParaRPr>
          </a:p>
        </p:txBody>
      </p:sp>
      <p:sp>
        <p:nvSpPr>
          <p:cNvPr id="26" name="Rectangle 24"/>
          <p:cNvSpPr>
            <a:spLocks noChangeArrowheads="1"/>
          </p:cNvSpPr>
          <p:nvPr/>
        </p:nvSpPr>
        <p:spPr bwMode="auto">
          <a:xfrm>
            <a:off x="8673804" y="2680720"/>
            <a:ext cx="3043168" cy="101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Arial"/>
                <a:ea typeface="微软雅黑"/>
                <a:sym typeface="Arial"/>
              </a:rPr>
              <a:t>TOPIC HEADER HERE</a:t>
            </a:r>
            <a:endParaRPr lang="zh-CN" altLang="en-US" sz="1200" dirty="0">
              <a:solidFill>
                <a:schemeClr val="bg1">
                  <a:lumMod val="50000"/>
                </a:schemeClr>
              </a:solidFill>
              <a:latin typeface="Arial"/>
              <a:ea typeface="微软雅黑"/>
              <a:sym typeface="Arial"/>
            </a:endParaRPr>
          </a:p>
          <a:p>
            <a:pPr>
              <a:lnSpc>
                <a:spcPct val="120000"/>
              </a:lnSpc>
              <a:spcBef>
                <a:spcPts val="300"/>
              </a:spcBef>
            </a:pPr>
            <a:r>
              <a:rPr lang="en-US" altLang="zh-CN" sz="1050" dirty="0">
                <a:solidFill>
                  <a:schemeClr val="bg1">
                    <a:lumMod val="50000"/>
                  </a:schemeClr>
                </a:solidFill>
                <a:latin typeface="Arial"/>
                <a:ea typeface="微软雅黑"/>
                <a:sym typeface="Aria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8673804" y="3720723"/>
            <a:ext cx="3043168" cy="101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Arial"/>
                <a:ea typeface="微软雅黑"/>
                <a:sym typeface="Arial"/>
              </a:rPr>
              <a:t>TOPIC HEADER HERE</a:t>
            </a:r>
            <a:endParaRPr lang="zh-CN" altLang="en-US" sz="1200" dirty="0">
              <a:solidFill>
                <a:schemeClr val="bg1">
                  <a:lumMod val="50000"/>
                </a:schemeClr>
              </a:solidFill>
              <a:latin typeface="Arial"/>
              <a:ea typeface="微软雅黑"/>
              <a:sym typeface="Arial"/>
            </a:endParaRPr>
          </a:p>
          <a:p>
            <a:pPr>
              <a:lnSpc>
                <a:spcPct val="120000"/>
              </a:lnSpc>
              <a:spcBef>
                <a:spcPts val="300"/>
              </a:spcBef>
            </a:pPr>
            <a:r>
              <a:rPr lang="en-US" altLang="zh-CN" sz="1050" dirty="0">
                <a:solidFill>
                  <a:schemeClr val="bg1">
                    <a:lumMod val="50000"/>
                  </a:schemeClr>
                </a:solidFill>
                <a:latin typeface="Arial"/>
                <a:ea typeface="微软雅黑"/>
                <a:sym typeface="Arial"/>
              </a:rPr>
              <a:t>We have many PowerPoint templates that has been specifically designed to help anyone that is stepping into the world of PowerPoint for the very first time. </a:t>
            </a:r>
          </a:p>
        </p:txBody>
      </p:sp>
      <p:sp>
        <p:nvSpPr>
          <p:cNvPr id="28" name="Rectangle 24"/>
          <p:cNvSpPr>
            <a:spLocks noChangeArrowheads="1"/>
          </p:cNvSpPr>
          <p:nvPr/>
        </p:nvSpPr>
        <p:spPr bwMode="auto">
          <a:xfrm>
            <a:off x="8673804" y="4763600"/>
            <a:ext cx="3043168" cy="101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Arial"/>
                <a:ea typeface="微软雅黑"/>
                <a:sym typeface="Arial"/>
              </a:rPr>
              <a:t>TOPIC HEADER HERE</a:t>
            </a:r>
            <a:endParaRPr lang="zh-CN" altLang="en-US" sz="1200" dirty="0">
              <a:solidFill>
                <a:schemeClr val="bg1">
                  <a:lumMod val="50000"/>
                </a:schemeClr>
              </a:solidFill>
              <a:latin typeface="Arial"/>
              <a:ea typeface="微软雅黑"/>
              <a:sym typeface="Arial"/>
            </a:endParaRPr>
          </a:p>
          <a:p>
            <a:pPr>
              <a:lnSpc>
                <a:spcPct val="120000"/>
              </a:lnSpc>
              <a:spcBef>
                <a:spcPts val="300"/>
              </a:spcBef>
            </a:pPr>
            <a:r>
              <a:rPr lang="en-US" altLang="zh-CN" sz="1050" dirty="0">
                <a:solidFill>
                  <a:schemeClr val="bg1">
                    <a:lumMod val="50000"/>
                  </a:schemeClr>
                </a:solidFill>
                <a:latin typeface="Arial"/>
                <a:ea typeface="微软雅黑"/>
                <a:sym typeface="Aria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599648" y="2894754"/>
            <a:ext cx="1759668"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Arial"/>
                <a:ea typeface="微软雅黑"/>
                <a:sym typeface="Arial"/>
              </a:rPr>
              <a:t>TOPIC HEADER HERE</a:t>
            </a:r>
            <a:endParaRPr lang="zh-CN" altLang="en-US" sz="1200" dirty="0">
              <a:solidFill>
                <a:schemeClr val="bg1">
                  <a:lumMod val="50000"/>
                </a:schemeClr>
              </a:solidFill>
              <a:latin typeface="Arial"/>
              <a:ea typeface="微软雅黑"/>
              <a:sym typeface="Arial"/>
            </a:endParaRPr>
          </a:p>
        </p:txBody>
      </p:sp>
      <p:sp>
        <p:nvSpPr>
          <p:cNvPr id="30" name="矩形 29"/>
          <p:cNvSpPr/>
          <p:nvPr/>
        </p:nvSpPr>
        <p:spPr>
          <a:xfrm>
            <a:off x="5599648" y="3587184"/>
            <a:ext cx="1759668" cy="850105"/>
          </a:xfrm>
          <a:prstGeom prst="rect">
            <a:avLst/>
          </a:prstGeom>
        </p:spPr>
        <p:txBody>
          <a:bodyPr wrap="square">
            <a:spAutoFit/>
          </a:bodyPr>
          <a:lstStyle/>
          <a:p>
            <a:pPr lvl="0" algn="ctr">
              <a:lnSpc>
                <a:spcPct val="120000"/>
              </a:lnSpc>
              <a:spcBef>
                <a:spcPts val="300"/>
              </a:spcBef>
            </a:pPr>
            <a:r>
              <a:rPr lang="en-US" altLang="zh-CN" sz="1050" dirty="0">
                <a:solidFill>
                  <a:schemeClr val="bg1">
                    <a:lumMod val="50000"/>
                  </a:schemeClr>
                </a:solidFill>
                <a:latin typeface="Arial"/>
                <a:ea typeface="微软雅黑"/>
                <a:sym typeface="Arial"/>
              </a:rPr>
              <a:t>We have many PowerPoint templates that has been specifically designed. </a:t>
            </a:r>
          </a:p>
        </p:txBody>
      </p:sp>
      <p:sp>
        <p:nvSpPr>
          <p:cNvPr id="31" name="矩形 30"/>
          <p:cNvSpPr/>
          <p:nvPr/>
        </p:nvSpPr>
        <p:spPr>
          <a:xfrm>
            <a:off x="692311" y="2107504"/>
            <a:ext cx="4222152" cy="4006494"/>
          </a:xfrm>
          <a:prstGeom prst="rect">
            <a:avLst/>
          </a:prstGeom>
          <a:blipFill dpi="0" rotWithShape="1">
            <a:blip r:embed="rId3" cstate="screen">
              <a:extLst>
                <a:ext uri="{28A0092B-C50C-407E-A947-70E740481C1C}">
                  <a14:useLocalDpi xmlns:a14="http://schemas.microsoft.com/office/drawing/2010/main"/>
                </a:ext>
              </a:extLst>
            </a:blip>
            <a:srcRect/>
            <a:tile tx="0" ty="0" sx="58000" sy="58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fill="hold"/>
                                        <p:tgtEl>
                                          <p:spTgt spid="31"/>
                                        </p:tgtEl>
                                        <p:attrNameLst>
                                          <p:attrName>ppt_x</p:attrName>
                                        </p:attrNameLst>
                                      </p:cBhvr>
                                      <p:tavLst>
                                        <p:tav tm="0">
                                          <p:val>
                                            <p:strVal val="#ppt_x"/>
                                          </p:val>
                                        </p:tav>
                                        <p:tav tm="100000">
                                          <p:val>
                                            <p:strVal val="#ppt_x"/>
                                          </p:val>
                                        </p:tav>
                                      </p:tavLst>
                                    </p:anim>
                                    <p:anim calcmode="lin" valueType="num">
                                      <p:cBhvr additive="base">
                                        <p:cTn id="13" dur="250" fill="hold"/>
                                        <p:tgtEl>
                                          <p:spTgt spid="31"/>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1000"/>
                                        <p:tgtEl>
                                          <p:spTgt spid="24"/>
                                        </p:tgtEl>
                                      </p:cBhvr>
                                    </p:animEffect>
                                    <p:anim calcmode="lin" valueType="num">
                                      <p:cBhvr>
                                        <p:cTn id="102" dur="1000" fill="hold"/>
                                        <p:tgtEl>
                                          <p:spTgt spid="24"/>
                                        </p:tgtEl>
                                        <p:attrNameLst>
                                          <p:attrName>ppt_x</p:attrName>
                                        </p:attrNameLst>
                                      </p:cBhvr>
                                      <p:tavLst>
                                        <p:tav tm="0">
                                          <p:val>
                                            <p:strVal val="#ppt_x"/>
                                          </p:val>
                                        </p:tav>
                                        <p:tav tm="100000">
                                          <p:val>
                                            <p:strVal val="#ppt_x"/>
                                          </p:val>
                                        </p:tav>
                                      </p:tavLst>
                                    </p:anim>
                                    <p:anim calcmode="lin" valueType="num">
                                      <p:cBhvr>
                                        <p:cTn id="103" dur="1000" fill="hold"/>
                                        <p:tgtEl>
                                          <p:spTgt spid="2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1000"/>
                                        <p:tgtEl>
                                          <p:spTgt spid="26"/>
                                        </p:tgtEl>
                                      </p:cBhvr>
                                    </p:animEffect>
                                    <p:anim calcmode="lin" valueType="num">
                                      <p:cBhvr>
                                        <p:cTn id="112" dur="1000" fill="hold"/>
                                        <p:tgtEl>
                                          <p:spTgt spid="26"/>
                                        </p:tgtEl>
                                        <p:attrNameLst>
                                          <p:attrName>ppt_x</p:attrName>
                                        </p:attrNameLst>
                                      </p:cBhvr>
                                      <p:tavLst>
                                        <p:tav tm="0">
                                          <p:val>
                                            <p:strVal val="#ppt_x"/>
                                          </p:val>
                                        </p:tav>
                                        <p:tav tm="100000">
                                          <p:val>
                                            <p:strVal val="#ppt_x"/>
                                          </p:val>
                                        </p:tav>
                                      </p:tavLst>
                                    </p:anim>
                                    <p:anim calcmode="lin" valueType="num">
                                      <p:cBhvr>
                                        <p:cTn id="113" dur="1000" fill="hold"/>
                                        <p:tgtEl>
                                          <p:spTgt spid="2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1000"/>
                                        <p:tgtEl>
                                          <p:spTgt spid="27"/>
                                        </p:tgtEl>
                                      </p:cBhvr>
                                    </p:animEffect>
                                    <p:anim calcmode="lin" valueType="num">
                                      <p:cBhvr>
                                        <p:cTn id="117" dur="1000" fill="hold"/>
                                        <p:tgtEl>
                                          <p:spTgt spid="27"/>
                                        </p:tgtEl>
                                        <p:attrNameLst>
                                          <p:attrName>ppt_x</p:attrName>
                                        </p:attrNameLst>
                                      </p:cBhvr>
                                      <p:tavLst>
                                        <p:tav tm="0">
                                          <p:val>
                                            <p:strVal val="#ppt_x"/>
                                          </p:val>
                                        </p:tav>
                                        <p:tav tm="100000">
                                          <p:val>
                                            <p:strVal val="#ppt_x"/>
                                          </p:val>
                                        </p:tav>
                                      </p:tavLst>
                                    </p:anim>
                                    <p:anim calcmode="lin" valueType="num">
                                      <p:cBhvr>
                                        <p:cTn id="118" dur="1000" fill="hold"/>
                                        <p:tgtEl>
                                          <p:spTgt spid="2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0"/>
            <a:ext cx="12190413" cy="6857107"/>
          </a:xfrm>
          <a:prstGeom prst="rect">
            <a:avLst/>
          </a:prstGeom>
        </p:spPr>
      </p:pic>
      <p:pic>
        <p:nvPicPr>
          <p:cNvPr id="194" name="图片 193"/>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 contrast="5000"/>
                    </a14:imgEffect>
                    <a14:imgEffect>
                      <a14:sharpenSoften amount="31000"/>
                    </a14:imgEffect>
                  </a14:imgLayer>
                </a14:imgProps>
              </a:ext>
              <a:ext uri="{28A0092B-C50C-407E-A947-70E740481C1C}">
                <a14:useLocalDpi xmlns:a14="http://schemas.microsoft.com/office/drawing/2010/main"/>
              </a:ext>
            </a:extLst>
          </a:blip>
          <a:stretch>
            <a:fillRect/>
          </a:stretch>
        </p:blipFill>
        <p:spPr>
          <a:xfrm>
            <a:off x="2616750" y="1065425"/>
            <a:ext cx="2411180" cy="2146032"/>
          </a:xfrm>
          <a:prstGeom prst="rect">
            <a:avLst/>
          </a:prstGeom>
        </p:spPr>
      </p:pic>
      <p:sp>
        <p:nvSpPr>
          <p:cNvPr id="168" name="18"/>
          <p:cNvSpPr>
            <a:spLocks noChangeArrowheads="1"/>
          </p:cNvSpPr>
          <p:nvPr>
            <p:custDataLst>
              <p:tags r:id="rId1"/>
            </p:custDataLst>
          </p:nvPr>
        </p:nvSpPr>
        <p:spPr bwMode="auto">
          <a:xfrm>
            <a:off x="1724314" y="2222162"/>
            <a:ext cx="8451271" cy="123110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000" dirty="0">
                <a:solidFill>
                  <a:srgbClr val="7FC4C9"/>
                </a:solidFill>
                <a:latin typeface="汉仪大宋简" pitchFamily="49" charset="-122"/>
                <a:ea typeface="汉仪大宋简" pitchFamily="49" charset="-122"/>
                <a:cs typeface="宋体" panose="02010600030101010101" pitchFamily="2" charset="-122"/>
                <a:sym typeface="Arial"/>
              </a:rPr>
              <a:t>THANKS</a:t>
            </a:r>
          </a:p>
        </p:txBody>
      </p:sp>
      <p:sp>
        <p:nvSpPr>
          <p:cNvPr id="3" name="111">
            <a:extLst>
              <a:ext uri="{FF2B5EF4-FFF2-40B4-BE49-F238E27FC236}">
                <a16:creationId xmlns:a16="http://schemas.microsoft.com/office/drawing/2014/main" id="{5DD3628B-EE4C-3704-661B-14FD409FC4D8}"/>
              </a:ext>
            </a:extLst>
          </p:cNvPr>
          <p:cNvSpPr/>
          <p:nvPr/>
        </p:nvSpPr>
        <p:spPr>
          <a:xfrm>
            <a:off x="2261113" y="3396858"/>
            <a:ext cx="7741865" cy="49730"/>
          </a:xfrm>
          <a:prstGeom prst="rect">
            <a:avLst/>
          </a:prstGeom>
          <a:solidFill>
            <a:srgbClr val="74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a:ea typeface="汉仪大宋简"/>
              <a:sym typeface="Arial"/>
            </a:endParaRPr>
          </a:p>
        </p:txBody>
      </p:sp>
      <p:grpSp>
        <p:nvGrpSpPr>
          <p:cNvPr id="4" name="组合 3">
            <a:extLst>
              <a:ext uri="{FF2B5EF4-FFF2-40B4-BE49-F238E27FC236}">
                <a16:creationId xmlns:a16="http://schemas.microsoft.com/office/drawing/2014/main" id="{2C5FAF1F-B93C-28B5-3C31-526C4327CAE7}"/>
              </a:ext>
            </a:extLst>
          </p:cNvPr>
          <p:cNvGrpSpPr/>
          <p:nvPr/>
        </p:nvGrpSpPr>
        <p:grpSpPr>
          <a:xfrm>
            <a:off x="4099620" y="4528188"/>
            <a:ext cx="3986470" cy="493395"/>
            <a:chOff x="718245" y="4425950"/>
            <a:chExt cx="3986470" cy="493395"/>
          </a:xfrm>
        </p:grpSpPr>
        <p:sp>
          <p:nvSpPr>
            <p:cNvPr id="5" name="图形">
              <a:extLst>
                <a:ext uri="{FF2B5EF4-FFF2-40B4-BE49-F238E27FC236}">
                  <a16:creationId xmlns:a16="http://schemas.microsoft.com/office/drawing/2014/main" id="{D788FA67-EF9F-1D93-B3BF-97DAAF3140DC}"/>
                </a:ext>
              </a:extLst>
            </p:cNvPr>
            <p:cNvSpPr/>
            <p:nvPr/>
          </p:nvSpPr>
          <p:spPr>
            <a:xfrm>
              <a:off x="2860675" y="4425950"/>
              <a:ext cx="1844040" cy="493395"/>
            </a:xfrm>
            <a:prstGeom prst="roundRect">
              <a:avLst>
                <a:gd name="adj" fmla="val 4819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a:latin typeface="Arial"/>
                <a:ea typeface="汉仪大宋简"/>
                <a:cs typeface="字魂58号-创中黑" panose="00000500000000000000" charset="-122"/>
                <a:sym typeface="Arial"/>
              </a:endParaRPr>
            </a:p>
          </p:txBody>
        </p:sp>
        <p:sp>
          <p:nvSpPr>
            <p:cNvPr id="6" name="图形">
              <a:extLst>
                <a:ext uri="{FF2B5EF4-FFF2-40B4-BE49-F238E27FC236}">
                  <a16:creationId xmlns:a16="http://schemas.microsoft.com/office/drawing/2014/main" id="{7CB905E4-1384-7C90-34BD-689EA9732B29}"/>
                </a:ext>
              </a:extLst>
            </p:cNvPr>
            <p:cNvSpPr/>
            <p:nvPr/>
          </p:nvSpPr>
          <p:spPr>
            <a:xfrm>
              <a:off x="724535" y="4425950"/>
              <a:ext cx="1844040" cy="493395"/>
            </a:xfrm>
            <a:prstGeom prst="roundRect">
              <a:avLst>
                <a:gd name="adj" fmla="val 48193"/>
              </a:avLst>
            </a:prstGeom>
            <a:solidFill>
              <a:srgbClr val="74A6A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noProof="0">
                <a:ln>
                  <a:noFill/>
                </a:ln>
                <a:solidFill>
                  <a:prstClr val="white"/>
                </a:solidFill>
                <a:effectLst/>
                <a:uLnTx/>
                <a:uFillTx/>
                <a:latin typeface="Arial"/>
                <a:ea typeface="汉仪大宋简"/>
                <a:cs typeface="思源黑体 CN Medium" panose="020B0600000000000000" charset="-122"/>
                <a:sym typeface="Arial"/>
              </a:endParaRPr>
            </a:p>
          </p:txBody>
        </p:sp>
        <p:sp>
          <p:nvSpPr>
            <p:cNvPr id="8" name="图形">
              <a:extLst>
                <a:ext uri="{FF2B5EF4-FFF2-40B4-BE49-F238E27FC236}">
                  <a16:creationId xmlns:a16="http://schemas.microsoft.com/office/drawing/2014/main" id="{A9957692-3F1B-5211-5843-02CFFCCCDE56}"/>
                </a:ext>
              </a:extLst>
            </p:cNvPr>
            <p:cNvSpPr txBox="1"/>
            <p:nvPr/>
          </p:nvSpPr>
          <p:spPr>
            <a:xfrm>
              <a:off x="718245" y="4497070"/>
              <a:ext cx="1872500" cy="338554"/>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noProof="0" dirty="0">
                  <a:ln>
                    <a:noFill/>
                  </a:ln>
                  <a:solidFill>
                    <a:prstClr val="white"/>
                  </a:solidFill>
                  <a:effectLst/>
                  <a:uLnTx/>
                  <a:uFillTx/>
                  <a:latin typeface="Arial"/>
                  <a:ea typeface="汉仪大宋简"/>
                  <a:cs typeface="思源黑体 CN Medium" panose="020B0600000000000000" charset="-122"/>
                  <a:sym typeface="Arial"/>
                </a:rPr>
                <a:t>www.freeppt7.com</a:t>
              </a:r>
              <a:endParaRPr lang="zh-CN" altLang="en-US" sz="1600" noProof="0" dirty="0">
                <a:ln>
                  <a:noFill/>
                </a:ln>
                <a:solidFill>
                  <a:prstClr val="white"/>
                </a:solidFill>
                <a:effectLst/>
                <a:uLnTx/>
                <a:uFillTx/>
                <a:latin typeface="Arial"/>
                <a:ea typeface="汉仪大宋简"/>
                <a:cs typeface="思源黑体 CN Medium" panose="020B0600000000000000" charset="-122"/>
                <a:sym typeface="Arial"/>
              </a:endParaRPr>
            </a:p>
          </p:txBody>
        </p:sp>
        <p:sp>
          <p:nvSpPr>
            <p:cNvPr id="9" name="图形">
              <a:extLst>
                <a:ext uri="{FF2B5EF4-FFF2-40B4-BE49-F238E27FC236}">
                  <a16:creationId xmlns:a16="http://schemas.microsoft.com/office/drawing/2014/main" id="{583AE2C7-F788-51DB-F053-DCCB2C865D24}"/>
                </a:ext>
              </a:extLst>
            </p:cNvPr>
            <p:cNvSpPr txBox="1"/>
            <p:nvPr/>
          </p:nvSpPr>
          <p:spPr>
            <a:xfrm>
              <a:off x="3095943" y="4504055"/>
              <a:ext cx="1372875" cy="338554"/>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Time </a:t>
              </a:r>
              <a:r>
                <a:rPr lang="zh-CN" altLang="en-US"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a:t>
              </a:r>
              <a:r>
                <a:rPr lang="en-US" altLang="zh-CN"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rPr>
                <a:t>202X</a:t>
              </a:r>
              <a:endParaRPr lang="zh-CN" altLang="en-US" sz="1600" noProof="0" dirty="0">
                <a:ln>
                  <a:noFill/>
                </a:ln>
                <a:solidFill>
                  <a:schemeClr val="tx1">
                    <a:lumMod val="75000"/>
                    <a:lumOff val="25000"/>
                  </a:schemeClr>
                </a:solidFill>
                <a:effectLst/>
                <a:uLnTx/>
                <a:uFillTx/>
                <a:latin typeface="Arial"/>
                <a:ea typeface="汉仪大宋简"/>
                <a:cs typeface="思源黑体 CN Medium" panose="020B0600000000000000" charset="-122"/>
                <a:sym typeface="Arial"/>
              </a:endParaRPr>
            </a:p>
          </p:txBody>
        </p:sp>
      </p:grpSp>
    </p:spTree>
    <p:extLst>
      <p:ext uri="{BB962C8B-B14F-4D97-AF65-F5344CB8AC3E}">
        <p14:creationId xmlns:p14="http://schemas.microsoft.com/office/powerpoint/2010/main" val="4018967094"/>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3"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 calcmode="lin" valueType="num">
                                      <p:cBhvr additive="base">
                                        <p:cTn id="11" dur="1000" fill="hold"/>
                                        <p:tgtEl>
                                          <p:spTgt spid="194"/>
                                        </p:tgtEl>
                                        <p:attrNameLst>
                                          <p:attrName>ppt_x</p:attrName>
                                        </p:attrNameLst>
                                      </p:cBhvr>
                                      <p:tavLst>
                                        <p:tav tm="0">
                                          <p:val>
                                            <p:strVal val="1+#ppt_w/2"/>
                                          </p:val>
                                        </p:tav>
                                        <p:tav tm="100000">
                                          <p:val>
                                            <p:strVal val="#ppt_x"/>
                                          </p:val>
                                        </p:tav>
                                      </p:tavLst>
                                    </p:anim>
                                    <p:anim calcmode="lin" valueType="num">
                                      <p:cBhvr additive="base">
                                        <p:cTn id="12" dur="1000" fill="hold"/>
                                        <p:tgtEl>
                                          <p:spTgt spid="194"/>
                                        </p:tgtEl>
                                        <p:attrNameLst>
                                          <p:attrName>ppt_y</p:attrName>
                                        </p:attrNameLst>
                                      </p:cBhvr>
                                      <p:tavLst>
                                        <p:tav tm="0">
                                          <p:val>
                                            <p:strVal val="0-#ppt_h/2"/>
                                          </p:val>
                                        </p:tav>
                                        <p:tav tm="100000">
                                          <p:val>
                                            <p:strVal val="#ppt_y"/>
                                          </p:val>
                                        </p:tav>
                                      </p:tavLst>
                                    </p:anim>
                                  </p:childTnLst>
                                </p:cTn>
                              </p:par>
                              <p:par>
                                <p:cTn id="13" presetID="30" presetClass="entr" presetSubtype="0" fill="hold" nodeType="withEffect">
                                  <p:stCondLst>
                                    <p:cond delay="25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800" decel="100000"/>
                                        <p:tgtEl>
                                          <p:spTgt spid="194"/>
                                        </p:tgtEl>
                                      </p:cBhvr>
                                    </p:animEffect>
                                    <p:anim calcmode="lin" valueType="num">
                                      <p:cBhvr>
                                        <p:cTn id="16" dur="800" decel="100000" fill="hold"/>
                                        <p:tgtEl>
                                          <p:spTgt spid="194"/>
                                        </p:tgtEl>
                                        <p:attrNameLst>
                                          <p:attrName>style.rotation</p:attrName>
                                        </p:attrNameLst>
                                      </p:cBhvr>
                                      <p:tavLst>
                                        <p:tav tm="0">
                                          <p:val>
                                            <p:fltVal val="-90"/>
                                          </p:val>
                                        </p:tav>
                                        <p:tav tm="100000">
                                          <p:val>
                                            <p:fltVal val="0"/>
                                          </p:val>
                                        </p:tav>
                                      </p:tavLst>
                                    </p:anim>
                                    <p:anim calcmode="lin" valueType="num">
                                      <p:cBhvr>
                                        <p:cTn id="17" dur="800" decel="100000" fill="hold"/>
                                        <p:tgtEl>
                                          <p:spTgt spid="194"/>
                                        </p:tgtEl>
                                        <p:attrNameLst>
                                          <p:attrName>ppt_x</p:attrName>
                                        </p:attrNameLst>
                                      </p:cBhvr>
                                      <p:tavLst>
                                        <p:tav tm="0">
                                          <p:val>
                                            <p:strVal val="#ppt_x+0.4"/>
                                          </p:val>
                                        </p:tav>
                                        <p:tav tm="100000">
                                          <p:val>
                                            <p:strVal val="#ppt_x-0.05"/>
                                          </p:val>
                                        </p:tav>
                                      </p:tavLst>
                                    </p:anim>
                                    <p:anim calcmode="lin" valueType="num">
                                      <p:cBhvr>
                                        <p:cTn id="18" dur="800" decel="100000" fill="hold"/>
                                        <p:tgtEl>
                                          <p:spTgt spid="1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4"/>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709" y="1577430"/>
            <a:ext cx="8870996" cy="3559606"/>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algn="ctr" defTabSz="914309">
                <a:defRPr/>
              </a:pPr>
              <a:r>
                <a:rPr lang="en-US" dirty="0">
                  <a:latin typeface="MS Reference Sans Serif" panose="020B0604030504040204" pitchFamily="34" charset="0"/>
                  <a:cs typeface="Arial" panose="020B0604020202020204" pitchFamily="34" charset="0"/>
                </a:rPr>
                <a:t>We respect your valuable time with </a:t>
              </a:r>
              <a:r>
                <a:rPr lang="en-US" altLang="zh-CN" dirty="0">
                  <a:latin typeface="MS Reference Sans Serif" panose="020B0604030504040204" pitchFamily="34" charset="0"/>
                  <a:cs typeface="Arial" panose="020B0604020202020204" pitchFamily="34" charset="0"/>
                </a:rPr>
                <a:t>freeppt7</a:t>
              </a:r>
              <a:r>
                <a:rPr lang="en-US" dirty="0">
                  <a:latin typeface="MS Reference Sans Serif" panose="020B0604030504040204" pitchFamily="34" charset="0"/>
                  <a:cs typeface="Arial" panose="020B0604020202020204" pitchFamily="34" charset="0"/>
                </a:rPr>
                <a:t>!</a:t>
              </a:r>
            </a:p>
            <a:p>
              <a:pPr algn="ctr" defTabSz="914309">
                <a:defRPr/>
              </a:pPr>
              <a:r>
                <a:rPr lang="en-US" dirty="0">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algn="ctr" defTabSz="914309">
                <a:defRPr/>
              </a:pPr>
              <a:r>
                <a:rPr lang="en-US" sz="1400" b="1" dirty="0">
                  <a:latin typeface="MS Reference Sans Serif" panose="020B0604030504040204" pitchFamily="34" charset="0"/>
                  <a:cs typeface="Arial" panose="020B0604020202020204" pitchFamily="34" charset="0"/>
                </a:rPr>
                <a:t>CREDIT:</a:t>
              </a:r>
              <a:r>
                <a:rPr lang="en-US" sz="1400" dirty="0">
                  <a:latin typeface="MS Reference Sans Serif" panose="020B0604030504040204" pitchFamily="34" charset="0"/>
                  <a:cs typeface="Arial" panose="020B0604020202020204" pitchFamily="34" charset="0"/>
                </a:rPr>
                <a:t> Freeppt7.com created this PowerPoint template.</a:t>
              </a:r>
            </a:p>
            <a:p>
              <a:pPr algn="ctr" defTabSz="914309">
                <a:defRPr/>
              </a:pPr>
              <a:r>
                <a:rPr lang="en-US" sz="1400" dirty="0">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algn="ctr" defTabSz="914309">
                <a:defRPr/>
              </a:pPr>
              <a:r>
                <a:rPr lang="en-US" dirty="0">
                  <a:latin typeface="MS Reference Sans Serif" panose="020B0604030504040204" pitchFamily="34" charset="0"/>
                  <a:cs typeface="Arial" panose="020B0604020202020204" pitchFamily="34" charset="0"/>
                </a:rPr>
                <a:t>Do you have a design request, please visit our </a:t>
              </a:r>
              <a:r>
                <a:rPr lang="en-US" b="1" u="sng" dirty="0">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lang="en-US" dirty="0">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1823" y="5670351"/>
            <a:ext cx="5168940" cy="46160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5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53" name="梯形 152"/>
          <p:cNvSpPr/>
          <p:nvPr/>
        </p:nvSpPr>
        <p:spPr>
          <a:xfrm rot="10800000">
            <a:off x="1437408" y="344266"/>
            <a:ext cx="2996480" cy="3737933"/>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4" name="矩形 153"/>
          <p:cNvSpPr/>
          <p:nvPr/>
        </p:nvSpPr>
        <p:spPr>
          <a:xfrm>
            <a:off x="1290171" y="2060365"/>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bg1"/>
                </a:solidFill>
                <a:latin typeface="Arial"/>
                <a:ea typeface="微软雅黑"/>
                <a:sym typeface="Arial"/>
              </a:rPr>
              <a:t>ONE</a:t>
            </a:r>
            <a:endParaRPr lang="zh-CN" altLang="en-US" sz="2000" b="1" dirty="0">
              <a:solidFill>
                <a:schemeClr val="bg1"/>
              </a:solidFill>
              <a:latin typeface="Arial"/>
              <a:ea typeface="微软雅黑"/>
              <a:sym typeface="Arial"/>
            </a:endParaRPr>
          </a:p>
        </p:txBody>
      </p:sp>
      <p:grpSp>
        <p:nvGrpSpPr>
          <p:cNvPr id="155" name="组合 154"/>
          <p:cNvGrpSpPr/>
          <p:nvPr/>
        </p:nvGrpSpPr>
        <p:grpSpPr>
          <a:xfrm>
            <a:off x="4738330" y="2639572"/>
            <a:ext cx="6375580" cy="1542015"/>
            <a:chOff x="4738330" y="2639572"/>
            <a:chExt cx="6375580" cy="1542015"/>
          </a:xfrm>
        </p:grpSpPr>
        <p:sp>
          <p:nvSpPr>
            <p:cNvPr id="156" name="矩形 155"/>
            <p:cNvSpPr/>
            <p:nvPr/>
          </p:nvSpPr>
          <p:spPr>
            <a:xfrm>
              <a:off x="4738331" y="2639572"/>
              <a:ext cx="4339650" cy="923330"/>
            </a:xfrm>
            <a:prstGeom prst="rect">
              <a:avLst/>
            </a:prstGeom>
          </p:spPr>
          <p:txBody>
            <a:bodyPr wrap="none">
              <a:spAutoFit/>
            </a:bodyPr>
            <a:lstStyle/>
            <a:p>
              <a:r>
                <a:rPr kumimoji="1" lang="en-US" altLang="zh-CN" sz="5400" b="1" dirty="0">
                  <a:solidFill>
                    <a:srgbClr val="7FC4C9"/>
                  </a:solidFill>
                  <a:latin typeface="Arial"/>
                  <a:ea typeface="微软雅黑"/>
                  <a:sym typeface="Arial"/>
                </a:rPr>
                <a:t>Add title text</a:t>
              </a:r>
              <a:endParaRPr kumimoji="1" lang="zh-CN" altLang="en-US" sz="5400" b="1" dirty="0">
                <a:solidFill>
                  <a:srgbClr val="7FC4C9"/>
                </a:solidFill>
                <a:latin typeface="Arial"/>
                <a:ea typeface="微软雅黑"/>
                <a:sym typeface="Arial"/>
              </a:endParaRPr>
            </a:p>
          </p:txBody>
        </p:sp>
        <p:sp>
          <p:nvSpPr>
            <p:cNvPr id="157" name="矩形 156"/>
            <p:cNvSpPr/>
            <p:nvPr/>
          </p:nvSpPr>
          <p:spPr>
            <a:xfrm>
              <a:off x="4738330" y="3482421"/>
              <a:ext cx="6375580" cy="699166"/>
            </a:xfrm>
            <a:prstGeom prst="rect">
              <a:avLst/>
            </a:prstGeom>
          </p:spPr>
          <p:txBody>
            <a:bodyPr wrap="square">
              <a:spAutoFit/>
            </a:bodyPr>
            <a:lstStyle/>
            <a:p>
              <a:pPr>
                <a:lnSpc>
                  <a:spcPct val="130000"/>
                </a:lnSpc>
              </a:pPr>
              <a:r>
                <a:rPr lang="en-US" altLang="zh-CN" sz="1600" dirty="0">
                  <a:solidFill>
                    <a:schemeClr val="bg1">
                      <a:lumMod val="50000"/>
                    </a:schemeClr>
                  </a:solidFill>
                  <a:latin typeface="Arial"/>
                  <a:ea typeface="微软雅黑"/>
                  <a:sym typeface="Arial"/>
                </a:rPr>
                <a:t>Click here to add text content, such as keywords, some brief introductions, etc.</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750"/>
                                        <p:tgtEl>
                                          <p:spTgt spid="15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ppt_x"/>
                                          </p:val>
                                        </p:tav>
                                        <p:tav tm="100000">
                                          <p:val>
                                            <p:strVal val="#ppt_x"/>
                                          </p:val>
                                        </p:tav>
                                      </p:tavLst>
                                    </p:anim>
                                    <p:anim calcmode="lin" valueType="num">
                                      <p:cBhvr additive="base">
                                        <p:cTn id="12" dur="500" fill="hold"/>
                                        <p:tgtEl>
                                          <p:spTgt spid="1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anim calcmode="lin" valueType="num">
                                      <p:cBhvr>
                                        <p:cTn id="17" dur="500" fill="hold"/>
                                        <p:tgtEl>
                                          <p:spTgt spid="154"/>
                                        </p:tgtEl>
                                        <p:attrNameLst>
                                          <p:attrName>ppt_x</p:attrName>
                                        </p:attrNameLst>
                                      </p:cBhvr>
                                      <p:tavLst>
                                        <p:tav tm="0">
                                          <p:val>
                                            <p:strVal val="#ppt_x"/>
                                          </p:val>
                                        </p:tav>
                                        <p:tav tm="100000">
                                          <p:val>
                                            <p:strVal val="#ppt_x"/>
                                          </p:val>
                                        </p:tav>
                                      </p:tavLst>
                                    </p:anim>
                                    <p:anim calcmode="lin" valueType="num">
                                      <p:cBhvr>
                                        <p:cTn id="18" dur="500" fill="hold"/>
                                        <p:tgtEl>
                                          <p:spTgt spid="15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44377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803711" y="2436434"/>
            <a:ext cx="10575608" cy="1986018"/>
            <a:chOff x="424908" y="1943522"/>
            <a:chExt cx="11187834" cy="2100990"/>
          </a:xfrm>
        </p:grpSpPr>
        <p:grpSp>
          <p:nvGrpSpPr>
            <p:cNvPr id="7" name="Group 2"/>
            <p:cNvGrpSpPr/>
            <p:nvPr/>
          </p:nvGrpSpPr>
          <p:grpSpPr bwMode="auto">
            <a:xfrm>
              <a:off x="424908" y="1943522"/>
              <a:ext cx="3659550" cy="2100990"/>
              <a:chOff x="0" y="0"/>
              <a:chExt cx="3888432" cy="2232248"/>
            </a:xfrm>
            <a:solidFill>
              <a:srgbClr val="F58C65"/>
            </a:solidFill>
          </p:grpSpPr>
          <p:sp>
            <p:nvSpPr>
              <p:cNvPr id="23" name="矩形 3"/>
              <p:cNvSpPr>
                <a:spLocks noChangeArrowheads="1"/>
              </p:cNvSpPr>
              <p:nvPr/>
            </p:nvSpPr>
            <p:spPr bwMode="auto">
              <a:xfrm>
                <a:off x="0" y="0"/>
                <a:ext cx="3888432" cy="2232248"/>
              </a:xfrm>
              <a:prstGeom prst="rect">
                <a:avLst/>
              </a:prstGeom>
              <a:solidFill>
                <a:srgbClr val="7FC4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600">
                  <a:solidFill>
                    <a:srgbClr val="21A3D0"/>
                  </a:solidFill>
                  <a:latin typeface="Arial"/>
                  <a:ea typeface="微软雅黑"/>
                  <a:sym typeface="Arial"/>
                </a:endParaRPr>
              </a:p>
            </p:txBody>
          </p:sp>
          <p:sp>
            <p:nvSpPr>
              <p:cNvPr id="24" name="Freeform 16"/>
              <p:cNvSpPr>
                <a:spLocks noEditPoints="1"/>
              </p:cNvSpPr>
              <p:nvPr/>
            </p:nvSpPr>
            <p:spPr bwMode="auto">
              <a:xfrm>
                <a:off x="146398" y="100657"/>
                <a:ext cx="715302" cy="775731"/>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Arial"/>
                  <a:ea typeface="微软雅黑"/>
                  <a:sym typeface="Arial"/>
                </a:endParaRPr>
              </a:p>
            </p:txBody>
          </p:sp>
        </p:grpSp>
        <p:sp>
          <p:nvSpPr>
            <p:cNvPr id="8" name="矩形 4"/>
            <p:cNvSpPr>
              <a:spLocks noChangeArrowheads="1"/>
            </p:cNvSpPr>
            <p:nvPr/>
          </p:nvSpPr>
          <p:spPr bwMode="auto">
            <a:xfrm>
              <a:off x="4187556" y="1943522"/>
              <a:ext cx="3661044" cy="2100990"/>
            </a:xfrm>
            <a:prstGeom prst="rect">
              <a:avLst/>
            </a:prstGeom>
            <a:blipFill dpi="0" rotWithShape="1">
              <a:blip r:embed="rId3" cstate="screen">
                <a:extLst>
                  <a:ext uri="{28A0092B-C50C-407E-A947-70E740481C1C}">
                    <a14:useLocalDpi xmlns:a14="http://schemas.microsoft.com/office/drawing/2010/main"/>
                  </a:ext>
                </a:extLst>
              </a:blip>
              <a:srcRect/>
              <a:tile tx="0" ty="635000" sx="38000" sy="38000" flip="none" algn="b"/>
            </a:blipFill>
            <a:ln>
              <a:noFill/>
            </a:ln>
          </p:spPr>
          <p:txBody>
            <a:bodyPr anchor="ctr"/>
            <a:lstStyle/>
            <a:p>
              <a:pPr algn="ctr"/>
              <a:endParaRPr lang="zh-CN" altLang="en-US" sz="1600">
                <a:solidFill>
                  <a:srgbClr val="21A3D0"/>
                </a:solidFill>
                <a:latin typeface="Arial"/>
                <a:ea typeface="微软雅黑"/>
                <a:sym typeface="Arial"/>
              </a:endParaRPr>
            </a:p>
          </p:txBody>
        </p:sp>
        <p:grpSp>
          <p:nvGrpSpPr>
            <p:cNvPr id="9" name="Group 11"/>
            <p:cNvGrpSpPr/>
            <p:nvPr/>
          </p:nvGrpSpPr>
          <p:grpSpPr bwMode="auto">
            <a:xfrm>
              <a:off x="7951698" y="1943522"/>
              <a:ext cx="3661044" cy="2100990"/>
              <a:chOff x="0" y="0"/>
              <a:chExt cx="3888432" cy="2232248"/>
            </a:xfrm>
            <a:solidFill>
              <a:srgbClr val="F58C65"/>
            </a:solidFill>
          </p:grpSpPr>
          <p:sp>
            <p:nvSpPr>
              <p:cNvPr id="21" name="矩形 6"/>
              <p:cNvSpPr>
                <a:spLocks noChangeArrowheads="1"/>
              </p:cNvSpPr>
              <p:nvPr/>
            </p:nvSpPr>
            <p:spPr bwMode="auto">
              <a:xfrm>
                <a:off x="0" y="0"/>
                <a:ext cx="3888432" cy="2232248"/>
              </a:xfrm>
              <a:prstGeom prst="rect">
                <a:avLst/>
              </a:prstGeom>
              <a:solidFill>
                <a:srgbClr val="D981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600">
                  <a:solidFill>
                    <a:srgbClr val="21A3D0"/>
                  </a:solidFill>
                  <a:latin typeface="Arial"/>
                  <a:ea typeface="微软雅黑"/>
                  <a:sym typeface="Arial"/>
                </a:endParaRPr>
              </a:p>
            </p:txBody>
          </p:sp>
          <p:sp>
            <p:nvSpPr>
              <p:cNvPr id="22" name="Freeform 34"/>
              <p:cNvSpPr>
                <a:spLocks noEditPoints="1"/>
              </p:cNvSpPr>
              <p:nvPr/>
            </p:nvSpPr>
            <p:spPr bwMode="auto">
              <a:xfrm>
                <a:off x="2954318" y="1304287"/>
                <a:ext cx="866775" cy="822325"/>
              </a:xfrm>
              <a:custGeom>
                <a:avLst/>
                <a:gdLst>
                  <a:gd name="T0" fmla="*/ 1071 w 1131"/>
                  <a:gd name="T1" fmla="*/ 191 h 1073"/>
                  <a:gd name="T2" fmla="*/ 821 w 1131"/>
                  <a:gd name="T3" fmla="*/ 233 h 1073"/>
                  <a:gd name="T4" fmla="*/ 818 w 1131"/>
                  <a:gd name="T5" fmla="*/ 304 h 1073"/>
                  <a:gd name="T6" fmla="*/ 916 w 1131"/>
                  <a:gd name="T7" fmla="*/ 327 h 1073"/>
                  <a:gd name="T8" fmla="*/ 934 w 1131"/>
                  <a:gd name="T9" fmla="*/ 325 h 1073"/>
                  <a:gd name="T10" fmla="*/ 1124 w 1131"/>
                  <a:gd name="T11" fmla="*/ 217 h 1073"/>
                  <a:gd name="T12" fmla="*/ 262 w 1131"/>
                  <a:gd name="T13" fmla="*/ 315 h 1073"/>
                  <a:gd name="T14" fmla="*/ 212 w 1131"/>
                  <a:gd name="T15" fmla="*/ 247 h 1073"/>
                  <a:gd name="T16" fmla="*/ 229 w 1131"/>
                  <a:gd name="T17" fmla="*/ 260 h 1073"/>
                  <a:gd name="T18" fmla="*/ 273 w 1131"/>
                  <a:gd name="T19" fmla="*/ 282 h 1073"/>
                  <a:gd name="T20" fmla="*/ 278 w 1131"/>
                  <a:gd name="T21" fmla="*/ 291 h 1073"/>
                  <a:gd name="T22" fmla="*/ 178 w 1131"/>
                  <a:gd name="T23" fmla="*/ 394 h 1073"/>
                  <a:gd name="T24" fmla="*/ 166 w 1131"/>
                  <a:gd name="T25" fmla="*/ 322 h 1073"/>
                  <a:gd name="T26" fmla="*/ 178 w 1131"/>
                  <a:gd name="T27" fmla="*/ 394 h 1073"/>
                  <a:gd name="T28" fmla="*/ 621 w 1131"/>
                  <a:gd name="T29" fmla="*/ 507 h 1073"/>
                  <a:gd name="T30" fmla="*/ 590 w 1131"/>
                  <a:gd name="T31" fmla="*/ 496 h 1073"/>
                  <a:gd name="T32" fmla="*/ 608 w 1131"/>
                  <a:gd name="T33" fmla="*/ 452 h 1073"/>
                  <a:gd name="T34" fmla="*/ 772 w 1131"/>
                  <a:gd name="T35" fmla="*/ 287 h 1073"/>
                  <a:gd name="T36" fmla="*/ 682 w 1131"/>
                  <a:gd name="T37" fmla="*/ 313 h 1073"/>
                  <a:gd name="T38" fmla="*/ 616 w 1131"/>
                  <a:gd name="T39" fmla="*/ 161 h 1073"/>
                  <a:gd name="T40" fmla="*/ 432 w 1131"/>
                  <a:gd name="T41" fmla="*/ 112 h 1073"/>
                  <a:gd name="T42" fmla="*/ 239 w 1131"/>
                  <a:gd name="T43" fmla="*/ 210 h 1073"/>
                  <a:gd name="T44" fmla="*/ 172 w 1131"/>
                  <a:gd name="T45" fmla="*/ 238 h 1073"/>
                  <a:gd name="T46" fmla="*/ 145 w 1131"/>
                  <a:gd name="T47" fmla="*/ 216 h 1073"/>
                  <a:gd name="T48" fmla="*/ 12 w 1131"/>
                  <a:gd name="T49" fmla="*/ 322 h 1073"/>
                  <a:gd name="T50" fmla="*/ 25 w 1131"/>
                  <a:gd name="T51" fmla="*/ 376 h 1073"/>
                  <a:gd name="T52" fmla="*/ 187 w 1131"/>
                  <a:gd name="T53" fmla="*/ 513 h 1073"/>
                  <a:gd name="T54" fmla="*/ 320 w 1131"/>
                  <a:gd name="T55" fmla="*/ 407 h 1073"/>
                  <a:gd name="T56" fmla="*/ 307 w 1131"/>
                  <a:gd name="T57" fmla="*/ 354 h 1073"/>
                  <a:gd name="T58" fmla="*/ 302 w 1131"/>
                  <a:gd name="T59" fmla="*/ 324 h 1073"/>
                  <a:gd name="T60" fmla="*/ 307 w 1131"/>
                  <a:gd name="T61" fmla="*/ 268 h 1073"/>
                  <a:gd name="T62" fmla="*/ 553 w 1131"/>
                  <a:gd name="T63" fmla="*/ 228 h 1073"/>
                  <a:gd name="T64" fmla="*/ 444 w 1131"/>
                  <a:gd name="T65" fmla="*/ 531 h 1073"/>
                  <a:gd name="T66" fmla="*/ 712 w 1131"/>
                  <a:gd name="T67" fmla="*/ 654 h 1073"/>
                  <a:gd name="T68" fmla="*/ 586 w 1131"/>
                  <a:gd name="T69" fmla="*/ 920 h 1073"/>
                  <a:gd name="T70" fmla="*/ 662 w 1131"/>
                  <a:gd name="T71" fmla="*/ 908 h 1073"/>
                  <a:gd name="T72" fmla="*/ 849 w 1131"/>
                  <a:gd name="T73" fmla="*/ 611 h 1073"/>
                  <a:gd name="T74" fmla="*/ 416 w 1131"/>
                  <a:gd name="T75" fmla="*/ 578 h 1073"/>
                  <a:gd name="T76" fmla="*/ 108 w 1131"/>
                  <a:gd name="T77" fmla="*/ 980 h 1073"/>
                  <a:gd name="T78" fmla="*/ 146 w 1131"/>
                  <a:gd name="T79" fmla="*/ 1073 h 1073"/>
                  <a:gd name="T80" fmla="*/ 425 w 1131"/>
                  <a:gd name="T81" fmla="*/ 828 h 1073"/>
                  <a:gd name="T82" fmla="*/ 513 w 1131"/>
                  <a:gd name="T83" fmla="*/ 624 h 1073"/>
                  <a:gd name="T84" fmla="*/ 416 w 1131"/>
                  <a:gd name="T85" fmla="*/ 578 h 1073"/>
                  <a:gd name="T86" fmla="*/ 871 w 1131"/>
                  <a:gd name="T87" fmla="*/ 154 h 1073"/>
                  <a:gd name="T88" fmla="*/ 700 w 1131"/>
                  <a:gd name="T89" fmla="*/ 6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latin typeface="Arial"/>
                  <a:ea typeface="微软雅黑"/>
                  <a:sym typeface="Arial"/>
                </a:endParaRPr>
              </a:p>
            </p:txBody>
          </p:sp>
        </p:grpSp>
        <p:grpSp>
          <p:nvGrpSpPr>
            <p:cNvPr id="10" name="Group 14"/>
            <p:cNvGrpSpPr/>
            <p:nvPr/>
          </p:nvGrpSpPr>
          <p:grpSpPr bwMode="auto">
            <a:xfrm>
              <a:off x="1185928" y="2418212"/>
              <a:ext cx="2366976" cy="1286624"/>
              <a:chOff x="0" y="0"/>
              <a:chExt cx="2514497" cy="1366816"/>
            </a:xfrm>
          </p:grpSpPr>
          <p:sp>
            <p:nvSpPr>
              <p:cNvPr id="17" name="文本框 54"/>
              <p:cNvSpPr txBox="1">
                <a:spLocks noChangeArrowheads="1"/>
              </p:cNvSpPr>
              <p:nvPr/>
            </p:nvSpPr>
            <p:spPr bwMode="auto">
              <a:xfrm>
                <a:off x="0" y="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18" name="文本框 55"/>
              <p:cNvSpPr txBox="1">
                <a:spLocks noChangeArrowheads="1"/>
              </p:cNvSpPr>
              <p:nvPr/>
            </p:nvSpPr>
            <p:spPr bwMode="auto">
              <a:xfrm>
                <a:off x="0" y="32069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19" name="文本框 56"/>
              <p:cNvSpPr txBox="1">
                <a:spLocks noChangeArrowheads="1"/>
              </p:cNvSpPr>
              <p:nvPr/>
            </p:nvSpPr>
            <p:spPr bwMode="auto">
              <a:xfrm>
                <a:off x="0" y="669844"/>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20" name="文本框 57"/>
              <p:cNvSpPr txBox="1">
                <a:spLocks noChangeArrowheads="1"/>
              </p:cNvSpPr>
              <p:nvPr/>
            </p:nvSpPr>
            <p:spPr bwMode="auto">
              <a:xfrm>
                <a:off x="0" y="98634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grpSp>
        <p:grpSp>
          <p:nvGrpSpPr>
            <p:cNvPr id="12" name="Group 29"/>
            <p:cNvGrpSpPr/>
            <p:nvPr/>
          </p:nvGrpSpPr>
          <p:grpSpPr bwMode="auto">
            <a:xfrm>
              <a:off x="8366277" y="2319464"/>
              <a:ext cx="2366976" cy="1286624"/>
              <a:chOff x="0" y="0"/>
              <a:chExt cx="2514497" cy="1366816"/>
            </a:xfrm>
          </p:grpSpPr>
          <p:sp>
            <p:nvSpPr>
              <p:cNvPr id="13" name="文本框 54"/>
              <p:cNvSpPr txBox="1">
                <a:spLocks noChangeArrowheads="1"/>
              </p:cNvSpPr>
              <p:nvPr/>
            </p:nvSpPr>
            <p:spPr bwMode="auto">
              <a:xfrm>
                <a:off x="0" y="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14" name="文本框 55"/>
              <p:cNvSpPr txBox="1">
                <a:spLocks noChangeArrowheads="1"/>
              </p:cNvSpPr>
              <p:nvPr/>
            </p:nvSpPr>
            <p:spPr bwMode="auto">
              <a:xfrm>
                <a:off x="0" y="32069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15" name="文本框 56"/>
              <p:cNvSpPr txBox="1">
                <a:spLocks noChangeArrowheads="1"/>
              </p:cNvSpPr>
              <p:nvPr/>
            </p:nvSpPr>
            <p:spPr bwMode="auto">
              <a:xfrm>
                <a:off x="0" y="669844"/>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sp>
            <p:nvSpPr>
              <p:cNvPr id="16" name="文本框 57"/>
              <p:cNvSpPr txBox="1">
                <a:spLocks noChangeArrowheads="1"/>
              </p:cNvSpPr>
              <p:nvPr/>
            </p:nvSpPr>
            <p:spPr bwMode="auto">
              <a:xfrm>
                <a:off x="0" y="986340"/>
                <a:ext cx="2514497" cy="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dirty="0">
                    <a:solidFill>
                      <a:srgbClr val="F8F8F8"/>
                    </a:solidFill>
                    <a:latin typeface="Arial"/>
                    <a:ea typeface="微软雅黑"/>
                    <a:sym typeface="Arial"/>
                  </a:rPr>
                  <a:t>Fill in the description</a:t>
                </a:r>
                <a:endParaRPr lang="zh-CN" altLang="en-US" sz="1600" dirty="0">
                  <a:solidFill>
                    <a:srgbClr val="F8F8F8"/>
                  </a:solidFill>
                  <a:latin typeface="Arial"/>
                  <a:ea typeface="微软雅黑"/>
                  <a:sym typeface="Arial"/>
                </a:endParaRPr>
              </a:p>
            </p:txBody>
          </p:sp>
        </p:grpSp>
      </p:grpSp>
      <p:sp>
        <p:nvSpPr>
          <p:cNvPr id="25" name="矩形 14"/>
          <p:cNvSpPr>
            <a:spLocks noChangeArrowheads="1"/>
          </p:cNvSpPr>
          <p:nvPr/>
        </p:nvSpPr>
        <p:spPr bwMode="auto">
          <a:xfrm>
            <a:off x="1102870" y="4707807"/>
            <a:ext cx="10276449" cy="2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600" dirty="0">
                <a:solidFill>
                  <a:schemeClr val="bg1">
                    <a:lumMod val="50000"/>
                  </a:schemeClr>
                </a:solidFill>
                <a:latin typeface="Arial"/>
                <a:ea typeface="微软雅黑"/>
                <a:sym typeface="Arial"/>
              </a:rPr>
              <a:t>Click here to add text content, such as keywords, some brief introductions, etc.</a:t>
            </a:r>
          </a:p>
        </p:txBody>
      </p:sp>
      <p:sp>
        <p:nvSpPr>
          <p:cNvPr id="26" name="矩形 15"/>
          <p:cNvSpPr>
            <a:spLocks noChangeArrowheads="1"/>
          </p:cNvSpPr>
          <p:nvPr/>
        </p:nvSpPr>
        <p:spPr bwMode="auto">
          <a:xfrm>
            <a:off x="1102870" y="4982445"/>
            <a:ext cx="10276449" cy="2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600" dirty="0">
                <a:solidFill>
                  <a:schemeClr val="bg1">
                    <a:lumMod val="50000"/>
                  </a:schemeClr>
                </a:solidFill>
                <a:latin typeface="Arial"/>
                <a:ea typeface="微软雅黑"/>
                <a:sym typeface="Arial"/>
              </a:rPr>
              <a:t>Click here to add text content, such as keywords, some brief introductions, etc.</a:t>
            </a:r>
          </a:p>
        </p:txBody>
      </p:sp>
      <p:sp>
        <p:nvSpPr>
          <p:cNvPr id="27" name="矩形 14"/>
          <p:cNvSpPr>
            <a:spLocks noChangeArrowheads="1"/>
          </p:cNvSpPr>
          <p:nvPr/>
        </p:nvSpPr>
        <p:spPr bwMode="auto">
          <a:xfrm>
            <a:off x="1102870" y="5257082"/>
            <a:ext cx="10276449" cy="2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600" dirty="0">
                <a:solidFill>
                  <a:schemeClr val="bg1">
                    <a:lumMod val="50000"/>
                  </a:schemeClr>
                </a:solidFill>
                <a:latin typeface="Arial"/>
                <a:ea typeface="微软雅黑"/>
                <a:sym typeface="Arial"/>
              </a:rPr>
              <a:t>Click here to add text content, such as keywords, some brief introductions, etc.</a:t>
            </a:r>
          </a:p>
        </p:txBody>
      </p:sp>
      <p:sp>
        <p:nvSpPr>
          <p:cNvPr id="28" name="矩形 15"/>
          <p:cNvSpPr>
            <a:spLocks noChangeArrowheads="1"/>
          </p:cNvSpPr>
          <p:nvPr/>
        </p:nvSpPr>
        <p:spPr bwMode="auto">
          <a:xfrm>
            <a:off x="1102870" y="5531720"/>
            <a:ext cx="10276449" cy="26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600" dirty="0">
                <a:solidFill>
                  <a:schemeClr val="bg1">
                    <a:lumMod val="50000"/>
                  </a:schemeClr>
                </a:solidFill>
                <a:latin typeface="Arial"/>
                <a:ea typeface="微软雅黑"/>
                <a:sym typeface="Arial"/>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50"/>
                                        <p:tgtEl>
                                          <p:spTgt spid="25"/>
                                        </p:tgtEl>
                                      </p:cBhvr>
                                    </p:animEffect>
                                    <p:anim calcmode="lin" valueType="num">
                                      <p:cBhvr>
                                        <p:cTn id="13" dur="250" fill="hold"/>
                                        <p:tgtEl>
                                          <p:spTgt spid="25"/>
                                        </p:tgtEl>
                                        <p:attrNameLst>
                                          <p:attrName>ppt_x</p:attrName>
                                        </p:attrNameLst>
                                      </p:cBhvr>
                                      <p:tavLst>
                                        <p:tav tm="0">
                                          <p:val>
                                            <p:strVal val="#ppt_x"/>
                                          </p:val>
                                        </p:tav>
                                        <p:tav tm="100000">
                                          <p:val>
                                            <p:strVal val="#ppt_x"/>
                                          </p:val>
                                        </p:tav>
                                      </p:tavLst>
                                    </p:anim>
                                    <p:anim calcmode="lin" valueType="num">
                                      <p:cBhvr>
                                        <p:cTn id="14" dur="2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50"/>
                                        <p:tgtEl>
                                          <p:spTgt spid="26"/>
                                        </p:tgtEl>
                                      </p:cBhvr>
                                    </p:animEffect>
                                    <p:anim calcmode="lin" valueType="num">
                                      <p:cBhvr>
                                        <p:cTn id="19" dur="250" fill="hold"/>
                                        <p:tgtEl>
                                          <p:spTgt spid="26"/>
                                        </p:tgtEl>
                                        <p:attrNameLst>
                                          <p:attrName>ppt_x</p:attrName>
                                        </p:attrNameLst>
                                      </p:cBhvr>
                                      <p:tavLst>
                                        <p:tav tm="0">
                                          <p:val>
                                            <p:strVal val="#ppt_x"/>
                                          </p:val>
                                        </p:tav>
                                        <p:tav tm="100000">
                                          <p:val>
                                            <p:strVal val="#ppt_x"/>
                                          </p:val>
                                        </p:tav>
                                      </p:tavLst>
                                    </p:anim>
                                    <p:anim calcmode="lin" valueType="num">
                                      <p:cBhvr>
                                        <p:cTn id="20" dur="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50"/>
                                        <p:tgtEl>
                                          <p:spTgt spid="27"/>
                                        </p:tgtEl>
                                      </p:cBhvr>
                                    </p:animEffect>
                                    <p:anim calcmode="lin" valueType="num">
                                      <p:cBhvr>
                                        <p:cTn id="25" dur="250" fill="hold"/>
                                        <p:tgtEl>
                                          <p:spTgt spid="27"/>
                                        </p:tgtEl>
                                        <p:attrNameLst>
                                          <p:attrName>ppt_x</p:attrName>
                                        </p:attrNameLst>
                                      </p:cBhvr>
                                      <p:tavLst>
                                        <p:tav tm="0">
                                          <p:val>
                                            <p:strVal val="#ppt_x"/>
                                          </p:val>
                                        </p:tav>
                                        <p:tav tm="100000">
                                          <p:val>
                                            <p:strVal val="#ppt_x"/>
                                          </p:val>
                                        </p:tav>
                                      </p:tavLst>
                                    </p:anim>
                                    <p:anim calcmode="lin" valueType="num">
                                      <p:cBhvr>
                                        <p:cTn id="26" dur="25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50"/>
                                        <p:tgtEl>
                                          <p:spTgt spid="28"/>
                                        </p:tgtEl>
                                      </p:cBhvr>
                                    </p:animEffect>
                                    <p:anim calcmode="lin" valueType="num">
                                      <p:cBhvr>
                                        <p:cTn id="31" dur="250" fill="hold"/>
                                        <p:tgtEl>
                                          <p:spTgt spid="28"/>
                                        </p:tgtEl>
                                        <p:attrNameLst>
                                          <p:attrName>ppt_x</p:attrName>
                                        </p:attrNameLst>
                                      </p:cBhvr>
                                      <p:tavLst>
                                        <p:tav tm="0">
                                          <p:val>
                                            <p:strVal val="#ppt_x"/>
                                          </p:val>
                                        </p:tav>
                                        <p:tav tm="100000">
                                          <p:val>
                                            <p:strVal val="#ppt_x"/>
                                          </p:val>
                                        </p:tav>
                                      </p:tavLst>
                                    </p:anim>
                                    <p:anim calcmode="lin" valueType="num">
                                      <p:cBhvr>
                                        <p:cTn id="32" dur="25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sp>
        <p:nvSpPr>
          <p:cNvPr id="5" name="Rectangle 22"/>
          <p:cNvSpPr/>
          <p:nvPr/>
        </p:nvSpPr>
        <p:spPr>
          <a:xfrm>
            <a:off x="7093916" y="2962865"/>
            <a:ext cx="2286000" cy="514350"/>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a:ea typeface="微软雅黑"/>
                <a:cs typeface="Open Sans" panose="020B0606030504020204" pitchFamily="34" charset="0"/>
                <a:sym typeface="Arial"/>
              </a:rPr>
              <a:t>OUR COMPANY</a:t>
            </a:r>
          </a:p>
        </p:txBody>
      </p:sp>
      <p:sp>
        <p:nvSpPr>
          <p:cNvPr id="7" name="Rectangle 23"/>
          <p:cNvSpPr/>
          <p:nvPr/>
        </p:nvSpPr>
        <p:spPr>
          <a:xfrm>
            <a:off x="9379916" y="2962865"/>
            <a:ext cx="1435126" cy="514350"/>
          </a:xfrm>
          <a:prstGeom prst="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a:ea typeface="微软雅黑"/>
                <a:cs typeface="Open Sans" panose="020B0606030504020204" pitchFamily="34" charset="0"/>
                <a:sym typeface="Arial"/>
              </a:rPr>
              <a:t>COMPETITIVE</a:t>
            </a:r>
          </a:p>
        </p:txBody>
      </p:sp>
      <p:sp>
        <p:nvSpPr>
          <p:cNvPr id="8" name="Rectangle 24"/>
          <p:cNvSpPr/>
          <p:nvPr/>
        </p:nvSpPr>
        <p:spPr>
          <a:xfrm>
            <a:off x="7103120" y="3881014"/>
            <a:ext cx="2276796" cy="2539157"/>
          </a:xfrm>
          <a:prstGeom prst="rect">
            <a:avLst/>
          </a:prstGeom>
        </p:spPr>
        <p:txBody>
          <a:bodyPr wrap="square">
            <a:spAutoFit/>
          </a:bodyPr>
          <a:lstStyle/>
          <a:p>
            <a:pPr algn="just"/>
            <a:r>
              <a:rPr lang="en-US" sz="1100" b="1" dirty="0">
                <a:solidFill>
                  <a:schemeClr val="bg1">
                    <a:lumMod val="50000"/>
                  </a:schemeClr>
                </a:solidFill>
                <a:latin typeface="Arial"/>
                <a:ea typeface="微软雅黑"/>
                <a:cs typeface="Open Sans" panose="020B0606030504020204" pitchFamily="34" charset="0"/>
                <a:sym typeface="Arial"/>
              </a:rPr>
              <a:t>OUR COMPANY</a:t>
            </a:r>
          </a:p>
          <a:p>
            <a:pPr algn="just"/>
            <a:endParaRPr lang="en-US" sz="1100" b="1" dirty="0">
              <a:solidFill>
                <a:schemeClr val="bg1">
                  <a:lumMod val="50000"/>
                </a:schemeClr>
              </a:solidFill>
              <a:latin typeface="Arial"/>
              <a:ea typeface="微软雅黑"/>
              <a:cs typeface="Open Sans" panose="020B0606030504020204" pitchFamily="34" charset="0"/>
              <a:sym typeface="Arial"/>
            </a:endParaRPr>
          </a:p>
          <a:p>
            <a:pPr algn="just"/>
            <a:r>
              <a:rPr lang="en-US" sz="1400" dirty="0">
                <a:solidFill>
                  <a:schemeClr val="bg1">
                    <a:lumMod val="50000"/>
                  </a:schemeClr>
                </a:solidFill>
                <a:latin typeface="Arial"/>
                <a:ea typeface="微软雅黑"/>
                <a:cs typeface="Open Sans" panose="020B0606030504020204" pitchFamily="34" charset="0"/>
                <a:sym typeface="Arial"/>
              </a:rPr>
              <a:t>Click here to add text content, such as keywords, some brief introductions, etc.</a:t>
            </a:r>
          </a:p>
          <a:p>
            <a:pPr algn="just"/>
            <a:endParaRPr lang="en-US" sz="1400" dirty="0">
              <a:solidFill>
                <a:schemeClr val="bg1">
                  <a:lumMod val="50000"/>
                </a:schemeClr>
              </a:solidFill>
              <a:latin typeface="Arial"/>
              <a:ea typeface="微软雅黑"/>
              <a:cs typeface="Open Sans" panose="020B0606030504020204" pitchFamily="34" charset="0"/>
              <a:sym typeface="Arial"/>
            </a:endParaRPr>
          </a:p>
          <a:p>
            <a:pPr algn="just"/>
            <a:r>
              <a:rPr lang="en-US" sz="1400" dirty="0">
                <a:solidFill>
                  <a:schemeClr val="bg1">
                    <a:lumMod val="50000"/>
                  </a:schemeClr>
                </a:solidFill>
                <a:latin typeface="Arial"/>
                <a:ea typeface="微软雅黑"/>
                <a:cs typeface="Open Sans" panose="020B0606030504020204" pitchFamily="34" charset="0"/>
                <a:sym typeface="Arial"/>
              </a:rPr>
              <a:t>Click here to add text content, such as keywords, some brief introductions, etc.</a:t>
            </a:r>
          </a:p>
          <a:p>
            <a:pPr algn="just"/>
            <a:endParaRPr lang="en-US" sz="1100" dirty="0">
              <a:solidFill>
                <a:schemeClr val="bg1">
                  <a:lumMod val="50000"/>
                </a:schemeClr>
              </a:solidFill>
              <a:latin typeface="Arial"/>
              <a:ea typeface="微软雅黑"/>
              <a:cs typeface="Open Sans" panose="020B0606030504020204" pitchFamily="34" charset="0"/>
              <a:sym typeface="Arial"/>
            </a:endParaRPr>
          </a:p>
        </p:txBody>
      </p:sp>
      <p:sp>
        <p:nvSpPr>
          <p:cNvPr id="9" name="Rectangle 25"/>
          <p:cNvSpPr/>
          <p:nvPr/>
        </p:nvSpPr>
        <p:spPr>
          <a:xfrm>
            <a:off x="9613118" y="3881014"/>
            <a:ext cx="1510268" cy="2662267"/>
          </a:xfrm>
          <a:prstGeom prst="rect">
            <a:avLst/>
          </a:prstGeom>
        </p:spPr>
        <p:txBody>
          <a:bodyPr wrap="square">
            <a:spAutoFit/>
          </a:bodyPr>
          <a:lstStyle/>
          <a:p>
            <a:pPr algn="just"/>
            <a:r>
              <a:rPr lang="en-US" sz="1100" b="1" dirty="0">
                <a:solidFill>
                  <a:schemeClr val="bg1">
                    <a:lumMod val="50000"/>
                  </a:schemeClr>
                </a:solidFill>
                <a:latin typeface="Arial"/>
                <a:ea typeface="微软雅黑"/>
                <a:cs typeface="Open Sans" panose="020B0606030504020204" pitchFamily="34" charset="0"/>
                <a:sym typeface="Arial"/>
              </a:rPr>
              <a:t>COMPETITIVE</a:t>
            </a:r>
          </a:p>
          <a:p>
            <a:pPr algn="just"/>
            <a:endParaRPr lang="en-US" sz="1100" b="1" dirty="0">
              <a:solidFill>
                <a:schemeClr val="bg1">
                  <a:lumMod val="50000"/>
                </a:schemeClr>
              </a:solidFill>
              <a:latin typeface="Arial"/>
              <a:ea typeface="微软雅黑"/>
              <a:cs typeface="Open Sans" panose="020B0606030504020204" pitchFamily="34" charset="0"/>
              <a:sym typeface="Arial"/>
            </a:endParaRPr>
          </a:p>
          <a:p>
            <a:pPr algn="just"/>
            <a:r>
              <a:rPr lang="en-US" sz="1400" dirty="0">
                <a:solidFill>
                  <a:schemeClr val="bg1">
                    <a:lumMod val="50000"/>
                  </a:schemeClr>
                </a:solidFill>
                <a:latin typeface="Arial"/>
                <a:ea typeface="微软雅黑"/>
                <a:cs typeface="Open Sans" panose="020B0606030504020204" pitchFamily="34" charset="0"/>
                <a:sym typeface="Arial"/>
              </a:rPr>
              <a:t>Click here to add text content, such as keywords, some brief introductions, etc.</a:t>
            </a:r>
          </a:p>
          <a:p>
            <a:pPr algn="just"/>
            <a:endParaRPr lang="en-US" sz="1400" dirty="0">
              <a:solidFill>
                <a:schemeClr val="bg1">
                  <a:lumMod val="50000"/>
                </a:schemeClr>
              </a:solidFill>
              <a:latin typeface="Arial"/>
              <a:ea typeface="微软雅黑"/>
              <a:cs typeface="Open Sans" panose="020B0606030504020204" pitchFamily="34" charset="0"/>
              <a:sym typeface="Arial"/>
            </a:endParaRPr>
          </a:p>
          <a:p>
            <a:pPr algn="just"/>
            <a:endParaRPr lang="en-US" sz="1100" dirty="0">
              <a:solidFill>
                <a:schemeClr val="bg1">
                  <a:lumMod val="50000"/>
                </a:schemeClr>
              </a:solidFill>
              <a:latin typeface="Arial"/>
              <a:ea typeface="微软雅黑"/>
              <a:cs typeface="Open Sans" panose="020B0606030504020204" pitchFamily="34" charset="0"/>
              <a:sym typeface="Arial"/>
            </a:endParaRPr>
          </a:p>
          <a:p>
            <a:pPr algn="just"/>
            <a:endParaRPr lang="en-US" sz="1100" dirty="0">
              <a:solidFill>
                <a:schemeClr val="bg1">
                  <a:lumMod val="50000"/>
                </a:schemeClr>
              </a:solidFill>
              <a:latin typeface="Arial"/>
              <a:ea typeface="微软雅黑"/>
              <a:cs typeface="Open Sans" panose="020B0606030504020204" pitchFamily="34" charset="0"/>
              <a:sym typeface="Arial"/>
            </a:endParaRPr>
          </a:p>
          <a:p>
            <a:pPr algn="just"/>
            <a:endParaRPr lang="en-US" sz="1100" dirty="0">
              <a:solidFill>
                <a:schemeClr val="bg1">
                  <a:lumMod val="50000"/>
                </a:schemeClr>
              </a:solidFill>
              <a:latin typeface="Arial"/>
              <a:ea typeface="微软雅黑"/>
              <a:cs typeface="Open Sans" panose="020B0606030504020204" pitchFamily="34" charset="0"/>
              <a:sym typeface="Arial"/>
            </a:endParaRPr>
          </a:p>
        </p:txBody>
      </p:sp>
      <p:sp>
        <p:nvSpPr>
          <p:cNvPr id="10" name="TextBox 25"/>
          <p:cNvSpPr txBox="1"/>
          <p:nvPr/>
        </p:nvSpPr>
        <p:spPr>
          <a:xfrm>
            <a:off x="7103120" y="2372155"/>
            <a:ext cx="1462260" cy="538609"/>
          </a:xfrm>
          <a:prstGeom prst="rect">
            <a:avLst/>
          </a:prstGeom>
          <a:noFill/>
        </p:spPr>
        <p:txBody>
          <a:bodyPr wrap="none" rtlCol="0">
            <a:spAutoFit/>
          </a:bodyPr>
          <a:lstStyle/>
          <a:p>
            <a:r>
              <a:rPr lang="en-US" b="1">
                <a:solidFill>
                  <a:schemeClr val="bg1">
                    <a:lumMod val="50000"/>
                  </a:schemeClr>
                </a:solidFill>
                <a:latin typeface="Arial"/>
                <a:ea typeface="微软雅黑"/>
                <a:cs typeface="Open Sans" panose="020B0606030504020204" pitchFamily="34" charset="0"/>
                <a:sym typeface="Arial"/>
              </a:rPr>
              <a:t>64%</a:t>
            </a:r>
          </a:p>
          <a:p>
            <a:r>
              <a:rPr lang="en-US" sz="1100">
                <a:solidFill>
                  <a:schemeClr val="bg1">
                    <a:lumMod val="50000"/>
                  </a:schemeClr>
                </a:solidFill>
                <a:latin typeface="Arial"/>
                <a:ea typeface="微软雅黑"/>
                <a:cs typeface="Open Sans" panose="020B0606030504020204" pitchFamily="34" charset="0"/>
                <a:sym typeface="Arial"/>
              </a:rPr>
              <a:t>IMPLEMENTATION</a:t>
            </a:r>
          </a:p>
        </p:txBody>
      </p:sp>
      <p:sp>
        <p:nvSpPr>
          <p:cNvPr id="12" name="TextBox 26"/>
          <p:cNvSpPr txBox="1"/>
          <p:nvPr/>
        </p:nvSpPr>
        <p:spPr>
          <a:xfrm>
            <a:off x="9379916" y="2372155"/>
            <a:ext cx="1462260" cy="538609"/>
          </a:xfrm>
          <a:prstGeom prst="rect">
            <a:avLst/>
          </a:prstGeom>
          <a:noFill/>
        </p:spPr>
        <p:txBody>
          <a:bodyPr wrap="none" rtlCol="0">
            <a:spAutoFit/>
          </a:bodyPr>
          <a:lstStyle/>
          <a:p>
            <a:r>
              <a:rPr lang="en-US" b="1" dirty="0">
                <a:solidFill>
                  <a:schemeClr val="bg1">
                    <a:lumMod val="50000"/>
                  </a:schemeClr>
                </a:solidFill>
                <a:latin typeface="Arial"/>
                <a:ea typeface="微软雅黑"/>
                <a:cs typeface="Open Sans" panose="020B0606030504020204" pitchFamily="34" charset="0"/>
                <a:sym typeface="Arial"/>
              </a:rPr>
              <a:t>30%</a:t>
            </a:r>
          </a:p>
          <a:p>
            <a:r>
              <a:rPr lang="en-US" sz="1100" dirty="0">
                <a:solidFill>
                  <a:schemeClr val="bg1">
                    <a:lumMod val="50000"/>
                  </a:schemeClr>
                </a:solidFill>
                <a:latin typeface="Arial"/>
                <a:ea typeface="微软雅黑"/>
                <a:cs typeface="Open Sans" panose="020B0606030504020204" pitchFamily="34" charset="0"/>
                <a:sym typeface="Arial"/>
              </a:rPr>
              <a:t>IMPLEMENTATION</a:t>
            </a:r>
          </a:p>
        </p:txBody>
      </p:sp>
      <p:sp>
        <p:nvSpPr>
          <p:cNvPr id="13" name="圆角矩形 17"/>
          <p:cNvSpPr/>
          <p:nvPr/>
        </p:nvSpPr>
        <p:spPr>
          <a:xfrm>
            <a:off x="1482169" y="5585867"/>
            <a:ext cx="848471" cy="520804"/>
          </a:xfrm>
          <a:prstGeom prst="round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4" name="文本框 26"/>
          <p:cNvSpPr txBox="1"/>
          <p:nvPr/>
        </p:nvSpPr>
        <p:spPr>
          <a:xfrm>
            <a:off x="1307523" y="4941690"/>
            <a:ext cx="1385829" cy="369332"/>
          </a:xfrm>
          <a:prstGeom prst="rect">
            <a:avLst/>
          </a:prstGeom>
          <a:noFill/>
          <a:effectLst/>
        </p:spPr>
        <p:txBody>
          <a:bodyPr wrap="none" rtlCol="0">
            <a:spAutoFit/>
          </a:bodyPr>
          <a:lstStyle/>
          <a:p>
            <a:r>
              <a:rPr lang="en-US" altLang="zh-CN" dirty="0">
                <a:solidFill>
                  <a:schemeClr val="bg1">
                    <a:lumMod val="50000"/>
                  </a:schemeClr>
                </a:solidFill>
                <a:latin typeface="Arial"/>
                <a:ea typeface="微软雅黑"/>
                <a:sym typeface="Arial"/>
              </a:rPr>
              <a:t>TEMPLATE</a:t>
            </a:r>
          </a:p>
        </p:txBody>
      </p:sp>
      <p:sp>
        <p:nvSpPr>
          <p:cNvPr id="15" name="文本框 27"/>
          <p:cNvSpPr txBox="1"/>
          <p:nvPr/>
        </p:nvSpPr>
        <p:spPr>
          <a:xfrm>
            <a:off x="2669793" y="4937428"/>
            <a:ext cx="1385829" cy="369332"/>
          </a:xfrm>
          <a:prstGeom prst="rect">
            <a:avLst/>
          </a:prstGeom>
          <a:noFill/>
          <a:effectLst/>
        </p:spPr>
        <p:txBody>
          <a:bodyPr wrap="none" rtlCol="0">
            <a:spAutoFit/>
          </a:bodyPr>
          <a:lstStyle/>
          <a:p>
            <a:r>
              <a:rPr lang="en-US" altLang="zh-CN" dirty="0">
                <a:solidFill>
                  <a:schemeClr val="bg1">
                    <a:lumMod val="50000"/>
                  </a:schemeClr>
                </a:solidFill>
                <a:latin typeface="Arial"/>
                <a:ea typeface="微软雅黑"/>
                <a:sym typeface="Arial"/>
              </a:rPr>
              <a:t>TEMPLATE</a:t>
            </a:r>
          </a:p>
        </p:txBody>
      </p:sp>
      <p:sp>
        <p:nvSpPr>
          <p:cNvPr id="16" name="文本框 28"/>
          <p:cNvSpPr txBox="1"/>
          <p:nvPr/>
        </p:nvSpPr>
        <p:spPr>
          <a:xfrm>
            <a:off x="4025169" y="4928485"/>
            <a:ext cx="1385829" cy="369332"/>
          </a:xfrm>
          <a:prstGeom prst="rect">
            <a:avLst/>
          </a:prstGeom>
          <a:noFill/>
          <a:effectLst/>
        </p:spPr>
        <p:txBody>
          <a:bodyPr wrap="none" rtlCol="0">
            <a:spAutoFit/>
          </a:bodyPr>
          <a:lstStyle/>
          <a:p>
            <a:r>
              <a:rPr lang="en-US" altLang="zh-CN" dirty="0">
                <a:solidFill>
                  <a:schemeClr val="bg1">
                    <a:lumMod val="50000"/>
                  </a:schemeClr>
                </a:solidFill>
                <a:latin typeface="Arial"/>
                <a:ea typeface="微软雅黑"/>
                <a:sym typeface="Arial"/>
              </a:rPr>
              <a:t>TEMPLATE</a:t>
            </a:r>
          </a:p>
        </p:txBody>
      </p:sp>
      <p:sp>
        <p:nvSpPr>
          <p:cNvPr id="17" name="文本框 29"/>
          <p:cNvSpPr txBox="1"/>
          <p:nvPr/>
        </p:nvSpPr>
        <p:spPr>
          <a:xfrm>
            <a:off x="5383729" y="4937465"/>
            <a:ext cx="1415572" cy="369332"/>
          </a:xfrm>
          <a:prstGeom prst="rect">
            <a:avLst/>
          </a:prstGeom>
          <a:noFill/>
          <a:effectLst/>
        </p:spPr>
        <p:txBody>
          <a:bodyPr wrap="square" rtlCol="0">
            <a:spAutoFit/>
          </a:bodyPr>
          <a:lstStyle/>
          <a:p>
            <a:r>
              <a:rPr lang="en-US" altLang="zh-CN" dirty="0">
                <a:solidFill>
                  <a:schemeClr val="bg1">
                    <a:lumMod val="50000"/>
                  </a:schemeClr>
                </a:solidFill>
                <a:latin typeface="Arial"/>
                <a:ea typeface="微软雅黑"/>
                <a:sym typeface="Arial"/>
              </a:rPr>
              <a:t>TEMPLATE</a:t>
            </a:r>
          </a:p>
        </p:txBody>
      </p:sp>
      <p:sp>
        <p:nvSpPr>
          <p:cNvPr id="18" name="圆角矩形 22"/>
          <p:cNvSpPr/>
          <p:nvPr/>
        </p:nvSpPr>
        <p:spPr>
          <a:xfrm>
            <a:off x="2844440" y="5588877"/>
            <a:ext cx="848471" cy="520804"/>
          </a:xfrm>
          <a:prstGeom prst="round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9" name="圆角矩形 23"/>
          <p:cNvSpPr/>
          <p:nvPr/>
        </p:nvSpPr>
        <p:spPr>
          <a:xfrm>
            <a:off x="4206711" y="5585867"/>
            <a:ext cx="848471" cy="520804"/>
          </a:xfrm>
          <a:prstGeom prst="round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0" name="圆角矩形 24"/>
          <p:cNvSpPr/>
          <p:nvPr/>
        </p:nvSpPr>
        <p:spPr>
          <a:xfrm>
            <a:off x="5568982" y="5585867"/>
            <a:ext cx="848471" cy="520804"/>
          </a:xfrm>
          <a:prstGeom prst="roundRect">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21" name="组合 20"/>
          <p:cNvGrpSpPr/>
          <p:nvPr/>
        </p:nvGrpSpPr>
        <p:grpSpPr>
          <a:xfrm>
            <a:off x="1730954" y="5709592"/>
            <a:ext cx="315240" cy="301489"/>
            <a:chOff x="1004888" y="993775"/>
            <a:chExt cx="2438400" cy="2332038"/>
          </a:xfrm>
          <a:solidFill>
            <a:srgbClr val="FEFEFE"/>
          </a:solidFill>
        </p:grpSpPr>
        <p:sp>
          <p:nvSpPr>
            <p:cNvPr id="22"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a:ea typeface="微软雅黑"/>
                <a:sym typeface="Arial"/>
              </a:endParaRPr>
            </a:p>
          </p:txBody>
        </p:sp>
        <p:sp>
          <p:nvSpPr>
            <p:cNvPr id="23"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latin typeface="Arial"/>
                <a:ea typeface="微软雅黑"/>
                <a:sym typeface="Arial"/>
              </a:endParaRPr>
            </a:p>
          </p:txBody>
        </p:sp>
      </p:grpSp>
      <p:grpSp>
        <p:nvGrpSpPr>
          <p:cNvPr id="24" name="组合 23"/>
          <p:cNvGrpSpPr>
            <a:grpSpLocks noChangeAspect="1"/>
          </p:cNvGrpSpPr>
          <p:nvPr/>
        </p:nvGrpSpPr>
        <p:grpSpPr>
          <a:xfrm>
            <a:off x="3045989" y="5697052"/>
            <a:ext cx="419852" cy="319007"/>
            <a:chOff x="4268086" y="4221191"/>
            <a:chExt cx="509646" cy="387231"/>
          </a:xfrm>
          <a:solidFill>
            <a:schemeClr val="bg1"/>
          </a:solidFill>
        </p:grpSpPr>
        <p:sp>
          <p:nvSpPr>
            <p:cNvPr id="2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a:ea typeface="微软雅黑"/>
                <a:sym typeface="Arial"/>
              </a:endParaRPr>
            </a:p>
          </p:txBody>
        </p:sp>
        <p:sp>
          <p:nvSpPr>
            <p:cNvPr id="2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latin typeface="Arial"/>
                <a:ea typeface="微软雅黑"/>
                <a:sym typeface="Arial"/>
              </a:endParaRPr>
            </a:p>
          </p:txBody>
        </p:sp>
      </p:grpSp>
      <p:grpSp>
        <p:nvGrpSpPr>
          <p:cNvPr id="27" name="组合 26"/>
          <p:cNvGrpSpPr/>
          <p:nvPr/>
        </p:nvGrpSpPr>
        <p:grpSpPr>
          <a:xfrm>
            <a:off x="5849868" y="5640185"/>
            <a:ext cx="282736" cy="361586"/>
            <a:chOff x="1605186" y="572440"/>
            <a:chExt cx="563562" cy="720725"/>
          </a:xfrm>
          <a:solidFill>
            <a:schemeClr val="bg1"/>
          </a:solidFill>
        </p:grpSpPr>
        <p:sp>
          <p:nvSpPr>
            <p:cNvPr id="28"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grpSp>
      <p:grpSp>
        <p:nvGrpSpPr>
          <p:cNvPr id="31" name="组合 30"/>
          <p:cNvGrpSpPr>
            <a:grpSpLocks noChangeAspect="1"/>
          </p:cNvGrpSpPr>
          <p:nvPr/>
        </p:nvGrpSpPr>
        <p:grpSpPr>
          <a:xfrm>
            <a:off x="4473583" y="5656202"/>
            <a:ext cx="342861" cy="383431"/>
            <a:chOff x="5999255" y="3275006"/>
            <a:chExt cx="402656" cy="450303"/>
          </a:xfrm>
          <a:solidFill>
            <a:srgbClr val="FEFEFE"/>
          </a:solidFill>
          <a:effectLst/>
        </p:grpSpPr>
        <p:sp>
          <p:nvSpPr>
            <p:cNvPr id="32"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33"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34"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35"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sp>
          <p:nvSpPr>
            <p:cNvPr id="36"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a:ea typeface="微软雅黑"/>
                <a:sym typeface="Arial"/>
              </a:endParaRPr>
            </a:p>
          </p:txBody>
        </p:sp>
      </p:grpSp>
      <p:sp>
        <p:nvSpPr>
          <p:cNvPr id="37" name="矩形 36"/>
          <p:cNvSpPr/>
          <p:nvPr/>
        </p:nvSpPr>
        <p:spPr>
          <a:xfrm>
            <a:off x="1401702" y="1975801"/>
            <a:ext cx="5100697" cy="2785057"/>
          </a:xfrm>
          <a:prstGeom prst="rect">
            <a:avLst/>
          </a:prstGeom>
          <a:blipFill dpi="0" rotWithShape="1">
            <a:blip r:embed="rId3" cstate="screen">
              <a:extLst>
                <a:ext uri="{28A0092B-C50C-407E-A947-70E740481C1C}">
                  <a14:useLocalDpi xmlns:a14="http://schemas.microsoft.com/office/drawing/2010/main"/>
                </a:ext>
              </a:extLst>
            </a:blip>
            <a:srcRect/>
            <a:tile tx="0" ty="63500" sx="42000" sy="42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anim calcmode="lin" valueType="num">
                                      <p:cBhvr>
                                        <p:cTn id="19" dur="250" fill="hold"/>
                                        <p:tgtEl>
                                          <p:spTgt spid="7"/>
                                        </p:tgtEl>
                                        <p:attrNameLst>
                                          <p:attrName>ppt_x</p:attrName>
                                        </p:attrNameLst>
                                      </p:cBhvr>
                                      <p:tavLst>
                                        <p:tav tm="0">
                                          <p:val>
                                            <p:strVal val="#ppt_x"/>
                                          </p:val>
                                        </p:tav>
                                        <p:tav tm="100000">
                                          <p:val>
                                            <p:strVal val="#ppt_x"/>
                                          </p:val>
                                        </p:tav>
                                      </p:tavLst>
                                    </p:anim>
                                    <p:anim calcmode="lin" valueType="num">
                                      <p:cBhvr>
                                        <p:cTn id="20" dur="25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50"/>
                                        <p:tgtEl>
                                          <p:spTgt spid="8"/>
                                        </p:tgtEl>
                                      </p:cBhvr>
                                    </p:animEffect>
                                    <p:anim calcmode="lin" valueType="num">
                                      <p:cBhvr>
                                        <p:cTn id="25" dur="250" fill="hold"/>
                                        <p:tgtEl>
                                          <p:spTgt spid="8"/>
                                        </p:tgtEl>
                                        <p:attrNameLst>
                                          <p:attrName>ppt_x</p:attrName>
                                        </p:attrNameLst>
                                      </p:cBhvr>
                                      <p:tavLst>
                                        <p:tav tm="0">
                                          <p:val>
                                            <p:strVal val="#ppt_x"/>
                                          </p:val>
                                        </p:tav>
                                        <p:tav tm="100000">
                                          <p:val>
                                            <p:strVal val="#ppt_x"/>
                                          </p:val>
                                        </p:tav>
                                      </p:tavLst>
                                    </p:anim>
                                    <p:anim calcmode="lin" valueType="num">
                                      <p:cBhvr>
                                        <p:cTn id="26" dur="25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anim calcmode="lin" valueType="num">
                                      <p:cBhvr>
                                        <p:cTn id="31" dur="250" fill="hold"/>
                                        <p:tgtEl>
                                          <p:spTgt spid="9"/>
                                        </p:tgtEl>
                                        <p:attrNameLst>
                                          <p:attrName>ppt_x</p:attrName>
                                        </p:attrNameLst>
                                      </p:cBhvr>
                                      <p:tavLst>
                                        <p:tav tm="0">
                                          <p:val>
                                            <p:strVal val="#ppt_x"/>
                                          </p:val>
                                        </p:tav>
                                        <p:tav tm="100000">
                                          <p:val>
                                            <p:strVal val="#ppt_x"/>
                                          </p:val>
                                        </p:tav>
                                      </p:tavLst>
                                    </p:anim>
                                    <p:anim calcmode="lin" valueType="num">
                                      <p:cBhvr>
                                        <p:cTn id="32" dur="25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50"/>
                                        <p:tgtEl>
                                          <p:spTgt spid="10"/>
                                        </p:tgtEl>
                                      </p:cBhvr>
                                    </p:animEffect>
                                    <p:anim calcmode="lin" valueType="num">
                                      <p:cBhvr>
                                        <p:cTn id="37" dur="250" fill="hold"/>
                                        <p:tgtEl>
                                          <p:spTgt spid="10"/>
                                        </p:tgtEl>
                                        <p:attrNameLst>
                                          <p:attrName>ppt_x</p:attrName>
                                        </p:attrNameLst>
                                      </p:cBhvr>
                                      <p:tavLst>
                                        <p:tav tm="0">
                                          <p:val>
                                            <p:strVal val="#ppt_x"/>
                                          </p:val>
                                        </p:tav>
                                        <p:tav tm="100000">
                                          <p:val>
                                            <p:strVal val="#ppt_x"/>
                                          </p:val>
                                        </p:tav>
                                      </p:tavLst>
                                    </p:anim>
                                    <p:anim calcmode="lin" valueType="num">
                                      <p:cBhvr>
                                        <p:cTn id="38" dur="250" fill="hold"/>
                                        <p:tgtEl>
                                          <p:spTgt spid="1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250"/>
                                        <p:tgtEl>
                                          <p:spTgt spid="12"/>
                                        </p:tgtEl>
                                      </p:cBhvr>
                                    </p:animEffect>
                                    <p:anim calcmode="lin" valueType="num">
                                      <p:cBhvr>
                                        <p:cTn id="43" dur="250" fill="hold"/>
                                        <p:tgtEl>
                                          <p:spTgt spid="12"/>
                                        </p:tgtEl>
                                        <p:attrNameLst>
                                          <p:attrName>ppt_x</p:attrName>
                                        </p:attrNameLst>
                                      </p:cBhvr>
                                      <p:tavLst>
                                        <p:tav tm="0">
                                          <p:val>
                                            <p:strVal val="#ppt_x"/>
                                          </p:val>
                                        </p:tav>
                                        <p:tav tm="100000">
                                          <p:val>
                                            <p:strVal val="#ppt_x"/>
                                          </p:val>
                                        </p:tav>
                                      </p:tavLst>
                                    </p:anim>
                                    <p:anim calcmode="lin" valueType="num">
                                      <p:cBhvr>
                                        <p:cTn id="44" dur="25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50"/>
                                        <p:tgtEl>
                                          <p:spTgt spid="13"/>
                                        </p:tgtEl>
                                      </p:cBhvr>
                                    </p:animEffect>
                                    <p:anim calcmode="lin" valueType="num">
                                      <p:cBhvr>
                                        <p:cTn id="49" dur="250" fill="hold"/>
                                        <p:tgtEl>
                                          <p:spTgt spid="13"/>
                                        </p:tgtEl>
                                        <p:attrNameLst>
                                          <p:attrName>ppt_x</p:attrName>
                                        </p:attrNameLst>
                                      </p:cBhvr>
                                      <p:tavLst>
                                        <p:tav tm="0">
                                          <p:val>
                                            <p:strVal val="#ppt_x"/>
                                          </p:val>
                                        </p:tav>
                                        <p:tav tm="100000">
                                          <p:val>
                                            <p:strVal val="#ppt_x"/>
                                          </p:val>
                                        </p:tav>
                                      </p:tavLst>
                                    </p:anim>
                                    <p:anim calcmode="lin" valueType="num">
                                      <p:cBhvr>
                                        <p:cTn id="50" dur="250" fill="hold"/>
                                        <p:tgtEl>
                                          <p:spTgt spid="1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50"/>
                                        <p:tgtEl>
                                          <p:spTgt spid="14"/>
                                        </p:tgtEl>
                                      </p:cBhvr>
                                    </p:animEffect>
                                    <p:anim calcmode="lin" valueType="num">
                                      <p:cBhvr>
                                        <p:cTn id="55" dur="250" fill="hold"/>
                                        <p:tgtEl>
                                          <p:spTgt spid="14"/>
                                        </p:tgtEl>
                                        <p:attrNameLst>
                                          <p:attrName>ppt_x</p:attrName>
                                        </p:attrNameLst>
                                      </p:cBhvr>
                                      <p:tavLst>
                                        <p:tav tm="0">
                                          <p:val>
                                            <p:strVal val="#ppt_x"/>
                                          </p:val>
                                        </p:tav>
                                        <p:tav tm="100000">
                                          <p:val>
                                            <p:strVal val="#ppt_x"/>
                                          </p:val>
                                        </p:tav>
                                      </p:tavLst>
                                    </p:anim>
                                    <p:anim calcmode="lin" valueType="num">
                                      <p:cBhvr>
                                        <p:cTn id="56" dur="25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250"/>
                                        <p:tgtEl>
                                          <p:spTgt spid="15"/>
                                        </p:tgtEl>
                                      </p:cBhvr>
                                    </p:animEffect>
                                    <p:anim calcmode="lin" valueType="num">
                                      <p:cBhvr>
                                        <p:cTn id="61" dur="250" fill="hold"/>
                                        <p:tgtEl>
                                          <p:spTgt spid="15"/>
                                        </p:tgtEl>
                                        <p:attrNameLst>
                                          <p:attrName>ppt_x</p:attrName>
                                        </p:attrNameLst>
                                      </p:cBhvr>
                                      <p:tavLst>
                                        <p:tav tm="0">
                                          <p:val>
                                            <p:strVal val="#ppt_x"/>
                                          </p:val>
                                        </p:tav>
                                        <p:tav tm="100000">
                                          <p:val>
                                            <p:strVal val="#ppt_x"/>
                                          </p:val>
                                        </p:tav>
                                      </p:tavLst>
                                    </p:anim>
                                    <p:anim calcmode="lin" valueType="num">
                                      <p:cBhvr>
                                        <p:cTn id="62" dur="250" fill="hold"/>
                                        <p:tgtEl>
                                          <p:spTgt spid="15"/>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50"/>
                                        <p:tgtEl>
                                          <p:spTgt spid="16"/>
                                        </p:tgtEl>
                                      </p:cBhvr>
                                    </p:animEffect>
                                    <p:anim calcmode="lin" valueType="num">
                                      <p:cBhvr>
                                        <p:cTn id="67" dur="250" fill="hold"/>
                                        <p:tgtEl>
                                          <p:spTgt spid="16"/>
                                        </p:tgtEl>
                                        <p:attrNameLst>
                                          <p:attrName>ppt_x</p:attrName>
                                        </p:attrNameLst>
                                      </p:cBhvr>
                                      <p:tavLst>
                                        <p:tav tm="0">
                                          <p:val>
                                            <p:strVal val="#ppt_x"/>
                                          </p:val>
                                        </p:tav>
                                        <p:tav tm="100000">
                                          <p:val>
                                            <p:strVal val="#ppt_x"/>
                                          </p:val>
                                        </p:tav>
                                      </p:tavLst>
                                    </p:anim>
                                    <p:anim calcmode="lin" valueType="num">
                                      <p:cBhvr>
                                        <p:cTn id="68" dur="25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42"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anim calcmode="lin" valueType="num">
                                      <p:cBhvr>
                                        <p:cTn id="73" dur="250" fill="hold"/>
                                        <p:tgtEl>
                                          <p:spTgt spid="17"/>
                                        </p:tgtEl>
                                        <p:attrNameLst>
                                          <p:attrName>ppt_x</p:attrName>
                                        </p:attrNameLst>
                                      </p:cBhvr>
                                      <p:tavLst>
                                        <p:tav tm="0">
                                          <p:val>
                                            <p:strVal val="#ppt_x"/>
                                          </p:val>
                                        </p:tav>
                                        <p:tav tm="100000">
                                          <p:val>
                                            <p:strVal val="#ppt_x"/>
                                          </p:val>
                                        </p:tav>
                                      </p:tavLst>
                                    </p:anim>
                                    <p:anim calcmode="lin" valueType="num">
                                      <p:cBhvr>
                                        <p:cTn id="74" dur="250" fill="hold"/>
                                        <p:tgtEl>
                                          <p:spTgt spid="1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50"/>
                                        <p:tgtEl>
                                          <p:spTgt spid="18"/>
                                        </p:tgtEl>
                                      </p:cBhvr>
                                    </p:animEffect>
                                    <p:anim calcmode="lin" valueType="num">
                                      <p:cBhvr>
                                        <p:cTn id="79" dur="250" fill="hold"/>
                                        <p:tgtEl>
                                          <p:spTgt spid="18"/>
                                        </p:tgtEl>
                                        <p:attrNameLst>
                                          <p:attrName>ppt_x</p:attrName>
                                        </p:attrNameLst>
                                      </p:cBhvr>
                                      <p:tavLst>
                                        <p:tav tm="0">
                                          <p:val>
                                            <p:strVal val="#ppt_x"/>
                                          </p:val>
                                        </p:tav>
                                        <p:tav tm="100000">
                                          <p:val>
                                            <p:strVal val="#ppt_x"/>
                                          </p:val>
                                        </p:tav>
                                      </p:tavLst>
                                    </p:anim>
                                    <p:anim calcmode="lin" valueType="num">
                                      <p:cBhvr>
                                        <p:cTn id="80" dur="25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42"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250"/>
                                        <p:tgtEl>
                                          <p:spTgt spid="19"/>
                                        </p:tgtEl>
                                      </p:cBhvr>
                                    </p:animEffect>
                                    <p:anim calcmode="lin" valueType="num">
                                      <p:cBhvr>
                                        <p:cTn id="85" dur="250" fill="hold"/>
                                        <p:tgtEl>
                                          <p:spTgt spid="19"/>
                                        </p:tgtEl>
                                        <p:attrNameLst>
                                          <p:attrName>ppt_x</p:attrName>
                                        </p:attrNameLst>
                                      </p:cBhvr>
                                      <p:tavLst>
                                        <p:tav tm="0">
                                          <p:val>
                                            <p:strVal val="#ppt_x"/>
                                          </p:val>
                                        </p:tav>
                                        <p:tav tm="100000">
                                          <p:val>
                                            <p:strVal val="#ppt_x"/>
                                          </p:val>
                                        </p:tav>
                                      </p:tavLst>
                                    </p:anim>
                                    <p:anim calcmode="lin" valueType="num">
                                      <p:cBhvr>
                                        <p:cTn id="86" dur="250" fill="hold"/>
                                        <p:tgtEl>
                                          <p:spTgt spid="19"/>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42"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250"/>
                                        <p:tgtEl>
                                          <p:spTgt spid="20"/>
                                        </p:tgtEl>
                                      </p:cBhvr>
                                    </p:animEffect>
                                    <p:anim calcmode="lin" valueType="num">
                                      <p:cBhvr>
                                        <p:cTn id="91" dur="250" fill="hold"/>
                                        <p:tgtEl>
                                          <p:spTgt spid="20"/>
                                        </p:tgtEl>
                                        <p:attrNameLst>
                                          <p:attrName>ppt_x</p:attrName>
                                        </p:attrNameLst>
                                      </p:cBhvr>
                                      <p:tavLst>
                                        <p:tav tm="0">
                                          <p:val>
                                            <p:strVal val="#ppt_x"/>
                                          </p:val>
                                        </p:tav>
                                        <p:tav tm="100000">
                                          <p:val>
                                            <p:strVal val="#ppt_x"/>
                                          </p:val>
                                        </p:tav>
                                      </p:tavLst>
                                    </p:anim>
                                    <p:anim calcmode="lin" valueType="num">
                                      <p:cBhvr>
                                        <p:cTn id="92" dur="250" fill="hold"/>
                                        <p:tgtEl>
                                          <p:spTgt spid="20"/>
                                        </p:tgtEl>
                                        <p:attrNameLst>
                                          <p:attrName>ppt_y</p:attrName>
                                        </p:attrNameLst>
                                      </p:cBhvr>
                                      <p:tavLst>
                                        <p:tav tm="0">
                                          <p:val>
                                            <p:strVal val="#ppt_y+.1"/>
                                          </p:val>
                                        </p:tav>
                                        <p:tav tm="100000">
                                          <p:val>
                                            <p:strVal val="#ppt_y"/>
                                          </p:val>
                                        </p:tav>
                                      </p:tavLst>
                                    </p:anim>
                                  </p:childTnLst>
                                </p:cTn>
                              </p:par>
                            </p:childTnLst>
                          </p:cTn>
                        </p:par>
                        <p:par>
                          <p:cTn id="93" fill="hold">
                            <p:stCondLst>
                              <p:cond delay="7500"/>
                            </p:stCondLst>
                            <p:childTnLst>
                              <p:par>
                                <p:cTn id="94" presetID="42"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250"/>
                                        <p:tgtEl>
                                          <p:spTgt spid="21"/>
                                        </p:tgtEl>
                                      </p:cBhvr>
                                    </p:animEffect>
                                    <p:anim calcmode="lin" valueType="num">
                                      <p:cBhvr>
                                        <p:cTn id="97" dur="250" fill="hold"/>
                                        <p:tgtEl>
                                          <p:spTgt spid="21"/>
                                        </p:tgtEl>
                                        <p:attrNameLst>
                                          <p:attrName>ppt_x</p:attrName>
                                        </p:attrNameLst>
                                      </p:cBhvr>
                                      <p:tavLst>
                                        <p:tav tm="0">
                                          <p:val>
                                            <p:strVal val="#ppt_x"/>
                                          </p:val>
                                        </p:tav>
                                        <p:tav tm="100000">
                                          <p:val>
                                            <p:strVal val="#ppt_x"/>
                                          </p:val>
                                        </p:tav>
                                      </p:tavLst>
                                    </p:anim>
                                    <p:anim calcmode="lin" valueType="num">
                                      <p:cBhvr>
                                        <p:cTn id="98" dur="250" fill="hold"/>
                                        <p:tgtEl>
                                          <p:spTgt spid="21"/>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42" presetClass="entr" presetSubtype="0"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250"/>
                                        <p:tgtEl>
                                          <p:spTgt spid="24"/>
                                        </p:tgtEl>
                                      </p:cBhvr>
                                    </p:animEffect>
                                    <p:anim calcmode="lin" valueType="num">
                                      <p:cBhvr>
                                        <p:cTn id="103" dur="250" fill="hold"/>
                                        <p:tgtEl>
                                          <p:spTgt spid="24"/>
                                        </p:tgtEl>
                                        <p:attrNameLst>
                                          <p:attrName>ppt_x</p:attrName>
                                        </p:attrNameLst>
                                      </p:cBhvr>
                                      <p:tavLst>
                                        <p:tav tm="0">
                                          <p:val>
                                            <p:strVal val="#ppt_x"/>
                                          </p:val>
                                        </p:tav>
                                        <p:tav tm="100000">
                                          <p:val>
                                            <p:strVal val="#ppt_x"/>
                                          </p:val>
                                        </p:tav>
                                      </p:tavLst>
                                    </p:anim>
                                    <p:anim calcmode="lin" valueType="num">
                                      <p:cBhvr>
                                        <p:cTn id="104" dur="250" fill="hold"/>
                                        <p:tgtEl>
                                          <p:spTgt spid="24"/>
                                        </p:tgtEl>
                                        <p:attrNameLst>
                                          <p:attrName>ppt_y</p:attrName>
                                        </p:attrNameLst>
                                      </p:cBhvr>
                                      <p:tavLst>
                                        <p:tav tm="0">
                                          <p:val>
                                            <p:strVal val="#ppt_y+.1"/>
                                          </p:val>
                                        </p:tav>
                                        <p:tav tm="100000">
                                          <p:val>
                                            <p:strVal val="#ppt_y"/>
                                          </p:val>
                                        </p:tav>
                                      </p:tavLst>
                                    </p:anim>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fade">
                                      <p:cBhvr>
                                        <p:cTn id="108" dur="250"/>
                                        <p:tgtEl>
                                          <p:spTgt spid="27"/>
                                        </p:tgtEl>
                                      </p:cBhvr>
                                    </p:animEffect>
                                    <p:anim calcmode="lin" valueType="num">
                                      <p:cBhvr>
                                        <p:cTn id="109" dur="250" fill="hold"/>
                                        <p:tgtEl>
                                          <p:spTgt spid="27"/>
                                        </p:tgtEl>
                                        <p:attrNameLst>
                                          <p:attrName>ppt_x</p:attrName>
                                        </p:attrNameLst>
                                      </p:cBhvr>
                                      <p:tavLst>
                                        <p:tav tm="0">
                                          <p:val>
                                            <p:strVal val="#ppt_x"/>
                                          </p:val>
                                        </p:tav>
                                        <p:tav tm="100000">
                                          <p:val>
                                            <p:strVal val="#ppt_x"/>
                                          </p:val>
                                        </p:tav>
                                      </p:tavLst>
                                    </p:anim>
                                    <p:anim calcmode="lin" valueType="num">
                                      <p:cBhvr>
                                        <p:cTn id="110" dur="250" fill="hold"/>
                                        <p:tgtEl>
                                          <p:spTgt spid="27"/>
                                        </p:tgtEl>
                                        <p:attrNameLst>
                                          <p:attrName>ppt_y</p:attrName>
                                        </p:attrNameLst>
                                      </p:cBhvr>
                                      <p:tavLst>
                                        <p:tav tm="0">
                                          <p:val>
                                            <p:strVal val="#ppt_y+.1"/>
                                          </p:val>
                                        </p:tav>
                                        <p:tav tm="100000">
                                          <p:val>
                                            <p:strVal val="#ppt_y"/>
                                          </p:val>
                                        </p:tav>
                                      </p:tavLst>
                                    </p:anim>
                                  </p:childTnLst>
                                </p:cTn>
                              </p:par>
                            </p:childTnLst>
                          </p:cTn>
                        </p:par>
                        <p:par>
                          <p:cTn id="111" fill="hold">
                            <p:stCondLst>
                              <p:cond delay="9000"/>
                            </p:stCondLst>
                            <p:childTnLst>
                              <p:par>
                                <p:cTn id="112" presetID="42" presetClass="entr" presetSubtype="0" fill="hold"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50"/>
                                        <p:tgtEl>
                                          <p:spTgt spid="31"/>
                                        </p:tgtEl>
                                      </p:cBhvr>
                                    </p:animEffect>
                                    <p:anim calcmode="lin" valueType="num">
                                      <p:cBhvr>
                                        <p:cTn id="115" dur="250" fill="hold"/>
                                        <p:tgtEl>
                                          <p:spTgt spid="31"/>
                                        </p:tgtEl>
                                        <p:attrNameLst>
                                          <p:attrName>ppt_x</p:attrName>
                                        </p:attrNameLst>
                                      </p:cBhvr>
                                      <p:tavLst>
                                        <p:tav tm="0">
                                          <p:val>
                                            <p:strVal val="#ppt_x"/>
                                          </p:val>
                                        </p:tav>
                                        <p:tav tm="100000">
                                          <p:val>
                                            <p:strVal val="#ppt_x"/>
                                          </p:val>
                                        </p:tav>
                                      </p:tavLst>
                                    </p:anim>
                                    <p:anim calcmode="lin" valueType="num">
                                      <p:cBhvr>
                                        <p:cTn id="116" dur="250" fill="hold"/>
                                        <p:tgtEl>
                                          <p:spTgt spid="31"/>
                                        </p:tgtEl>
                                        <p:attrNameLst>
                                          <p:attrName>ppt_y</p:attrName>
                                        </p:attrNameLst>
                                      </p:cBhvr>
                                      <p:tavLst>
                                        <p:tav tm="0">
                                          <p:val>
                                            <p:strVal val="#ppt_y+.1"/>
                                          </p:val>
                                        </p:tav>
                                        <p:tav tm="100000">
                                          <p:val>
                                            <p:strVal val="#ppt_y"/>
                                          </p:val>
                                        </p:tav>
                                      </p:tavLst>
                                    </p:anim>
                                  </p:childTnLst>
                                </p:cTn>
                              </p:par>
                            </p:childTnLst>
                          </p:cTn>
                        </p:par>
                        <p:par>
                          <p:cTn id="117" fill="hold">
                            <p:stCondLst>
                              <p:cond delay="9500"/>
                            </p:stCondLst>
                            <p:childTnLst>
                              <p:par>
                                <p:cTn id="118" presetID="2" presetClass="entr" presetSubtype="4"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additive="base">
                                        <p:cTn id="120" dur="250" fill="hold"/>
                                        <p:tgtEl>
                                          <p:spTgt spid="37"/>
                                        </p:tgtEl>
                                        <p:attrNameLst>
                                          <p:attrName>ppt_x</p:attrName>
                                        </p:attrNameLst>
                                      </p:cBhvr>
                                      <p:tavLst>
                                        <p:tav tm="0">
                                          <p:val>
                                            <p:strVal val="#ppt_x"/>
                                          </p:val>
                                        </p:tav>
                                        <p:tav tm="100000">
                                          <p:val>
                                            <p:strVal val="#ppt_x"/>
                                          </p:val>
                                        </p:tav>
                                      </p:tavLst>
                                    </p:anim>
                                    <p:anim calcmode="lin" valueType="num">
                                      <p:cBhvr additive="base">
                                        <p:cTn id="121" dur="2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2" grpId="0"/>
      <p:bldP spid="13" grpId="0" animBg="1"/>
      <p:bldP spid="14" grpId="0"/>
      <p:bldP spid="15" grpId="0"/>
      <p:bldP spid="16" grpId="0"/>
      <p:bldP spid="17" grpId="0"/>
      <p:bldP spid="18" grpId="0" animBg="1"/>
      <p:bldP spid="19" grpId="0" animBg="1"/>
      <p:bldP spid="20"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3" name="组合 2"/>
          <p:cNvGrpSpPr/>
          <p:nvPr/>
        </p:nvGrpSpPr>
        <p:grpSpPr>
          <a:xfrm>
            <a:off x="914425" y="2162629"/>
            <a:ext cx="10354180" cy="4173342"/>
            <a:chOff x="168836" y="1857829"/>
            <a:chExt cx="11290450" cy="4550714"/>
          </a:xfrm>
        </p:grpSpPr>
        <p:graphicFrame>
          <p:nvGraphicFramePr>
            <p:cNvPr id="7" name="Chart 1"/>
            <p:cNvGraphicFramePr/>
            <p:nvPr/>
          </p:nvGraphicFramePr>
          <p:xfrm>
            <a:off x="168836" y="1857829"/>
            <a:ext cx="5984957" cy="4550714"/>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12"/>
            <p:cNvSpPr/>
            <p:nvPr/>
          </p:nvSpPr>
          <p:spPr>
            <a:xfrm>
              <a:off x="6363533" y="2034016"/>
              <a:ext cx="577486" cy="577485"/>
            </a:xfrm>
            <a:prstGeom prst="roundRect">
              <a:avLst>
                <a:gd name="adj" fmla="val 50000"/>
              </a:avLst>
            </a:prstGeom>
            <a:solidFill>
              <a:srgbClr val="7FC4C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grpSp>
          <p:nvGrpSpPr>
            <p:cNvPr id="9" name="Group 14"/>
            <p:cNvGrpSpPr/>
            <p:nvPr/>
          </p:nvGrpSpPr>
          <p:grpSpPr>
            <a:xfrm>
              <a:off x="6525980" y="2237521"/>
              <a:ext cx="268756" cy="170472"/>
              <a:chOff x="6351" y="0"/>
              <a:chExt cx="490538" cy="311150"/>
            </a:xfrm>
            <a:solidFill>
              <a:schemeClr val="bg1"/>
            </a:solidFill>
          </p:grpSpPr>
          <p:sp>
            <p:nvSpPr>
              <p:cNvPr id="35"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36" name="Freeform 145"/>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37"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grpSp>
        <p:grpSp>
          <p:nvGrpSpPr>
            <p:cNvPr id="10" name="Group 31"/>
            <p:cNvGrpSpPr/>
            <p:nvPr/>
          </p:nvGrpSpPr>
          <p:grpSpPr>
            <a:xfrm>
              <a:off x="7063191" y="1857829"/>
              <a:ext cx="4396095" cy="1018242"/>
              <a:chOff x="4826000" y="920370"/>
              <a:chExt cx="3055069" cy="707628"/>
            </a:xfrm>
          </p:grpSpPr>
          <p:sp>
            <p:nvSpPr>
              <p:cNvPr id="33"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050" b="1" dirty="0">
                    <a:solidFill>
                      <a:schemeClr val="bg1">
                        <a:lumMod val="50000"/>
                      </a:schemeClr>
                    </a:solidFill>
                    <a:latin typeface="Arial"/>
                    <a:ea typeface="微软雅黑"/>
                    <a:cs typeface="Roboto condensed"/>
                    <a:sym typeface="Arial"/>
                  </a:rPr>
                  <a:t>First Section : </a:t>
                </a:r>
                <a:r>
                  <a:rPr lang="en-US" altLang="ko-KR" sz="1050" dirty="0">
                    <a:solidFill>
                      <a:schemeClr val="bg1">
                        <a:lumMod val="50000"/>
                      </a:schemeClr>
                    </a:solidFill>
                    <a:latin typeface="Arial"/>
                    <a:ea typeface="微软雅黑"/>
                    <a:cs typeface="Roboto condensed"/>
                    <a:sym typeface="Arial"/>
                  </a:rPr>
                  <a:t>dolor sit amen, consectetur adipiscing elit. Integer nec odio. Praesent lib ero. Sed cursus ante dapibus.</a:t>
                </a:r>
              </a:p>
            </p:txBody>
          </p:sp>
          <p:sp>
            <p:nvSpPr>
              <p:cNvPr id="34"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dirty="0">
                    <a:solidFill>
                      <a:schemeClr val="bg1">
                        <a:lumMod val="50000"/>
                      </a:schemeClr>
                    </a:solidFill>
                    <a:latin typeface="Arial"/>
                    <a:ea typeface="微软雅黑"/>
                    <a:cs typeface="Roboto condensed"/>
                    <a:sym typeface="Arial"/>
                  </a:rPr>
                  <a:t>Business chart 01</a:t>
                </a:r>
              </a:p>
            </p:txBody>
          </p:sp>
        </p:grpSp>
        <p:sp>
          <p:nvSpPr>
            <p:cNvPr id="12" name="Rounded Rectangle 11"/>
            <p:cNvSpPr/>
            <p:nvPr/>
          </p:nvSpPr>
          <p:spPr>
            <a:xfrm>
              <a:off x="6358878" y="3191362"/>
              <a:ext cx="577486" cy="577485"/>
            </a:xfrm>
            <a:prstGeom prst="roundRect">
              <a:avLst>
                <a:gd name="adj" fmla="val 50000"/>
              </a:avLst>
            </a:prstGeom>
            <a:solidFill>
              <a:srgbClr val="D981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grpSp>
          <p:nvGrpSpPr>
            <p:cNvPr id="13" name="Group 18"/>
            <p:cNvGrpSpPr/>
            <p:nvPr/>
          </p:nvGrpSpPr>
          <p:grpSpPr>
            <a:xfrm>
              <a:off x="6530853" y="3354175"/>
              <a:ext cx="250062" cy="250062"/>
              <a:chOff x="6350" y="4763"/>
              <a:chExt cx="492125" cy="492125"/>
            </a:xfrm>
            <a:solidFill>
              <a:schemeClr val="bg1"/>
            </a:solidFill>
          </p:grpSpPr>
          <p:sp>
            <p:nvSpPr>
              <p:cNvPr id="30"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31"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32"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grpSp>
        <p:grpSp>
          <p:nvGrpSpPr>
            <p:cNvPr id="14" name="Group 35"/>
            <p:cNvGrpSpPr/>
            <p:nvPr/>
          </p:nvGrpSpPr>
          <p:grpSpPr>
            <a:xfrm>
              <a:off x="7063191" y="3020567"/>
              <a:ext cx="4396095" cy="1018242"/>
              <a:chOff x="4826000" y="920370"/>
              <a:chExt cx="3055069" cy="707628"/>
            </a:xfrm>
          </p:grpSpPr>
          <p:sp>
            <p:nvSpPr>
              <p:cNvPr id="28"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Arial"/>
                    <a:ea typeface="微软雅黑"/>
                    <a:cs typeface="Roboto condensed"/>
                    <a:sym typeface="Arial"/>
                  </a:rPr>
                  <a:t>First Section : </a:t>
                </a:r>
                <a:r>
                  <a:rPr lang="en-US" altLang="ko-KR" sz="1100" dirty="0">
                    <a:solidFill>
                      <a:schemeClr val="bg1">
                        <a:lumMod val="50000"/>
                      </a:schemeClr>
                    </a:solidFill>
                    <a:latin typeface="Arial"/>
                    <a:ea typeface="微软雅黑"/>
                    <a:cs typeface="Roboto condensed"/>
                    <a:sym typeface="Arial"/>
                  </a:rPr>
                  <a:t>dolor sit amen, consectetur adipiscing elit. Integer nec odio. Praesent lib ero. Sed cursus ante dapibus.</a:t>
                </a:r>
              </a:p>
            </p:txBody>
          </p:sp>
          <p:sp>
            <p:nvSpPr>
              <p:cNvPr id="29"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dirty="0">
                    <a:solidFill>
                      <a:schemeClr val="bg1">
                        <a:lumMod val="50000"/>
                      </a:schemeClr>
                    </a:solidFill>
                    <a:latin typeface="Arial"/>
                    <a:ea typeface="微软雅黑"/>
                    <a:cs typeface="Roboto condensed"/>
                    <a:sym typeface="Arial"/>
                  </a:rPr>
                  <a:t>Business chart 01</a:t>
                </a:r>
              </a:p>
            </p:txBody>
          </p:sp>
        </p:grpSp>
        <p:sp>
          <p:nvSpPr>
            <p:cNvPr id="15" name="Rounded Rectangle 10"/>
            <p:cNvSpPr/>
            <p:nvPr/>
          </p:nvSpPr>
          <p:spPr>
            <a:xfrm>
              <a:off x="6363193" y="4348708"/>
              <a:ext cx="577486" cy="577485"/>
            </a:xfrm>
            <a:prstGeom prst="roundRect">
              <a:avLst>
                <a:gd name="adj" fmla="val 50000"/>
              </a:avLst>
            </a:prstGeom>
            <a:solidFill>
              <a:srgbClr val="7FC4C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sp>
          <p:nvSpPr>
            <p:cNvPr id="16" name="Freeform 53"/>
            <p:cNvSpPr>
              <a:spLocks noEditPoints="1"/>
            </p:cNvSpPr>
            <p:nvPr/>
          </p:nvSpPr>
          <p:spPr bwMode="auto">
            <a:xfrm>
              <a:off x="6553340" y="4514851"/>
              <a:ext cx="210026" cy="234162"/>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2800">
                <a:latin typeface="Arial"/>
                <a:cs typeface="Roboto condensed"/>
                <a:sym typeface="Arial"/>
              </a:endParaRPr>
            </a:p>
          </p:txBody>
        </p:sp>
        <p:grpSp>
          <p:nvGrpSpPr>
            <p:cNvPr id="17" name="Group 38"/>
            <p:cNvGrpSpPr/>
            <p:nvPr/>
          </p:nvGrpSpPr>
          <p:grpSpPr>
            <a:xfrm>
              <a:off x="7063191" y="4183305"/>
              <a:ext cx="4396095" cy="1018242"/>
              <a:chOff x="4826000" y="920370"/>
              <a:chExt cx="3055069" cy="707628"/>
            </a:xfrm>
          </p:grpSpPr>
          <p:sp>
            <p:nvSpPr>
              <p:cNvPr id="26"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Arial"/>
                    <a:ea typeface="微软雅黑"/>
                    <a:cs typeface="Roboto condensed"/>
                    <a:sym typeface="Arial"/>
                  </a:rPr>
                  <a:t>First Section : </a:t>
                </a:r>
                <a:r>
                  <a:rPr lang="en-US" altLang="ko-KR" sz="1100" dirty="0">
                    <a:solidFill>
                      <a:schemeClr val="bg1">
                        <a:lumMod val="50000"/>
                      </a:schemeClr>
                    </a:solidFill>
                    <a:latin typeface="Arial"/>
                    <a:ea typeface="微软雅黑"/>
                    <a:cs typeface="Roboto condensed"/>
                    <a:sym typeface="Arial"/>
                  </a:rPr>
                  <a:t>dolor sit amen, consectetur adipiscing elit. Integer nec odio. Praesent lib ero. Sed cursus ante dapibus.</a:t>
                </a:r>
              </a:p>
            </p:txBody>
          </p:sp>
          <p:sp>
            <p:nvSpPr>
              <p:cNvPr id="27"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dirty="0">
                    <a:solidFill>
                      <a:schemeClr val="bg1">
                        <a:lumMod val="50000"/>
                      </a:schemeClr>
                    </a:solidFill>
                    <a:latin typeface="Arial"/>
                    <a:ea typeface="微软雅黑"/>
                    <a:cs typeface="Roboto condensed"/>
                    <a:sym typeface="Arial"/>
                  </a:rPr>
                  <a:t>Business chart 01</a:t>
                </a:r>
              </a:p>
            </p:txBody>
          </p:sp>
        </p:grpSp>
        <p:sp>
          <p:nvSpPr>
            <p:cNvPr id="18" name="Rounded Rectangle 13"/>
            <p:cNvSpPr/>
            <p:nvPr/>
          </p:nvSpPr>
          <p:spPr>
            <a:xfrm>
              <a:off x="6375997" y="5506055"/>
              <a:ext cx="577486" cy="577485"/>
            </a:xfrm>
            <a:prstGeom prst="roundRect">
              <a:avLst>
                <a:gd name="adj" fmla="val 50000"/>
              </a:avLst>
            </a:prstGeom>
            <a:solidFill>
              <a:srgbClr val="D981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Arial"/>
                <a:ea typeface="微软雅黑"/>
                <a:cs typeface="Roboto condensed"/>
                <a:sym typeface="Arial"/>
              </a:endParaRPr>
            </a:p>
          </p:txBody>
        </p:sp>
        <p:grpSp>
          <p:nvGrpSpPr>
            <p:cNvPr id="19" name="Group 22"/>
            <p:cNvGrpSpPr/>
            <p:nvPr/>
          </p:nvGrpSpPr>
          <p:grpSpPr>
            <a:xfrm>
              <a:off x="6546764" y="5686581"/>
              <a:ext cx="247972" cy="244023"/>
              <a:chOff x="6297613" y="1392238"/>
              <a:chExt cx="498475" cy="490537"/>
            </a:xfrm>
            <a:solidFill>
              <a:schemeClr val="bg1"/>
            </a:solidFill>
          </p:grpSpPr>
          <p:sp>
            <p:nvSpPr>
              <p:cNvPr id="23" name="Freeform 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24"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sp>
            <p:nvSpPr>
              <p:cNvPr id="25" name="Freeform 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Arial"/>
                  <a:ea typeface="微软雅黑"/>
                  <a:cs typeface="Roboto condensed"/>
                  <a:sym typeface="Arial"/>
                </a:endParaRPr>
              </a:p>
            </p:txBody>
          </p:sp>
        </p:grpSp>
        <p:grpSp>
          <p:nvGrpSpPr>
            <p:cNvPr id="20" name="Group 41"/>
            <p:cNvGrpSpPr/>
            <p:nvPr/>
          </p:nvGrpSpPr>
          <p:grpSpPr>
            <a:xfrm>
              <a:off x="7063191" y="5346044"/>
              <a:ext cx="4396095" cy="1018242"/>
              <a:chOff x="4826000" y="920370"/>
              <a:chExt cx="3055069" cy="707628"/>
            </a:xfrm>
          </p:grpSpPr>
          <p:sp>
            <p:nvSpPr>
              <p:cNvPr id="21"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Arial"/>
                    <a:ea typeface="微软雅黑"/>
                    <a:cs typeface="Roboto condensed"/>
                    <a:sym typeface="Arial"/>
                  </a:rPr>
                  <a:t>First Section : </a:t>
                </a:r>
                <a:r>
                  <a:rPr lang="en-US" altLang="ko-KR" sz="1100" dirty="0">
                    <a:solidFill>
                      <a:schemeClr val="bg1">
                        <a:lumMod val="50000"/>
                      </a:schemeClr>
                    </a:solidFill>
                    <a:latin typeface="Arial"/>
                    <a:ea typeface="微软雅黑"/>
                    <a:cs typeface="Roboto condensed"/>
                    <a:sym typeface="Arial"/>
                  </a:rPr>
                  <a:t>dolor sit amen, consectetur adipiscing elit. Integer nec odio. Praesent lib ero. Sed cursus ante dapibus.</a:t>
                </a:r>
              </a:p>
            </p:txBody>
          </p:sp>
          <p:sp>
            <p:nvSpPr>
              <p:cNvPr id="22"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dirty="0">
                    <a:solidFill>
                      <a:schemeClr val="bg1">
                        <a:lumMod val="50000"/>
                      </a:schemeClr>
                    </a:solidFill>
                    <a:latin typeface="Arial"/>
                    <a:ea typeface="微软雅黑"/>
                    <a:cs typeface="Roboto condensed"/>
                    <a:sym typeface="Arial"/>
                  </a:rPr>
                  <a:t>Business chart 01</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grpSp>
        <p:nvGrpSpPr>
          <p:cNvPr id="5" name="组合 4"/>
          <p:cNvGrpSpPr/>
          <p:nvPr/>
        </p:nvGrpSpPr>
        <p:grpSpPr>
          <a:xfrm>
            <a:off x="949302" y="2109546"/>
            <a:ext cx="10304998" cy="2995568"/>
            <a:chOff x="731588" y="2036975"/>
            <a:chExt cx="10304998" cy="2995568"/>
          </a:xfrm>
        </p:grpSpPr>
        <p:sp>
          <p:nvSpPr>
            <p:cNvPr id="7" name="矩形 10"/>
            <p:cNvSpPr>
              <a:spLocks noChangeArrowheads="1"/>
            </p:cNvSpPr>
            <p:nvPr/>
          </p:nvSpPr>
          <p:spPr bwMode="auto">
            <a:xfrm>
              <a:off x="731588" y="2036975"/>
              <a:ext cx="3326682" cy="2243437"/>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dirty="0">
                <a:solidFill>
                  <a:srgbClr val="FFFFFF"/>
                </a:solidFill>
                <a:latin typeface="Arial"/>
                <a:ea typeface="微软雅黑"/>
                <a:sym typeface="Arial"/>
              </a:endParaRPr>
            </a:p>
          </p:txBody>
        </p:sp>
        <p:sp>
          <p:nvSpPr>
            <p:cNvPr id="8" name="圆角矩形 14"/>
            <p:cNvSpPr/>
            <p:nvPr/>
          </p:nvSpPr>
          <p:spPr bwMode="auto">
            <a:xfrm>
              <a:off x="731588" y="4314452"/>
              <a:ext cx="3326682" cy="718091"/>
            </a:xfrm>
            <a:prstGeom prst="roundRect">
              <a:avLst>
                <a:gd name="adj" fmla="val 0"/>
              </a:avLst>
            </a:prstGeom>
            <a:solidFill>
              <a:srgbClr val="7FC4C9"/>
            </a:solidFill>
            <a:ln>
              <a:no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Arial"/>
                <a:ea typeface="微软雅黑"/>
                <a:sym typeface="Arial"/>
              </a:endParaRPr>
            </a:p>
          </p:txBody>
        </p:sp>
        <p:sp>
          <p:nvSpPr>
            <p:cNvPr id="9" name="矩形 87"/>
            <p:cNvSpPr>
              <a:spLocks noChangeArrowheads="1"/>
            </p:cNvSpPr>
            <p:nvPr/>
          </p:nvSpPr>
          <p:spPr bwMode="auto">
            <a:xfrm>
              <a:off x="762665" y="4377381"/>
              <a:ext cx="3264530" cy="58476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p:txBody>
        </p:sp>
        <p:sp>
          <p:nvSpPr>
            <p:cNvPr id="10" name="矩形 10"/>
            <p:cNvSpPr>
              <a:spLocks noChangeArrowheads="1"/>
            </p:cNvSpPr>
            <p:nvPr/>
          </p:nvSpPr>
          <p:spPr bwMode="auto">
            <a:xfrm>
              <a:off x="4220746" y="2036975"/>
              <a:ext cx="3326682" cy="224343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Arial"/>
                <a:ea typeface="微软雅黑"/>
                <a:sym typeface="Arial"/>
              </a:endParaRPr>
            </a:p>
          </p:txBody>
        </p:sp>
        <p:sp>
          <p:nvSpPr>
            <p:cNvPr id="12" name="圆角矩形 14"/>
            <p:cNvSpPr/>
            <p:nvPr/>
          </p:nvSpPr>
          <p:spPr bwMode="auto">
            <a:xfrm>
              <a:off x="4220746" y="4314452"/>
              <a:ext cx="3326682" cy="718091"/>
            </a:xfrm>
            <a:prstGeom prst="roundRect">
              <a:avLst>
                <a:gd name="adj" fmla="val 0"/>
              </a:avLst>
            </a:prstGeom>
            <a:solidFill>
              <a:srgbClr val="D981B2"/>
            </a:solidFill>
            <a:ln>
              <a:no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Arial"/>
                <a:ea typeface="微软雅黑"/>
                <a:sym typeface="Arial"/>
              </a:endParaRPr>
            </a:p>
          </p:txBody>
        </p:sp>
        <p:sp>
          <p:nvSpPr>
            <p:cNvPr id="13" name="矩形 87"/>
            <p:cNvSpPr>
              <a:spLocks noChangeArrowheads="1"/>
            </p:cNvSpPr>
            <p:nvPr/>
          </p:nvSpPr>
          <p:spPr bwMode="auto">
            <a:xfrm>
              <a:off x="4251823" y="4377381"/>
              <a:ext cx="3264530" cy="58476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p:txBody>
        </p:sp>
        <p:sp>
          <p:nvSpPr>
            <p:cNvPr id="14" name="矩形 10"/>
            <p:cNvSpPr>
              <a:spLocks noChangeArrowheads="1"/>
            </p:cNvSpPr>
            <p:nvPr/>
          </p:nvSpPr>
          <p:spPr bwMode="auto">
            <a:xfrm>
              <a:off x="7709904" y="2036975"/>
              <a:ext cx="3326682" cy="2243437"/>
            </a:xfrm>
            <a:prstGeom prst="rect">
              <a:avLst/>
            </a:prstGeom>
            <a:blipFill dpi="0" rotWithShape="1">
              <a:blip r:embed="rId5" cstate="screen">
                <a:extLst>
                  <a:ext uri="{28A0092B-C50C-407E-A947-70E740481C1C}">
                    <a14:useLocalDpi xmlns:a14="http://schemas.microsoft.com/office/drawing/2010/main"/>
                  </a:ext>
                </a:extLst>
              </a:blip>
              <a:srcRect/>
              <a:tile tx="0" ty="63500" sx="38000" sy="38000" flip="none" algn="ctr"/>
            </a:blipFill>
            <a:ln>
              <a:noFill/>
            </a:ln>
          </p:spPr>
          <p:txBody>
            <a:bodyPr anchor="ctr"/>
            <a:lstStyle/>
            <a:p>
              <a:pPr algn="ctr" eaLnBrk="1" hangingPunct="1">
                <a:buFont typeface="Arial" panose="020B0604020202020204" pitchFamily="34" charset="0"/>
                <a:buNone/>
              </a:pPr>
              <a:endParaRPr lang="zh-CN" altLang="en-US" dirty="0">
                <a:solidFill>
                  <a:srgbClr val="FFFFFF"/>
                </a:solidFill>
                <a:latin typeface="Arial"/>
                <a:ea typeface="微软雅黑"/>
                <a:sym typeface="Arial"/>
              </a:endParaRPr>
            </a:p>
          </p:txBody>
        </p:sp>
        <p:sp>
          <p:nvSpPr>
            <p:cNvPr id="15" name="圆角矩形 14"/>
            <p:cNvSpPr/>
            <p:nvPr/>
          </p:nvSpPr>
          <p:spPr bwMode="auto">
            <a:xfrm>
              <a:off x="7709904" y="4314452"/>
              <a:ext cx="3326682" cy="718091"/>
            </a:xfrm>
            <a:prstGeom prst="roundRect">
              <a:avLst>
                <a:gd name="adj" fmla="val 0"/>
              </a:avLst>
            </a:prstGeom>
            <a:solidFill>
              <a:srgbClr val="7FC4C9"/>
            </a:solidFill>
            <a:ln>
              <a:no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latin typeface="Arial"/>
                <a:ea typeface="微软雅黑"/>
                <a:sym typeface="Arial"/>
              </a:endParaRPr>
            </a:p>
          </p:txBody>
        </p:sp>
        <p:sp>
          <p:nvSpPr>
            <p:cNvPr id="16" name="矩形 87"/>
            <p:cNvSpPr>
              <a:spLocks noChangeArrowheads="1"/>
            </p:cNvSpPr>
            <p:nvPr/>
          </p:nvSpPr>
          <p:spPr bwMode="auto">
            <a:xfrm>
              <a:off x="7740981" y="4377381"/>
              <a:ext cx="3264530" cy="584767"/>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a:p>
              <a:pPr algn="ctr" eaLnBrk="0" fontAlgn="ctr" hangingPunct="0">
                <a:buClr>
                  <a:srgbClr val="FF0000"/>
                </a:buClr>
                <a:buSzPct val="70000"/>
              </a:pPr>
              <a:r>
                <a:rPr lang="en-US" altLang="zh-CN" sz="1600" dirty="0">
                  <a:solidFill>
                    <a:schemeClr val="bg1"/>
                  </a:solidFill>
                  <a:latin typeface="Arial"/>
                  <a:ea typeface="微软雅黑"/>
                  <a:sym typeface="Arial"/>
                </a:rPr>
                <a:t>Fill in the description</a:t>
              </a:r>
              <a:endParaRPr lang="zh-CN" altLang="en-US" sz="1600" dirty="0">
                <a:solidFill>
                  <a:schemeClr val="bg1"/>
                </a:solidFill>
                <a:latin typeface="Arial"/>
                <a:ea typeface="微软雅黑"/>
                <a:sym typeface="Arial"/>
              </a:endParaRPr>
            </a:p>
          </p:txBody>
        </p:sp>
      </p:grpSp>
      <p:sp>
        <p:nvSpPr>
          <p:cNvPr id="17" name="矩形 14"/>
          <p:cNvSpPr>
            <a:spLocks noChangeArrowheads="1"/>
          </p:cNvSpPr>
          <p:nvPr/>
        </p:nvSpPr>
        <p:spPr bwMode="auto">
          <a:xfrm>
            <a:off x="1117384" y="5360949"/>
            <a:ext cx="10276449"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400" dirty="0">
                <a:solidFill>
                  <a:schemeClr val="bg1">
                    <a:lumMod val="50000"/>
                  </a:schemeClr>
                </a:solidFill>
                <a:latin typeface="Arial"/>
                <a:ea typeface="微软雅黑"/>
                <a:sym typeface="Arial"/>
              </a:rPr>
              <a:t>Click here to add text content, such as keywords, some brief introductions, etc.</a:t>
            </a:r>
          </a:p>
        </p:txBody>
      </p:sp>
      <p:sp>
        <p:nvSpPr>
          <p:cNvPr id="18" name="矩形 15"/>
          <p:cNvSpPr>
            <a:spLocks noChangeArrowheads="1"/>
          </p:cNvSpPr>
          <p:nvPr/>
        </p:nvSpPr>
        <p:spPr bwMode="auto">
          <a:xfrm>
            <a:off x="1117384" y="5635587"/>
            <a:ext cx="10276449"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400" dirty="0">
                <a:solidFill>
                  <a:schemeClr val="bg1">
                    <a:lumMod val="50000"/>
                  </a:schemeClr>
                </a:solidFill>
                <a:latin typeface="Arial"/>
                <a:ea typeface="微软雅黑"/>
                <a:sym typeface="Arial"/>
              </a:rPr>
              <a:t>Click here to add text content, such as keywords, some brief introductions, etc.</a:t>
            </a:r>
          </a:p>
        </p:txBody>
      </p:sp>
      <p:sp>
        <p:nvSpPr>
          <p:cNvPr id="19" name="矩形 14"/>
          <p:cNvSpPr>
            <a:spLocks noChangeArrowheads="1"/>
          </p:cNvSpPr>
          <p:nvPr/>
        </p:nvSpPr>
        <p:spPr bwMode="auto">
          <a:xfrm>
            <a:off x="1117384" y="5910224"/>
            <a:ext cx="10276449" cy="2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en-US" altLang="zh-CN" sz="1400" dirty="0">
                <a:solidFill>
                  <a:schemeClr val="bg1">
                    <a:lumMod val="50000"/>
                  </a:schemeClr>
                </a:solidFill>
                <a:latin typeface="Arial"/>
                <a:ea typeface="微软雅黑"/>
                <a:sym typeface="Arial"/>
              </a:rPr>
              <a:t>Click here to add text content, such as keywords, some brief introductions, etc.</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anim calcmode="lin" valueType="num">
                                      <p:cBhvr>
                                        <p:cTn id="13" dur="250" fill="hold"/>
                                        <p:tgtEl>
                                          <p:spTgt spid="17"/>
                                        </p:tgtEl>
                                        <p:attrNameLst>
                                          <p:attrName>ppt_x</p:attrName>
                                        </p:attrNameLst>
                                      </p:cBhvr>
                                      <p:tavLst>
                                        <p:tav tm="0">
                                          <p:val>
                                            <p:strVal val="#ppt_x"/>
                                          </p:val>
                                        </p:tav>
                                        <p:tav tm="100000">
                                          <p:val>
                                            <p:strVal val="#ppt_x"/>
                                          </p:val>
                                        </p:tav>
                                      </p:tavLst>
                                    </p:anim>
                                    <p:anim calcmode="lin" valueType="num">
                                      <p:cBhvr>
                                        <p:cTn id="14" dur="25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50"/>
                                        <p:tgtEl>
                                          <p:spTgt spid="18"/>
                                        </p:tgtEl>
                                      </p:cBhvr>
                                    </p:animEffect>
                                    <p:anim calcmode="lin" valueType="num">
                                      <p:cBhvr>
                                        <p:cTn id="19" dur="250" fill="hold"/>
                                        <p:tgtEl>
                                          <p:spTgt spid="18"/>
                                        </p:tgtEl>
                                        <p:attrNameLst>
                                          <p:attrName>ppt_x</p:attrName>
                                        </p:attrNameLst>
                                      </p:cBhvr>
                                      <p:tavLst>
                                        <p:tav tm="0">
                                          <p:val>
                                            <p:strVal val="#ppt_x"/>
                                          </p:val>
                                        </p:tav>
                                        <p:tav tm="100000">
                                          <p:val>
                                            <p:strVal val="#ppt_x"/>
                                          </p:val>
                                        </p:tav>
                                      </p:tavLst>
                                    </p:anim>
                                    <p:anim calcmode="lin" valueType="num">
                                      <p:cBhvr>
                                        <p:cTn id="20" dur="25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50"/>
                                        <p:tgtEl>
                                          <p:spTgt spid="19"/>
                                        </p:tgtEl>
                                      </p:cBhvr>
                                    </p:animEffect>
                                    <p:anim calcmode="lin" valueType="num">
                                      <p:cBhvr>
                                        <p:cTn id="25" dur="250" fill="hold"/>
                                        <p:tgtEl>
                                          <p:spTgt spid="19"/>
                                        </p:tgtEl>
                                        <p:attrNameLst>
                                          <p:attrName>ppt_x</p:attrName>
                                        </p:attrNameLst>
                                      </p:cBhvr>
                                      <p:tavLst>
                                        <p:tav tm="0">
                                          <p:val>
                                            <p:strVal val="#ppt_x"/>
                                          </p:val>
                                        </p:tav>
                                        <p:tav tm="100000">
                                          <p:val>
                                            <p:strVal val="#ppt_x"/>
                                          </p:val>
                                        </p:tav>
                                      </p:tavLst>
                                    </p:anim>
                                    <p:anim calcmode="lin" valueType="num">
                                      <p:cBhvr>
                                        <p:cTn id="26" dur="2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84608" y="333151"/>
            <a:ext cx="5813816" cy="1067632"/>
            <a:chOff x="3204063" y="333151"/>
            <a:chExt cx="5813816" cy="849266"/>
          </a:xfrm>
        </p:grpSpPr>
        <p:sp>
          <p:nvSpPr>
            <p:cNvPr id="6" name="梯形 5"/>
            <p:cNvSpPr/>
            <p:nvPr/>
          </p:nvSpPr>
          <p:spPr>
            <a:xfrm rot="5400000">
              <a:off x="5686338" y="-2149124"/>
              <a:ext cx="849266" cy="5813816"/>
            </a:xfrm>
            <a:prstGeom prst="trapezoid">
              <a:avLst>
                <a:gd name="adj" fmla="val 0"/>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Copyright Notice"/>
            <p:cNvSpPr/>
            <p:nvPr/>
          </p:nvSpPr>
          <p:spPr bwMode="auto">
            <a:xfrm>
              <a:off x="3914519" y="550417"/>
              <a:ext cx="4392902" cy="39480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2800" b="1" cap="small" dirty="0">
                  <a:solidFill>
                    <a:schemeClr val="bg1"/>
                  </a:solidFill>
                  <a:latin typeface="Arial"/>
                  <a:ea typeface="微软雅黑"/>
                  <a:sym typeface="Arial"/>
                </a:rPr>
                <a:t>Add title text</a:t>
              </a:r>
              <a:endParaRPr lang="en-US" sz="2800" b="1" cap="small" dirty="0">
                <a:solidFill>
                  <a:schemeClr val="bg1"/>
                </a:solidFill>
                <a:latin typeface="Arial"/>
                <a:ea typeface="微软雅黑"/>
                <a:sym typeface="Arial"/>
              </a:endParaRPr>
            </a:p>
          </p:txBody>
        </p:sp>
      </p:grpSp>
      <p:sp>
        <p:nvSpPr>
          <p:cNvPr id="5" name="Rectangle 21"/>
          <p:cNvSpPr/>
          <p:nvPr/>
        </p:nvSpPr>
        <p:spPr>
          <a:xfrm>
            <a:off x="714819" y="3352002"/>
            <a:ext cx="5837976" cy="2861952"/>
          </a:xfrm>
          <a:prstGeom prst="rect">
            <a:avLst/>
          </a:prstGeom>
          <a:solidFill>
            <a:srgbClr val="7FC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ea typeface="微软雅黑"/>
              <a:sym typeface="Arial"/>
            </a:endParaRPr>
          </a:p>
        </p:txBody>
      </p:sp>
      <p:sp>
        <p:nvSpPr>
          <p:cNvPr id="7" name="Text Box 10"/>
          <p:cNvSpPr txBox="1">
            <a:spLocks noChangeArrowheads="1"/>
          </p:cNvSpPr>
          <p:nvPr/>
        </p:nvSpPr>
        <p:spPr bwMode="auto">
          <a:xfrm>
            <a:off x="939357" y="3631772"/>
            <a:ext cx="2452370" cy="2385268"/>
          </a:xfrm>
          <a:prstGeom prst="rect">
            <a:avLst/>
          </a:prstGeom>
          <a:noFill/>
          <a:ln w="9525">
            <a:noFill/>
            <a:miter lim="800000"/>
          </a:ln>
        </p:spPr>
        <p:txBody>
          <a:bodyPr wrap="square" lIns="45720" tIns="22860" rIns="45720" bIns="22860">
            <a:spAutoFit/>
          </a:bodyPr>
          <a:lstStyle/>
          <a:p>
            <a:pPr defTabSz="1088390">
              <a:lnSpc>
                <a:spcPct val="200000"/>
              </a:lnSpc>
            </a:pPr>
            <a:r>
              <a:rPr lang="en-US" sz="2000" b="1" dirty="0">
                <a:solidFill>
                  <a:schemeClr val="bg1"/>
                </a:solidFill>
                <a:latin typeface="Arial"/>
                <a:ea typeface="微软雅黑"/>
                <a:cs typeface="Open Sans" panose="020B0606030504020204" pitchFamily="34" charset="0"/>
                <a:sym typeface="Arial"/>
              </a:rPr>
              <a:t>Top Down</a:t>
            </a:r>
          </a:p>
          <a:p>
            <a:pPr defTabSz="1088390"/>
            <a:r>
              <a:rPr lang="en-US" sz="1600" dirty="0" err="1">
                <a:solidFill>
                  <a:schemeClr val="bg1"/>
                </a:solidFill>
                <a:latin typeface="Arial"/>
                <a:ea typeface="微软雅黑"/>
                <a:cs typeface="Open Sans" panose="020B0606030504020204" pitchFamily="34" charset="0"/>
                <a:sym typeface="Arial"/>
              </a:rPr>
              <a:t>Nullam</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eu</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tempor</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purus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sit </a:t>
            </a:r>
            <a:r>
              <a:rPr lang="en-US" sz="1600" dirty="0" err="1">
                <a:solidFill>
                  <a:schemeClr val="bg1"/>
                </a:solidFill>
                <a:latin typeface="Arial"/>
                <a:ea typeface="微软雅黑"/>
                <a:cs typeface="Open Sans" panose="020B0606030504020204" pitchFamily="34" charset="0"/>
                <a:sym typeface="Arial"/>
              </a:rPr>
              <a:t>amet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consequat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risus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a:t>
            </a:r>
            <a:r>
              <a:rPr lang="en-US" sz="1600" dirty="0" err="1">
                <a:solidFill>
                  <a:schemeClr val="bg1"/>
                </a:solidFill>
                <a:latin typeface="Arial"/>
                <a:ea typeface="微软雅黑"/>
                <a:cs typeface="Open Sans" panose="020B0606030504020204" pitchFamily="34" charset="0"/>
                <a:sym typeface="Arial"/>
              </a:rPr>
              <a:t>Nullam</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eu</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tempor</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purus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sit </a:t>
            </a:r>
            <a:r>
              <a:rPr lang="en-US" sz="1600" dirty="0" err="1">
                <a:solidFill>
                  <a:schemeClr val="bg1"/>
                </a:solidFill>
                <a:latin typeface="Arial"/>
                <a:ea typeface="微软雅黑"/>
                <a:cs typeface="Open Sans" panose="020B0606030504020204" pitchFamily="34" charset="0"/>
                <a:sym typeface="Arial"/>
              </a:rPr>
              <a:t>amet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consequat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risus</a:t>
            </a:r>
            <a:r>
              <a:rPr lang="en-US" sz="1600" dirty="0">
                <a:solidFill>
                  <a:schemeClr val="bg1"/>
                </a:solidFill>
                <a:latin typeface="Arial"/>
                <a:ea typeface="微软雅黑"/>
                <a:cs typeface="Open Sans" panose="020B0606030504020204" pitchFamily="34" charset="0"/>
                <a:sym typeface="Arial"/>
              </a:rPr>
              <a:t>. </a:t>
            </a:r>
          </a:p>
        </p:txBody>
      </p:sp>
      <p:sp>
        <p:nvSpPr>
          <p:cNvPr id="8" name="Text Box 10"/>
          <p:cNvSpPr txBox="1">
            <a:spLocks noChangeArrowheads="1"/>
          </p:cNvSpPr>
          <p:nvPr/>
        </p:nvSpPr>
        <p:spPr bwMode="auto">
          <a:xfrm>
            <a:off x="3858345" y="3631772"/>
            <a:ext cx="2452370" cy="2385268"/>
          </a:xfrm>
          <a:prstGeom prst="rect">
            <a:avLst/>
          </a:prstGeom>
          <a:noFill/>
          <a:ln w="9525">
            <a:noFill/>
            <a:miter lim="800000"/>
          </a:ln>
        </p:spPr>
        <p:txBody>
          <a:bodyPr wrap="square" lIns="45720" tIns="22860" rIns="45720" bIns="22860">
            <a:spAutoFit/>
          </a:bodyPr>
          <a:lstStyle/>
          <a:p>
            <a:pPr defTabSz="1088390">
              <a:lnSpc>
                <a:spcPct val="200000"/>
              </a:lnSpc>
            </a:pPr>
            <a:r>
              <a:rPr lang="en-US" sz="2000" b="1" dirty="0">
                <a:solidFill>
                  <a:schemeClr val="bg1"/>
                </a:solidFill>
                <a:latin typeface="Arial"/>
                <a:ea typeface="微软雅黑"/>
                <a:cs typeface="Open Sans" panose="020B0606030504020204" pitchFamily="34" charset="0"/>
                <a:sym typeface="Arial"/>
              </a:rPr>
              <a:t>Bottom Line</a:t>
            </a:r>
          </a:p>
          <a:p>
            <a:pPr defTabSz="1088390"/>
            <a:r>
              <a:rPr lang="en-US" sz="1600" dirty="0" err="1">
                <a:solidFill>
                  <a:schemeClr val="bg1"/>
                </a:solidFill>
                <a:latin typeface="Arial"/>
                <a:ea typeface="微软雅黑"/>
                <a:cs typeface="Open Sans" panose="020B0606030504020204" pitchFamily="34" charset="0"/>
                <a:sym typeface="Arial"/>
              </a:rPr>
              <a:t>Nullam</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eu</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tempor</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purus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sit </a:t>
            </a:r>
            <a:r>
              <a:rPr lang="en-US" sz="1600" dirty="0" err="1">
                <a:solidFill>
                  <a:schemeClr val="bg1"/>
                </a:solidFill>
                <a:latin typeface="Arial"/>
                <a:ea typeface="微软雅黑"/>
                <a:cs typeface="Open Sans" panose="020B0606030504020204" pitchFamily="34" charset="0"/>
                <a:sym typeface="Arial"/>
              </a:rPr>
              <a:t>amet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consequat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risus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a:t>
            </a:r>
            <a:r>
              <a:rPr lang="en-US" sz="1600" dirty="0" err="1">
                <a:solidFill>
                  <a:schemeClr val="bg1"/>
                </a:solidFill>
                <a:latin typeface="Arial"/>
                <a:ea typeface="微软雅黑"/>
                <a:cs typeface="Open Sans" panose="020B0606030504020204" pitchFamily="34" charset="0"/>
                <a:sym typeface="Arial"/>
              </a:rPr>
              <a:t>Nullam</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eu</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tempor</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purus</a:t>
            </a:r>
            <a:r>
              <a:rPr lang="en-US" sz="1600" dirty="0">
                <a:solidFill>
                  <a:schemeClr val="bg1"/>
                </a:solidFill>
                <a:latin typeface="Arial"/>
                <a:ea typeface="微软雅黑"/>
                <a:cs typeface="Open Sans" panose="020B0606030504020204" pitchFamily="34" charset="0"/>
                <a:sym typeface="Arial"/>
              </a:rPr>
              <a:t>. Nunc a </a:t>
            </a:r>
            <a:r>
              <a:rPr lang="en-US" sz="1600" dirty="0" err="1">
                <a:solidFill>
                  <a:schemeClr val="bg1"/>
                </a:solidFill>
                <a:latin typeface="Arial"/>
                <a:ea typeface="微软雅黑"/>
                <a:cs typeface="Open Sans" panose="020B0606030504020204" pitchFamily="34" charset="0"/>
                <a:sym typeface="Arial"/>
              </a:rPr>
              <a:t>leo</a:t>
            </a:r>
            <a:r>
              <a:rPr lang="en-US" sz="1600" dirty="0">
                <a:solidFill>
                  <a:schemeClr val="bg1"/>
                </a:solidFill>
                <a:latin typeface="Arial"/>
                <a:ea typeface="微软雅黑"/>
                <a:cs typeface="Open Sans" panose="020B0606030504020204" pitchFamily="34" charset="0"/>
                <a:sym typeface="Arial"/>
              </a:rPr>
              <a:t> magna, sit </a:t>
            </a:r>
            <a:r>
              <a:rPr lang="en-US" sz="1600" dirty="0" err="1">
                <a:solidFill>
                  <a:schemeClr val="bg1"/>
                </a:solidFill>
                <a:latin typeface="Arial"/>
                <a:ea typeface="微软雅黑"/>
                <a:cs typeface="Open Sans" panose="020B0606030504020204" pitchFamily="34" charset="0"/>
                <a:sym typeface="Arial"/>
              </a:rPr>
              <a:t>amet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consequat</a:t>
            </a:r>
            <a:r>
              <a:rPr lang="en-US" sz="1600" dirty="0">
                <a:solidFill>
                  <a:schemeClr val="bg1"/>
                </a:solidFill>
                <a:latin typeface="Arial"/>
                <a:ea typeface="微软雅黑"/>
                <a:cs typeface="Open Sans" panose="020B0606030504020204" pitchFamily="34" charset="0"/>
                <a:sym typeface="Arial"/>
              </a:rPr>
              <a:t> </a:t>
            </a:r>
            <a:r>
              <a:rPr lang="en-US" sz="1600" dirty="0" err="1">
                <a:solidFill>
                  <a:schemeClr val="bg1"/>
                </a:solidFill>
                <a:latin typeface="Arial"/>
                <a:ea typeface="微软雅黑"/>
                <a:cs typeface="Open Sans" panose="020B0606030504020204" pitchFamily="34" charset="0"/>
                <a:sym typeface="Arial"/>
              </a:rPr>
              <a:t>risus</a:t>
            </a:r>
            <a:r>
              <a:rPr lang="en-US" sz="1600" dirty="0">
                <a:solidFill>
                  <a:schemeClr val="bg1"/>
                </a:solidFill>
                <a:latin typeface="Arial"/>
                <a:ea typeface="微软雅黑"/>
                <a:cs typeface="Open Sans" panose="020B0606030504020204" pitchFamily="34" charset="0"/>
                <a:sym typeface="Arial"/>
              </a:rPr>
              <a:t>. </a:t>
            </a:r>
          </a:p>
        </p:txBody>
      </p:sp>
      <p:cxnSp>
        <p:nvCxnSpPr>
          <p:cNvPr id="9" name="Straight Connector 25"/>
          <p:cNvCxnSpPr/>
          <p:nvPr/>
        </p:nvCxnSpPr>
        <p:spPr>
          <a:xfrm>
            <a:off x="3633808" y="3769058"/>
            <a:ext cx="0" cy="20852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664316" y="1865241"/>
            <a:ext cx="5888479" cy="1308050"/>
          </a:xfrm>
          <a:prstGeom prst="rect">
            <a:avLst/>
          </a:prstGeom>
          <a:noFill/>
          <a:ln w="9525">
            <a:noFill/>
            <a:miter lim="800000"/>
          </a:ln>
        </p:spPr>
        <p:txBody>
          <a:bodyPr wrap="square" lIns="45720" tIns="22860" rIns="45720" bIns="22860">
            <a:spAutoFit/>
          </a:bodyPr>
          <a:lstStyle/>
          <a:p>
            <a:pPr defTabSz="1088390">
              <a:lnSpc>
                <a:spcPct val="200000"/>
              </a:lnSpc>
            </a:pPr>
            <a:r>
              <a:rPr lang="en-US" sz="2000" b="1" dirty="0">
                <a:solidFill>
                  <a:schemeClr val="bg1">
                    <a:lumMod val="50000"/>
                  </a:schemeClr>
                </a:solidFill>
                <a:latin typeface="Arial"/>
                <a:ea typeface="微软雅黑"/>
                <a:cs typeface="Open Sans" panose="020B0606030504020204" pitchFamily="34" charset="0"/>
                <a:sym typeface="Arial"/>
              </a:rPr>
              <a:t>Business Concept</a:t>
            </a:r>
          </a:p>
          <a:p>
            <a:pPr defTabSz="1088390"/>
            <a:r>
              <a:rPr lang="en-US" sz="1400" dirty="0" err="1">
                <a:solidFill>
                  <a:schemeClr val="bg1">
                    <a:lumMod val="50000"/>
                  </a:schemeClr>
                </a:solidFill>
                <a:latin typeface="Arial"/>
                <a:ea typeface="微软雅黑"/>
                <a:cs typeface="Open Sans" panose="020B0606030504020204" pitchFamily="34" charset="0"/>
                <a:sym typeface="Arial"/>
              </a:rPr>
              <a:t>Nullam</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eu</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tempor</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purus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Nunc</a:t>
            </a:r>
            <a:r>
              <a:rPr lang="en-US" sz="1400" dirty="0">
                <a:solidFill>
                  <a:schemeClr val="bg1">
                    <a:lumMod val="50000"/>
                  </a:schemeClr>
                </a:solidFill>
                <a:latin typeface="Arial"/>
                <a:ea typeface="微软雅黑"/>
                <a:cs typeface="Open Sans" panose="020B0606030504020204" pitchFamily="34" charset="0"/>
                <a:sym typeface="Arial"/>
              </a:rPr>
              <a:t> a </a:t>
            </a:r>
            <a:r>
              <a:rPr lang="en-US" sz="1400" dirty="0" err="1">
                <a:solidFill>
                  <a:schemeClr val="bg1">
                    <a:lumMod val="50000"/>
                  </a:schemeClr>
                </a:solidFill>
                <a:latin typeface="Arial"/>
                <a:ea typeface="微软雅黑"/>
                <a:cs typeface="Open Sans" panose="020B0606030504020204" pitchFamily="34" charset="0"/>
                <a:sym typeface="Arial"/>
              </a:rPr>
              <a:t>leo</a:t>
            </a:r>
            <a:r>
              <a:rPr lang="en-US" sz="1400" dirty="0">
                <a:solidFill>
                  <a:schemeClr val="bg1">
                    <a:lumMod val="50000"/>
                  </a:schemeClr>
                </a:solidFill>
                <a:latin typeface="Arial"/>
                <a:ea typeface="微软雅黑"/>
                <a:cs typeface="Open Sans" panose="020B0606030504020204" pitchFamily="34" charset="0"/>
                <a:sym typeface="Arial"/>
              </a:rPr>
              <a:t> magna, sit </a:t>
            </a:r>
            <a:r>
              <a:rPr lang="en-US" sz="1400" dirty="0" err="1">
                <a:solidFill>
                  <a:schemeClr val="bg1">
                    <a:lumMod val="50000"/>
                  </a:schemeClr>
                </a:solidFill>
                <a:latin typeface="Arial"/>
                <a:ea typeface="微软雅黑"/>
                <a:cs typeface="Open Sans" panose="020B0606030504020204" pitchFamily="34" charset="0"/>
                <a:sym typeface="Arial"/>
              </a:rPr>
              <a:t>amet</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consequat</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risus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Nullam</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eu</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tempor</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purus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Nullam</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eu</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tempor</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purus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Nunc</a:t>
            </a:r>
            <a:r>
              <a:rPr lang="en-US" sz="1400" dirty="0">
                <a:solidFill>
                  <a:schemeClr val="bg1">
                    <a:lumMod val="50000"/>
                  </a:schemeClr>
                </a:solidFill>
                <a:latin typeface="Arial"/>
                <a:ea typeface="微软雅黑"/>
                <a:cs typeface="Open Sans" panose="020B0606030504020204" pitchFamily="34" charset="0"/>
                <a:sym typeface="Arial"/>
              </a:rPr>
              <a:t> a </a:t>
            </a:r>
            <a:r>
              <a:rPr lang="en-US" sz="1400" dirty="0" err="1">
                <a:solidFill>
                  <a:schemeClr val="bg1">
                    <a:lumMod val="50000"/>
                  </a:schemeClr>
                </a:solidFill>
                <a:latin typeface="Arial"/>
                <a:ea typeface="微软雅黑"/>
                <a:cs typeface="Open Sans" panose="020B0606030504020204" pitchFamily="34" charset="0"/>
                <a:sym typeface="Arial"/>
              </a:rPr>
              <a:t>leo</a:t>
            </a:r>
            <a:r>
              <a:rPr lang="en-US" sz="1400" dirty="0">
                <a:solidFill>
                  <a:schemeClr val="bg1">
                    <a:lumMod val="50000"/>
                  </a:schemeClr>
                </a:solidFill>
                <a:latin typeface="Arial"/>
                <a:ea typeface="微软雅黑"/>
                <a:cs typeface="Open Sans" panose="020B0606030504020204" pitchFamily="34" charset="0"/>
                <a:sym typeface="Arial"/>
              </a:rPr>
              <a:t> magna, sit </a:t>
            </a:r>
            <a:r>
              <a:rPr lang="en-US" sz="1400" dirty="0" err="1">
                <a:solidFill>
                  <a:schemeClr val="bg1">
                    <a:lumMod val="50000"/>
                  </a:schemeClr>
                </a:solidFill>
                <a:latin typeface="Arial"/>
                <a:ea typeface="微软雅黑"/>
                <a:cs typeface="Open Sans" panose="020B0606030504020204" pitchFamily="34" charset="0"/>
                <a:sym typeface="Arial"/>
              </a:rPr>
              <a:t>amet</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consequat</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risus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Nullam</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eu</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tempor</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purus</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Nullam</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eu</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tempor</a:t>
            </a:r>
            <a:r>
              <a:rPr lang="en-US" sz="1400" dirty="0">
                <a:solidFill>
                  <a:schemeClr val="bg1">
                    <a:lumMod val="50000"/>
                  </a:schemeClr>
                </a:solidFill>
                <a:latin typeface="Arial"/>
                <a:ea typeface="微软雅黑"/>
                <a:cs typeface="Open Sans" panose="020B0606030504020204" pitchFamily="34" charset="0"/>
                <a:sym typeface="Arial"/>
              </a:rPr>
              <a:t> </a:t>
            </a:r>
            <a:r>
              <a:rPr lang="en-US" sz="1400" dirty="0" err="1">
                <a:solidFill>
                  <a:schemeClr val="bg1">
                    <a:lumMod val="50000"/>
                  </a:schemeClr>
                </a:solidFill>
                <a:latin typeface="Arial"/>
                <a:ea typeface="微软雅黑"/>
                <a:cs typeface="Open Sans" panose="020B0606030504020204" pitchFamily="34" charset="0"/>
                <a:sym typeface="Arial"/>
              </a:rPr>
              <a:t>purus</a:t>
            </a:r>
            <a:r>
              <a:rPr lang="en-US" sz="1400" dirty="0">
                <a:solidFill>
                  <a:schemeClr val="bg1">
                    <a:lumMod val="50000"/>
                  </a:schemeClr>
                </a:solidFill>
                <a:latin typeface="Arial"/>
                <a:ea typeface="微软雅黑"/>
                <a:cs typeface="Open Sans" panose="020B0606030504020204" pitchFamily="34" charset="0"/>
                <a:sym typeface="Arial"/>
              </a:rPr>
              <a:t>. </a:t>
            </a:r>
          </a:p>
        </p:txBody>
      </p:sp>
      <p:sp>
        <p:nvSpPr>
          <p:cNvPr id="12" name="矩形 11"/>
          <p:cNvSpPr/>
          <p:nvPr/>
        </p:nvSpPr>
        <p:spPr>
          <a:xfrm>
            <a:off x="6777331" y="2162629"/>
            <a:ext cx="4805069" cy="4012877"/>
          </a:xfrm>
          <a:prstGeom prst="rect">
            <a:avLst/>
          </a:prstGeom>
          <a:blipFill dpi="0" rotWithShape="1">
            <a:blip r:embed="rId3" cstate="screen">
              <a:extLst>
                <a:ext uri="{28A0092B-C50C-407E-A947-70E740481C1C}">
                  <a14:useLocalDpi xmlns:a14="http://schemas.microsoft.com/office/drawing/2010/main"/>
                </a:ext>
              </a:extLst>
            </a:blip>
            <a:srcRect/>
            <a:tile tx="0" ty="0" sx="40000" sy="40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50" fill="hold"/>
                                        <p:tgtEl>
                                          <p:spTgt spid="12"/>
                                        </p:tgtEl>
                                        <p:attrNameLst>
                                          <p:attrName>ppt_x</p:attrName>
                                        </p:attrNameLst>
                                      </p:cBhvr>
                                      <p:tavLst>
                                        <p:tav tm="0">
                                          <p:val>
                                            <p:strVal val="#ppt_x"/>
                                          </p:val>
                                        </p:tav>
                                        <p:tav tm="100000">
                                          <p:val>
                                            <p:strVal val="#ppt_x"/>
                                          </p:val>
                                        </p:tav>
                                      </p:tavLst>
                                    </p:anim>
                                    <p:anim calcmode="lin" valueType="num">
                                      <p:cBhvr additive="base">
                                        <p:cTn id="13" dur="25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anim calcmode="lin" valueType="num">
                                      <p:cBhvr>
                                        <p:cTn id="18" dur="250" fill="hold"/>
                                        <p:tgtEl>
                                          <p:spTgt spid="5"/>
                                        </p:tgtEl>
                                        <p:attrNameLst>
                                          <p:attrName>ppt_x</p:attrName>
                                        </p:attrNameLst>
                                      </p:cBhvr>
                                      <p:tavLst>
                                        <p:tav tm="0">
                                          <p:val>
                                            <p:strVal val="#ppt_x"/>
                                          </p:val>
                                        </p:tav>
                                        <p:tav tm="100000">
                                          <p:val>
                                            <p:strVal val="#ppt_x"/>
                                          </p:val>
                                        </p:tav>
                                      </p:tavLst>
                                    </p:anim>
                                    <p:anim calcmode="lin" valueType="num">
                                      <p:cBhvr>
                                        <p:cTn id="19" dur="25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50"/>
                                        <p:tgtEl>
                                          <p:spTgt spid="8"/>
                                        </p:tgtEl>
                                      </p:cBhvr>
                                    </p:animEffect>
                                    <p:anim calcmode="lin" valueType="num">
                                      <p:cBhvr>
                                        <p:cTn id="30" dur="250" fill="hold"/>
                                        <p:tgtEl>
                                          <p:spTgt spid="8"/>
                                        </p:tgtEl>
                                        <p:attrNameLst>
                                          <p:attrName>ppt_x</p:attrName>
                                        </p:attrNameLst>
                                      </p:cBhvr>
                                      <p:tavLst>
                                        <p:tav tm="0">
                                          <p:val>
                                            <p:strVal val="#ppt_x"/>
                                          </p:val>
                                        </p:tav>
                                        <p:tav tm="100000">
                                          <p:val>
                                            <p:strVal val="#ppt_x"/>
                                          </p:val>
                                        </p:tav>
                                      </p:tavLst>
                                    </p:anim>
                                    <p:anim calcmode="lin" valueType="num">
                                      <p:cBhvr>
                                        <p:cTn id="31" dur="25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50"/>
                                        <p:tgtEl>
                                          <p:spTgt spid="9"/>
                                        </p:tgtEl>
                                      </p:cBhvr>
                                    </p:animEffect>
                                    <p:anim calcmode="lin" valueType="num">
                                      <p:cBhvr>
                                        <p:cTn id="36" dur="250" fill="hold"/>
                                        <p:tgtEl>
                                          <p:spTgt spid="9"/>
                                        </p:tgtEl>
                                        <p:attrNameLst>
                                          <p:attrName>ppt_x</p:attrName>
                                        </p:attrNameLst>
                                      </p:cBhvr>
                                      <p:tavLst>
                                        <p:tav tm="0">
                                          <p:val>
                                            <p:strVal val="#ppt_x"/>
                                          </p:val>
                                        </p:tav>
                                        <p:tav tm="100000">
                                          <p:val>
                                            <p:strVal val="#ppt_x"/>
                                          </p:val>
                                        </p:tav>
                                      </p:tavLst>
                                    </p:anim>
                                    <p:anim calcmode="lin" valueType="num">
                                      <p:cBhvr>
                                        <p:cTn id="37" dur="2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50"/>
                                        <p:tgtEl>
                                          <p:spTgt spid="10"/>
                                        </p:tgtEl>
                                      </p:cBhvr>
                                    </p:animEffect>
                                    <p:anim calcmode="lin" valueType="num">
                                      <p:cBhvr>
                                        <p:cTn id="42" dur="250" fill="hold"/>
                                        <p:tgtEl>
                                          <p:spTgt spid="10"/>
                                        </p:tgtEl>
                                        <p:attrNameLst>
                                          <p:attrName>ppt_x</p:attrName>
                                        </p:attrNameLst>
                                      </p:cBhvr>
                                      <p:tavLst>
                                        <p:tav tm="0">
                                          <p:val>
                                            <p:strVal val="#ppt_x"/>
                                          </p:val>
                                        </p:tav>
                                        <p:tav tm="100000">
                                          <p:val>
                                            <p:strVal val="#ppt_x"/>
                                          </p:val>
                                        </p:tav>
                                      </p:tavLst>
                                    </p:anim>
                                    <p:anim calcmode="lin" valueType="num">
                                      <p:cBhvr>
                                        <p:cTn id="4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图片 15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153" name="梯形 152"/>
          <p:cNvSpPr/>
          <p:nvPr/>
        </p:nvSpPr>
        <p:spPr>
          <a:xfrm rot="10800000">
            <a:off x="1437408" y="344266"/>
            <a:ext cx="2996480" cy="3737933"/>
          </a:xfrm>
          <a:prstGeom prst="trapezoid">
            <a:avLst>
              <a:gd name="adj" fmla="val 0"/>
            </a:avLst>
          </a:prstGeom>
          <a:solidFill>
            <a:srgbClr val="D981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4" name="矩形 153"/>
          <p:cNvSpPr/>
          <p:nvPr/>
        </p:nvSpPr>
        <p:spPr>
          <a:xfrm>
            <a:off x="1290171" y="2060365"/>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bg1"/>
                </a:solidFill>
                <a:latin typeface="Arial"/>
                <a:ea typeface="微软雅黑"/>
                <a:sym typeface="Arial"/>
              </a:rPr>
              <a:t>TWO</a:t>
            </a:r>
            <a:endParaRPr kumimoji="1" lang="zh-CN" altLang="en-US" sz="6600" b="1" dirty="0">
              <a:solidFill>
                <a:schemeClr val="bg1"/>
              </a:solidFill>
              <a:latin typeface="Arial"/>
              <a:ea typeface="微软雅黑"/>
              <a:sym typeface="Arial"/>
            </a:endParaRPr>
          </a:p>
        </p:txBody>
      </p:sp>
      <p:grpSp>
        <p:nvGrpSpPr>
          <p:cNvPr id="155" name="组合 154"/>
          <p:cNvGrpSpPr/>
          <p:nvPr/>
        </p:nvGrpSpPr>
        <p:grpSpPr>
          <a:xfrm>
            <a:off x="4738330" y="2639572"/>
            <a:ext cx="6375580" cy="1174478"/>
            <a:chOff x="4738330" y="2639572"/>
            <a:chExt cx="6375580" cy="1174478"/>
          </a:xfrm>
        </p:grpSpPr>
        <p:sp>
          <p:nvSpPr>
            <p:cNvPr id="156" name="矩形 155"/>
            <p:cNvSpPr/>
            <p:nvPr/>
          </p:nvSpPr>
          <p:spPr>
            <a:xfrm>
              <a:off x="4738331" y="2639572"/>
              <a:ext cx="4339650" cy="923330"/>
            </a:xfrm>
            <a:prstGeom prst="rect">
              <a:avLst/>
            </a:prstGeom>
          </p:spPr>
          <p:txBody>
            <a:bodyPr wrap="none">
              <a:spAutoFit/>
            </a:bodyPr>
            <a:lstStyle/>
            <a:p>
              <a:r>
                <a:rPr kumimoji="1" lang="en-US" altLang="zh-CN" sz="5400" b="1" dirty="0">
                  <a:solidFill>
                    <a:srgbClr val="D981B2"/>
                  </a:solidFill>
                  <a:latin typeface="Arial"/>
                  <a:ea typeface="微软雅黑"/>
                  <a:sym typeface="Arial"/>
                </a:rPr>
                <a:t>Add title text</a:t>
              </a:r>
              <a:endParaRPr kumimoji="1" lang="zh-CN" altLang="en-US" sz="5400" b="1" dirty="0">
                <a:solidFill>
                  <a:srgbClr val="D981B2"/>
                </a:solidFill>
                <a:latin typeface="Arial"/>
                <a:ea typeface="微软雅黑"/>
                <a:sym typeface="Arial"/>
              </a:endParaRPr>
            </a:p>
          </p:txBody>
        </p:sp>
        <p:sp>
          <p:nvSpPr>
            <p:cNvPr id="157" name="矩形 156"/>
            <p:cNvSpPr/>
            <p:nvPr/>
          </p:nvSpPr>
          <p:spPr>
            <a:xfrm>
              <a:off x="4738330" y="3482421"/>
              <a:ext cx="6375580" cy="331629"/>
            </a:xfrm>
            <a:prstGeom prst="rect">
              <a:avLst/>
            </a:prstGeom>
          </p:spPr>
          <p:txBody>
            <a:bodyPr wrap="square">
              <a:spAutoFit/>
            </a:bodyPr>
            <a:lstStyle/>
            <a:p>
              <a:pPr>
                <a:lnSpc>
                  <a:spcPct val="130000"/>
                </a:lnSpc>
              </a:pPr>
              <a:r>
                <a:rPr lang="en-US" altLang="zh-CN" sz="1335" dirty="0">
                  <a:solidFill>
                    <a:schemeClr val="bg1">
                      <a:lumMod val="50000"/>
                    </a:schemeClr>
                  </a:solidFill>
                  <a:latin typeface="Arial"/>
                  <a:ea typeface="微软雅黑"/>
                  <a:sym typeface="Arial"/>
                </a:rPr>
                <a:t>Click here to add text content, such as keywords, some brief introductions, etc.</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randombar(horizontal)">
                                      <p:cBhvr>
                                        <p:cTn id="7" dur="750"/>
                                        <p:tgtEl>
                                          <p:spTgt spid="152"/>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fill="hold"/>
                                        <p:tgtEl>
                                          <p:spTgt spid="153"/>
                                        </p:tgtEl>
                                        <p:attrNameLst>
                                          <p:attrName>ppt_x</p:attrName>
                                        </p:attrNameLst>
                                      </p:cBhvr>
                                      <p:tavLst>
                                        <p:tav tm="0">
                                          <p:val>
                                            <p:strVal val="#ppt_x"/>
                                          </p:val>
                                        </p:tav>
                                        <p:tav tm="100000">
                                          <p:val>
                                            <p:strVal val="#ppt_x"/>
                                          </p:val>
                                        </p:tav>
                                      </p:tavLst>
                                    </p:anim>
                                    <p:anim calcmode="lin" valueType="num">
                                      <p:cBhvr additive="base">
                                        <p:cTn id="12" dur="500" fill="hold"/>
                                        <p:tgtEl>
                                          <p:spTgt spid="15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anim calcmode="lin" valueType="num">
                                      <p:cBhvr>
                                        <p:cTn id="17" dur="500" fill="hold"/>
                                        <p:tgtEl>
                                          <p:spTgt spid="154"/>
                                        </p:tgtEl>
                                        <p:attrNameLst>
                                          <p:attrName>ppt_x</p:attrName>
                                        </p:attrNameLst>
                                      </p:cBhvr>
                                      <p:tavLst>
                                        <p:tav tm="0">
                                          <p:val>
                                            <p:strVal val="#ppt_x"/>
                                          </p:val>
                                        </p:tav>
                                        <p:tav tm="100000">
                                          <p:val>
                                            <p:strVal val="#ppt_x"/>
                                          </p:val>
                                        </p:tav>
                                      </p:tavLst>
                                    </p:anim>
                                    <p:anim calcmode="lin" valueType="num">
                                      <p:cBhvr>
                                        <p:cTn id="18" dur="500" fill="hold"/>
                                        <p:tgtEl>
                                          <p:spTgt spid="15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1972</Words>
  <Application>Microsoft Office PowerPoint</Application>
  <PresentationFormat>自定义</PresentationFormat>
  <Paragraphs>257</Paragraphs>
  <Slides>28</Slides>
  <Notes>26</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28</vt:i4>
      </vt:variant>
    </vt:vector>
  </HeadingPairs>
  <TitlesOfParts>
    <vt:vector size="45" baseType="lpstr">
      <vt:lpstr>ITC Avant Garde Std Bk</vt:lpstr>
      <vt:lpstr>LiHei Pro</vt:lpstr>
      <vt:lpstr>Signika</vt:lpstr>
      <vt:lpstr>等线</vt:lpstr>
      <vt:lpstr>等线 Light</vt:lpstr>
      <vt:lpstr>汉仪大宋简</vt:lpstr>
      <vt:lpstr>迷你简汉真广标</vt:lpstr>
      <vt:lpstr>微软雅黑</vt:lpstr>
      <vt:lpstr>Arial</vt:lpstr>
      <vt:lpstr>Calibri</vt:lpstr>
      <vt:lpstr>Impact</vt:lpstr>
      <vt:lpstr>MS Reference Sans Serif</vt:lpstr>
      <vt:lpstr>Wingdings</vt:lpstr>
      <vt:lpstr>第一PPT，www.1ppt.com</vt:lpstr>
      <vt:lpstr>1_Office Theme</vt:lpstr>
      <vt:lpstr>Office Theme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清新韩范</dc:title>
  <dc:creator>第一PPT</dc:creator>
  <cp:keywords>www.1ppt.com</cp:keywords>
  <dc:description>www.1ppt.com</dc:description>
  <cp:lastModifiedBy>之灵</cp:lastModifiedBy>
  <cp:revision>2986</cp:revision>
  <dcterms:created xsi:type="dcterms:W3CDTF">2015-12-01T09:06:00Z</dcterms:created>
  <dcterms:modified xsi:type="dcterms:W3CDTF">2023-10-29T07:56:37Z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56C9B2A75FE64C4282C814D1F29943CD_12</vt:lpwstr>
  </property>
  <property fmtid="{D5CDD505-2E9C-101B-9397-08002B2CF9AE}" pid="3" name="KSOProductBuildVer">
    <vt:lpwstr>2052-12.1.0.15120</vt:lpwstr>
  </property>
</Properties>
</file>