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43" r:id="rId2"/>
  </p:sldMasterIdLst>
  <p:notesMasterIdLst>
    <p:notesMasterId r:id="rId28"/>
  </p:notesMasterIdLst>
  <p:sldIdLst>
    <p:sldId id="11088045" r:id="rId3"/>
    <p:sldId id="11088046" r:id="rId4"/>
    <p:sldId id="11088047" r:id="rId5"/>
    <p:sldId id="11088048" r:id="rId6"/>
    <p:sldId id="11088049" r:id="rId7"/>
    <p:sldId id="11088061" r:id="rId8"/>
    <p:sldId id="11088050" r:id="rId9"/>
    <p:sldId id="11088064" r:id="rId10"/>
    <p:sldId id="11088052" r:id="rId11"/>
    <p:sldId id="11088051" r:id="rId12"/>
    <p:sldId id="11088053" r:id="rId13"/>
    <p:sldId id="11088059" r:id="rId14"/>
    <p:sldId id="11088065" r:id="rId15"/>
    <p:sldId id="11088054" r:id="rId16"/>
    <p:sldId id="11088056" r:id="rId17"/>
    <p:sldId id="11088055" r:id="rId18"/>
    <p:sldId id="11088058" r:id="rId19"/>
    <p:sldId id="11088066" r:id="rId20"/>
    <p:sldId id="11088057" r:id="rId21"/>
    <p:sldId id="11088060" r:id="rId22"/>
    <p:sldId id="11088062" r:id="rId23"/>
    <p:sldId id="11088063" r:id="rId24"/>
    <p:sldId id="11088068" r:id="rId25"/>
    <p:sldId id="315" r:id="rId26"/>
    <p:sldId id="321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5A31"/>
    <a:srgbClr val="74A6AB"/>
    <a:srgbClr val="FFB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3388" autoAdjust="0"/>
  </p:normalViewPr>
  <p:slideViewPr>
    <p:cSldViewPr snapToGrid="0">
      <p:cViewPr varScale="1">
        <p:scale>
          <a:sx n="68" d="100"/>
          <a:sy n="68" d="100"/>
        </p:scale>
        <p:origin x="76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6661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模板来自于： 第一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baseline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https://www.1ppt.com/</a:t>
            </a:r>
            <a:endParaRPr lang="zh-CN" altLang="en-US"/>
          </a:p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728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" name="Google Shape;2257;g71e807b215_2_16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8" name="Google Shape;2258;g71e807b215_2_16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950808"/>
      </p:ext>
    </p:extLst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3893509"/>
      </p:ext>
    </p:extLst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757906"/>
      </p:ext>
    </p:extLst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891722"/>
      </p:ext>
    </p:extLst>
  </p:cSld>
  <p:clrMapOvr>
    <a:masterClrMapping/>
  </p:clrMapOvr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6803643"/>
      </p:ext>
    </p:extLst>
  </p:cSld>
  <p:clrMapOvr>
    <a:masterClrMapping/>
  </p:clrMapOvr>
  <p:hf sldNum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6174065"/>
      </p:ext>
    </p:extLst>
  </p:cSld>
  <p:clrMapOvr>
    <a:masterClrMapping/>
  </p:clrMapOvr>
  <p:hf sldNum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798493"/>
      </p:ext>
    </p:extLst>
  </p:cSld>
  <p:clrMapOvr>
    <a:masterClrMapping/>
  </p:clrMapOvr>
  <p:hf sldNum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863485"/>
      </p:ext>
    </p:extLst>
  </p:cSld>
  <p:clrMapOvr>
    <a:masterClrMapping/>
  </p:clrMapOvr>
  <p:hf sldNum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347702"/>
      </p:ext>
    </p:extLst>
  </p:cSld>
  <p:clrMapOvr>
    <a:masterClrMapping/>
  </p:clrMapOvr>
  <p:hf sldNum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527393"/>
      </p:ext>
    </p:extLst>
  </p:cSld>
  <p:clrMapOvr>
    <a:masterClrMapping/>
  </p:clrMapOvr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83875"/>
      </p:ext>
    </p:extLst>
  </p:cSld>
  <p:clrMapOvr>
    <a:masterClrMapping/>
  </p:clrMapOvr>
  <p:hf sldNum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1469902"/>
      </p:ext>
    </p:extLst>
  </p:cSld>
  <p:clrMapOvr>
    <a:masterClrMapping/>
  </p:clrMapOvr>
  <p:hf sldNum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63325"/>
      </p:ext>
    </p:extLst>
  </p:cSld>
  <p:clrMapOvr>
    <a:masterClrMapping/>
  </p:clrMapOvr>
  <p:hf sldNum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795496"/>
      </p:ext>
    </p:extLst>
  </p:cSld>
  <p:clrMapOvr>
    <a:masterClrMapping/>
  </p:clrMapOvr>
  <p:hf sldNum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412010"/>
      </p:ext>
    </p:extLst>
  </p:cSld>
  <p:clrMapOvr>
    <a:masterClrMapping/>
  </p:clrMapOvr>
  <p:hf sldNum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726113"/>
      </p:ext>
    </p:extLst>
  </p:cSld>
  <p:clrMapOvr>
    <a:masterClrMapping/>
  </p:clrMapOvr>
  <p:hf sldNum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5119537"/>
      </p:ext>
    </p:extLst>
  </p:cSld>
  <p:clrMapOvr>
    <a:masterClrMapping/>
  </p:clrMapOvr>
  <p:hf sldNum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277208"/>
      </p:ext>
    </p:extLst>
  </p:cSld>
  <p:clrMapOvr>
    <a:masterClrMapping/>
  </p:clrMapOvr>
  <p:hf sldNum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153925"/>
      </p:ext>
    </p:extLst>
  </p:cSld>
  <p:clrMapOvr>
    <a:masterClrMapping/>
  </p:clrMapOvr>
  <p:hf sldNum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0717231"/>
      </p:ext>
    </p:extLst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499318"/>
      </p:ext>
    </p:extLst>
  </p:cSld>
  <p:clrMapOvr>
    <a:masterClrMapping/>
  </p:clrMapOvr>
  <p:hf sldNum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558997"/>
      </p:ext>
    </p:extLst>
  </p:cSld>
  <p:clrMapOvr>
    <a:masterClrMapping/>
  </p:clrMapOvr>
  <p:hf sldNum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0585857"/>
      </p:ext>
    </p:extLst>
  </p:cSld>
  <p:clrMapOvr>
    <a:masterClrMapping/>
  </p:clrMapOvr>
  <p:hf sldNum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1780015"/>
      </p:ext>
    </p:extLst>
  </p:cSld>
  <p:clrMapOvr>
    <a:masterClrMapping/>
  </p:clrMapOvr>
  <p:hf sldNum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8542623"/>
      </p:ext>
    </p:extLst>
  </p:cSld>
  <p:clrMapOvr>
    <a:masterClrMapping/>
  </p:clrMapOvr>
  <p:hf sldNum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536138"/>
      </p:ext>
    </p:extLst>
  </p:cSld>
  <p:clrMapOvr>
    <a:masterClrMapping/>
  </p:clrMapOvr>
  <p:hf sldNum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759481"/>
      </p:ext>
    </p:extLst>
  </p:cSld>
  <p:clrMapOvr>
    <a:masterClrMapping/>
  </p:clrMapOvr>
  <p:hf sldNum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2958516"/>
      </p:ext>
    </p:extLst>
  </p:cSld>
  <p:clrMapOvr>
    <a:masterClrMapping/>
  </p:clrMapOvr>
  <p:hf sldNum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916476"/>
      </p:ext>
    </p:extLst>
  </p:cSld>
  <p:clrMapOvr>
    <a:masterClrMapping/>
  </p:clrMapOvr>
  <p:hf sldNum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4208090"/>
      </p:ext>
    </p:extLst>
  </p:cSld>
  <p:clrMapOvr>
    <a:masterClrMapping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921986"/>
      </p:ext>
    </p:extLst>
  </p:cSld>
  <p:clrMapOvr>
    <a:masterClrMapping/>
  </p:clrMapOvr>
  <p:hf sldNum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2933513"/>
      </p:ext>
    </p:extLst>
  </p:cSld>
  <p:clrMapOvr>
    <a:masterClrMapping/>
  </p:clrMapOvr>
  <p:hf sldNum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627892"/>
      </p:ext>
    </p:extLst>
  </p:cSld>
  <p:clrMapOvr>
    <a:masterClrMapping/>
  </p:clrMapOvr>
  <p:hf sldNum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0468316"/>
      </p:ext>
    </p:extLst>
  </p:cSld>
  <p:clrMapOvr>
    <a:masterClrMapping/>
  </p:clrMapOvr>
  <p:hf sldNum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239217"/>
      </p:ext>
    </p:extLst>
  </p:cSld>
  <p:clrMapOvr>
    <a:masterClrMapping/>
  </p:clrMapOvr>
  <p:hf sldNum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0413715"/>
      </p:ext>
    </p:extLst>
  </p:cSld>
  <p:clrMapOvr>
    <a:masterClrMapping/>
  </p:clrMapOvr>
  <p:hf sldNum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725800"/>
      </p:ext>
    </p:extLst>
  </p:cSld>
  <p:clrMapOvr>
    <a:masterClrMapping/>
  </p:clrMapOvr>
  <p:hf sldNum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416207"/>
      </p:ext>
    </p:extLst>
  </p:cSld>
  <p:clrMapOvr>
    <a:masterClrMapping/>
  </p:clrMapOvr>
  <p:hf sldNum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2096126"/>
      </p:ext>
    </p:extLst>
  </p:cSld>
  <p:clrMapOvr>
    <a:masterClrMapping/>
  </p:clrMapOvr>
  <p:hf sldNum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9632641"/>
      </p:ext>
    </p:extLst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038039"/>
      </p:ext>
    </p:extLst>
  </p:cSld>
  <p:clrMapOvr>
    <a:masterClrMapping/>
  </p:clrMapOvr>
  <p:hf sldNum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0057148"/>
      </p:ext>
    </p:extLst>
  </p:cSld>
  <p:clrMapOvr>
    <a:masterClrMapping/>
  </p:clrMapOvr>
  <p:hf sldNum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431774"/>
      </p:ext>
    </p:extLst>
  </p:cSld>
  <p:clrMapOvr>
    <a:masterClrMapping/>
  </p:clrMapOvr>
  <p:hf sldNum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127132"/>
      </p:ext>
    </p:extLst>
  </p:cSld>
  <p:clrMapOvr>
    <a:masterClrMapping/>
  </p:clrMapOvr>
  <p:hf sldNum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066297"/>
      </p:ext>
    </p:extLst>
  </p:cSld>
  <p:clrMapOvr>
    <a:masterClrMapping/>
  </p:clrMapOvr>
  <p:hf sldNum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816179"/>
      </p:ext>
    </p:extLst>
  </p:cSld>
  <p:clrMapOvr>
    <a:masterClrMapping/>
  </p:clrMapOvr>
  <p:hf sldNum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6632869"/>
      </p:ext>
    </p:extLst>
  </p:cSld>
  <p:clrMapOvr>
    <a:masterClrMapping/>
  </p:clrMapOvr>
  <p:hf sldNum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672959"/>
      </p:ext>
    </p:extLst>
  </p:cSld>
  <p:clrMapOvr>
    <a:masterClrMapping/>
  </p:clrMapOvr>
  <p:hf sldNum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777703"/>
      </p:ext>
    </p:extLst>
  </p:cSld>
  <p:clrMapOvr>
    <a:masterClrMapping/>
  </p:clrMapOvr>
  <p:hf sldNum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931092"/>
      </p:ext>
    </p:extLst>
  </p:cSld>
  <p:clrMapOvr>
    <a:masterClrMapping/>
  </p:clrMapOvr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230385"/>
      </p:ext>
    </p:extLst>
  </p:cSld>
  <p:clrMapOvr>
    <a:masterClrMapping/>
  </p:clrMapOvr>
  <p:hf sldNum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680267"/>
      </p:ext>
    </p:extLst>
  </p:cSld>
  <p:clrMapOvr>
    <a:masterClrMapping/>
  </p:clrMapOvr>
  <p:hf sldNum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2081782"/>
      </p:ext>
    </p:extLst>
  </p:cSld>
  <p:clrMapOvr>
    <a:masterClrMapping/>
  </p:clrMapOvr>
  <p:hf sldNum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60138"/>
      </p:ext>
    </p:extLst>
  </p:cSld>
  <p:clrMapOvr>
    <a:masterClrMapping/>
  </p:clrMapOvr>
  <p:hf sldNum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4069464"/>
      </p:ext>
    </p:extLst>
  </p:cSld>
  <p:clrMapOvr>
    <a:masterClrMapping/>
  </p:clrMapOvr>
  <p:hf sldNum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582201"/>
      </p:ext>
    </p:extLst>
  </p:cSld>
  <p:clrMapOvr>
    <a:masterClrMapping/>
  </p:clrMapOvr>
  <p:hf sldNum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2043859"/>
      </p:ext>
    </p:extLst>
  </p:cSld>
  <p:clrMapOvr>
    <a:masterClrMapping/>
  </p:clrMapOvr>
  <p:hf sldNum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460676"/>
      </p:ext>
    </p:extLst>
  </p:cSld>
  <p:clrMapOvr>
    <a:masterClrMapping/>
  </p:clrMapOvr>
  <p:hf sldNum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6541020"/>
      </p:ext>
    </p:extLst>
  </p:cSld>
  <p:clrMapOvr>
    <a:masterClrMapping/>
  </p:clrMapOvr>
  <p:hf sldNum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406851"/>
      </p:ext>
    </p:extLst>
  </p:cSld>
  <p:clrMapOvr>
    <a:masterClrMapping/>
  </p:clrMapOvr>
  <p:hf sldNum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068986"/>
      </p:ext>
    </p:extLst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324018"/>
      </p:ext>
    </p:extLst>
  </p:cSld>
  <p:clrMapOvr>
    <a:masterClrMapping/>
  </p:clrMapOvr>
  <p:hf sldNum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2434485"/>
      </p:ext>
    </p:extLst>
  </p:cSld>
  <p:clrMapOvr>
    <a:masterClrMapping/>
  </p:clrMapOvr>
  <p:hf sldNum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842437"/>
      </p:ext>
    </p:extLst>
  </p:cSld>
  <p:clrMapOvr>
    <a:masterClrMapping/>
  </p:clrMapOvr>
  <p:hf sldNum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30672"/>
      </p:ext>
    </p:extLst>
  </p:cSld>
  <p:clrMapOvr>
    <a:masterClrMapping/>
  </p:clrMapOvr>
  <p:hf sldNum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718257"/>
      </p:ext>
    </p:extLst>
  </p:cSld>
  <p:clrMapOvr>
    <a:masterClrMapping/>
  </p:clrMapOvr>
  <p:hf sldNum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2102048"/>
      </p:ext>
    </p:extLst>
  </p:cSld>
  <p:clrMapOvr>
    <a:masterClrMapping/>
  </p:clrMapOvr>
  <p:hf sldNum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026293"/>
      </p:ext>
    </p:extLst>
  </p:cSld>
  <p:clrMapOvr>
    <a:masterClrMapping/>
  </p:clrMapOvr>
  <p:hf sldNum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195451"/>
      </p:ext>
    </p:extLst>
  </p:cSld>
  <p:clrMapOvr>
    <a:masterClrMapping/>
  </p:clrMapOvr>
  <p:hf sldNum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362267"/>
      </p:ext>
    </p:extLst>
  </p:cSld>
  <p:clrMapOvr>
    <a:masterClrMapping/>
  </p:clrMapOvr>
  <p:hf sldNum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2628729"/>
      </p:ext>
    </p:extLst>
  </p:cSld>
  <p:clrMapOvr>
    <a:masterClrMapping/>
  </p:clrMapOvr>
  <p:hf sldNum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408691"/>
      </p:ext>
    </p:extLst>
  </p:cSld>
  <p:clrMapOvr>
    <a:masterClrMapping/>
  </p:clrMapOvr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302696"/>
      </p:ext>
    </p:extLst>
  </p:cSld>
  <p:clrMapOvr>
    <a:masterClrMapping/>
  </p:clrMapOvr>
  <p:hf sldNum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3015982"/>
      </p:ext>
    </p:extLst>
  </p:cSld>
  <p:clrMapOvr>
    <a:masterClrMapping/>
  </p:clrMapOvr>
  <p:hf sldNum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3180343"/>
      </p:ext>
    </p:extLst>
  </p:cSld>
  <p:clrMapOvr>
    <a:masterClrMapping/>
  </p:clrMapOvr>
  <p:hf sldNum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789747"/>
      </p:ext>
    </p:extLst>
  </p:cSld>
  <p:clrMapOvr>
    <a:masterClrMapping/>
  </p:clrMapOvr>
  <p:hf sldNum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482107"/>
      </p:ext>
    </p:extLst>
  </p:cSld>
  <p:clrMapOvr>
    <a:masterClrMapping/>
  </p:clrMapOvr>
  <p:hf sldNum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006050"/>
      </p:ext>
    </p:extLst>
  </p:cSld>
  <p:clrMapOvr>
    <a:masterClrMapping/>
  </p:clrMapOvr>
  <p:hf sldNum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8270448"/>
      </p:ext>
    </p:extLst>
  </p:cSld>
  <p:clrMapOvr>
    <a:masterClrMapping/>
  </p:clrMapOvr>
  <p:hf sldNum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018438"/>
      </p:ext>
    </p:extLst>
  </p:cSld>
  <p:clrMapOvr>
    <a:masterClrMapping/>
  </p:clrMapOvr>
  <p:hf sldNum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174636171"/>
      </p:ext>
    </p:extLst>
  </p:cSld>
  <p:clrMapOvr>
    <a:masterClrMapping/>
  </p:clrMapOvr>
  <p:hf sldNum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3"/>
          <p:cNvSpPr/>
          <p:nvPr userDrawn="1"/>
        </p:nvSpPr>
        <p:spPr>
          <a:xfrm flipH="1">
            <a:off x="2423886" y="0"/>
            <a:ext cx="9768114" cy="4537276"/>
          </a:xfrm>
          <a:prstGeom prst="round1Rect">
            <a:avLst>
              <a:gd name="adj" fmla="val 0"/>
            </a:avLst>
          </a:prstGeom>
          <a:solidFill>
            <a:srgbClr val="74A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字魂59号-创粗黑" panose="00000500000000000000" pitchFamily="2" charset="-122"/>
            </a:endParaRPr>
          </a:p>
        </p:txBody>
      </p:sp>
      <p:sp>
        <p:nvSpPr>
          <p:cNvPr id="6" name="14"/>
          <p:cNvSpPr/>
          <p:nvPr userDrawn="1"/>
        </p:nvSpPr>
        <p:spPr>
          <a:xfrm flipV="1">
            <a:off x="0" y="3746500"/>
            <a:ext cx="5715000" cy="3111500"/>
          </a:xfrm>
          <a:prstGeom prst="round1Rect">
            <a:avLst>
              <a:gd name="adj" fmla="val 0"/>
            </a:avLst>
          </a:prstGeom>
          <a:solidFill>
            <a:srgbClr val="FFB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字魂59号-创粗黑" panose="00000500000000000000" pitchFamily="2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390296" y="365572"/>
            <a:ext cx="11411409" cy="6126856"/>
            <a:chOff x="1019234" y="859715"/>
            <a:chExt cx="9768114" cy="5138570"/>
          </a:xfrm>
        </p:grpSpPr>
        <p:sp>
          <p:nvSpPr>
            <p:cNvPr id="8" name="15"/>
            <p:cNvSpPr/>
            <p:nvPr/>
          </p:nvSpPr>
          <p:spPr>
            <a:xfrm>
              <a:off x="1019234" y="859715"/>
              <a:ext cx="9768114" cy="513857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101600" sx="102000" sy="102000" algn="ctr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9" name="17"/>
            <p:cNvSpPr/>
            <p:nvPr/>
          </p:nvSpPr>
          <p:spPr>
            <a:xfrm>
              <a:off x="1184924" y="990600"/>
              <a:ext cx="9381476" cy="4876800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C55A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0" name="文本框 9"/>
          <p:cNvSpPr txBox="1"/>
          <p:nvPr userDrawn="1"/>
        </p:nvSpPr>
        <p:spPr>
          <a:xfrm>
            <a:off x="1214243" y="657306"/>
            <a:ext cx="281684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>
                <a:ln>
                  <a:solidFill>
                    <a:schemeClr val="bg1"/>
                  </a:solidFill>
                </a:ln>
                <a:solidFill>
                  <a:srgbClr val="6EA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禹卫书法行书简体" pitchFamily="2" charset="-122"/>
                <a:ea typeface="禹卫书法行书简体" pitchFamily="2" charset="-122"/>
              </a:defRPr>
            </a:lvl1pPr>
          </a:lstStyle>
          <a:p>
            <a:pPr algn="l"/>
            <a:r>
              <a:rPr lang="en-US" altLang="zh-CN" sz="2400" b="1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TITLE TEXT</a:t>
            </a:r>
            <a:endParaRPr lang="zh-CN" altLang="en-US" sz="2400" b="1" dirty="0">
              <a:ln w="6350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568"/>
          <a:stretch>
            <a:fillRect/>
          </a:stretch>
        </p:blipFill>
        <p:spPr>
          <a:xfrm rot="20738433" flipH="1">
            <a:off x="773445" y="614107"/>
            <a:ext cx="430613" cy="556422"/>
          </a:xfrm>
          <a:prstGeom prst="rect">
            <a:avLst/>
          </a:prstGeom>
        </p:spPr>
      </p:pic>
    </p:spTree>
  </p:cSld>
  <p:clrMapOvr>
    <a:masterClrMapping/>
  </p:clrMapOvr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525331"/>
      </p:ext>
    </p:extLst>
  </p:cSld>
  <p:clrMapOvr>
    <a:masterClrMapping/>
  </p:clrMapOvr>
  <p:hf sldNum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3"/>
          <p:cNvSpPr/>
          <p:nvPr userDrawn="1"/>
        </p:nvSpPr>
        <p:spPr>
          <a:xfrm flipH="1">
            <a:off x="2423886" y="0"/>
            <a:ext cx="9768114" cy="4537276"/>
          </a:xfrm>
          <a:prstGeom prst="round1Rect">
            <a:avLst>
              <a:gd name="adj" fmla="val 0"/>
            </a:avLst>
          </a:prstGeom>
          <a:solidFill>
            <a:srgbClr val="74A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字魂59号-创粗黑" panose="00000500000000000000" pitchFamily="2" charset="-122"/>
            </a:endParaRPr>
          </a:p>
        </p:txBody>
      </p:sp>
      <p:sp>
        <p:nvSpPr>
          <p:cNvPr id="9" name="14"/>
          <p:cNvSpPr/>
          <p:nvPr userDrawn="1"/>
        </p:nvSpPr>
        <p:spPr>
          <a:xfrm flipV="1">
            <a:off x="0" y="3746500"/>
            <a:ext cx="5715000" cy="3111500"/>
          </a:xfrm>
          <a:prstGeom prst="round1Rect">
            <a:avLst>
              <a:gd name="adj" fmla="val 0"/>
            </a:avLst>
          </a:prstGeom>
          <a:solidFill>
            <a:srgbClr val="FFB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字魂59号-创粗黑" panose="00000500000000000000" pitchFamily="2" charset="-122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390296" y="365572"/>
            <a:ext cx="11411409" cy="6126856"/>
            <a:chOff x="1019234" y="859715"/>
            <a:chExt cx="9768114" cy="5138570"/>
          </a:xfrm>
        </p:grpSpPr>
        <p:sp>
          <p:nvSpPr>
            <p:cNvPr id="11" name="15"/>
            <p:cNvSpPr/>
            <p:nvPr/>
          </p:nvSpPr>
          <p:spPr>
            <a:xfrm>
              <a:off x="1019234" y="859715"/>
              <a:ext cx="9768114" cy="513857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101600" sx="102000" sy="102000" algn="ctr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12" name="17"/>
            <p:cNvSpPr/>
            <p:nvPr/>
          </p:nvSpPr>
          <p:spPr>
            <a:xfrm>
              <a:off x="1184924" y="990600"/>
              <a:ext cx="9381476" cy="4876800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C55A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568"/>
          <a:stretch>
            <a:fillRect/>
          </a:stretch>
        </p:blipFill>
        <p:spPr>
          <a:xfrm rot="20738433" flipH="1">
            <a:off x="773445" y="614107"/>
            <a:ext cx="430613" cy="556422"/>
          </a:xfrm>
          <a:prstGeom prst="rect">
            <a:avLst/>
          </a:prstGeom>
        </p:spPr>
      </p:pic>
    </p:spTree>
  </p:cSld>
  <p:clrMapOvr>
    <a:masterClrMapping/>
  </p:clrMapOvr>
  <p:hf sldNum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push dir="u"/>
  </p:transition>
  <p:hf sldNum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297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76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2023/10/29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2047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2023/10/29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93933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76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E6D2D-7986-4C68-8EE0-E5B51AEB35A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15D8A-AD03-4835-9435-16788F04EE4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  <p:sldLayoutId id="2147483683" r:id="rId28"/>
    <p:sldLayoutId id="2147483684" r:id="rId29"/>
    <p:sldLayoutId id="2147483685" r:id="rId30"/>
    <p:sldLayoutId id="2147483686" r:id="rId31"/>
    <p:sldLayoutId id="2147483687" r:id="rId32"/>
    <p:sldLayoutId id="2147483688" r:id="rId33"/>
    <p:sldLayoutId id="2147483689" r:id="rId34"/>
    <p:sldLayoutId id="2147483690" r:id="rId35"/>
    <p:sldLayoutId id="2147483691" r:id="rId36"/>
    <p:sldLayoutId id="2147483692" r:id="rId37"/>
    <p:sldLayoutId id="2147483693" r:id="rId38"/>
    <p:sldLayoutId id="2147483694" r:id="rId39"/>
    <p:sldLayoutId id="2147483695" r:id="rId40"/>
    <p:sldLayoutId id="2147483696" r:id="rId41"/>
    <p:sldLayoutId id="2147483697" r:id="rId42"/>
    <p:sldLayoutId id="2147483698" r:id="rId43"/>
    <p:sldLayoutId id="2147483699" r:id="rId44"/>
    <p:sldLayoutId id="2147483700" r:id="rId45"/>
    <p:sldLayoutId id="2147483701" r:id="rId46"/>
    <p:sldLayoutId id="2147483702" r:id="rId47"/>
    <p:sldLayoutId id="2147483703" r:id="rId48"/>
    <p:sldLayoutId id="2147483704" r:id="rId49"/>
    <p:sldLayoutId id="2147483705" r:id="rId50"/>
    <p:sldLayoutId id="2147483706" r:id="rId51"/>
    <p:sldLayoutId id="2147483707" r:id="rId52"/>
    <p:sldLayoutId id="2147483708" r:id="rId53"/>
    <p:sldLayoutId id="2147483709" r:id="rId54"/>
    <p:sldLayoutId id="2147483710" r:id="rId55"/>
    <p:sldLayoutId id="2147483711" r:id="rId56"/>
    <p:sldLayoutId id="2147483712" r:id="rId57"/>
    <p:sldLayoutId id="2147483713" r:id="rId58"/>
    <p:sldLayoutId id="2147483714" r:id="rId59"/>
    <p:sldLayoutId id="2147483715" r:id="rId60"/>
    <p:sldLayoutId id="2147483716" r:id="rId61"/>
    <p:sldLayoutId id="2147483717" r:id="rId62"/>
    <p:sldLayoutId id="2147483718" r:id="rId63"/>
    <p:sldLayoutId id="2147483719" r:id="rId64"/>
    <p:sldLayoutId id="2147483720" r:id="rId65"/>
    <p:sldLayoutId id="2147483721" r:id="rId66"/>
    <p:sldLayoutId id="2147483722" r:id="rId67"/>
    <p:sldLayoutId id="2147483723" r:id="rId68"/>
    <p:sldLayoutId id="2147483724" r:id="rId69"/>
    <p:sldLayoutId id="2147483725" r:id="rId70"/>
    <p:sldLayoutId id="2147483726" r:id="rId71"/>
    <p:sldLayoutId id="2147483727" r:id="rId72"/>
    <p:sldLayoutId id="2147483728" r:id="rId73"/>
    <p:sldLayoutId id="2147483729" r:id="rId74"/>
    <p:sldLayoutId id="2147483730" r:id="rId75"/>
    <p:sldLayoutId id="2147483731" r:id="rId76"/>
    <p:sldLayoutId id="2147483732" r:id="rId77"/>
    <p:sldLayoutId id="2147483733" r:id="rId78"/>
    <p:sldLayoutId id="2147483734" r:id="rId79"/>
    <p:sldLayoutId id="2147483735" r:id="rId80"/>
    <p:sldLayoutId id="2147483736" r:id="rId81"/>
    <p:sldLayoutId id="2147483737" r:id="rId82"/>
    <p:sldLayoutId id="2147483738" r:id="rId83"/>
    <p:sldLayoutId id="2147483739" r:id="rId84"/>
    <p:sldLayoutId id="2147483740" r:id="rId85"/>
    <p:sldLayoutId id="2147483741" r:id="rId86"/>
    <p:sldLayoutId id="2147483742" r:id="rId87"/>
    <p:sldLayoutId id="2147483654" r:id="rId88"/>
    <p:sldLayoutId id="2147483655" r:id="rId89"/>
    <p:sldLayoutId id="2147483656" r:id="rId90"/>
    <p:sldLayoutId id="2147483657" r:id="rId91"/>
    <p:sldLayoutId id="2147483658" r:id="rId92"/>
    <p:sldLayoutId id="2147483659" r:id="rId93"/>
    <p:sldLayoutId id="2147483660" r:id="rId94"/>
    <p:sldLayoutId id="2147483747" r:id="rId95"/>
    <p:sldLayoutId id="2147483748" r:id="rId96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0278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4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4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Krona+On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1.xml"/><Relationship Id="rId4" Type="http://schemas.openxmlformats.org/officeDocument/2006/relationships/hyperlink" Target="https://fonts.google.com/specimen/Ubuntu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91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28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4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875"/>
          <a:stretch>
            <a:fillRect/>
          </a:stretch>
        </p:blipFill>
        <p:spPr>
          <a:xfrm rot="2513353" flipH="1">
            <a:off x="8068826" y="1666748"/>
            <a:ext cx="3469735" cy="602336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513353" flipH="1">
            <a:off x="537698" y="85771"/>
            <a:ext cx="1922393" cy="3337220"/>
          </a:xfrm>
          <a:prstGeom prst="rect">
            <a:avLst/>
          </a:prstGeom>
        </p:spPr>
      </p:pic>
      <p:sp>
        <p:nvSpPr>
          <p:cNvPr id="2" name="13"/>
          <p:cNvSpPr/>
          <p:nvPr/>
        </p:nvSpPr>
        <p:spPr>
          <a:xfrm flipH="1">
            <a:off x="2423886" y="0"/>
            <a:ext cx="9768114" cy="4537276"/>
          </a:xfrm>
          <a:prstGeom prst="round1Rect">
            <a:avLst>
              <a:gd name="adj" fmla="val 0"/>
            </a:avLst>
          </a:prstGeom>
          <a:solidFill>
            <a:srgbClr val="74A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汉仪大宋简"/>
              <a:sym typeface="Arial"/>
            </a:endParaRPr>
          </a:p>
        </p:txBody>
      </p:sp>
      <p:sp>
        <p:nvSpPr>
          <p:cNvPr id="3" name="14"/>
          <p:cNvSpPr/>
          <p:nvPr/>
        </p:nvSpPr>
        <p:spPr>
          <a:xfrm flipV="1">
            <a:off x="0" y="3746500"/>
            <a:ext cx="5715000" cy="3111500"/>
          </a:xfrm>
          <a:prstGeom prst="round1Rect">
            <a:avLst>
              <a:gd name="adj" fmla="val 0"/>
            </a:avLst>
          </a:prstGeom>
          <a:solidFill>
            <a:srgbClr val="FFB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汉仪大宋简"/>
              <a:sym typeface="Arial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535575" y="1094278"/>
            <a:ext cx="9120851" cy="4669444"/>
            <a:chOff x="1019234" y="859715"/>
            <a:chExt cx="9768114" cy="5138570"/>
          </a:xfrm>
        </p:grpSpPr>
        <p:sp>
          <p:nvSpPr>
            <p:cNvPr id="6" name="15"/>
            <p:cNvSpPr/>
            <p:nvPr/>
          </p:nvSpPr>
          <p:spPr>
            <a:xfrm>
              <a:off x="1019234" y="859715"/>
              <a:ext cx="9768114" cy="513857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7" name="17"/>
            <p:cNvSpPr/>
            <p:nvPr/>
          </p:nvSpPr>
          <p:spPr>
            <a:xfrm>
              <a:off x="1184924" y="990600"/>
              <a:ext cx="9381476" cy="4876800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C55A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汉仪大宋简"/>
                <a:sym typeface="Arial"/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568"/>
          <a:stretch>
            <a:fillRect/>
          </a:stretch>
        </p:blipFill>
        <p:spPr>
          <a:xfrm rot="16200000" flipH="1">
            <a:off x="10488323" y="4697178"/>
            <a:ext cx="1117059" cy="194942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755938" y="1585733"/>
            <a:ext cx="8316202" cy="4053246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2423886" y="1403216"/>
            <a:ext cx="7507192" cy="4250242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汉仪大宋简"/>
              <a:sym typeface="Arial"/>
            </a:endParaRPr>
          </a:p>
        </p:txBody>
      </p:sp>
      <p:sp>
        <p:nvSpPr>
          <p:cNvPr id="22" name="图形"/>
          <p:cNvSpPr txBox="1"/>
          <p:nvPr/>
        </p:nvSpPr>
        <p:spPr>
          <a:xfrm flipH="1">
            <a:off x="2491347" y="3544641"/>
            <a:ext cx="7183755" cy="73975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汉仪大宋简"/>
                <a:cs typeface="字魂58号-创中黑" panose="00000500000000000000" charset="-122"/>
                <a:sym typeface="Arial"/>
              </a:rPr>
              <a:t>Insert the Subtitle of Your Presentation</a:t>
            </a:r>
          </a:p>
        </p:txBody>
      </p:sp>
      <p:sp>
        <p:nvSpPr>
          <p:cNvPr id="23" name="图形"/>
          <p:cNvSpPr txBox="1"/>
          <p:nvPr/>
        </p:nvSpPr>
        <p:spPr>
          <a:xfrm>
            <a:off x="2209165" y="1801231"/>
            <a:ext cx="777367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  <a:ea typeface="汉仪大宋简"/>
                <a:cs typeface="字魂59号-创粗黑" panose="00000500000000000000" pitchFamily="2" charset="-122"/>
                <a:sym typeface="Arial"/>
              </a:rPr>
              <a:t>BUSINESS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6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汉仪大宋简"/>
                <a:cs typeface="字魂59号-创粗黑" panose="00000500000000000000" pitchFamily="2" charset="-122"/>
                <a:sym typeface="Arial"/>
              </a:rPr>
              <a:t>Free PPT templates</a:t>
            </a:r>
            <a:endParaRPr lang="en-US" altLang="zh-CN" sz="6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/>
              <a:ea typeface="汉仪大宋简"/>
              <a:cs typeface="字魂59号-创粗黑" panose="00000500000000000000" pitchFamily="2" charset="-122"/>
              <a:sym typeface="Arial"/>
            </a:endParaRPr>
          </a:p>
        </p:txBody>
      </p:sp>
      <p:sp>
        <p:nvSpPr>
          <p:cNvPr id="24" name="111"/>
          <p:cNvSpPr/>
          <p:nvPr/>
        </p:nvSpPr>
        <p:spPr>
          <a:xfrm>
            <a:off x="2413519" y="3604687"/>
            <a:ext cx="7364962" cy="45719"/>
          </a:xfrm>
          <a:prstGeom prst="rect">
            <a:avLst/>
          </a:prstGeom>
          <a:solidFill>
            <a:srgbClr val="74A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汉仪大宋简"/>
              <a:sym typeface="Arial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099620" y="4680593"/>
            <a:ext cx="3986470" cy="493395"/>
            <a:chOff x="718245" y="4425950"/>
            <a:chExt cx="3986470" cy="493395"/>
          </a:xfrm>
        </p:grpSpPr>
        <p:sp>
          <p:nvSpPr>
            <p:cNvPr id="25" name="图形"/>
            <p:cNvSpPr/>
            <p:nvPr/>
          </p:nvSpPr>
          <p:spPr>
            <a:xfrm>
              <a:off x="2860675" y="4425950"/>
              <a:ext cx="1844040" cy="493395"/>
            </a:xfrm>
            <a:prstGeom prst="roundRect">
              <a:avLst>
                <a:gd name="adj" fmla="val 48193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  <a:noAutofit/>
            </a:bodyPr>
            <a:lstStyle/>
            <a:p>
              <a:pPr algn="r" defTabSz="914400"/>
              <a:endParaRPr lang="zh-CN" altLang="en-US" sz="1400">
                <a:latin typeface="Arial"/>
                <a:ea typeface="汉仪大宋简"/>
                <a:cs typeface="字魂58号-创中黑" panose="00000500000000000000" charset="-122"/>
                <a:sym typeface="Arial"/>
              </a:endParaRPr>
            </a:p>
          </p:txBody>
        </p:sp>
        <p:sp>
          <p:nvSpPr>
            <p:cNvPr id="26" name="图形"/>
            <p:cNvSpPr/>
            <p:nvPr/>
          </p:nvSpPr>
          <p:spPr>
            <a:xfrm>
              <a:off x="724535" y="4425950"/>
              <a:ext cx="1844040" cy="493395"/>
            </a:xfrm>
            <a:prstGeom prst="roundRect">
              <a:avLst>
                <a:gd name="adj" fmla="val 48193"/>
              </a:avLst>
            </a:prstGeom>
            <a:solidFill>
              <a:srgbClr val="74A6A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zh-CN" altLang="en-US" sz="16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汉仪大宋简"/>
                <a:cs typeface="思源黑体 CN Medium" panose="020B0600000000000000" charset="-122"/>
                <a:sym typeface="Arial"/>
              </a:endParaRPr>
            </a:p>
          </p:txBody>
        </p:sp>
        <p:sp>
          <p:nvSpPr>
            <p:cNvPr id="27" name="图形"/>
            <p:cNvSpPr txBox="1"/>
            <p:nvPr/>
          </p:nvSpPr>
          <p:spPr>
            <a:xfrm>
              <a:off x="718245" y="4497070"/>
              <a:ext cx="1872500" cy="33855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6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汉仪大宋简"/>
                  <a:cs typeface="思源黑体 CN Medium" panose="020B0600000000000000" charset="-122"/>
                  <a:sym typeface="Arial"/>
                </a:rPr>
                <a:t>www.freeppt7.com</a:t>
              </a:r>
              <a:endParaRPr lang="zh-CN" altLang="en-US" sz="16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汉仪大宋简"/>
                <a:cs typeface="思源黑体 CN Medium" panose="020B0600000000000000" charset="-122"/>
                <a:sym typeface="Arial"/>
              </a:endParaRPr>
            </a:p>
          </p:txBody>
        </p:sp>
        <p:sp>
          <p:nvSpPr>
            <p:cNvPr id="28" name="图形"/>
            <p:cNvSpPr txBox="1"/>
            <p:nvPr/>
          </p:nvSpPr>
          <p:spPr>
            <a:xfrm>
              <a:off x="3095943" y="4504055"/>
              <a:ext cx="1372875" cy="33855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6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/>
                  <a:ea typeface="汉仪大宋简"/>
                  <a:cs typeface="思源黑体 CN Medium" panose="020B0600000000000000" charset="-122"/>
                  <a:sym typeface="Arial"/>
                </a:rPr>
                <a:t>Time </a:t>
              </a:r>
              <a:r>
                <a:rPr lang="zh-CN" altLang="en-US" sz="16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/>
                  <a:ea typeface="汉仪大宋简"/>
                  <a:cs typeface="思源黑体 CN Medium" panose="020B0600000000000000" charset="-122"/>
                  <a:sym typeface="Arial"/>
                </a:rPr>
                <a:t>：</a:t>
              </a:r>
              <a:r>
                <a:rPr lang="en-US" altLang="zh-CN" sz="16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/>
                  <a:ea typeface="汉仪大宋简"/>
                  <a:cs typeface="思源黑体 CN Medium" panose="020B0600000000000000" charset="-122"/>
                  <a:sym typeface="Arial"/>
                </a:rPr>
                <a:t>202X</a:t>
              </a:r>
              <a:endParaRPr lang="zh-CN" altLang="en-US" sz="1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汉仪大宋简"/>
                <a:cs typeface="思源黑体 CN Medium" panose="020B0600000000000000" charset="-122"/>
                <a:sym typeface="Arial"/>
              </a:endParaRPr>
            </a:p>
          </p:txBody>
        </p:sp>
      </p:grp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A5B6701F-4F03-3808-65DA-C82ECF9E33DE}"/>
              </a:ext>
            </a:extLst>
          </p:cNvPr>
          <p:cNvSpPr/>
          <p:nvPr/>
        </p:nvSpPr>
        <p:spPr>
          <a:xfrm>
            <a:off x="9607819" y="32557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92586" y="1852393"/>
            <a:ext cx="9606827" cy="3796583"/>
            <a:chOff x="1189608" y="1936368"/>
            <a:chExt cx="9606827" cy="3796583"/>
          </a:xfrm>
        </p:grpSpPr>
        <p:grpSp>
          <p:nvGrpSpPr>
            <p:cNvPr id="3" name="组合 2"/>
            <p:cNvGrpSpPr/>
            <p:nvPr/>
          </p:nvGrpSpPr>
          <p:grpSpPr>
            <a:xfrm>
              <a:off x="1189608" y="2582093"/>
              <a:ext cx="9606827" cy="2483159"/>
              <a:chOff x="1260022" y="2163164"/>
              <a:chExt cx="6960165" cy="1748634"/>
            </a:xfrm>
            <a:noFill/>
            <a:effectLst/>
          </p:grpSpPr>
          <p:sp>
            <p:nvSpPr>
              <p:cNvPr id="24" name="Arc 54"/>
              <p:cNvSpPr/>
              <p:nvPr/>
            </p:nvSpPr>
            <p:spPr bwMode="auto">
              <a:xfrm>
                <a:off x="4740104" y="2171757"/>
                <a:ext cx="1740042" cy="1740041"/>
              </a:xfrm>
              <a:prstGeom prst="arc">
                <a:avLst>
                  <a:gd name="adj1" fmla="val 21449734"/>
                  <a:gd name="adj2" fmla="val 10900343"/>
                </a:avLst>
              </a:prstGeom>
              <a:grpFill/>
              <a:ln w="127000" cap="rnd">
                <a:solidFill>
                  <a:schemeClr val="bg1">
                    <a:lumMod val="9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hangingPunct="0">
                  <a:defRPr/>
                </a:pPr>
                <a:endParaRPr lang="en-US">
                  <a:solidFill>
                    <a:srgbClr val="00B485"/>
                  </a:solidFill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5" name="Arc 42"/>
              <p:cNvSpPr/>
              <p:nvPr/>
            </p:nvSpPr>
            <p:spPr bwMode="auto">
              <a:xfrm>
                <a:off x="1260022" y="2171757"/>
                <a:ext cx="1740042" cy="1740041"/>
              </a:xfrm>
              <a:prstGeom prst="arc">
                <a:avLst>
                  <a:gd name="adj1" fmla="val 21449734"/>
                  <a:gd name="adj2" fmla="val 10900343"/>
                </a:avLst>
              </a:prstGeom>
              <a:grpFill/>
              <a:ln w="127000" cap="rnd">
                <a:solidFill>
                  <a:schemeClr val="bg1">
                    <a:lumMod val="9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hangingPunct="0">
                  <a:defRPr/>
                </a:pPr>
                <a:endParaRPr lang="en-US">
                  <a:solidFill>
                    <a:srgbClr val="00B485"/>
                  </a:solidFill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6" name="Arc 40"/>
              <p:cNvSpPr/>
              <p:nvPr/>
            </p:nvSpPr>
            <p:spPr bwMode="auto">
              <a:xfrm rot="10800000">
                <a:off x="3000064" y="2163164"/>
                <a:ext cx="1740041" cy="1740041"/>
              </a:xfrm>
              <a:prstGeom prst="arc">
                <a:avLst>
                  <a:gd name="adj1" fmla="val 21449734"/>
                  <a:gd name="adj2" fmla="val 10900343"/>
                </a:avLst>
              </a:prstGeom>
              <a:grpFill/>
              <a:ln w="127000" cap="rnd">
                <a:solidFill>
                  <a:schemeClr val="bg1">
                    <a:lumMod val="9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hangingPunct="0">
                  <a:defRPr/>
                </a:pPr>
                <a:endParaRPr lang="en-US">
                  <a:solidFill>
                    <a:srgbClr val="00B485"/>
                  </a:solidFill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7" name="Arc 52"/>
              <p:cNvSpPr/>
              <p:nvPr/>
            </p:nvSpPr>
            <p:spPr bwMode="auto">
              <a:xfrm rot="10800000">
                <a:off x="6480146" y="2163164"/>
                <a:ext cx="1740041" cy="1740041"/>
              </a:xfrm>
              <a:prstGeom prst="arc">
                <a:avLst>
                  <a:gd name="adj1" fmla="val 21449734"/>
                  <a:gd name="adj2" fmla="val 10900343"/>
                </a:avLst>
              </a:prstGeom>
              <a:grpFill/>
              <a:ln w="127000" cap="rnd">
                <a:solidFill>
                  <a:schemeClr val="bg1">
                    <a:lumMod val="9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hangingPunct="0">
                  <a:defRPr/>
                </a:pPr>
                <a:endParaRPr lang="en-US">
                  <a:solidFill>
                    <a:srgbClr val="00B485"/>
                  </a:solidFill>
                  <a:latin typeface="Arial"/>
                  <a:ea typeface="汉仪大宋简"/>
                  <a:sym typeface="Arial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1600691" y="2984995"/>
              <a:ext cx="1665415" cy="1665149"/>
              <a:chOff x="1610418" y="2771058"/>
              <a:chExt cx="1665415" cy="1665149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1731781" y="2880262"/>
                <a:ext cx="1440201" cy="1440201"/>
              </a:xfrm>
              <a:prstGeom prst="ellipse">
                <a:avLst/>
              </a:prstGeom>
              <a:solidFill>
                <a:srgbClr val="FFBEA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2" name="同心圆 24"/>
              <p:cNvSpPr/>
              <p:nvPr/>
            </p:nvSpPr>
            <p:spPr>
              <a:xfrm>
                <a:off x="1610418" y="2771058"/>
                <a:ext cx="1665415" cy="1665149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1844238" y="3418964"/>
                <a:ext cx="11957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Arial"/>
                    <a:ea typeface="汉仪大宋简"/>
                    <a:sym typeface="Arial"/>
                  </a:rPr>
                  <a:t>Add title text</a:t>
                </a:r>
                <a:endParaRPr lang="zh-CN" altLang="en-US" dirty="0">
                  <a:solidFill>
                    <a:schemeClr val="bg1"/>
                  </a:solidFill>
                  <a:latin typeface="Arial"/>
                  <a:ea typeface="汉仪大宋简"/>
                  <a:sym typeface="Arial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3959460" y="2984995"/>
              <a:ext cx="1665415" cy="1665149"/>
              <a:chOff x="1610418" y="2771058"/>
              <a:chExt cx="1665415" cy="1665149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1731781" y="2880262"/>
                <a:ext cx="1440201" cy="1440201"/>
              </a:xfrm>
              <a:prstGeom prst="ellipse">
                <a:avLst/>
              </a:prstGeom>
              <a:solidFill>
                <a:srgbClr val="74A6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9" name="同心圆 24"/>
              <p:cNvSpPr/>
              <p:nvPr/>
            </p:nvSpPr>
            <p:spPr>
              <a:xfrm>
                <a:off x="1610418" y="2771058"/>
                <a:ext cx="1665415" cy="1665149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844238" y="3418964"/>
                <a:ext cx="11957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Arial"/>
                    <a:ea typeface="汉仪大宋简"/>
                    <a:sym typeface="Arial"/>
                  </a:rPr>
                  <a:t>Add title text</a:t>
                </a:r>
                <a:endParaRPr lang="zh-CN" altLang="en-US" dirty="0">
                  <a:solidFill>
                    <a:schemeClr val="bg1"/>
                  </a:solidFill>
                  <a:latin typeface="Arial"/>
                  <a:ea typeface="汉仪大宋简"/>
                  <a:sym typeface="Arial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6361167" y="2984995"/>
              <a:ext cx="1665415" cy="1665149"/>
              <a:chOff x="1610418" y="2771058"/>
              <a:chExt cx="1665415" cy="1665149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1731781" y="2880262"/>
                <a:ext cx="1440201" cy="1440201"/>
              </a:xfrm>
              <a:prstGeom prst="ellipse">
                <a:avLst/>
              </a:prstGeom>
              <a:solidFill>
                <a:srgbClr val="FFBEA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6" name="同心圆 24"/>
              <p:cNvSpPr/>
              <p:nvPr/>
            </p:nvSpPr>
            <p:spPr>
              <a:xfrm>
                <a:off x="1610418" y="2771058"/>
                <a:ext cx="1665415" cy="1665149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1844238" y="3418964"/>
                <a:ext cx="11957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Arial"/>
                    <a:ea typeface="汉仪大宋简"/>
                    <a:sym typeface="Arial"/>
                  </a:rPr>
                  <a:t>Add title text</a:t>
                </a:r>
                <a:endParaRPr lang="zh-CN" altLang="en-US" dirty="0">
                  <a:solidFill>
                    <a:schemeClr val="bg1"/>
                  </a:solidFill>
                  <a:latin typeface="Arial"/>
                  <a:ea typeface="汉仪大宋简"/>
                  <a:sym typeface="Arial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8762874" y="2984995"/>
              <a:ext cx="1665415" cy="1665149"/>
              <a:chOff x="1610418" y="2771058"/>
              <a:chExt cx="1665415" cy="1665149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1731781" y="2880262"/>
                <a:ext cx="1440201" cy="1440201"/>
              </a:xfrm>
              <a:prstGeom prst="ellipse">
                <a:avLst/>
              </a:prstGeom>
              <a:solidFill>
                <a:srgbClr val="74A6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3" name="同心圆 24"/>
              <p:cNvSpPr/>
              <p:nvPr/>
            </p:nvSpPr>
            <p:spPr>
              <a:xfrm>
                <a:off x="1610418" y="2771058"/>
                <a:ext cx="1665415" cy="1665149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1844238" y="3418964"/>
                <a:ext cx="11957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Arial"/>
                    <a:ea typeface="汉仪大宋简"/>
                    <a:sym typeface="Arial"/>
                  </a:rPr>
                  <a:t>Add title text</a:t>
                </a:r>
                <a:endParaRPr lang="zh-CN" altLang="en-US" dirty="0">
                  <a:solidFill>
                    <a:schemeClr val="bg1"/>
                  </a:solidFill>
                  <a:latin typeface="Arial"/>
                  <a:ea typeface="汉仪大宋简"/>
                  <a:sym typeface="Arial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1301337" y="1936368"/>
              <a:ext cx="226207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latin typeface="Arial"/>
                  <a:ea typeface="汉仪大宋简"/>
                  <a:sym typeface="Arial"/>
                </a:rPr>
                <a:t>Click here to add text content, such as keywords, some brief introductions, etc.</a:t>
              </a:r>
              <a:endParaRPr lang="zh-CN" altLang="en-US" sz="1200" dirty="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660106" y="4809621"/>
              <a:ext cx="226207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latin typeface="Arial"/>
                  <a:ea typeface="汉仪大宋简"/>
                  <a:sym typeface="Arial"/>
                </a:rPr>
                <a:t>Click here to add text content, such as keywords, some brief introductions, etc.</a:t>
              </a:r>
              <a:endParaRPr lang="zh-CN" altLang="en-US" sz="1200" dirty="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071593" y="1936368"/>
              <a:ext cx="226207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latin typeface="Arial"/>
                  <a:ea typeface="汉仪大宋简"/>
                  <a:sym typeface="Arial"/>
                </a:rPr>
                <a:t>Click here to add text content, such as keywords, some brief introductions, etc.</a:t>
              </a:r>
              <a:endParaRPr lang="zh-CN" altLang="en-US" sz="1200" dirty="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534361" y="4804965"/>
              <a:ext cx="226207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latin typeface="Arial"/>
                  <a:ea typeface="汉仪大宋简"/>
                  <a:sym typeface="Arial"/>
                </a:rPr>
                <a:t>Click here to add text content, such as keywords, some brief introductions, etc.</a:t>
              </a:r>
              <a:endParaRPr lang="zh-CN" altLang="en-US" sz="1200" dirty="0">
                <a:latin typeface="Arial"/>
                <a:ea typeface="汉仪大宋简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04672" y="2223472"/>
            <a:ext cx="10382656" cy="3225872"/>
            <a:chOff x="904672" y="2223472"/>
            <a:chExt cx="10382656" cy="3225872"/>
          </a:xfrm>
        </p:grpSpPr>
        <p:grpSp>
          <p:nvGrpSpPr>
            <p:cNvPr id="3" name="组合 2"/>
            <p:cNvGrpSpPr/>
            <p:nvPr/>
          </p:nvGrpSpPr>
          <p:grpSpPr>
            <a:xfrm>
              <a:off x="904672" y="2223472"/>
              <a:ext cx="4945710" cy="1896892"/>
              <a:chOff x="1412012" y="2208179"/>
              <a:chExt cx="4443808" cy="1658168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1412012" y="2208179"/>
                <a:ext cx="2264812" cy="1658168"/>
              </a:xfrm>
              <a:prstGeom prst="rect">
                <a:avLst/>
              </a:prstGeom>
              <a:solidFill>
                <a:srgbClr val="74A6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676824" y="2208179"/>
                <a:ext cx="2178996" cy="1658168"/>
              </a:xfrm>
              <a:prstGeom prst="rect">
                <a:avLst/>
              </a:prstGeom>
            </p:spPr>
          </p:pic>
        </p:grpSp>
        <p:sp>
          <p:nvSpPr>
            <p:cNvPr id="4" name="文本框 3"/>
            <p:cNvSpPr txBox="1"/>
            <p:nvPr/>
          </p:nvSpPr>
          <p:spPr>
            <a:xfrm>
              <a:off x="1474312" y="2879531"/>
              <a:ext cx="13813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Arial"/>
                  <a:ea typeface="汉仪大宋简"/>
                  <a:sym typeface="Arial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904672" y="4365130"/>
              <a:ext cx="16415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Arial"/>
                  <a:ea typeface="汉仪大宋简"/>
                  <a:sym typeface="Arial"/>
                </a:rPr>
                <a:t>Add title text</a:t>
              </a:r>
              <a:endParaRPr lang="zh-CN" altLang="en-US" b="1" dirty="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904672" y="4805387"/>
              <a:ext cx="4587482" cy="613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Arial"/>
                  <a:ea typeface="汉仪大宋简"/>
                  <a:sym typeface="Arial"/>
                </a:rPr>
                <a:t>Click here to add text content, such as keywords, some brief introductions, etc. </a:t>
              </a:r>
              <a:endParaRPr lang="zh-CN" altLang="en-US" sz="1200" dirty="0">
                <a:latin typeface="Arial"/>
                <a:ea typeface="汉仪大宋简"/>
                <a:sym typeface="Arial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6341618" y="2223472"/>
              <a:ext cx="4945710" cy="1896892"/>
              <a:chOff x="1412012" y="2208179"/>
              <a:chExt cx="4443808" cy="1658168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1412012" y="2208179"/>
                <a:ext cx="2264812" cy="1658168"/>
              </a:xfrm>
              <a:prstGeom prst="rect">
                <a:avLst/>
              </a:prstGeom>
              <a:solidFill>
                <a:srgbClr val="FFBEA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676824" y="2208179"/>
                <a:ext cx="2178996" cy="1658167"/>
              </a:xfrm>
              <a:prstGeom prst="rect">
                <a:avLst/>
              </a:prstGeom>
            </p:spPr>
          </p:pic>
        </p:grpSp>
        <p:sp>
          <p:nvSpPr>
            <p:cNvPr id="8" name="文本框 7"/>
            <p:cNvSpPr txBox="1"/>
            <p:nvPr/>
          </p:nvSpPr>
          <p:spPr>
            <a:xfrm>
              <a:off x="6911258" y="2879531"/>
              <a:ext cx="13813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Arial"/>
                  <a:ea typeface="汉仪大宋简"/>
                  <a:sym typeface="Arial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341618" y="4395714"/>
              <a:ext cx="1845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Arial"/>
                  <a:ea typeface="汉仪大宋简"/>
                  <a:sym typeface="Arial"/>
                </a:rPr>
                <a:t>Add title text</a:t>
              </a:r>
              <a:endParaRPr lang="zh-CN" altLang="en-US" b="1" dirty="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341618" y="4835971"/>
              <a:ext cx="4587482" cy="613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Arial"/>
                  <a:ea typeface="汉仪大宋简"/>
                  <a:sym typeface="Arial"/>
                </a:rPr>
                <a:t>Click here to add text content, such as keywords, some brief introductions, etc. </a:t>
              </a:r>
              <a:endParaRPr lang="zh-CN" altLang="en-US" sz="1200" dirty="0">
                <a:latin typeface="Arial"/>
                <a:ea typeface="汉仪大宋简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96954" y="1882692"/>
            <a:ext cx="9703838" cy="3753181"/>
            <a:chOff x="1296954" y="1554398"/>
            <a:chExt cx="9703838" cy="3753181"/>
          </a:xfrm>
        </p:grpSpPr>
        <p:grpSp>
          <p:nvGrpSpPr>
            <p:cNvPr id="3" name="组合 2"/>
            <p:cNvGrpSpPr/>
            <p:nvPr/>
          </p:nvGrpSpPr>
          <p:grpSpPr>
            <a:xfrm>
              <a:off x="3973835" y="1853191"/>
              <a:ext cx="4244330" cy="3121421"/>
              <a:chOff x="3966943" y="2198067"/>
              <a:chExt cx="4244330" cy="3121421"/>
            </a:xfrm>
          </p:grpSpPr>
          <p:sp>
            <p:nvSpPr>
              <p:cNvPr id="11" name="Freeform 5"/>
              <p:cNvSpPr/>
              <p:nvPr/>
            </p:nvSpPr>
            <p:spPr bwMode="auto">
              <a:xfrm>
                <a:off x="4540995" y="2198067"/>
                <a:ext cx="1518147" cy="1518145"/>
              </a:xfrm>
              <a:custGeom>
                <a:avLst/>
                <a:gdLst>
                  <a:gd name="T0" fmla="*/ 1256 w 1256"/>
                  <a:gd name="T1" fmla="*/ 1256 h 1256"/>
                  <a:gd name="T2" fmla="*/ 1256 w 1256"/>
                  <a:gd name="T3" fmla="*/ 0 h 1256"/>
                  <a:gd name="T4" fmla="*/ 0 w 1256"/>
                  <a:gd name="T5" fmla="*/ 1256 h 1256"/>
                  <a:gd name="T6" fmla="*/ 1256 w 1256"/>
                  <a:gd name="T7" fmla="*/ 1256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6" h="1256">
                    <a:moveTo>
                      <a:pt x="1256" y="1256"/>
                    </a:moveTo>
                    <a:cubicBezTo>
                      <a:pt x="1256" y="0"/>
                      <a:pt x="1256" y="0"/>
                      <a:pt x="1256" y="0"/>
                    </a:cubicBezTo>
                    <a:cubicBezTo>
                      <a:pt x="571" y="18"/>
                      <a:pt x="18" y="571"/>
                      <a:pt x="0" y="1256"/>
                    </a:cubicBezTo>
                    <a:lnTo>
                      <a:pt x="1256" y="1256"/>
                    </a:lnTo>
                    <a:close/>
                  </a:path>
                </a:pathLst>
              </a:custGeom>
              <a:solidFill>
                <a:srgbClr val="74A6AB"/>
              </a:solidFill>
              <a:ln>
                <a:noFill/>
              </a:ln>
            </p:spPr>
            <p:txBody>
              <a:bodyPr vert="horz" wrap="square" lIns="74295" tIns="37148" rIns="74295" bIns="37148" numCol="1" anchor="t" anchorCtr="0" compatLnSpc="1"/>
              <a:lstStyle/>
              <a:p>
                <a:endParaRPr lang="id-ID" sz="2000">
                  <a:solidFill>
                    <a:schemeClr val="bg1"/>
                  </a:solidFill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  <p:sp>
            <p:nvSpPr>
              <p:cNvPr id="12" name="Freeform 6"/>
              <p:cNvSpPr/>
              <p:nvPr/>
            </p:nvSpPr>
            <p:spPr bwMode="auto">
              <a:xfrm>
                <a:off x="6144270" y="2198067"/>
                <a:ext cx="1518147" cy="1518145"/>
              </a:xfrm>
              <a:custGeom>
                <a:avLst/>
                <a:gdLst>
                  <a:gd name="T0" fmla="*/ 0 w 1256"/>
                  <a:gd name="T1" fmla="*/ 1256 h 1256"/>
                  <a:gd name="T2" fmla="*/ 1256 w 1256"/>
                  <a:gd name="T3" fmla="*/ 1256 h 1256"/>
                  <a:gd name="T4" fmla="*/ 0 w 1256"/>
                  <a:gd name="T5" fmla="*/ 0 h 1256"/>
                  <a:gd name="T6" fmla="*/ 0 w 1256"/>
                  <a:gd name="T7" fmla="*/ 1256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6" h="1256">
                    <a:moveTo>
                      <a:pt x="0" y="1256"/>
                    </a:moveTo>
                    <a:cubicBezTo>
                      <a:pt x="1256" y="1256"/>
                      <a:pt x="1256" y="1256"/>
                      <a:pt x="1256" y="1256"/>
                    </a:cubicBezTo>
                    <a:cubicBezTo>
                      <a:pt x="1238" y="571"/>
                      <a:pt x="685" y="18"/>
                      <a:pt x="0" y="0"/>
                    </a:cubicBezTo>
                    <a:lnTo>
                      <a:pt x="0" y="1256"/>
                    </a:lnTo>
                    <a:close/>
                  </a:path>
                </a:pathLst>
              </a:custGeom>
              <a:solidFill>
                <a:srgbClr val="FFBEAD"/>
              </a:solidFill>
              <a:ln>
                <a:noFill/>
              </a:ln>
            </p:spPr>
            <p:txBody>
              <a:bodyPr vert="horz" wrap="square" lIns="74295" tIns="37148" rIns="74295" bIns="37148" numCol="1" anchor="t" anchorCtr="0" compatLnSpc="1"/>
              <a:lstStyle/>
              <a:p>
                <a:endParaRPr lang="id-ID" sz="2000">
                  <a:solidFill>
                    <a:schemeClr val="bg1"/>
                  </a:solidFill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  <p:sp>
            <p:nvSpPr>
              <p:cNvPr id="13" name="Freeform 7"/>
              <p:cNvSpPr/>
              <p:nvPr/>
            </p:nvSpPr>
            <p:spPr bwMode="auto">
              <a:xfrm>
                <a:off x="6144270" y="3801343"/>
                <a:ext cx="1518147" cy="1518145"/>
              </a:xfrm>
              <a:custGeom>
                <a:avLst/>
                <a:gdLst>
                  <a:gd name="T0" fmla="*/ 0 w 1256"/>
                  <a:gd name="T1" fmla="*/ 0 h 1256"/>
                  <a:gd name="T2" fmla="*/ 0 w 1256"/>
                  <a:gd name="T3" fmla="*/ 1256 h 1256"/>
                  <a:gd name="T4" fmla="*/ 1256 w 1256"/>
                  <a:gd name="T5" fmla="*/ 0 h 1256"/>
                  <a:gd name="T6" fmla="*/ 0 w 1256"/>
                  <a:gd name="T7" fmla="*/ 0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6" h="1256">
                    <a:moveTo>
                      <a:pt x="0" y="0"/>
                    </a:moveTo>
                    <a:cubicBezTo>
                      <a:pt x="0" y="1256"/>
                      <a:pt x="0" y="1256"/>
                      <a:pt x="0" y="1256"/>
                    </a:cubicBezTo>
                    <a:cubicBezTo>
                      <a:pt x="685" y="1238"/>
                      <a:pt x="1238" y="685"/>
                      <a:pt x="125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4A6AB"/>
              </a:solidFill>
              <a:ln>
                <a:noFill/>
              </a:ln>
            </p:spPr>
            <p:txBody>
              <a:bodyPr vert="horz" wrap="square" lIns="74295" tIns="37148" rIns="74295" bIns="37148" numCol="1" anchor="t" anchorCtr="0" compatLnSpc="1"/>
              <a:lstStyle/>
              <a:p>
                <a:endParaRPr lang="id-ID" sz="2000">
                  <a:solidFill>
                    <a:schemeClr val="bg1"/>
                  </a:solidFill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  <p:sp>
            <p:nvSpPr>
              <p:cNvPr id="14" name="Freeform 8"/>
              <p:cNvSpPr/>
              <p:nvPr/>
            </p:nvSpPr>
            <p:spPr bwMode="auto">
              <a:xfrm>
                <a:off x="4540995" y="3801343"/>
                <a:ext cx="1518147" cy="1518145"/>
              </a:xfrm>
              <a:custGeom>
                <a:avLst/>
                <a:gdLst>
                  <a:gd name="T0" fmla="*/ 1256 w 1256"/>
                  <a:gd name="T1" fmla="*/ 0 h 1256"/>
                  <a:gd name="T2" fmla="*/ 0 w 1256"/>
                  <a:gd name="T3" fmla="*/ 0 h 1256"/>
                  <a:gd name="T4" fmla="*/ 1256 w 1256"/>
                  <a:gd name="T5" fmla="*/ 1256 h 1256"/>
                  <a:gd name="T6" fmla="*/ 1256 w 1256"/>
                  <a:gd name="T7" fmla="*/ 0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6" h="1256">
                    <a:moveTo>
                      <a:pt x="125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8" y="685"/>
                      <a:pt x="571" y="1238"/>
                      <a:pt x="1256" y="1256"/>
                    </a:cubicBezTo>
                    <a:lnTo>
                      <a:pt x="1256" y="0"/>
                    </a:lnTo>
                    <a:close/>
                  </a:path>
                </a:pathLst>
              </a:custGeom>
              <a:solidFill>
                <a:srgbClr val="FFBEAD"/>
              </a:solidFill>
              <a:ln>
                <a:noFill/>
              </a:ln>
            </p:spPr>
            <p:txBody>
              <a:bodyPr vert="horz" wrap="square" lIns="74295" tIns="37148" rIns="74295" bIns="37148" numCol="1" anchor="t" anchorCtr="0" compatLnSpc="1"/>
              <a:lstStyle/>
              <a:p>
                <a:endParaRPr lang="id-ID" sz="2000">
                  <a:solidFill>
                    <a:schemeClr val="bg1"/>
                  </a:solidFill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5811667" y="3360944"/>
                <a:ext cx="578124" cy="265750"/>
              </a:xfrm>
              <a:custGeom>
                <a:avLst/>
                <a:gdLst>
                  <a:gd name="T0" fmla="*/ 47 w 794"/>
                  <a:gd name="T1" fmla="*/ 347 h 364"/>
                  <a:gd name="T2" fmla="*/ 77 w 794"/>
                  <a:gd name="T3" fmla="*/ 230 h 364"/>
                  <a:gd name="T4" fmla="*/ 87 w 794"/>
                  <a:gd name="T5" fmla="*/ 210 h 364"/>
                  <a:gd name="T6" fmla="*/ 99 w 794"/>
                  <a:gd name="T7" fmla="*/ 190 h 364"/>
                  <a:gd name="T8" fmla="*/ 220 w 794"/>
                  <a:gd name="T9" fmla="*/ 82 h 364"/>
                  <a:gd name="T10" fmla="*/ 475 w 794"/>
                  <a:gd name="T11" fmla="*/ 68 h 364"/>
                  <a:gd name="T12" fmla="*/ 541 w 794"/>
                  <a:gd name="T13" fmla="*/ 102 h 364"/>
                  <a:gd name="T14" fmla="*/ 552 w 794"/>
                  <a:gd name="T15" fmla="*/ 109 h 364"/>
                  <a:gd name="T16" fmla="*/ 559 w 794"/>
                  <a:gd name="T17" fmla="*/ 115 h 364"/>
                  <a:gd name="T18" fmla="*/ 572 w 794"/>
                  <a:gd name="T19" fmla="*/ 126 h 364"/>
                  <a:gd name="T20" fmla="*/ 592 w 794"/>
                  <a:gd name="T21" fmla="*/ 144 h 364"/>
                  <a:gd name="T22" fmla="*/ 604 w 794"/>
                  <a:gd name="T23" fmla="*/ 157 h 364"/>
                  <a:gd name="T24" fmla="*/ 615 w 794"/>
                  <a:gd name="T25" fmla="*/ 171 h 364"/>
                  <a:gd name="T26" fmla="*/ 620 w 794"/>
                  <a:gd name="T27" fmla="*/ 178 h 364"/>
                  <a:gd name="T28" fmla="*/ 626 w 794"/>
                  <a:gd name="T29" fmla="*/ 187 h 364"/>
                  <a:gd name="T30" fmla="*/ 627 w 794"/>
                  <a:gd name="T31" fmla="*/ 188 h 364"/>
                  <a:gd name="T32" fmla="*/ 639 w 794"/>
                  <a:gd name="T33" fmla="*/ 206 h 364"/>
                  <a:gd name="T34" fmla="*/ 642 w 794"/>
                  <a:gd name="T35" fmla="*/ 213 h 364"/>
                  <a:gd name="T36" fmla="*/ 652 w 794"/>
                  <a:gd name="T37" fmla="*/ 233 h 364"/>
                  <a:gd name="T38" fmla="*/ 659 w 794"/>
                  <a:gd name="T39" fmla="*/ 249 h 364"/>
                  <a:gd name="T40" fmla="*/ 664 w 794"/>
                  <a:gd name="T41" fmla="*/ 262 h 364"/>
                  <a:gd name="T42" fmla="*/ 670 w 794"/>
                  <a:gd name="T43" fmla="*/ 282 h 364"/>
                  <a:gd name="T44" fmla="*/ 652 w 794"/>
                  <a:gd name="T45" fmla="*/ 274 h 364"/>
                  <a:gd name="T46" fmla="*/ 613 w 794"/>
                  <a:gd name="T47" fmla="*/ 260 h 364"/>
                  <a:gd name="T48" fmla="*/ 574 w 794"/>
                  <a:gd name="T49" fmla="*/ 252 h 364"/>
                  <a:gd name="T50" fmla="*/ 557 w 794"/>
                  <a:gd name="T51" fmla="*/ 250 h 364"/>
                  <a:gd name="T52" fmla="*/ 561 w 794"/>
                  <a:gd name="T53" fmla="*/ 258 h 364"/>
                  <a:gd name="T54" fmla="*/ 563 w 794"/>
                  <a:gd name="T55" fmla="*/ 262 h 364"/>
                  <a:gd name="T56" fmla="*/ 570 w 794"/>
                  <a:gd name="T57" fmla="*/ 277 h 364"/>
                  <a:gd name="T58" fmla="*/ 574 w 794"/>
                  <a:gd name="T59" fmla="*/ 288 h 364"/>
                  <a:gd name="T60" fmla="*/ 642 w 794"/>
                  <a:gd name="T61" fmla="*/ 316 h 364"/>
                  <a:gd name="T62" fmla="*/ 756 w 794"/>
                  <a:gd name="T63" fmla="*/ 297 h 364"/>
                  <a:gd name="T64" fmla="*/ 793 w 794"/>
                  <a:gd name="T65" fmla="*/ 208 h 364"/>
                  <a:gd name="T66" fmla="*/ 784 w 794"/>
                  <a:gd name="T67" fmla="*/ 186 h 364"/>
                  <a:gd name="T68" fmla="*/ 770 w 794"/>
                  <a:gd name="T69" fmla="*/ 156 h 364"/>
                  <a:gd name="T70" fmla="*/ 765 w 794"/>
                  <a:gd name="T71" fmla="*/ 147 h 364"/>
                  <a:gd name="T72" fmla="*/ 756 w 794"/>
                  <a:gd name="T73" fmla="*/ 132 h 364"/>
                  <a:gd name="T74" fmla="*/ 753 w 794"/>
                  <a:gd name="T75" fmla="*/ 156 h 364"/>
                  <a:gd name="T76" fmla="*/ 742 w 794"/>
                  <a:gd name="T77" fmla="*/ 206 h 364"/>
                  <a:gd name="T78" fmla="*/ 724 w 794"/>
                  <a:gd name="T79" fmla="*/ 251 h 364"/>
                  <a:gd name="T80" fmla="*/ 715 w 794"/>
                  <a:gd name="T81" fmla="*/ 270 h 364"/>
                  <a:gd name="T82" fmla="*/ 708 w 794"/>
                  <a:gd name="T83" fmla="*/ 247 h 364"/>
                  <a:gd name="T84" fmla="*/ 702 w 794"/>
                  <a:gd name="T85" fmla="*/ 232 h 364"/>
                  <a:gd name="T86" fmla="*/ 694 w 794"/>
                  <a:gd name="T87" fmla="*/ 213 h 364"/>
                  <a:gd name="T88" fmla="*/ 683 w 794"/>
                  <a:gd name="T89" fmla="*/ 191 h 364"/>
                  <a:gd name="T90" fmla="*/ 679 w 794"/>
                  <a:gd name="T91" fmla="*/ 183 h 364"/>
                  <a:gd name="T92" fmla="*/ 666 w 794"/>
                  <a:gd name="T93" fmla="*/ 163 h 364"/>
                  <a:gd name="T94" fmla="*/ 665 w 794"/>
                  <a:gd name="T95" fmla="*/ 161 h 364"/>
                  <a:gd name="T96" fmla="*/ 657 w 794"/>
                  <a:gd name="T97" fmla="*/ 150 h 364"/>
                  <a:gd name="T98" fmla="*/ 651 w 794"/>
                  <a:gd name="T99" fmla="*/ 142 h 364"/>
                  <a:gd name="T100" fmla="*/ 639 w 794"/>
                  <a:gd name="T101" fmla="*/ 127 h 364"/>
                  <a:gd name="T102" fmla="*/ 625 w 794"/>
                  <a:gd name="T103" fmla="*/ 112 h 364"/>
                  <a:gd name="T104" fmla="*/ 415 w 794"/>
                  <a:gd name="T105" fmla="*/ 5 h 364"/>
                  <a:gd name="T106" fmla="*/ 265 w 794"/>
                  <a:gd name="T107" fmla="*/ 14 h 364"/>
                  <a:gd name="T108" fmla="*/ 96 w 794"/>
                  <a:gd name="T109" fmla="*/ 119 h 364"/>
                  <a:gd name="T110" fmla="*/ 53 w 794"/>
                  <a:gd name="T111" fmla="*/ 176 h 364"/>
                  <a:gd name="T112" fmla="*/ 40 w 794"/>
                  <a:gd name="T113" fmla="*/ 199 h 364"/>
                  <a:gd name="T114" fmla="*/ 8 w 794"/>
                  <a:gd name="T115" fmla="*/ 291 h 364"/>
                  <a:gd name="T116" fmla="*/ 0 w 794"/>
                  <a:gd name="T11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94" h="364">
                    <a:moveTo>
                      <a:pt x="47" y="364"/>
                    </a:moveTo>
                    <a:cubicBezTo>
                      <a:pt x="47" y="364"/>
                      <a:pt x="47" y="358"/>
                      <a:pt x="47" y="347"/>
                    </a:cubicBezTo>
                    <a:cubicBezTo>
                      <a:pt x="48" y="336"/>
                      <a:pt x="49" y="320"/>
                      <a:pt x="53" y="300"/>
                    </a:cubicBezTo>
                    <a:cubicBezTo>
                      <a:pt x="57" y="280"/>
                      <a:pt x="65" y="256"/>
                      <a:pt x="77" y="230"/>
                    </a:cubicBezTo>
                    <a:cubicBezTo>
                      <a:pt x="78" y="227"/>
                      <a:pt x="80" y="223"/>
                      <a:pt x="81" y="220"/>
                    </a:cubicBezTo>
                    <a:cubicBezTo>
                      <a:pt x="83" y="217"/>
                      <a:pt x="85" y="213"/>
                      <a:pt x="87" y="210"/>
                    </a:cubicBezTo>
                    <a:cubicBezTo>
                      <a:pt x="89" y="207"/>
                      <a:pt x="91" y="204"/>
                      <a:pt x="93" y="200"/>
                    </a:cubicBezTo>
                    <a:cubicBezTo>
                      <a:pt x="95" y="197"/>
                      <a:pt x="97" y="193"/>
                      <a:pt x="99" y="190"/>
                    </a:cubicBezTo>
                    <a:cubicBezTo>
                      <a:pt x="108" y="177"/>
                      <a:pt x="118" y="163"/>
                      <a:pt x="130" y="150"/>
                    </a:cubicBezTo>
                    <a:cubicBezTo>
                      <a:pt x="154" y="124"/>
                      <a:pt x="184" y="100"/>
                      <a:pt x="220" y="82"/>
                    </a:cubicBezTo>
                    <a:cubicBezTo>
                      <a:pt x="256" y="63"/>
                      <a:pt x="298" y="51"/>
                      <a:pt x="342" y="48"/>
                    </a:cubicBezTo>
                    <a:cubicBezTo>
                      <a:pt x="386" y="45"/>
                      <a:pt x="432" y="51"/>
                      <a:pt x="475" y="68"/>
                    </a:cubicBezTo>
                    <a:cubicBezTo>
                      <a:pt x="497" y="76"/>
                      <a:pt x="518" y="86"/>
                      <a:pt x="537" y="99"/>
                    </a:cubicBezTo>
                    <a:cubicBezTo>
                      <a:pt x="539" y="100"/>
                      <a:pt x="540" y="101"/>
                      <a:pt x="541" y="102"/>
                    </a:cubicBezTo>
                    <a:cubicBezTo>
                      <a:pt x="545" y="104"/>
                      <a:pt x="545" y="104"/>
                      <a:pt x="545" y="104"/>
                    </a:cubicBezTo>
                    <a:cubicBezTo>
                      <a:pt x="552" y="109"/>
                      <a:pt x="552" y="109"/>
                      <a:pt x="552" y="109"/>
                    </a:cubicBezTo>
                    <a:cubicBezTo>
                      <a:pt x="553" y="110"/>
                      <a:pt x="554" y="111"/>
                      <a:pt x="555" y="112"/>
                    </a:cubicBezTo>
                    <a:cubicBezTo>
                      <a:pt x="559" y="115"/>
                      <a:pt x="559" y="115"/>
                      <a:pt x="559" y="115"/>
                    </a:cubicBezTo>
                    <a:cubicBezTo>
                      <a:pt x="561" y="116"/>
                      <a:pt x="564" y="118"/>
                      <a:pt x="566" y="120"/>
                    </a:cubicBezTo>
                    <a:cubicBezTo>
                      <a:pt x="572" y="126"/>
                      <a:pt x="572" y="126"/>
                      <a:pt x="572" y="126"/>
                    </a:cubicBezTo>
                    <a:cubicBezTo>
                      <a:pt x="575" y="128"/>
                      <a:pt x="577" y="130"/>
                      <a:pt x="579" y="132"/>
                    </a:cubicBezTo>
                    <a:cubicBezTo>
                      <a:pt x="583" y="136"/>
                      <a:pt x="588" y="140"/>
                      <a:pt x="592" y="144"/>
                    </a:cubicBezTo>
                    <a:cubicBezTo>
                      <a:pt x="598" y="150"/>
                      <a:pt x="598" y="150"/>
                      <a:pt x="598" y="150"/>
                    </a:cubicBezTo>
                    <a:cubicBezTo>
                      <a:pt x="600" y="153"/>
                      <a:pt x="602" y="155"/>
                      <a:pt x="604" y="157"/>
                    </a:cubicBezTo>
                    <a:cubicBezTo>
                      <a:pt x="605" y="159"/>
                      <a:pt x="607" y="162"/>
                      <a:pt x="609" y="164"/>
                    </a:cubicBezTo>
                    <a:cubicBezTo>
                      <a:pt x="615" y="171"/>
                      <a:pt x="615" y="171"/>
                      <a:pt x="615" y="171"/>
                    </a:cubicBezTo>
                    <a:cubicBezTo>
                      <a:pt x="617" y="174"/>
                      <a:pt x="617" y="174"/>
                      <a:pt x="617" y="174"/>
                    </a:cubicBezTo>
                    <a:cubicBezTo>
                      <a:pt x="618" y="175"/>
                      <a:pt x="619" y="177"/>
                      <a:pt x="620" y="178"/>
                    </a:cubicBezTo>
                    <a:cubicBezTo>
                      <a:pt x="625" y="185"/>
                      <a:pt x="625" y="185"/>
                      <a:pt x="625" y="185"/>
                    </a:cubicBezTo>
                    <a:cubicBezTo>
                      <a:pt x="626" y="187"/>
                      <a:pt x="626" y="187"/>
                      <a:pt x="626" y="187"/>
                    </a:cubicBezTo>
                    <a:cubicBezTo>
                      <a:pt x="626" y="187"/>
                      <a:pt x="627" y="187"/>
                      <a:pt x="627" y="187"/>
                    </a:cubicBezTo>
                    <a:cubicBezTo>
                      <a:pt x="627" y="188"/>
                      <a:pt x="627" y="188"/>
                      <a:pt x="627" y="188"/>
                    </a:cubicBezTo>
                    <a:cubicBezTo>
                      <a:pt x="629" y="191"/>
                      <a:pt x="631" y="194"/>
                      <a:pt x="633" y="197"/>
                    </a:cubicBezTo>
                    <a:cubicBezTo>
                      <a:pt x="635" y="200"/>
                      <a:pt x="637" y="203"/>
                      <a:pt x="639" y="206"/>
                    </a:cubicBezTo>
                    <a:cubicBezTo>
                      <a:pt x="639" y="208"/>
                      <a:pt x="640" y="209"/>
                      <a:pt x="641" y="211"/>
                    </a:cubicBezTo>
                    <a:cubicBezTo>
                      <a:pt x="642" y="212"/>
                      <a:pt x="642" y="212"/>
                      <a:pt x="642" y="213"/>
                    </a:cubicBezTo>
                    <a:cubicBezTo>
                      <a:pt x="643" y="214"/>
                      <a:pt x="643" y="215"/>
                      <a:pt x="644" y="215"/>
                    </a:cubicBezTo>
                    <a:cubicBezTo>
                      <a:pt x="647" y="221"/>
                      <a:pt x="650" y="227"/>
                      <a:pt x="652" y="233"/>
                    </a:cubicBezTo>
                    <a:cubicBezTo>
                      <a:pt x="653" y="235"/>
                      <a:pt x="655" y="238"/>
                      <a:pt x="656" y="241"/>
                    </a:cubicBezTo>
                    <a:cubicBezTo>
                      <a:pt x="657" y="243"/>
                      <a:pt x="658" y="246"/>
                      <a:pt x="659" y="249"/>
                    </a:cubicBezTo>
                    <a:cubicBezTo>
                      <a:pt x="660" y="251"/>
                      <a:pt x="661" y="253"/>
                      <a:pt x="662" y="256"/>
                    </a:cubicBezTo>
                    <a:cubicBezTo>
                      <a:pt x="662" y="258"/>
                      <a:pt x="663" y="260"/>
                      <a:pt x="664" y="262"/>
                    </a:cubicBezTo>
                    <a:cubicBezTo>
                      <a:pt x="665" y="266"/>
                      <a:pt x="667" y="270"/>
                      <a:pt x="667" y="273"/>
                    </a:cubicBezTo>
                    <a:cubicBezTo>
                      <a:pt x="669" y="279"/>
                      <a:pt x="670" y="282"/>
                      <a:pt x="670" y="282"/>
                    </a:cubicBezTo>
                    <a:cubicBezTo>
                      <a:pt x="670" y="282"/>
                      <a:pt x="668" y="282"/>
                      <a:pt x="665" y="280"/>
                    </a:cubicBezTo>
                    <a:cubicBezTo>
                      <a:pt x="662" y="278"/>
                      <a:pt x="658" y="276"/>
                      <a:pt x="652" y="274"/>
                    </a:cubicBezTo>
                    <a:cubicBezTo>
                      <a:pt x="647" y="271"/>
                      <a:pt x="641" y="269"/>
                      <a:pt x="634" y="266"/>
                    </a:cubicBezTo>
                    <a:cubicBezTo>
                      <a:pt x="627" y="264"/>
                      <a:pt x="620" y="262"/>
                      <a:pt x="613" y="260"/>
                    </a:cubicBezTo>
                    <a:cubicBezTo>
                      <a:pt x="606" y="258"/>
                      <a:pt x="599" y="256"/>
                      <a:pt x="592" y="255"/>
                    </a:cubicBezTo>
                    <a:cubicBezTo>
                      <a:pt x="586" y="253"/>
                      <a:pt x="579" y="252"/>
                      <a:pt x="574" y="252"/>
                    </a:cubicBezTo>
                    <a:cubicBezTo>
                      <a:pt x="569" y="251"/>
                      <a:pt x="564" y="251"/>
                      <a:pt x="561" y="251"/>
                    </a:cubicBezTo>
                    <a:cubicBezTo>
                      <a:pt x="558" y="250"/>
                      <a:pt x="557" y="250"/>
                      <a:pt x="557" y="250"/>
                    </a:cubicBezTo>
                    <a:cubicBezTo>
                      <a:pt x="557" y="250"/>
                      <a:pt x="558" y="253"/>
                      <a:pt x="560" y="256"/>
                    </a:cubicBezTo>
                    <a:cubicBezTo>
                      <a:pt x="560" y="257"/>
                      <a:pt x="561" y="257"/>
                      <a:pt x="561" y="258"/>
                    </a:cubicBezTo>
                    <a:cubicBezTo>
                      <a:pt x="561" y="258"/>
                      <a:pt x="561" y="259"/>
                      <a:pt x="562" y="259"/>
                    </a:cubicBezTo>
                    <a:cubicBezTo>
                      <a:pt x="562" y="260"/>
                      <a:pt x="563" y="261"/>
                      <a:pt x="563" y="262"/>
                    </a:cubicBezTo>
                    <a:cubicBezTo>
                      <a:pt x="564" y="265"/>
                      <a:pt x="566" y="267"/>
                      <a:pt x="567" y="269"/>
                    </a:cubicBezTo>
                    <a:cubicBezTo>
                      <a:pt x="568" y="272"/>
                      <a:pt x="569" y="274"/>
                      <a:pt x="570" y="277"/>
                    </a:cubicBezTo>
                    <a:cubicBezTo>
                      <a:pt x="571" y="279"/>
                      <a:pt x="572" y="281"/>
                      <a:pt x="573" y="283"/>
                    </a:cubicBezTo>
                    <a:cubicBezTo>
                      <a:pt x="573" y="285"/>
                      <a:pt x="574" y="286"/>
                      <a:pt x="574" y="288"/>
                    </a:cubicBezTo>
                    <a:cubicBezTo>
                      <a:pt x="575" y="289"/>
                      <a:pt x="575" y="289"/>
                      <a:pt x="575" y="289"/>
                    </a:cubicBezTo>
                    <a:cubicBezTo>
                      <a:pt x="598" y="295"/>
                      <a:pt x="620" y="304"/>
                      <a:pt x="642" y="316"/>
                    </a:cubicBezTo>
                    <a:cubicBezTo>
                      <a:pt x="663" y="329"/>
                      <a:pt x="684" y="345"/>
                      <a:pt x="704" y="364"/>
                    </a:cubicBezTo>
                    <a:cubicBezTo>
                      <a:pt x="723" y="345"/>
                      <a:pt x="741" y="322"/>
                      <a:pt x="756" y="297"/>
                    </a:cubicBezTo>
                    <a:cubicBezTo>
                      <a:pt x="771" y="271"/>
                      <a:pt x="784" y="243"/>
                      <a:pt x="794" y="212"/>
                    </a:cubicBezTo>
                    <a:cubicBezTo>
                      <a:pt x="794" y="212"/>
                      <a:pt x="793" y="210"/>
                      <a:pt x="793" y="208"/>
                    </a:cubicBezTo>
                    <a:cubicBezTo>
                      <a:pt x="792" y="206"/>
                      <a:pt x="790" y="203"/>
                      <a:pt x="789" y="199"/>
                    </a:cubicBezTo>
                    <a:cubicBezTo>
                      <a:pt x="787" y="195"/>
                      <a:pt x="786" y="190"/>
                      <a:pt x="784" y="186"/>
                    </a:cubicBezTo>
                    <a:cubicBezTo>
                      <a:pt x="782" y="181"/>
                      <a:pt x="779" y="176"/>
                      <a:pt x="777" y="171"/>
                    </a:cubicBezTo>
                    <a:cubicBezTo>
                      <a:pt x="775" y="166"/>
                      <a:pt x="772" y="161"/>
                      <a:pt x="770" y="156"/>
                    </a:cubicBezTo>
                    <a:cubicBezTo>
                      <a:pt x="769" y="154"/>
                      <a:pt x="768" y="152"/>
                      <a:pt x="766" y="150"/>
                    </a:cubicBezTo>
                    <a:cubicBezTo>
                      <a:pt x="766" y="149"/>
                      <a:pt x="765" y="148"/>
                      <a:pt x="765" y="147"/>
                    </a:cubicBezTo>
                    <a:cubicBezTo>
                      <a:pt x="764" y="146"/>
                      <a:pt x="764" y="145"/>
                      <a:pt x="763" y="144"/>
                    </a:cubicBezTo>
                    <a:cubicBezTo>
                      <a:pt x="759" y="137"/>
                      <a:pt x="756" y="132"/>
                      <a:pt x="756" y="132"/>
                    </a:cubicBezTo>
                    <a:cubicBezTo>
                      <a:pt x="756" y="132"/>
                      <a:pt x="756" y="134"/>
                      <a:pt x="756" y="139"/>
                    </a:cubicBezTo>
                    <a:cubicBezTo>
                      <a:pt x="755" y="143"/>
                      <a:pt x="754" y="149"/>
                      <a:pt x="753" y="156"/>
                    </a:cubicBezTo>
                    <a:cubicBezTo>
                      <a:pt x="752" y="163"/>
                      <a:pt x="750" y="171"/>
                      <a:pt x="749" y="179"/>
                    </a:cubicBezTo>
                    <a:cubicBezTo>
                      <a:pt x="747" y="188"/>
                      <a:pt x="744" y="197"/>
                      <a:pt x="742" y="206"/>
                    </a:cubicBezTo>
                    <a:cubicBezTo>
                      <a:pt x="739" y="214"/>
                      <a:pt x="736" y="223"/>
                      <a:pt x="733" y="230"/>
                    </a:cubicBezTo>
                    <a:cubicBezTo>
                      <a:pt x="730" y="238"/>
                      <a:pt x="727" y="245"/>
                      <a:pt x="724" y="251"/>
                    </a:cubicBezTo>
                    <a:cubicBezTo>
                      <a:pt x="722" y="257"/>
                      <a:pt x="719" y="262"/>
                      <a:pt x="718" y="265"/>
                    </a:cubicBezTo>
                    <a:cubicBezTo>
                      <a:pt x="716" y="269"/>
                      <a:pt x="715" y="270"/>
                      <a:pt x="715" y="270"/>
                    </a:cubicBezTo>
                    <a:cubicBezTo>
                      <a:pt x="715" y="270"/>
                      <a:pt x="714" y="267"/>
                      <a:pt x="712" y="260"/>
                    </a:cubicBezTo>
                    <a:cubicBezTo>
                      <a:pt x="711" y="256"/>
                      <a:pt x="709" y="252"/>
                      <a:pt x="708" y="247"/>
                    </a:cubicBezTo>
                    <a:cubicBezTo>
                      <a:pt x="707" y="245"/>
                      <a:pt x="706" y="242"/>
                      <a:pt x="705" y="240"/>
                    </a:cubicBezTo>
                    <a:cubicBezTo>
                      <a:pt x="704" y="237"/>
                      <a:pt x="703" y="234"/>
                      <a:pt x="702" y="232"/>
                    </a:cubicBezTo>
                    <a:cubicBezTo>
                      <a:pt x="701" y="229"/>
                      <a:pt x="700" y="226"/>
                      <a:pt x="698" y="223"/>
                    </a:cubicBezTo>
                    <a:cubicBezTo>
                      <a:pt x="697" y="220"/>
                      <a:pt x="696" y="216"/>
                      <a:pt x="694" y="213"/>
                    </a:cubicBezTo>
                    <a:cubicBezTo>
                      <a:pt x="691" y="207"/>
                      <a:pt x="688" y="200"/>
                      <a:pt x="684" y="193"/>
                    </a:cubicBezTo>
                    <a:cubicBezTo>
                      <a:pt x="684" y="193"/>
                      <a:pt x="684" y="192"/>
                      <a:pt x="683" y="191"/>
                    </a:cubicBezTo>
                    <a:cubicBezTo>
                      <a:pt x="683" y="190"/>
                      <a:pt x="682" y="189"/>
                      <a:pt x="682" y="188"/>
                    </a:cubicBezTo>
                    <a:cubicBezTo>
                      <a:pt x="681" y="187"/>
                      <a:pt x="680" y="185"/>
                      <a:pt x="679" y="183"/>
                    </a:cubicBezTo>
                    <a:cubicBezTo>
                      <a:pt x="677" y="180"/>
                      <a:pt x="675" y="176"/>
                      <a:pt x="673" y="173"/>
                    </a:cubicBezTo>
                    <a:cubicBezTo>
                      <a:pt x="670" y="169"/>
                      <a:pt x="668" y="166"/>
                      <a:pt x="666" y="163"/>
                    </a:cubicBezTo>
                    <a:cubicBezTo>
                      <a:pt x="665" y="161"/>
                      <a:pt x="665" y="161"/>
                      <a:pt x="665" y="161"/>
                    </a:cubicBezTo>
                    <a:cubicBezTo>
                      <a:pt x="665" y="161"/>
                      <a:pt x="665" y="161"/>
                      <a:pt x="665" y="161"/>
                    </a:cubicBezTo>
                    <a:cubicBezTo>
                      <a:pt x="663" y="159"/>
                      <a:pt x="663" y="159"/>
                      <a:pt x="663" y="159"/>
                    </a:cubicBezTo>
                    <a:cubicBezTo>
                      <a:pt x="657" y="150"/>
                      <a:pt x="657" y="150"/>
                      <a:pt x="657" y="150"/>
                    </a:cubicBezTo>
                    <a:cubicBezTo>
                      <a:pt x="657" y="149"/>
                      <a:pt x="656" y="148"/>
                      <a:pt x="655" y="146"/>
                    </a:cubicBezTo>
                    <a:cubicBezTo>
                      <a:pt x="651" y="142"/>
                      <a:pt x="651" y="142"/>
                      <a:pt x="651" y="142"/>
                    </a:cubicBezTo>
                    <a:cubicBezTo>
                      <a:pt x="645" y="134"/>
                      <a:pt x="645" y="134"/>
                      <a:pt x="645" y="134"/>
                    </a:cubicBezTo>
                    <a:cubicBezTo>
                      <a:pt x="643" y="132"/>
                      <a:pt x="641" y="129"/>
                      <a:pt x="639" y="127"/>
                    </a:cubicBezTo>
                    <a:cubicBezTo>
                      <a:pt x="636" y="124"/>
                      <a:pt x="634" y="122"/>
                      <a:pt x="632" y="119"/>
                    </a:cubicBezTo>
                    <a:cubicBezTo>
                      <a:pt x="625" y="112"/>
                      <a:pt x="625" y="112"/>
                      <a:pt x="625" y="112"/>
                    </a:cubicBezTo>
                    <a:cubicBezTo>
                      <a:pt x="588" y="73"/>
                      <a:pt x="541" y="43"/>
                      <a:pt x="492" y="24"/>
                    </a:cubicBezTo>
                    <a:cubicBezTo>
                      <a:pt x="467" y="15"/>
                      <a:pt x="441" y="8"/>
                      <a:pt x="415" y="5"/>
                    </a:cubicBezTo>
                    <a:cubicBezTo>
                      <a:pt x="390" y="1"/>
                      <a:pt x="364" y="0"/>
                      <a:pt x="339" y="2"/>
                    </a:cubicBezTo>
                    <a:cubicBezTo>
                      <a:pt x="314" y="4"/>
                      <a:pt x="289" y="8"/>
                      <a:pt x="265" y="14"/>
                    </a:cubicBezTo>
                    <a:cubicBezTo>
                      <a:pt x="242" y="21"/>
                      <a:pt x="220" y="30"/>
                      <a:pt x="199" y="40"/>
                    </a:cubicBezTo>
                    <a:cubicBezTo>
                      <a:pt x="158" y="61"/>
                      <a:pt x="123" y="89"/>
                      <a:pt x="96" y="119"/>
                    </a:cubicBezTo>
                    <a:cubicBezTo>
                      <a:pt x="82" y="134"/>
                      <a:pt x="70" y="149"/>
                      <a:pt x="60" y="165"/>
                    </a:cubicBezTo>
                    <a:cubicBezTo>
                      <a:pt x="58" y="168"/>
                      <a:pt x="55" y="172"/>
                      <a:pt x="53" y="176"/>
                    </a:cubicBezTo>
                    <a:cubicBezTo>
                      <a:pt x="51" y="180"/>
                      <a:pt x="48" y="184"/>
                      <a:pt x="46" y="188"/>
                    </a:cubicBezTo>
                    <a:cubicBezTo>
                      <a:pt x="44" y="191"/>
                      <a:pt x="42" y="195"/>
                      <a:pt x="40" y="199"/>
                    </a:cubicBezTo>
                    <a:cubicBezTo>
                      <a:pt x="38" y="203"/>
                      <a:pt x="36" y="206"/>
                      <a:pt x="35" y="210"/>
                    </a:cubicBezTo>
                    <a:cubicBezTo>
                      <a:pt x="21" y="240"/>
                      <a:pt x="12" y="268"/>
                      <a:pt x="8" y="291"/>
                    </a:cubicBezTo>
                    <a:cubicBezTo>
                      <a:pt x="3" y="314"/>
                      <a:pt x="2" y="332"/>
                      <a:pt x="1" y="345"/>
                    </a:cubicBezTo>
                    <a:cubicBezTo>
                      <a:pt x="0" y="358"/>
                      <a:pt x="0" y="364"/>
                      <a:pt x="0" y="364"/>
                    </a:cubicBezTo>
                    <a:lnTo>
                      <a:pt x="47" y="3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74295" tIns="37148" rIns="74295" bIns="37148" numCol="1" anchor="t" anchorCtr="0" compatLnSpc="1"/>
              <a:lstStyle/>
              <a:p>
                <a:endParaRPr lang="id-ID" sz="2000">
                  <a:solidFill>
                    <a:schemeClr val="bg1"/>
                  </a:solidFill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5802512" y="3829841"/>
                <a:ext cx="578124" cy="265750"/>
              </a:xfrm>
              <a:custGeom>
                <a:avLst/>
                <a:gdLst>
                  <a:gd name="T0" fmla="*/ 747 w 794"/>
                  <a:gd name="T1" fmla="*/ 17 h 365"/>
                  <a:gd name="T2" fmla="*/ 717 w 794"/>
                  <a:gd name="T3" fmla="*/ 135 h 365"/>
                  <a:gd name="T4" fmla="*/ 707 w 794"/>
                  <a:gd name="T5" fmla="*/ 155 h 365"/>
                  <a:gd name="T6" fmla="*/ 695 w 794"/>
                  <a:gd name="T7" fmla="*/ 175 h 365"/>
                  <a:gd name="T8" fmla="*/ 574 w 794"/>
                  <a:gd name="T9" fmla="*/ 283 h 365"/>
                  <a:gd name="T10" fmla="*/ 319 w 794"/>
                  <a:gd name="T11" fmla="*/ 297 h 365"/>
                  <a:gd name="T12" fmla="*/ 253 w 794"/>
                  <a:gd name="T13" fmla="*/ 263 h 365"/>
                  <a:gd name="T14" fmla="*/ 242 w 794"/>
                  <a:gd name="T15" fmla="*/ 256 h 365"/>
                  <a:gd name="T16" fmla="*/ 235 w 794"/>
                  <a:gd name="T17" fmla="*/ 250 h 365"/>
                  <a:gd name="T18" fmla="*/ 222 w 794"/>
                  <a:gd name="T19" fmla="*/ 239 h 365"/>
                  <a:gd name="T20" fmla="*/ 202 w 794"/>
                  <a:gd name="T21" fmla="*/ 221 h 365"/>
                  <a:gd name="T22" fmla="*/ 191 w 794"/>
                  <a:gd name="T23" fmla="*/ 208 h 365"/>
                  <a:gd name="T24" fmla="*/ 179 w 794"/>
                  <a:gd name="T25" fmla="*/ 194 h 365"/>
                  <a:gd name="T26" fmla="*/ 174 w 794"/>
                  <a:gd name="T27" fmla="*/ 187 h 365"/>
                  <a:gd name="T28" fmla="*/ 168 w 794"/>
                  <a:gd name="T29" fmla="*/ 178 h 365"/>
                  <a:gd name="T30" fmla="*/ 167 w 794"/>
                  <a:gd name="T31" fmla="*/ 176 h 365"/>
                  <a:gd name="T32" fmla="*/ 156 w 794"/>
                  <a:gd name="T33" fmla="*/ 158 h 365"/>
                  <a:gd name="T34" fmla="*/ 152 w 794"/>
                  <a:gd name="T35" fmla="*/ 152 h 365"/>
                  <a:gd name="T36" fmla="*/ 142 w 794"/>
                  <a:gd name="T37" fmla="*/ 132 h 365"/>
                  <a:gd name="T38" fmla="*/ 135 w 794"/>
                  <a:gd name="T39" fmla="*/ 116 h 365"/>
                  <a:gd name="T40" fmla="*/ 130 w 794"/>
                  <a:gd name="T41" fmla="*/ 103 h 365"/>
                  <a:gd name="T42" fmla="*/ 124 w 794"/>
                  <a:gd name="T43" fmla="*/ 82 h 365"/>
                  <a:gd name="T44" fmla="*/ 142 w 794"/>
                  <a:gd name="T45" fmla="*/ 91 h 365"/>
                  <a:gd name="T46" fmla="*/ 181 w 794"/>
                  <a:gd name="T47" fmla="*/ 105 h 365"/>
                  <a:gd name="T48" fmla="*/ 220 w 794"/>
                  <a:gd name="T49" fmla="*/ 113 h 365"/>
                  <a:gd name="T50" fmla="*/ 237 w 794"/>
                  <a:gd name="T51" fmla="*/ 114 h 365"/>
                  <a:gd name="T52" fmla="*/ 233 w 794"/>
                  <a:gd name="T53" fmla="*/ 107 h 365"/>
                  <a:gd name="T54" fmla="*/ 231 w 794"/>
                  <a:gd name="T55" fmla="*/ 103 h 365"/>
                  <a:gd name="T56" fmla="*/ 224 w 794"/>
                  <a:gd name="T57" fmla="*/ 88 h 365"/>
                  <a:gd name="T58" fmla="*/ 220 w 794"/>
                  <a:gd name="T59" fmla="*/ 77 h 365"/>
                  <a:gd name="T60" fmla="*/ 152 w 794"/>
                  <a:gd name="T61" fmla="*/ 48 h 365"/>
                  <a:gd name="T62" fmla="*/ 38 w 794"/>
                  <a:gd name="T63" fmla="*/ 68 h 365"/>
                  <a:gd name="T64" fmla="*/ 2 w 794"/>
                  <a:gd name="T65" fmla="*/ 157 h 365"/>
                  <a:gd name="T66" fmla="*/ 10 w 794"/>
                  <a:gd name="T67" fmla="*/ 179 h 365"/>
                  <a:gd name="T68" fmla="*/ 24 w 794"/>
                  <a:gd name="T69" fmla="*/ 208 h 365"/>
                  <a:gd name="T70" fmla="*/ 29 w 794"/>
                  <a:gd name="T71" fmla="*/ 218 h 365"/>
                  <a:gd name="T72" fmla="*/ 38 w 794"/>
                  <a:gd name="T73" fmla="*/ 233 h 365"/>
                  <a:gd name="T74" fmla="*/ 41 w 794"/>
                  <a:gd name="T75" fmla="*/ 209 h 365"/>
                  <a:gd name="T76" fmla="*/ 52 w 794"/>
                  <a:gd name="T77" fmla="*/ 159 h 365"/>
                  <a:gd name="T78" fmla="*/ 70 w 794"/>
                  <a:gd name="T79" fmla="*/ 114 h 365"/>
                  <a:gd name="T80" fmla="*/ 79 w 794"/>
                  <a:gd name="T81" fmla="*/ 94 h 365"/>
                  <a:gd name="T82" fmla="*/ 86 w 794"/>
                  <a:gd name="T83" fmla="*/ 117 h 365"/>
                  <a:gd name="T84" fmla="*/ 92 w 794"/>
                  <a:gd name="T85" fmla="*/ 133 h 365"/>
                  <a:gd name="T86" fmla="*/ 100 w 794"/>
                  <a:gd name="T87" fmla="*/ 152 h 365"/>
                  <a:gd name="T88" fmla="*/ 111 w 794"/>
                  <a:gd name="T89" fmla="*/ 174 h 365"/>
                  <a:gd name="T90" fmla="*/ 115 w 794"/>
                  <a:gd name="T91" fmla="*/ 182 h 365"/>
                  <a:gd name="T92" fmla="*/ 128 w 794"/>
                  <a:gd name="T93" fmla="*/ 202 h 365"/>
                  <a:gd name="T94" fmla="*/ 129 w 794"/>
                  <a:gd name="T95" fmla="*/ 204 h 365"/>
                  <a:gd name="T96" fmla="*/ 137 w 794"/>
                  <a:gd name="T97" fmla="*/ 214 h 365"/>
                  <a:gd name="T98" fmla="*/ 143 w 794"/>
                  <a:gd name="T99" fmla="*/ 222 h 365"/>
                  <a:gd name="T100" fmla="*/ 155 w 794"/>
                  <a:gd name="T101" fmla="*/ 238 h 365"/>
                  <a:gd name="T102" fmla="*/ 169 w 794"/>
                  <a:gd name="T103" fmla="*/ 253 h 365"/>
                  <a:gd name="T104" fmla="*/ 379 w 794"/>
                  <a:gd name="T105" fmla="*/ 360 h 365"/>
                  <a:gd name="T106" fmla="*/ 529 w 794"/>
                  <a:gd name="T107" fmla="*/ 350 h 365"/>
                  <a:gd name="T108" fmla="*/ 698 w 794"/>
                  <a:gd name="T109" fmla="*/ 246 h 365"/>
                  <a:gd name="T110" fmla="*/ 741 w 794"/>
                  <a:gd name="T111" fmla="*/ 189 h 365"/>
                  <a:gd name="T112" fmla="*/ 754 w 794"/>
                  <a:gd name="T113" fmla="*/ 166 h 365"/>
                  <a:gd name="T114" fmla="*/ 786 w 794"/>
                  <a:gd name="T115" fmla="*/ 74 h 365"/>
                  <a:gd name="T116" fmla="*/ 794 w 794"/>
                  <a:gd name="T11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94" h="365">
                    <a:moveTo>
                      <a:pt x="747" y="0"/>
                    </a:moveTo>
                    <a:cubicBezTo>
                      <a:pt x="747" y="0"/>
                      <a:pt x="747" y="6"/>
                      <a:pt x="747" y="17"/>
                    </a:cubicBezTo>
                    <a:cubicBezTo>
                      <a:pt x="746" y="28"/>
                      <a:pt x="745" y="45"/>
                      <a:pt x="741" y="65"/>
                    </a:cubicBezTo>
                    <a:cubicBezTo>
                      <a:pt x="737" y="85"/>
                      <a:pt x="729" y="109"/>
                      <a:pt x="717" y="135"/>
                    </a:cubicBezTo>
                    <a:cubicBezTo>
                      <a:pt x="716" y="138"/>
                      <a:pt x="714" y="141"/>
                      <a:pt x="713" y="145"/>
                    </a:cubicBezTo>
                    <a:cubicBezTo>
                      <a:pt x="711" y="148"/>
                      <a:pt x="709" y="151"/>
                      <a:pt x="707" y="155"/>
                    </a:cubicBezTo>
                    <a:cubicBezTo>
                      <a:pt x="705" y="158"/>
                      <a:pt x="703" y="161"/>
                      <a:pt x="702" y="165"/>
                    </a:cubicBezTo>
                    <a:cubicBezTo>
                      <a:pt x="699" y="168"/>
                      <a:pt x="697" y="171"/>
                      <a:pt x="695" y="175"/>
                    </a:cubicBezTo>
                    <a:cubicBezTo>
                      <a:pt x="686" y="188"/>
                      <a:pt x="676" y="202"/>
                      <a:pt x="664" y="215"/>
                    </a:cubicBezTo>
                    <a:cubicBezTo>
                      <a:pt x="640" y="241"/>
                      <a:pt x="610" y="265"/>
                      <a:pt x="574" y="283"/>
                    </a:cubicBezTo>
                    <a:cubicBezTo>
                      <a:pt x="538" y="301"/>
                      <a:pt x="496" y="314"/>
                      <a:pt x="452" y="317"/>
                    </a:cubicBezTo>
                    <a:cubicBezTo>
                      <a:pt x="408" y="320"/>
                      <a:pt x="362" y="314"/>
                      <a:pt x="319" y="297"/>
                    </a:cubicBezTo>
                    <a:cubicBezTo>
                      <a:pt x="297" y="289"/>
                      <a:pt x="276" y="278"/>
                      <a:pt x="257" y="266"/>
                    </a:cubicBezTo>
                    <a:cubicBezTo>
                      <a:pt x="255" y="265"/>
                      <a:pt x="254" y="264"/>
                      <a:pt x="253" y="263"/>
                    </a:cubicBezTo>
                    <a:cubicBezTo>
                      <a:pt x="249" y="261"/>
                      <a:pt x="249" y="261"/>
                      <a:pt x="249" y="261"/>
                    </a:cubicBezTo>
                    <a:cubicBezTo>
                      <a:pt x="242" y="256"/>
                      <a:pt x="242" y="256"/>
                      <a:pt x="242" y="256"/>
                    </a:cubicBezTo>
                    <a:cubicBezTo>
                      <a:pt x="241" y="255"/>
                      <a:pt x="240" y="254"/>
                      <a:pt x="239" y="253"/>
                    </a:cubicBezTo>
                    <a:cubicBezTo>
                      <a:pt x="235" y="250"/>
                      <a:pt x="235" y="250"/>
                      <a:pt x="235" y="250"/>
                    </a:cubicBezTo>
                    <a:cubicBezTo>
                      <a:pt x="233" y="248"/>
                      <a:pt x="230" y="247"/>
                      <a:pt x="228" y="245"/>
                    </a:cubicBezTo>
                    <a:cubicBezTo>
                      <a:pt x="222" y="239"/>
                      <a:pt x="222" y="239"/>
                      <a:pt x="222" y="239"/>
                    </a:cubicBezTo>
                    <a:cubicBezTo>
                      <a:pt x="219" y="237"/>
                      <a:pt x="217" y="235"/>
                      <a:pt x="215" y="233"/>
                    </a:cubicBezTo>
                    <a:cubicBezTo>
                      <a:pt x="211" y="229"/>
                      <a:pt x="206" y="225"/>
                      <a:pt x="202" y="221"/>
                    </a:cubicBezTo>
                    <a:cubicBezTo>
                      <a:pt x="196" y="214"/>
                      <a:pt x="196" y="214"/>
                      <a:pt x="196" y="214"/>
                    </a:cubicBezTo>
                    <a:cubicBezTo>
                      <a:pt x="194" y="212"/>
                      <a:pt x="192" y="210"/>
                      <a:pt x="191" y="208"/>
                    </a:cubicBezTo>
                    <a:cubicBezTo>
                      <a:pt x="189" y="205"/>
                      <a:pt x="187" y="203"/>
                      <a:pt x="185" y="201"/>
                    </a:cubicBezTo>
                    <a:cubicBezTo>
                      <a:pt x="179" y="194"/>
                      <a:pt x="179" y="194"/>
                      <a:pt x="179" y="194"/>
                    </a:cubicBezTo>
                    <a:cubicBezTo>
                      <a:pt x="177" y="191"/>
                      <a:pt x="177" y="191"/>
                      <a:pt x="177" y="191"/>
                    </a:cubicBezTo>
                    <a:cubicBezTo>
                      <a:pt x="176" y="189"/>
                      <a:pt x="175" y="188"/>
                      <a:pt x="174" y="187"/>
                    </a:cubicBezTo>
                    <a:cubicBezTo>
                      <a:pt x="169" y="180"/>
                      <a:pt x="169" y="180"/>
                      <a:pt x="169" y="180"/>
                    </a:cubicBezTo>
                    <a:cubicBezTo>
                      <a:pt x="168" y="178"/>
                      <a:pt x="168" y="178"/>
                      <a:pt x="168" y="178"/>
                    </a:cubicBezTo>
                    <a:cubicBezTo>
                      <a:pt x="168" y="178"/>
                      <a:pt x="167" y="178"/>
                      <a:pt x="167" y="177"/>
                    </a:cubicBezTo>
                    <a:cubicBezTo>
                      <a:pt x="167" y="176"/>
                      <a:pt x="167" y="176"/>
                      <a:pt x="167" y="176"/>
                    </a:cubicBezTo>
                    <a:cubicBezTo>
                      <a:pt x="165" y="173"/>
                      <a:pt x="163" y="170"/>
                      <a:pt x="161" y="167"/>
                    </a:cubicBezTo>
                    <a:cubicBezTo>
                      <a:pt x="159" y="165"/>
                      <a:pt x="157" y="161"/>
                      <a:pt x="156" y="158"/>
                    </a:cubicBezTo>
                    <a:cubicBezTo>
                      <a:pt x="155" y="157"/>
                      <a:pt x="154" y="155"/>
                      <a:pt x="153" y="154"/>
                    </a:cubicBezTo>
                    <a:cubicBezTo>
                      <a:pt x="153" y="153"/>
                      <a:pt x="152" y="153"/>
                      <a:pt x="152" y="152"/>
                    </a:cubicBezTo>
                    <a:cubicBezTo>
                      <a:pt x="151" y="151"/>
                      <a:pt x="151" y="150"/>
                      <a:pt x="151" y="150"/>
                    </a:cubicBezTo>
                    <a:cubicBezTo>
                      <a:pt x="148" y="144"/>
                      <a:pt x="144" y="138"/>
                      <a:pt x="142" y="132"/>
                    </a:cubicBezTo>
                    <a:cubicBezTo>
                      <a:pt x="141" y="129"/>
                      <a:pt x="139" y="127"/>
                      <a:pt x="138" y="124"/>
                    </a:cubicBezTo>
                    <a:cubicBezTo>
                      <a:pt x="137" y="121"/>
                      <a:pt x="136" y="119"/>
                      <a:pt x="135" y="116"/>
                    </a:cubicBezTo>
                    <a:cubicBezTo>
                      <a:pt x="134" y="114"/>
                      <a:pt x="133" y="111"/>
                      <a:pt x="132" y="109"/>
                    </a:cubicBezTo>
                    <a:cubicBezTo>
                      <a:pt x="132" y="107"/>
                      <a:pt x="131" y="105"/>
                      <a:pt x="130" y="103"/>
                    </a:cubicBezTo>
                    <a:cubicBezTo>
                      <a:pt x="129" y="98"/>
                      <a:pt x="127" y="95"/>
                      <a:pt x="127" y="92"/>
                    </a:cubicBezTo>
                    <a:cubicBezTo>
                      <a:pt x="125" y="86"/>
                      <a:pt x="124" y="82"/>
                      <a:pt x="124" y="82"/>
                    </a:cubicBezTo>
                    <a:cubicBezTo>
                      <a:pt x="124" y="82"/>
                      <a:pt x="126" y="83"/>
                      <a:pt x="129" y="85"/>
                    </a:cubicBezTo>
                    <a:cubicBezTo>
                      <a:pt x="132" y="86"/>
                      <a:pt x="136" y="89"/>
                      <a:pt x="142" y="91"/>
                    </a:cubicBezTo>
                    <a:cubicBezTo>
                      <a:pt x="147" y="93"/>
                      <a:pt x="153" y="96"/>
                      <a:pt x="160" y="98"/>
                    </a:cubicBezTo>
                    <a:cubicBezTo>
                      <a:pt x="167" y="101"/>
                      <a:pt x="174" y="103"/>
                      <a:pt x="181" y="105"/>
                    </a:cubicBezTo>
                    <a:cubicBezTo>
                      <a:pt x="188" y="107"/>
                      <a:pt x="195" y="109"/>
                      <a:pt x="202" y="110"/>
                    </a:cubicBezTo>
                    <a:cubicBezTo>
                      <a:pt x="208" y="111"/>
                      <a:pt x="215" y="112"/>
                      <a:pt x="220" y="113"/>
                    </a:cubicBezTo>
                    <a:cubicBezTo>
                      <a:pt x="225" y="114"/>
                      <a:pt x="230" y="114"/>
                      <a:pt x="233" y="114"/>
                    </a:cubicBezTo>
                    <a:cubicBezTo>
                      <a:pt x="236" y="114"/>
                      <a:pt x="237" y="114"/>
                      <a:pt x="237" y="114"/>
                    </a:cubicBezTo>
                    <a:cubicBezTo>
                      <a:pt x="237" y="114"/>
                      <a:pt x="236" y="112"/>
                      <a:pt x="234" y="109"/>
                    </a:cubicBezTo>
                    <a:cubicBezTo>
                      <a:pt x="234" y="108"/>
                      <a:pt x="233" y="108"/>
                      <a:pt x="233" y="107"/>
                    </a:cubicBezTo>
                    <a:cubicBezTo>
                      <a:pt x="233" y="107"/>
                      <a:pt x="233" y="106"/>
                      <a:pt x="232" y="106"/>
                    </a:cubicBezTo>
                    <a:cubicBezTo>
                      <a:pt x="232" y="105"/>
                      <a:pt x="231" y="104"/>
                      <a:pt x="231" y="103"/>
                    </a:cubicBezTo>
                    <a:cubicBezTo>
                      <a:pt x="230" y="100"/>
                      <a:pt x="228" y="98"/>
                      <a:pt x="227" y="95"/>
                    </a:cubicBezTo>
                    <a:cubicBezTo>
                      <a:pt x="226" y="93"/>
                      <a:pt x="225" y="90"/>
                      <a:pt x="224" y="88"/>
                    </a:cubicBezTo>
                    <a:cubicBezTo>
                      <a:pt x="223" y="86"/>
                      <a:pt x="222" y="84"/>
                      <a:pt x="221" y="82"/>
                    </a:cubicBezTo>
                    <a:cubicBezTo>
                      <a:pt x="221" y="80"/>
                      <a:pt x="220" y="78"/>
                      <a:pt x="220" y="77"/>
                    </a:cubicBezTo>
                    <a:cubicBezTo>
                      <a:pt x="219" y="76"/>
                      <a:pt x="219" y="75"/>
                      <a:pt x="219" y="75"/>
                    </a:cubicBezTo>
                    <a:cubicBezTo>
                      <a:pt x="197" y="70"/>
                      <a:pt x="174" y="61"/>
                      <a:pt x="152" y="48"/>
                    </a:cubicBezTo>
                    <a:cubicBezTo>
                      <a:pt x="131" y="36"/>
                      <a:pt x="110" y="20"/>
                      <a:pt x="90" y="0"/>
                    </a:cubicBezTo>
                    <a:cubicBezTo>
                      <a:pt x="71" y="20"/>
                      <a:pt x="53" y="42"/>
                      <a:pt x="38" y="68"/>
                    </a:cubicBezTo>
                    <a:cubicBezTo>
                      <a:pt x="23" y="94"/>
                      <a:pt x="10" y="122"/>
                      <a:pt x="0" y="153"/>
                    </a:cubicBezTo>
                    <a:cubicBezTo>
                      <a:pt x="0" y="153"/>
                      <a:pt x="1" y="154"/>
                      <a:pt x="2" y="157"/>
                    </a:cubicBezTo>
                    <a:cubicBezTo>
                      <a:pt x="2" y="159"/>
                      <a:pt x="4" y="162"/>
                      <a:pt x="5" y="166"/>
                    </a:cubicBezTo>
                    <a:cubicBezTo>
                      <a:pt x="7" y="170"/>
                      <a:pt x="8" y="174"/>
                      <a:pt x="10" y="179"/>
                    </a:cubicBezTo>
                    <a:cubicBezTo>
                      <a:pt x="13" y="184"/>
                      <a:pt x="15" y="189"/>
                      <a:pt x="17" y="194"/>
                    </a:cubicBezTo>
                    <a:cubicBezTo>
                      <a:pt x="19" y="199"/>
                      <a:pt x="22" y="204"/>
                      <a:pt x="24" y="208"/>
                    </a:cubicBezTo>
                    <a:cubicBezTo>
                      <a:pt x="25" y="211"/>
                      <a:pt x="27" y="213"/>
                      <a:pt x="28" y="215"/>
                    </a:cubicBezTo>
                    <a:cubicBezTo>
                      <a:pt x="28" y="216"/>
                      <a:pt x="29" y="217"/>
                      <a:pt x="29" y="218"/>
                    </a:cubicBezTo>
                    <a:cubicBezTo>
                      <a:pt x="30" y="219"/>
                      <a:pt x="30" y="220"/>
                      <a:pt x="31" y="221"/>
                    </a:cubicBezTo>
                    <a:cubicBezTo>
                      <a:pt x="35" y="228"/>
                      <a:pt x="38" y="233"/>
                      <a:pt x="38" y="233"/>
                    </a:cubicBezTo>
                    <a:cubicBezTo>
                      <a:pt x="38" y="233"/>
                      <a:pt x="38" y="230"/>
                      <a:pt x="38" y="226"/>
                    </a:cubicBezTo>
                    <a:cubicBezTo>
                      <a:pt x="39" y="222"/>
                      <a:pt x="40" y="216"/>
                      <a:pt x="41" y="209"/>
                    </a:cubicBezTo>
                    <a:cubicBezTo>
                      <a:pt x="42" y="202"/>
                      <a:pt x="44" y="194"/>
                      <a:pt x="45" y="185"/>
                    </a:cubicBezTo>
                    <a:cubicBezTo>
                      <a:pt x="48" y="177"/>
                      <a:pt x="50" y="168"/>
                      <a:pt x="52" y="159"/>
                    </a:cubicBezTo>
                    <a:cubicBezTo>
                      <a:pt x="55" y="151"/>
                      <a:pt x="58" y="142"/>
                      <a:pt x="61" y="134"/>
                    </a:cubicBezTo>
                    <a:cubicBezTo>
                      <a:pt x="64" y="127"/>
                      <a:pt x="67" y="119"/>
                      <a:pt x="70" y="114"/>
                    </a:cubicBezTo>
                    <a:cubicBezTo>
                      <a:pt x="72" y="108"/>
                      <a:pt x="75" y="103"/>
                      <a:pt x="77" y="100"/>
                    </a:cubicBezTo>
                    <a:cubicBezTo>
                      <a:pt x="78" y="96"/>
                      <a:pt x="79" y="94"/>
                      <a:pt x="79" y="94"/>
                    </a:cubicBezTo>
                    <a:cubicBezTo>
                      <a:pt x="79" y="94"/>
                      <a:pt x="80" y="98"/>
                      <a:pt x="82" y="105"/>
                    </a:cubicBezTo>
                    <a:cubicBezTo>
                      <a:pt x="83" y="109"/>
                      <a:pt x="85" y="113"/>
                      <a:pt x="86" y="117"/>
                    </a:cubicBezTo>
                    <a:cubicBezTo>
                      <a:pt x="87" y="120"/>
                      <a:pt x="88" y="122"/>
                      <a:pt x="89" y="125"/>
                    </a:cubicBezTo>
                    <a:cubicBezTo>
                      <a:pt x="90" y="128"/>
                      <a:pt x="91" y="130"/>
                      <a:pt x="92" y="133"/>
                    </a:cubicBezTo>
                    <a:cubicBezTo>
                      <a:pt x="93" y="136"/>
                      <a:pt x="94" y="139"/>
                      <a:pt x="96" y="142"/>
                    </a:cubicBezTo>
                    <a:cubicBezTo>
                      <a:pt x="97" y="145"/>
                      <a:pt x="98" y="148"/>
                      <a:pt x="100" y="152"/>
                    </a:cubicBezTo>
                    <a:cubicBezTo>
                      <a:pt x="103" y="158"/>
                      <a:pt x="106" y="165"/>
                      <a:pt x="110" y="171"/>
                    </a:cubicBezTo>
                    <a:cubicBezTo>
                      <a:pt x="110" y="172"/>
                      <a:pt x="110" y="173"/>
                      <a:pt x="111" y="174"/>
                    </a:cubicBezTo>
                    <a:cubicBezTo>
                      <a:pt x="111" y="175"/>
                      <a:pt x="112" y="176"/>
                      <a:pt x="112" y="176"/>
                    </a:cubicBezTo>
                    <a:cubicBezTo>
                      <a:pt x="113" y="178"/>
                      <a:pt x="114" y="180"/>
                      <a:pt x="115" y="182"/>
                    </a:cubicBezTo>
                    <a:cubicBezTo>
                      <a:pt x="117" y="185"/>
                      <a:pt x="119" y="189"/>
                      <a:pt x="121" y="192"/>
                    </a:cubicBezTo>
                    <a:cubicBezTo>
                      <a:pt x="124" y="195"/>
                      <a:pt x="126" y="199"/>
                      <a:pt x="128" y="202"/>
                    </a:cubicBezTo>
                    <a:cubicBezTo>
                      <a:pt x="129" y="203"/>
                      <a:pt x="129" y="203"/>
                      <a:pt x="129" y="203"/>
                    </a:cubicBezTo>
                    <a:cubicBezTo>
                      <a:pt x="129" y="204"/>
                      <a:pt x="129" y="204"/>
                      <a:pt x="129" y="204"/>
                    </a:cubicBezTo>
                    <a:cubicBezTo>
                      <a:pt x="131" y="206"/>
                      <a:pt x="131" y="206"/>
                      <a:pt x="131" y="206"/>
                    </a:cubicBezTo>
                    <a:cubicBezTo>
                      <a:pt x="137" y="214"/>
                      <a:pt x="137" y="214"/>
                      <a:pt x="137" y="214"/>
                    </a:cubicBezTo>
                    <a:cubicBezTo>
                      <a:pt x="138" y="216"/>
                      <a:pt x="138" y="217"/>
                      <a:pt x="139" y="218"/>
                    </a:cubicBezTo>
                    <a:cubicBezTo>
                      <a:pt x="143" y="222"/>
                      <a:pt x="143" y="222"/>
                      <a:pt x="143" y="222"/>
                    </a:cubicBezTo>
                    <a:cubicBezTo>
                      <a:pt x="149" y="230"/>
                      <a:pt x="149" y="230"/>
                      <a:pt x="149" y="230"/>
                    </a:cubicBezTo>
                    <a:cubicBezTo>
                      <a:pt x="151" y="233"/>
                      <a:pt x="153" y="235"/>
                      <a:pt x="155" y="238"/>
                    </a:cubicBezTo>
                    <a:cubicBezTo>
                      <a:pt x="158" y="241"/>
                      <a:pt x="160" y="243"/>
                      <a:pt x="162" y="246"/>
                    </a:cubicBezTo>
                    <a:cubicBezTo>
                      <a:pt x="169" y="253"/>
                      <a:pt x="169" y="253"/>
                      <a:pt x="169" y="253"/>
                    </a:cubicBezTo>
                    <a:cubicBezTo>
                      <a:pt x="206" y="292"/>
                      <a:pt x="253" y="322"/>
                      <a:pt x="302" y="341"/>
                    </a:cubicBezTo>
                    <a:cubicBezTo>
                      <a:pt x="327" y="350"/>
                      <a:pt x="353" y="357"/>
                      <a:pt x="379" y="360"/>
                    </a:cubicBezTo>
                    <a:cubicBezTo>
                      <a:pt x="404" y="364"/>
                      <a:pt x="430" y="365"/>
                      <a:pt x="455" y="363"/>
                    </a:cubicBezTo>
                    <a:cubicBezTo>
                      <a:pt x="481" y="361"/>
                      <a:pt x="505" y="357"/>
                      <a:pt x="529" y="350"/>
                    </a:cubicBezTo>
                    <a:cubicBezTo>
                      <a:pt x="552" y="344"/>
                      <a:pt x="574" y="335"/>
                      <a:pt x="595" y="324"/>
                    </a:cubicBezTo>
                    <a:cubicBezTo>
                      <a:pt x="636" y="303"/>
                      <a:pt x="671" y="276"/>
                      <a:pt x="698" y="246"/>
                    </a:cubicBezTo>
                    <a:cubicBezTo>
                      <a:pt x="712" y="231"/>
                      <a:pt x="724" y="216"/>
                      <a:pt x="734" y="200"/>
                    </a:cubicBezTo>
                    <a:cubicBezTo>
                      <a:pt x="736" y="196"/>
                      <a:pt x="739" y="193"/>
                      <a:pt x="741" y="189"/>
                    </a:cubicBezTo>
                    <a:cubicBezTo>
                      <a:pt x="743" y="185"/>
                      <a:pt x="746" y="181"/>
                      <a:pt x="748" y="177"/>
                    </a:cubicBezTo>
                    <a:cubicBezTo>
                      <a:pt x="750" y="174"/>
                      <a:pt x="752" y="170"/>
                      <a:pt x="754" y="166"/>
                    </a:cubicBezTo>
                    <a:cubicBezTo>
                      <a:pt x="756" y="162"/>
                      <a:pt x="758" y="158"/>
                      <a:pt x="759" y="155"/>
                    </a:cubicBezTo>
                    <a:cubicBezTo>
                      <a:pt x="773" y="125"/>
                      <a:pt x="782" y="97"/>
                      <a:pt x="786" y="74"/>
                    </a:cubicBezTo>
                    <a:cubicBezTo>
                      <a:pt x="791" y="51"/>
                      <a:pt x="792" y="32"/>
                      <a:pt x="793" y="20"/>
                    </a:cubicBezTo>
                    <a:cubicBezTo>
                      <a:pt x="794" y="7"/>
                      <a:pt x="794" y="0"/>
                      <a:pt x="794" y="0"/>
                    </a:cubicBezTo>
                    <a:lnTo>
                      <a:pt x="74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74295" tIns="37148" rIns="74295" bIns="37148" numCol="1" anchor="t" anchorCtr="0" compatLnSpc="1"/>
              <a:lstStyle/>
              <a:p>
                <a:endParaRPr lang="id-ID" sz="2000">
                  <a:solidFill>
                    <a:schemeClr val="bg1"/>
                  </a:solidFill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  <p:grpSp>
            <p:nvGrpSpPr>
              <p:cNvPr id="17" name="Group 14"/>
              <p:cNvGrpSpPr/>
              <p:nvPr/>
            </p:nvGrpSpPr>
            <p:grpSpPr>
              <a:xfrm>
                <a:off x="6536959" y="2684922"/>
                <a:ext cx="400955" cy="308273"/>
                <a:chOff x="2849564" y="3636963"/>
                <a:chExt cx="315912" cy="242888"/>
              </a:xfrm>
              <a:solidFill>
                <a:schemeClr val="bg1"/>
              </a:solidFill>
            </p:grpSpPr>
            <p:sp>
              <p:nvSpPr>
                <p:cNvPr id="42" name="Freeform 148"/>
                <p:cNvSpPr/>
                <p:nvPr/>
              </p:nvSpPr>
              <p:spPr bwMode="auto">
                <a:xfrm>
                  <a:off x="2849564" y="3671888"/>
                  <a:ext cx="298450" cy="207963"/>
                </a:xfrm>
                <a:custGeom>
                  <a:avLst/>
                  <a:gdLst>
                    <a:gd name="T0" fmla="*/ 103 w 112"/>
                    <a:gd name="T1" fmla="*/ 78 h 78"/>
                    <a:gd name="T2" fmla="*/ 9 w 112"/>
                    <a:gd name="T3" fmla="*/ 78 h 78"/>
                    <a:gd name="T4" fmla="*/ 0 w 112"/>
                    <a:gd name="T5" fmla="*/ 69 h 78"/>
                    <a:gd name="T6" fmla="*/ 0 w 112"/>
                    <a:gd name="T7" fmla="*/ 8 h 78"/>
                    <a:gd name="T8" fmla="*/ 9 w 112"/>
                    <a:gd name="T9" fmla="*/ 0 h 78"/>
                    <a:gd name="T10" fmla="*/ 42 w 112"/>
                    <a:gd name="T11" fmla="*/ 0 h 78"/>
                    <a:gd name="T12" fmla="*/ 46 w 112"/>
                    <a:gd name="T13" fmla="*/ 4 h 78"/>
                    <a:gd name="T14" fmla="*/ 42 w 112"/>
                    <a:gd name="T15" fmla="*/ 8 h 78"/>
                    <a:gd name="T16" fmla="*/ 9 w 112"/>
                    <a:gd name="T17" fmla="*/ 8 h 78"/>
                    <a:gd name="T18" fmla="*/ 8 w 112"/>
                    <a:gd name="T19" fmla="*/ 8 h 78"/>
                    <a:gd name="T20" fmla="*/ 8 w 112"/>
                    <a:gd name="T21" fmla="*/ 69 h 78"/>
                    <a:gd name="T22" fmla="*/ 9 w 112"/>
                    <a:gd name="T23" fmla="*/ 70 h 78"/>
                    <a:gd name="T24" fmla="*/ 103 w 112"/>
                    <a:gd name="T25" fmla="*/ 70 h 78"/>
                    <a:gd name="T26" fmla="*/ 104 w 112"/>
                    <a:gd name="T27" fmla="*/ 69 h 78"/>
                    <a:gd name="T28" fmla="*/ 104 w 112"/>
                    <a:gd name="T29" fmla="*/ 43 h 78"/>
                    <a:gd name="T30" fmla="*/ 108 w 112"/>
                    <a:gd name="T31" fmla="*/ 39 h 78"/>
                    <a:gd name="T32" fmla="*/ 112 w 112"/>
                    <a:gd name="T33" fmla="*/ 43 h 78"/>
                    <a:gd name="T34" fmla="*/ 112 w 112"/>
                    <a:gd name="T35" fmla="*/ 69 h 78"/>
                    <a:gd name="T36" fmla="*/ 103 w 112"/>
                    <a:gd name="T37" fmla="*/ 7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2" h="78">
                      <a:moveTo>
                        <a:pt x="103" y="78"/>
                      </a:moveTo>
                      <a:cubicBezTo>
                        <a:pt x="9" y="78"/>
                        <a:pt x="9" y="78"/>
                        <a:pt x="9" y="78"/>
                      </a:cubicBezTo>
                      <a:cubicBezTo>
                        <a:pt x="4" y="78"/>
                        <a:pt x="0" y="74"/>
                        <a:pt x="0" y="69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4" y="0"/>
                        <a:pt x="9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44" y="0"/>
                        <a:pt x="46" y="1"/>
                        <a:pt x="46" y="4"/>
                      </a:cubicBezTo>
                      <a:cubicBezTo>
                        <a:pt x="46" y="6"/>
                        <a:pt x="44" y="8"/>
                        <a:pt x="42" y="8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69"/>
                        <a:pt x="8" y="69"/>
                        <a:pt x="8" y="69"/>
                      </a:cubicBezTo>
                      <a:cubicBezTo>
                        <a:pt x="8" y="70"/>
                        <a:pt x="8" y="70"/>
                        <a:pt x="9" y="70"/>
                      </a:cubicBezTo>
                      <a:cubicBezTo>
                        <a:pt x="103" y="70"/>
                        <a:pt x="103" y="70"/>
                        <a:pt x="103" y="70"/>
                      </a:cubicBezTo>
                      <a:cubicBezTo>
                        <a:pt x="103" y="70"/>
                        <a:pt x="104" y="70"/>
                        <a:pt x="104" y="69"/>
                      </a:cubicBezTo>
                      <a:cubicBezTo>
                        <a:pt x="104" y="43"/>
                        <a:pt x="104" y="43"/>
                        <a:pt x="104" y="43"/>
                      </a:cubicBezTo>
                      <a:cubicBezTo>
                        <a:pt x="104" y="41"/>
                        <a:pt x="105" y="39"/>
                        <a:pt x="108" y="39"/>
                      </a:cubicBezTo>
                      <a:cubicBezTo>
                        <a:pt x="110" y="39"/>
                        <a:pt x="112" y="41"/>
                        <a:pt x="112" y="43"/>
                      </a:cubicBezTo>
                      <a:cubicBezTo>
                        <a:pt x="112" y="69"/>
                        <a:pt x="112" y="69"/>
                        <a:pt x="112" y="69"/>
                      </a:cubicBezTo>
                      <a:cubicBezTo>
                        <a:pt x="112" y="74"/>
                        <a:pt x="108" y="78"/>
                        <a:pt x="103" y="7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74295" tIns="37148" rIns="74295" bIns="37148" numCol="1" anchor="t" anchorCtr="0" compatLnSpc="1"/>
                <a:lstStyle/>
                <a:p>
                  <a:endParaRPr lang="id-ID" sz="2000">
                    <a:solidFill>
                      <a:schemeClr val="bg1"/>
                    </a:solidFill>
                    <a:latin typeface="Arial"/>
                    <a:ea typeface="汉仪大宋简"/>
                    <a:cs typeface="+mn-ea"/>
                    <a:sym typeface="Arial"/>
                  </a:endParaRPr>
                </a:p>
              </p:txBody>
            </p:sp>
            <p:sp>
              <p:nvSpPr>
                <p:cNvPr id="43" name="Freeform 149"/>
                <p:cNvSpPr/>
                <p:nvPr/>
              </p:nvSpPr>
              <p:spPr bwMode="auto">
                <a:xfrm>
                  <a:off x="2943226" y="3636963"/>
                  <a:ext cx="222250" cy="200025"/>
                </a:xfrm>
                <a:custGeom>
                  <a:avLst/>
                  <a:gdLst>
                    <a:gd name="T0" fmla="*/ 46 w 83"/>
                    <a:gd name="T1" fmla="*/ 58 h 75"/>
                    <a:gd name="T2" fmla="*/ 83 w 83"/>
                    <a:gd name="T3" fmla="*/ 29 h 75"/>
                    <a:gd name="T4" fmla="*/ 46 w 83"/>
                    <a:gd name="T5" fmla="*/ 0 h 75"/>
                    <a:gd name="T6" fmla="*/ 46 w 83"/>
                    <a:gd name="T7" fmla="*/ 20 h 75"/>
                    <a:gd name="T8" fmla="*/ 0 w 83"/>
                    <a:gd name="T9" fmla="*/ 75 h 75"/>
                    <a:gd name="T10" fmla="*/ 46 w 83"/>
                    <a:gd name="T11" fmla="*/ 40 h 75"/>
                    <a:gd name="T12" fmla="*/ 46 w 83"/>
                    <a:gd name="T13" fmla="*/ 5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3" h="75">
                      <a:moveTo>
                        <a:pt x="46" y="58"/>
                      </a:moveTo>
                      <a:cubicBezTo>
                        <a:pt x="83" y="29"/>
                        <a:pt x="83" y="29"/>
                        <a:pt x="83" y="29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20"/>
                        <a:pt x="46" y="20"/>
                        <a:pt x="46" y="20"/>
                      </a:cubicBezTo>
                      <a:cubicBezTo>
                        <a:pt x="10" y="21"/>
                        <a:pt x="0" y="38"/>
                        <a:pt x="0" y="75"/>
                      </a:cubicBezTo>
                      <a:cubicBezTo>
                        <a:pt x="15" y="43"/>
                        <a:pt x="30" y="41"/>
                        <a:pt x="46" y="40"/>
                      </a:cubicBezTo>
                      <a:cubicBezTo>
                        <a:pt x="46" y="58"/>
                        <a:pt x="46" y="58"/>
                        <a:pt x="46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74295" tIns="37148" rIns="74295" bIns="37148" numCol="1" anchor="t" anchorCtr="0" compatLnSpc="1"/>
                <a:lstStyle/>
                <a:p>
                  <a:endParaRPr lang="id-ID" sz="2000">
                    <a:solidFill>
                      <a:schemeClr val="bg1"/>
                    </a:solidFill>
                    <a:latin typeface="Arial"/>
                    <a:ea typeface="汉仪大宋简"/>
                    <a:cs typeface="+mn-ea"/>
                    <a:sym typeface="Arial"/>
                  </a:endParaRPr>
                </a:p>
              </p:txBody>
            </p:sp>
          </p:grpSp>
          <p:sp>
            <p:nvSpPr>
              <p:cNvPr id="18" name="Freeform 199"/>
              <p:cNvSpPr>
                <a:spLocks noEditPoints="1"/>
              </p:cNvSpPr>
              <p:nvPr/>
            </p:nvSpPr>
            <p:spPr bwMode="auto">
              <a:xfrm>
                <a:off x="5230201" y="4030215"/>
                <a:ext cx="389817" cy="292362"/>
              </a:xfrm>
              <a:custGeom>
                <a:avLst/>
                <a:gdLst>
                  <a:gd name="T0" fmla="*/ 96 w 112"/>
                  <a:gd name="T1" fmla="*/ 0 h 84"/>
                  <a:gd name="T2" fmla="*/ 16 w 112"/>
                  <a:gd name="T3" fmla="*/ 0 h 84"/>
                  <a:gd name="T4" fmla="*/ 0 w 112"/>
                  <a:gd name="T5" fmla="*/ 16 h 84"/>
                  <a:gd name="T6" fmla="*/ 0 w 112"/>
                  <a:gd name="T7" fmla="*/ 68 h 84"/>
                  <a:gd name="T8" fmla="*/ 16 w 112"/>
                  <a:gd name="T9" fmla="*/ 84 h 84"/>
                  <a:gd name="T10" fmla="*/ 96 w 112"/>
                  <a:gd name="T11" fmla="*/ 84 h 84"/>
                  <a:gd name="T12" fmla="*/ 112 w 112"/>
                  <a:gd name="T13" fmla="*/ 68 h 84"/>
                  <a:gd name="T14" fmla="*/ 112 w 112"/>
                  <a:gd name="T15" fmla="*/ 16 h 84"/>
                  <a:gd name="T16" fmla="*/ 96 w 112"/>
                  <a:gd name="T17" fmla="*/ 0 h 84"/>
                  <a:gd name="T18" fmla="*/ 104 w 112"/>
                  <a:gd name="T19" fmla="*/ 16 h 84"/>
                  <a:gd name="T20" fmla="*/ 104 w 112"/>
                  <a:gd name="T21" fmla="*/ 68 h 84"/>
                  <a:gd name="T22" fmla="*/ 104 w 112"/>
                  <a:gd name="T23" fmla="*/ 69 h 84"/>
                  <a:gd name="T24" fmla="*/ 71 w 112"/>
                  <a:gd name="T25" fmla="*/ 38 h 84"/>
                  <a:gd name="T26" fmla="*/ 104 w 112"/>
                  <a:gd name="T27" fmla="*/ 14 h 84"/>
                  <a:gd name="T28" fmla="*/ 104 w 112"/>
                  <a:gd name="T29" fmla="*/ 16 h 84"/>
                  <a:gd name="T30" fmla="*/ 96 w 112"/>
                  <a:gd name="T31" fmla="*/ 8 h 84"/>
                  <a:gd name="T32" fmla="*/ 98 w 112"/>
                  <a:gd name="T33" fmla="*/ 8 h 84"/>
                  <a:gd name="T34" fmla="*/ 55 w 112"/>
                  <a:gd name="T35" fmla="*/ 41 h 84"/>
                  <a:gd name="T36" fmla="*/ 13 w 112"/>
                  <a:gd name="T37" fmla="*/ 9 h 84"/>
                  <a:gd name="T38" fmla="*/ 16 w 112"/>
                  <a:gd name="T39" fmla="*/ 8 h 84"/>
                  <a:gd name="T40" fmla="*/ 96 w 112"/>
                  <a:gd name="T41" fmla="*/ 8 h 84"/>
                  <a:gd name="T42" fmla="*/ 8 w 112"/>
                  <a:gd name="T43" fmla="*/ 69 h 84"/>
                  <a:gd name="T44" fmla="*/ 8 w 112"/>
                  <a:gd name="T45" fmla="*/ 68 h 84"/>
                  <a:gd name="T46" fmla="*/ 8 w 112"/>
                  <a:gd name="T47" fmla="*/ 16 h 84"/>
                  <a:gd name="T48" fmla="*/ 8 w 112"/>
                  <a:gd name="T49" fmla="*/ 15 h 84"/>
                  <a:gd name="T50" fmla="*/ 40 w 112"/>
                  <a:gd name="T51" fmla="*/ 39 h 84"/>
                  <a:gd name="T52" fmla="*/ 8 w 112"/>
                  <a:gd name="T53" fmla="*/ 69 h 84"/>
                  <a:gd name="T54" fmla="*/ 16 w 112"/>
                  <a:gd name="T55" fmla="*/ 76 h 84"/>
                  <a:gd name="T56" fmla="*/ 13 w 112"/>
                  <a:gd name="T57" fmla="*/ 75 h 84"/>
                  <a:gd name="T58" fmla="*/ 47 w 112"/>
                  <a:gd name="T59" fmla="*/ 43 h 84"/>
                  <a:gd name="T60" fmla="*/ 49 w 112"/>
                  <a:gd name="T61" fmla="*/ 45 h 84"/>
                  <a:gd name="T62" fmla="*/ 49 w 112"/>
                  <a:gd name="T63" fmla="*/ 45 h 84"/>
                  <a:gd name="T64" fmla="*/ 55 w 112"/>
                  <a:gd name="T65" fmla="*/ 48 h 84"/>
                  <a:gd name="T66" fmla="*/ 61 w 112"/>
                  <a:gd name="T67" fmla="*/ 45 h 84"/>
                  <a:gd name="T68" fmla="*/ 62 w 112"/>
                  <a:gd name="T69" fmla="*/ 45 h 84"/>
                  <a:gd name="T70" fmla="*/ 65 w 112"/>
                  <a:gd name="T71" fmla="*/ 43 h 84"/>
                  <a:gd name="T72" fmla="*/ 99 w 112"/>
                  <a:gd name="T73" fmla="*/ 75 h 84"/>
                  <a:gd name="T74" fmla="*/ 96 w 112"/>
                  <a:gd name="T75" fmla="*/ 76 h 84"/>
                  <a:gd name="T76" fmla="*/ 16 w 112"/>
                  <a:gd name="T77" fmla="*/ 7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2" h="84">
                    <a:moveTo>
                      <a:pt x="9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7"/>
                      <a:pt x="7" y="84"/>
                      <a:pt x="16" y="84"/>
                    </a:cubicBezTo>
                    <a:cubicBezTo>
                      <a:pt x="96" y="84"/>
                      <a:pt x="96" y="84"/>
                      <a:pt x="96" y="84"/>
                    </a:cubicBezTo>
                    <a:cubicBezTo>
                      <a:pt x="105" y="84"/>
                      <a:pt x="112" y="77"/>
                      <a:pt x="112" y="68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112" y="7"/>
                      <a:pt x="105" y="0"/>
                      <a:pt x="96" y="0"/>
                    </a:cubicBezTo>
                    <a:close/>
                    <a:moveTo>
                      <a:pt x="104" y="16"/>
                    </a:moveTo>
                    <a:cubicBezTo>
                      <a:pt x="104" y="68"/>
                      <a:pt x="104" y="68"/>
                      <a:pt x="104" y="68"/>
                    </a:cubicBezTo>
                    <a:cubicBezTo>
                      <a:pt x="104" y="68"/>
                      <a:pt x="104" y="69"/>
                      <a:pt x="104" y="69"/>
                    </a:cubicBezTo>
                    <a:cubicBezTo>
                      <a:pt x="71" y="38"/>
                      <a:pt x="71" y="38"/>
                      <a:pt x="71" y="38"/>
                    </a:cubicBezTo>
                    <a:cubicBezTo>
                      <a:pt x="104" y="14"/>
                      <a:pt x="104" y="14"/>
                      <a:pt x="104" y="14"/>
                    </a:cubicBezTo>
                    <a:cubicBezTo>
                      <a:pt x="104" y="14"/>
                      <a:pt x="104" y="15"/>
                      <a:pt x="104" y="16"/>
                    </a:cubicBezTo>
                    <a:close/>
                    <a:moveTo>
                      <a:pt x="96" y="8"/>
                    </a:moveTo>
                    <a:cubicBezTo>
                      <a:pt x="97" y="8"/>
                      <a:pt x="98" y="8"/>
                      <a:pt x="98" y="8"/>
                    </a:cubicBezTo>
                    <a:cubicBezTo>
                      <a:pt x="55" y="41"/>
                      <a:pt x="55" y="41"/>
                      <a:pt x="55" y="41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4" y="8"/>
                      <a:pt x="15" y="8"/>
                      <a:pt x="16" y="8"/>
                    </a:cubicBezTo>
                    <a:lnTo>
                      <a:pt x="96" y="8"/>
                    </a:lnTo>
                    <a:close/>
                    <a:moveTo>
                      <a:pt x="8" y="69"/>
                    </a:moveTo>
                    <a:cubicBezTo>
                      <a:pt x="8" y="69"/>
                      <a:pt x="8" y="68"/>
                      <a:pt x="8" y="68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0" y="39"/>
                      <a:pt x="40" y="39"/>
                      <a:pt x="40" y="39"/>
                    </a:cubicBezTo>
                    <a:lnTo>
                      <a:pt x="8" y="69"/>
                    </a:lnTo>
                    <a:close/>
                    <a:moveTo>
                      <a:pt x="16" y="76"/>
                    </a:moveTo>
                    <a:cubicBezTo>
                      <a:pt x="15" y="76"/>
                      <a:pt x="13" y="76"/>
                      <a:pt x="13" y="75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51" y="47"/>
                      <a:pt x="53" y="48"/>
                      <a:pt x="55" y="48"/>
                    </a:cubicBezTo>
                    <a:cubicBezTo>
                      <a:pt x="58" y="48"/>
                      <a:pt x="60" y="47"/>
                      <a:pt x="61" y="45"/>
                    </a:cubicBezTo>
                    <a:cubicBezTo>
                      <a:pt x="62" y="45"/>
                      <a:pt x="62" y="45"/>
                      <a:pt x="62" y="45"/>
                    </a:cubicBezTo>
                    <a:cubicBezTo>
                      <a:pt x="65" y="43"/>
                      <a:pt x="65" y="43"/>
                      <a:pt x="65" y="43"/>
                    </a:cubicBezTo>
                    <a:cubicBezTo>
                      <a:pt x="99" y="75"/>
                      <a:pt x="99" y="75"/>
                      <a:pt x="99" y="75"/>
                    </a:cubicBezTo>
                    <a:cubicBezTo>
                      <a:pt x="99" y="76"/>
                      <a:pt x="97" y="76"/>
                      <a:pt x="96" y="76"/>
                    </a:cubicBezTo>
                    <a:lnTo>
                      <a:pt x="16" y="7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74295" tIns="37148" rIns="74295" bIns="37148" numCol="1" anchor="t" anchorCtr="0" compatLnSpc="1"/>
              <a:lstStyle/>
              <a:p>
                <a:endParaRPr lang="id-ID" sz="2000">
                  <a:solidFill>
                    <a:schemeClr val="bg1"/>
                  </a:solidFill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6530038" y="4078004"/>
                <a:ext cx="445801" cy="223937"/>
                <a:chOff x="5567364" y="4362450"/>
                <a:chExt cx="341313" cy="171450"/>
              </a:xfrm>
              <a:solidFill>
                <a:schemeClr val="bg1"/>
              </a:solidFill>
            </p:grpSpPr>
            <p:sp>
              <p:nvSpPr>
                <p:cNvPr id="39" name="Freeform 201"/>
                <p:cNvSpPr>
                  <a:spLocks noEditPoints="1"/>
                </p:cNvSpPr>
                <p:nvPr/>
              </p:nvSpPr>
              <p:spPr bwMode="auto">
                <a:xfrm>
                  <a:off x="5567364" y="4362450"/>
                  <a:ext cx="341313" cy="171450"/>
                </a:xfrm>
                <a:custGeom>
                  <a:avLst/>
                  <a:gdLst>
                    <a:gd name="T0" fmla="*/ 98 w 128"/>
                    <a:gd name="T1" fmla="*/ 0 h 64"/>
                    <a:gd name="T2" fmla="*/ 30 w 128"/>
                    <a:gd name="T3" fmla="*/ 0 h 64"/>
                    <a:gd name="T4" fmla="*/ 0 w 128"/>
                    <a:gd name="T5" fmla="*/ 32 h 64"/>
                    <a:gd name="T6" fmla="*/ 30 w 128"/>
                    <a:gd name="T7" fmla="*/ 64 h 64"/>
                    <a:gd name="T8" fmla="*/ 98 w 128"/>
                    <a:gd name="T9" fmla="*/ 64 h 64"/>
                    <a:gd name="T10" fmla="*/ 128 w 128"/>
                    <a:gd name="T11" fmla="*/ 32 h 64"/>
                    <a:gd name="T12" fmla="*/ 98 w 128"/>
                    <a:gd name="T13" fmla="*/ 0 h 64"/>
                    <a:gd name="T14" fmla="*/ 8 w 128"/>
                    <a:gd name="T15" fmla="*/ 32 h 64"/>
                    <a:gd name="T16" fmla="*/ 30 w 128"/>
                    <a:gd name="T17" fmla="*/ 8 h 64"/>
                    <a:gd name="T18" fmla="*/ 62 w 128"/>
                    <a:gd name="T19" fmla="*/ 8 h 64"/>
                    <a:gd name="T20" fmla="*/ 62 w 128"/>
                    <a:gd name="T21" fmla="*/ 56 h 64"/>
                    <a:gd name="T22" fmla="*/ 30 w 128"/>
                    <a:gd name="T23" fmla="*/ 56 h 64"/>
                    <a:gd name="T24" fmla="*/ 8 w 128"/>
                    <a:gd name="T25" fmla="*/ 32 h 64"/>
                    <a:gd name="T26" fmla="*/ 98 w 128"/>
                    <a:gd name="T27" fmla="*/ 56 h 64"/>
                    <a:gd name="T28" fmla="*/ 67 w 128"/>
                    <a:gd name="T29" fmla="*/ 56 h 64"/>
                    <a:gd name="T30" fmla="*/ 67 w 128"/>
                    <a:gd name="T31" fmla="*/ 8 h 64"/>
                    <a:gd name="T32" fmla="*/ 98 w 128"/>
                    <a:gd name="T33" fmla="*/ 8 h 64"/>
                    <a:gd name="T34" fmla="*/ 120 w 128"/>
                    <a:gd name="T35" fmla="*/ 32 h 64"/>
                    <a:gd name="T36" fmla="*/ 98 w 128"/>
                    <a:gd name="T37" fmla="*/ 56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8" h="64">
                      <a:moveTo>
                        <a:pt x="98" y="0"/>
                      </a:move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50"/>
                        <a:pt x="14" y="64"/>
                        <a:pt x="30" y="64"/>
                      </a:cubicBezTo>
                      <a:cubicBezTo>
                        <a:pt x="98" y="64"/>
                        <a:pt x="98" y="64"/>
                        <a:pt x="98" y="64"/>
                      </a:cubicBezTo>
                      <a:cubicBezTo>
                        <a:pt x="114" y="64"/>
                        <a:pt x="128" y="50"/>
                        <a:pt x="128" y="32"/>
                      </a:cubicBezTo>
                      <a:cubicBezTo>
                        <a:pt x="128" y="14"/>
                        <a:pt x="114" y="0"/>
                        <a:pt x="98" y="0"/>
                      </a:cubicBezTo>
                      <a:close/>
                      <a:moveTo>
                        <a:pt x="8" y="32"/>
                      </a:moveTo>
                      <a:cubicBezTo>
                        <a:pt x="8" y="19"/>
                        <a:pt x="18" y="8"/>
                        <a:pt x="30" y="8"/>
                      </a:cubicBezTo>
                      <a:cubicBezTo>
                        <a:pt x="62" y="8"/>
                        <a:pt x="62" y="8"/>
                        <a:pt x="62" y="8"/>
                      </a:cubicBezTo>
                      <a:cubicBezTo>
                        <a:pt x="60" y="21"/>
                        <a:pt x="60" y="43"/>
                        <a:pt x="62" y="56"/>
                      </a:cubicBezTo>
                      <a:cubicBezTo>
                        <a:pt x="30" y="56"/>
                        <a:pt x="30" y="56"/>
                        <a:pt x="30" y="56"/>
                      </a:cubicBezTo>
                      <a:cubicBezTo>
                        <a:pt x="18" y="56"/>
                        <a:pt x="8" y="45"/>
                        <a:pt x="8" y="32"/>
                      </a:cubicBezTo>
                      <a:close/>
                      <a:moveTo>
                        <a:pt x="98" y="56"/>
                      </a:moveTo>
                      <a:cubicBezTo>
                        <a:pt x="67" y="56"/>
                        <a:pt x="67" y="56"/>
                        <a:pt x="67" y="56"/>
                      </a:cubicBezTo>
                      <a:cubicBezTo>
                        <a:pt x="64" y="44"/>
                        <a:pt x="64" y="20"/>
                        <a:pt x="67" y="8"/>
                      </a:cubicBezTo>
                      <a:cubicBezTo>
                        <a:pt x="98" y="8"/>
                        <a:pt x="98" y="8"/>
                        <a:pt x="98" y="8"/>
                      </a:cubicBezTo>
                      <a:cubicBezTo>
                        <a:pt x="110" y="8"/>
                        <a:pt x="120" y="19"/>
                        <a:pt x="120" y="32"/>
                      </a:cubicBezTo>
                      <a:cubicBezTo>
                        <a:pt x="120" y="45"/>
                        <a:pt x="110" y="56"/>
                        <a:pt x="98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74295" tIns="37148" rIns="74295" bIns="37148" numCol="1" anchor="t" anchorCtr="0" compatLnSpc="1"/>
                <a:lstStyle/>
                <a:p>
                  <a:endParaRPr lang="id-ID" sz="2000">
                    <a:solidFill>
                      <a:schemeClr val="bg1"/>
                    </a:solidFill>
                    <a:latin typeface="Arial"/>
                    <a:ea typeface="汉仪大宋简"/>
                    <a:cs typeface="+mn-ea"/>
                    <a:sym typeface="Arial"/>
                  </a:endParaRPr>
                </a:p>
              </p:txBody>
            </p:sp>
            <p:sp>
              <p:nvSpPr>
                <p:cNvPr id="40" name="Freeform 202"/>
                <p:cNvSpPr/>
                <p:nvPr/>
              </p:nvSpPr>
              <p:spPr bwMode="auto">
                <a:xfrm>
                  <a:off x="5603876" y="4400550"/>
                  <a:ext cx="53975" cy="52388"/>
                </a:xfrm>
                <a:custGeom>
                  <a:avLst/>
                  <a:gdLst>
                    <a:gd name="T0" fmla="*/ 18 w 20"/>
                    <a:gd name="T1" fmla="*/ 0 h 20"/>
                    <a:gd name="T2" fmla="*/ 0 w 20"/>
                    <a:gd name="T3" fmla="*/ 18 h 20"/>
                    <a:gd name="T4" fmla="*/ 2 w 20"/>
                    <a:gd name="T5" fmla="*/ 20 h 20"/>
                    <a:gd name="T6" fmla="*/ 4 w 20"/>
                    <a:gd name="T7" fmla="*/ 18 h 20"/>
                    <a:gd name="T8" fmla="*/ 18 w 20"/>
                    <a:gd name="T9" fmla="*/ 4 h 20"/>
                    <a:gd name="T10" fmla="*/ 20 w 20"/>
                    <a:gd name="T11" fmla="*/ 2 h 20"/>
                    <a:gd name="T12" fmla="*/ 18 w 20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20">
                      <a:moveTo>
                        <a:pt x="18" y="0"/>
                      </a:move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19"/>
                        <a:pt x="1" y="20"/>
                        <a:pt x="2" y="20"/>
                      </a:cubicBezTo>
                      <a:cubicBezTo>
                        <a:pt x="3" y="20"/>
                        <a:pt x="4" y="19"/>
                        <a:pt x="4" y="18"/>
                      </a:cubicBezTo>
                      <a:cubicBezTo>
                        <a:pt x="4" y="10"/>
                        <a:pt x="10" y="4"/>
                        <a:pt x="18" y="4"/>
                      </a:cubicBezTo>
                      <a:cubicBezTo>
                        <a:pt x="19" y="4"/>
                        <a:pt x="20" y="3"/>
                        <a:pt x="20" y="2"/>
                      </a:cubicBezTo>
                      <a:cubicBezTo>
                        <a:pt x="20" y="1"/>
                        <a:pt x="19" y="0"/>
                        <a:pt x="1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74295" tIns="37148" rIns="74295" bIns="37148" numCol="1" anchor="t" anchorCtr="0" compatLnSpc="1"/>
                <a:lstStyle/>
                <a:p>
                  <a:endParaRPr lang="id-ID" sz="2000">
                    <a:solidFill>
                      <a:schemeClr val="bg1"/>
                    </a:solidFill>
                    <a:latin typeface="Arial"/>
                    <a:ea typeface="汉仪大宋简"/>
                    <a:cs typeface="+mn-ea"/>
                    <a:sym typeface="Arial"/>
                  </a:endParaRPr>
                </a:p>
              </p:txBody>
            </p:sp>
            <p:sp>
              <p:nvSpPr>
                <p:cNvPr id="41" name="Freeform 203"/>
                <p:cNvSpPr/>
                <p:nvPr/>
              </p:nvSpPr>
              <p:spPr bwMode="auto">
                <a:xfrm>
                  <a:off x="5818189" y="4441825"/>
                  <a:ext cx="52388" cy="53975"/>
                </a:xfrm>
                <a:custGeom>
                  <a:avLst/>
                  <a:gdLst>
                    <a:gd name="T0" fmla="*/ 18 w 20"/>
                    <a:gd name="T1" fmla="*/ 0 h 20"/>
                    <a:gd name="T2" fmla="*/ 16 w 20"/>
                    <a:gd name="T3" fmla="*/ 2 h 20"/>
                    <a:gd name="T4" fmla="*/ 2 w 20"/>
                    <a:gd name="T5" fmla="*/ 16 h 20"/>
                    <a:gd name="T6" fmla="*/ 0 w 20"/>
                    <a:gd name="T7" fmla="*/ 18 h 20"/>
                    <a:gd name="T8" fmla="*/ 2 w 20"/>
                    <a:gd name="T9" fmla="*/ 20 h 20"/>
                    <a:gd name="T10" fmla="*/ 20 w 20"/>
                    <a:gd name="T11" fmla="*/ 2 h 20"/>
                    <a:gd name="T12" fmla="*/ 18 w 20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20">
                      <a:moveTo>
                        <a:pt x="18" y="0"/>
                      </a:moveTo>
                      <a:cubicBezTo>
                        <a:pt x="17" y="0"/>
                        <a:pt x="16" y="1"/>
                        <a:pt x="16" y="2"/>
                      </a:cubicBezTo>
                      <a:cubicBezTo>
                        <a:pt x="16" y="10"/>
                        <a:pt x="10" y="16"/>
                        <a:pt x="2" y="16"/>
                      </a:cubicBezTo>
                      <a:cubicBezTo>
                        <a:pt x="1" y="16"/>
                        <a:pt x="0" y="17"/>
                        <a:pt x="0" y="18"/>
                      </a:cubicBezTo>
                      <a:cubicBezTo>
                        <a:pt x="0" y="19"/>
                        <a:pt x="1" y="20"/>
                        <a:pt x="2" y="20"/>
                      </a:cubicBezTo>
                      <a:cubicBezTo>
                        <a:pt x="12" y="20"/>
                        <a:pt x="20" y="12"/>
                        <a:pt x="20" y="2"/>
                      </a:cubicBezTo>
                      <a:cubicBezTo>
                        <a:pt x="20" y="1"/>
                        <a:pt x="19" y="0"/>
                        <a:pt x="1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74295" tIns="37148" rIns="74295" bIns="37148" numCol="1" anchor="t" anchorCtr="0" compatLnSpc="1"/>
                <a:lstStyle/>
                <a:p>
                  <a:endParaRPr lang="id-ID" sz="2000">
                    <a:solidFill>
                      <a:schemeClr val="bg1"/>
                    </a:solidFill>
                    <a:latin typeface="Arial"/>
                    <a:ea typeface="汉仪大宋简"/>
                    <a:cs typeface="+mn-ea"/>
                    <a:sym typeface="Arial"/>
                  </a:endParaRPr>
                </a:p>
              </p:txBody>
            </p:sp>
          </p:grpSp>
          <p:grpSp>
            <p:nvGrpSpPr>
              <p:cNvPr id="20" name="Group 22"/>
              <p:cNvGrpSpPr/>
              <p:nvPr/>
            </p:nvGrpSpPr>
            <p:grpSpPr>
              <a:xfrm>
                <a:off x="5278123" y="2753869"/>
                <a:ext cx="309214" cy="269216"/>
                <a:chOff x="1482726" y="3625850"/>
                <a:chExt cx="319088" cy="277813"/>
              </a:xfrm>
              <a:solidFill>
                <a:schemeClr val="bg1"/>
              </a:solidFill>
            </p:grpSpPr>
            <p:sp>
              <p:nvSpPr>
                <p:cNvPr id="37" name="Freeform 143"/>
                <p:cNvSpPr>
                  <a:spLocks noEditPoints="1"/>
                </p:cNvSpPr>
                <p:nvPr/>
              </p:nvSpPr>
              <p:spPr bwMode="auto">
                <a:xfrm>
                  <a:off x="1482726" y="3625850"/>
                  <a:ext cx="319088" cy="277813"/>
                </a:xfrm>
                <a:custGeom>
                  <a:avLst/>
                  <a:gdLst>
                    <a:gd name="T0" fmla="*/ 108 w 120"/>
                    <a:gd name="T1" fmla="*/ 0 h 104"/>
                    <a:gd name="T2" fmla="*/ 12 w 120"/>
                    <a:gd name="T3" fmla="*/ 0 h 104"/>
                    <a:gd name="T4" fmla="*/ 0 w 120"/>
                    <a:gd name="T5" fmla="*/ 12 h 104"/>
                    <a:gd name="T6" fmla="*/ 0 w 120"/>
                    <a:gd name="T7" fmla="*/ 16 h 104"/>
                    <a:gd name="T8" fmla="*/ 8 w 120"/>
                    <a:gd name="T9" fmla="*/ 27 h 104"/>
                    <a:gd name="T10" fmla="*/ 8 w 120"/>
                    <a:gd name="T11" fmla="*/ 96 h 104"/>
                    <a:gd name="T12" fmla="*/ 16 w 120"/>
                    <a:gd name="T13" fmla="*/ 104 h 104"/>
                    <a:gd name="T14" fmla="*/ 104 w 120"/>
                    <a:gd name="T15" fmla="*/ 104 h 104"/>
                    <a:gd name="T16" fmla="*/ 112 w 120"/>
                    <a:gd name="T17" fmla="*/ 96 h 104"/>
                    <a:gd name="T18" fmla="*/ 112 w 120"/>
                    <a:gd name="T19" fmla="*/ 27 h 104"/>
                    <a:gd name="T20" fmla="*/ 120 w 120"/>
                    <a:gd name="T21" fmla="*/ 16 h 104"/>
                    <a:gd name="T22" fmla="*/ 120 w 120"/>
                    <a:gd name="T23" fmla="*/ 12 h 104"/>
                    <a:gd name="T24" fmla="*/ 108 w 120"/>
                    <a:gd name="T25" fmla="*/ 0 h 104"/>
                    <a:gd name="T26" fmla="*/ 8 w 120"/>
                    <a:gd name="T27" fmla="*/ 12 h 104"/>
                    <a:gd name="T28" fmla="*/ 12 w 120"/>
                    <a:gd name="T29" fmla="*/ 8 h 104"/>
                    <a:gd name="T30" fmla="*/ 108 w 120"/>
                    <a:gd name="T31" fmla="*/ 8 h 104"/>
                    <a:gd name="T32" fmla="*/ 112 w 120"/>
                    <a:gd name="T33" fmla="*/ 12 h 104"/>
                    <a:gd name="T34" fmla="*/ 112 w 120"/>
                    <a:gd name="T35" fmla="*/ 16 h 104"/>
                    <a:gd name="T36" fmla="*/ 108 w 120"/>
                    <a:gd name="T37" fmla="*/ 20 h 104"/>
                    <a:gd name="T38" fmla="*/ 108 w 120"/>
                    <a:gd name="T39" fmla="*/ 20 h 104"/>
                    <a:gd name="T40" fmla="*/ 12 w 120"/>
                    <a:gd name="T41" fmla="*/ 20 h 104"/>
                    <a:gd name="T42" fmla="*/ 12 w 120"/>
                    <a:gd name="T43" fmla="*/ 20 h 104"/>
                    <a:gd name="T44" fmla="*/ 8 w 120"/>
                    <a:gd name="T45" fmla="*/ 16 h 104"/>
                    <a:gd name="T46" fmla="*/ 8 w 120"/>
                    <a:gd name="T47" fmla="*/ 12 h 104"/>
                    <a:gd name="T48" fmla="*/ 16 w 120"/>
                    <a:gd name="T49" fmla="*/ 96 h 104"/>
                    <a:gd name="T50" fmla="*/ 16 w 120"/>
                    <a:gd name="T51" fmla="*/ 28 h 104"/>
                    <a:gd name="T52" fmla="*/ 104 w 120"/>
                    <a:gd name="T53" fmla="*/ 28 h 104"/>
                    <a:gd name="T54" fmla="*/ 104 w 120"/>
                    <a:gd name="T55" fmla="*/ 96 h 104"/>
                    <a:gd name="T56" fmla="*/ 16 w 120"/>
                    <a:gd name="T57" fmla="*/ 96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20" h="104">
                      <a:moveTo>
                        <a:pt x="108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21"/>
                        <a:pt x="3" y="26"/>
                        <a:pt x="8" y="27"/>
                      </a:cubicBezTo>
                      <a:cubicBezTo>
                        <a:pt x="8" y="96"/>
                        <a:pt x="8" y="96"/>
                        <a:pt x="8" y="96"/>
                      </a:cubicBezTo>
                      <a:cubicBezTo>
                        <a:pt x="8" y="100"/>
                        <a:pt x="12" y="104"/>
                        <a:pt x="16" y="104"/>
                      </a:cubicBezTo>
                      <a:cubicBezTo>
                        <a:pt x="104" y="104"/>
                        <a:pt x="104" y="104"/>
                        <a:pt x="104" y="104"/>
                      </a:cubicBezTo>
                      <a:cubicBezTo>
                        <a:pt x="108" y="104"/>
                        <a:pt x="112" y="100"/>
                        <a:pt x="112" y="96"/>
                      </a:cubicBezTo>
                      <a:cubicBezTo>
                        <a:pt x="112" y="27"/>
                        <a:pt x="112" y="27"/>
                        <a:pt x="112" y="27"/>
                      </a:cubicBezTo>
                      <a:cubicBezTo>
                        <a:pt x="117" y="26"/>
                        <a:pt x="120" y="21"/>
                        <a:pt x="120" y="16"/>
                      </a:cubicBezTo>
                      <a:cubicBezTo>
                        <a:pt x="120" y="12"/>
                        <a:pt x="120" y="12"/>
                        <a:pt x="120" y="12"/>
                      </a:cubicBezTo>
                      <a:cubicBezTo>
                        <a:pt x="120" y="5"/>
                        <a:pt x="115" y="0"/>
                        <a:pt x="108" y="0"/>
                      </a:cubicBezTo>
                      <a:close/>
                      <a:moveTo>
                        <a:pt x="8" y="12"/>
                      </a:moveTo>
                      <a:cubicBezTo>
                        <a:pt x="8" y="10"/>
                        <a:pt x="10" y="8"/>
                        <a:pt x="12" y="8"/>
                      </a:cubicBezTo>
                      <a:cubicBezTo>
                        <a:pt x="108" y="8"/>
                        <a:pt x="108" y="8"/>
                        <a:pt x="108" y="8"/>
                      </a:cubicBezTo>
                      <a:cubicBezTo>
                        <a:pt x="110" y="8"/>
                        <a:pt x="112" y="10"/>
                        <a:pt x="112" y="12"/>
                      </a:cubicBezTo>
                      <a:cubicBezTo>
                        <a:pt x="112" y="16"/>
                        <a:pt x="112" y="16"/>
                        <a:pt x="112" y="16"/>
                      </a:cubicBezTo>
                      <a:cubicBezTo>
                        <a:pt x="112" y="18"/>
                        <a:pt x="110" y="20"/>
                        <a:pt x="108" y="20"/>
                      </a:cubicBezTo>
                      <a:cubicBezTo>
                        <a:pt x="108" y="20"/>
                        <a:pt x="108" y="20"/>
                        <a:pt x="108" y="20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10" y="20"/>
                        <a:pt x="8" y="18"/>
                        <a:pt x="8" y="16"/>
                      </a:cubicBezTo>
                      <a:lnTo>
                        <a:pt x="8" y="12"/>
                      </a:lnTo>
                      <a:close/>
                      <a:moveTo>
                        <a:pt x="16" y="96"/>
                      </a:moveTo>
                      <a:cubicBezTo>
                        <a:pt x="16" y="28"/>
                        <a:pt x="16" y="28"/>
                        <a:pt x="16" y="28"/>
                      </a:cubicBezTo>
                      <a:cubicBezTo>
                        <a:pt x="104" y="28"/>
                        <a:pt x="104" y="28"/>
                        <a:pt x="104" y="28"/>
                      </a:cubicBezTo>
                      <a:cubicBezTo>
                        <a:pt x="104" y="96"/>
                        <a:pt x="104" y="96"/>
                        <a:pt x="104" y="96"/>
                      </a:cubicBezTo>
                      <a:lnTo>
                        <a:pt x="16" y="9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74295" tIns="37148" rIns="74295" bIns="37148" numCol="1" anchor="t" anchorCtr="0" compatLnSpc="1"/>
                <a:lstStyle/>
                <a:p>
                  <a:endParaRPr lang="id-ID" sz="2000">
                    <a:solidFill>
                      <a:schemeClr val="bg1"/>
                    </a:solidFill>
                    <a:latin typeface="Arial"/>
                    <a:ea typeface="汉仪大宋简"/>
                    <a:cs typeface="+mn-ea"/>
                    <a:sym typeface="Arial"/>
                  </a:endParaRPr>
                </a:p>
              </p:txBody>
            </p:sp>
            <p:sp>
              <p:nvSpPr>
                <p:cNvPr id="38" name="Freeform 144"/>
                <p:cNvSpPr/>
                <p:nvPr/>
              </p:nvSpPr>
              <p:spPr bwMode="auto">
                <a:xfrm>
                  <a:off x="1600201" y="3732213"/>
                  <a:ext cx="84138" cy="22225"/>
                </a:xfrm>
                <a:custGeom>
                  <a:avLst/>
                  <a:gdLst>
                    <a:gd name="T0" fmla="*/ 28 w 32"/>
                    <a:gd name="T1" fmla="*/ 0 h 8"/>
                    <a:gd name="T2" fmla="*/ 4 w 32"/>
                    <a:gd name="T3" fmla="*/ 0 h 8"/>
                    <a:gd name="T4" fmla="*/ 0 w 32"/>
                    <a:gd name="T5" fmla="*/ 4 h 8"/>
                    <a:gd name="T6" fmla="*/ 4 w 32"/>
                    <a:gd name="T7" fmla="*/ 8 h 8"/>
                    <a:gd name="T8" fmla="*/ 28 w 32"/>
                    <a:gd name="T9" fmla="*/ 8 h 8"/>
                    <a:gd name="T10" fmla="*/ 32 w 32"/>
                    <a:gd name="T11" fmla="*/ 4 h 8"/>
                    <a:gd name="T12" fmla="*/ 28 w 32"/>
                    <a:gd name="T1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" h="8">
                      <a:moveTo>
                        <a:pt x="28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6"/>
                        <a:pt x="2" y="8"/>
                        <a:pt x="4" y="8"/>
                      </a:cubicBezTo>
                      <a:cubicBezTo>
                        <a:pt x="28" y="8"/>
                        <a:pt x="28" y="8"/>
                        <a:pt x="28" y="8"/>
                      </a:cubicBezTo>
                      <a:cubicBezTo>
                        <a:pt x="30" y="8"/>
                        <a:pt x="32" y="6"/>
                        <a:pt x="32" y="4"/>
                      </a:cubicBezTo>
                      <a:cubicBezTo>
                        <a:pt x="32" y="2"/>
                        <a:pt x="30" y="0"/>
                        <a:pt x="2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74295" tIns="37148" rIns="74295" bIns="37148" numCol="1" anchor="t" anchorCtr="0" compatLnSpc="1"/>
                <a:lstStyle/>
                <a:p>
                  <a:endParaRPr lang="id-ID" sz="2000">
                    <a:solidFill>
                      <a:schemeClr val="bg1"/>
                    </a:solidFill>
                    <a:latin typeface="Arial"/>
                    <a:ea typeface="汉仪大宋简"/>
                    <a:cs typeface="+mn-ea"/>
                    <a:sym typeface="Arial"/>
                  </a:endParaRPr>
                </a:p>
              </p:txBody>
            </p:sp>
          </p:grpSp>
          <p:grpSp>
            <p:nvGrpSpPr>
              <p:cNvPr id="21" name="Group 25"/>
              <p:cNvGrpSpPr/>
              <p:nvPr/>
            </p:nvGrpSpPr>
            <p:grpSpPr>
              <a:xfrm flipH="1">
                <a:off x="3980170" y="2326670"/>
                <a:ext cx="766560" cy="447954"/>
                <a:chOff x="6835960" y="1271725"/>
                <a:chExt cx="1412803" cy="825599"/>
              </a:xfrm>
            </p:grpSpPr>
            <p:cxnSp>
              <p:nvCxnSpPr>
                <p:cNvPr id="35" name="Straight Connector 26"/>
                <p:cNvCxnSpPr/>
                <p:nvPr/>
              </p:nvCxnSpPr>
              <p:spPr>
                <a:xfrm>
                  <a:off x="7666221" y="1271725"/>
                  <a:ext cx="582542" cy="0"/>
                </a:xfrm>
                <a:prstGeom prst="line">
                  <a:avLst/>
                </a:prstGeom>
                <a:ln w="19050">
                  <a:solidFill>
                    <a:srgbClr val="3A5E80"/>
                  </a:solidFill>
                  <a:prstDash val="sysDash"/>
                  <a:headEnd type="none"/>
                  <a:tail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27"/>
                <p:cNvCxnSpPr/>
                <p:nvPr/>
              </p:nvCxnSpPr>
              <p:spPr>
                <a:xfrm flipH="1">
                  <a:off x="6835960" y="1275985"/>
                  <a:ext cx="821339" cy="821339"/>
                </a:xfrm>
                <a:prstGeom prst="line">
                  <a:avLst/>
                </a:prstGeom>
                <a:ln w="19050">
                  <a:solidFill>
                    <a:srgbClr val="3A5E8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8"/>
              <p:cNvGrpSpPr/>
              <p:nvPr/>
            </p:nvGrpSpPr>
            <p:grpSpPr>
              <a:xfrm>
                <a:off x="7444713" y="2326670"/>
                <a:ext cx="766560" cy="447954"/>
                <a:chOff x="6835960" y="1271725"/>
                <a:chExt cx="1412803" cy="825599"/>
              </a:xfrm>
            </p:grpSpPr>
            <p:cxnSp>
              <p:nvCxnSpPr>
                <p:cNvPr id="33" name="Straight Connector 29"/>
                <p:cNvCxnSpPr/>
                <p:nvPr/>
              </p:nvCxnSpPr>
              <p:spPr>
                <a:xfrm>
                  <a:off x="7666221" y="1271725"/>
                  <a:ext cx="582542" cy="0"/>
                </a:xfrm>
                <a:prstGeom prst="line">
                  <a:avLst/>
                </a:prstGeom>
                <a:ln w="19050">
                  <a:solidFill>
                    <a:srgbClr val="A5BED4"/>
                  </a:solidFill>
                  <a:prstDash val="sysDash"/>
                  <a:headEnd type="none"/>
                  <a:tail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0"/>
                <p:cNvCxnSpPr/>
                <p:nvPr/>
              </p:nvCxnSpPr>
              <p:spPr>
                <a:xfrm flipH="1">
                  <a:off x="6835960" y="1275985"/>
                  <a:ext cx="821339" cy="821339"/>
                </a:xfrm>
                <a:prstGeom prst="line">
                  <a:avLst/>
                </a:prstGeom>
                <a:ln w="19050">
                  <a:solidFill>
                    <a:srgbClr val="A5BED4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31"/>
              <p:cNvGrpSpPr/>
              <p:nvPr/>
            </p:nvGrpSpPr>
            <p:grpSpPr>
              <a:xfrm rot="10800000" flipH="1">
                <a:off x="7398254" y="4749476"/>
                <a:ext cx="766560" cy="447954"/>
                <a:chOff x="6835960" y="1271725"/>
                <a:chExt cx="1412803" cy="825599"/>
              </a:xfrm>
            </p:grpSpPr>
            <p:cxnSp>
              <p:nvCxnSpPr>
                <p:cNvPr id="31" name="Straight Connector 32"/>
                <p:cNvCxnSpPr/>
                <p:nvPr/>
              </p:nvCxnSpPr>
              <p:spPr>
                <a:xfrm>
                  <a:off x="7666221" y="1271725"/>
                  <a:ext cx="582542" cy="0"/>
                </a:xfrm>
                <a:prstGeom prst="line">
                  <a:avLst/>
                </a:prstGeom>
                <a:ln w="19050">
                  <a:solidFill>
                    <a:srgbClr val="3A5E80"/>
                  </a:solidFill>
                  <a:prstDash val="sysDash"/>
                  <a:headEnd type="none"/>
                  <a:tail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3"/>
                <p:cNvCxnSpPr/>
                <p:nvPr/>
              </p:nvCxnSpPr>
              <p:spPr>
                <a:xfrm flipH="1">
                  <a:off x="6835960" y="1275985"/>
                  <a:ext cx="821339" cy="821339"/>
                </a:xfrm>
                <a:prstGeom prst="line">
                  <a:avLst/>
                </a:prstGeom>
                <a:ln w="19050">
                  <a:solidFill>
                    <a:srgbClr val="3A5E8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34"/>
              <p:cNvGrpSpPr/>
              <p:nvPr/>
            </p:nvGrpSpPr>
            <p:grpSpPr>
              <a:xfrm rot="10800000">
                <a:off x="3966943" y="4749476"/>
                <a:ext cx="766560" cy="447954"/>
                <a:chOff x="6835960" y="1271725"/>
                <a:chExt cx="1412803" cy="825599"/>
              </a:xfrm>
            </p:grpSpPr>
            <p:cxnSp>
              <p:nvCxnSpPr>
                <p:cNvPr id="29" name="Straight Connector 35"/>
                <p:cNvCxnSpPr/>
                <p:nvPr/>
              </p:nvCxnSpPr>
              <p:spPr>
                <a:xfrm>
                  <a:off x="7666221" y="1271725"/>
                  <a:ext cx="582542" cy="0"/>
                </a:xfrm>
                <a:prstGeom prst="line">
                  <a:avLst/>
                </a:prstGeom>
                <a:ln w="19050">
                  <a:solidFill>
                    <a:srgbClr val="A5BED4"/>
                  </a:solidFill>
                  <a:prstDash val="sysDash"/>
                  <a:headEnd type="none"/>
                  <a:tail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36"/>
                <p:cNvCxnSpPr/>
                <p:nvPr/>
              </p:nvCxnSpPr>
              <p:spPr>
                <a:xfrm flipH="1">
                  <a:off x="6835960" y="1275985"/>
                  <a:ext cx="821339" cy="821339"/>
                </a:xfrm>
                <a:prstGeom prst="line">
                  <a:avLst/>
                </a:prstGeom>
                <a:ln w="19050">
                  <a:solidFill>
                    <a:srgbClr val="A5BED4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TextBox 13"/>
              <p:cNvSpPr txBox="1"/>
              <p:nvPr/>
            </p:nvSpPr>
            <p:spPr>
              <a:xfrm>
                <a:off x="4771451" y="3119525"/>
                <a:ext cx="1372819" cy="33541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algn="ctr"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en-US" altLang="zh-CN" sz="2000" dirty="0">
                    <a:solidFill>
                      <a:schemeClr val="bg1"/>
                    </a:solidFill>
                    <a:latin typeface="Arial"/>
                    <a:ea typeface="汉仪大宋简"/>
                    <a:cs typeface="+mn-ea"/>
                    <a:sym typeface="Arial"/>
                  </a:rPr>
                  <a:t>01</a:t>
                </a:r>
                <a:endParaRPr lang="en-US" sz="2000" dirty="0">
                  <a:solidFill>
                    <a:schemeClr val="bg1"/>
                  </a:solidFill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  <p:sp>
            <p:nvSpPr>
              <p:cNvPr id="26" name="TextBox 13"/>
              <p:cNvSpPr txBox="1"/>
              <p:nvPr/>
            </p:nvSpPr>
            <p:spPr>
              <a:xfrm>
                <a:off x="4771451" y="4409426"/>
                <a:ext cx="1372819" cy="33541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algn="ctr"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en-US" altLang="zh-CN" sz="2000" dirty="0">
                    <a:solidFill>
                      <a:schemeClr val="bg1"/>
                    </a:solidFill>
                    <a:latin typeface="Arial"/>
                    <a:ea typeface="汉仪大宋简"/>
                    <a:cs typeface="+mn-ea"/>
                    <a:sym typeface="Arial"/>
                  </a:rPr>
                  <a:t>03</a:t>
                </a:r>
                <a:endParaRPr lang="en-US" sz="2000" dirty="0">
                  <a:solidFill>
                    <a:schemeClr val="bg1"/>
                  </a:solidFill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  <p:sp>
            <p:nvSpPr>
              <p:cNvPr id="27" name="TextBox 13"/>
              <p:cNvSpPr txBox="1"/>
              <p:nvPr/>
            </p:nvSpPr>
            <p:spPr>
              <a:xfrm>
                <a:off x="6025434" y="4409426"/>
                <a:ext cx="1372819" cy="33541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algn="ctr"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en-US" altLang="zh-CN" sz="2000" dirty="0">
                    <a:solidFill>
                      <a:schemeClr val="bg1"/>
                    </a:solidFill>
                    <a:latin typeface="Arial"/>
                    <a:ea typeface="汉仪大宋简"/>
                    <a:cs typeface="+mn-ea"/>
                    <a:sym typeface="Arial"/>
                  </a:rPr>
                  <a:t>04</a:t>
                </a:r>
                <a:endParaRPr lang="en-US" sz="2000" dirty="0">
                  <a:solidFill>
                    <a:schemeClr val="bg1"/>
                  </a:solidFill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  <p:sp>
            <p:nvSpPr>
              <p:cNvPr id="28" name="TextBox 13"/>
              <p:cNvSpPr txBox="1"/>
              <p:nvPr/>
            </p:nvSpPr>
            <p:spPr>
              <a:xfrm>
                <a:off x="6025434" y="3119525"/>
                <a:ext cx="1372819" cy="33541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algn="ctr"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en-US" altLang="zh-CN" sz="2000" dirty="0">
                    <a:solidFill>
                      <a:schemeClr val="bg1"/>
                    </a:solidFill>
                    <a:latin typeface="Arial"/>
                    <a:ea typeface="汉仪大宋简"/>
                    <a:cs typeface="+mn-ea"/>
                    <a:sym typeface="Arial"/>
                  </a:rPr>
                  <a:t>02</a:t>
                </a:r>
                <a:endParaRPr lang="en-US" sz="2000" dirty="0">
                  <a:solidFill>
                    <a:schemeClr val="bg1"/>
                  </a:solidFill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1296954" y="1554398"/>
              <a:ext cx="9703838" cy="3753181"/>
              <a:chOff x="1279015" y="1554398"/>
              <a:chExt cx="9703838" cy="3753181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1279015" y="1554398"/>
                <a:ext cx="9703838" cy="969496"/>
                <a:chOff x="1279015" y="1554398"/>
                <a:chExt cx="9703838" cy="969496"/>
              </a:xfrm>
            </p:grpSpPr>
            <p:sp>
              <p:nvSpPr>
                <p:cNvPr id="9" name="TextBox 53"/>
                <p:cNvSpPr txBox="1">
                  <a:spLocks noChangeArrowheads="1"/>
                </p:cNvSpPr>
                <p:nvPr/>
              </p:nvSpPr>
              <p:spPr bwMode="auto">
                <a:xfrm>
                  <a:off x="8397155" y="1554398"/>
                  <a:ext cx="2585698" cy="9694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>
                    <a:lnSpc>
                      <a:spcPct val="150000"/>
                    </a:lnSpc>
                    <a:spcAft>
                      <a:spcPct val="0"/>
                    </a:spcAft>
                  </a:pPr>
                  <a:r>
                    <a:rPr lang="en-US" altLang="zh-CN" dirty="0">
                      <a:latin typeface="Arial"/>
                      <a:ea typeface="汉仪大宋简"/>
                      <a:cs typeface="+mn-ea"/>
                      <a:sym typeface="Arial"/>
                    </a:rPr>
                    <a:t>Add title text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200" dirty="0">
                      <a:latin typeface="Arial"/>
                      <a:ea typeface="汉仪大宋简"/>
                      <a:sym typeface="Arial"/>
                    </a:rPr>
                    <a:t>Click here to add content, content to match the title. </a:t>
                  </a:r>
                  <a:endParaRPr lang="zh-CN" altLang="en-US" sz="1200" dirty="0">
                    <a:latin typeface="Arial"/>
                    <a:ea typeface="汉仪大宋简"/>
                    <a:sym typeface="Arial"/>
                  </a:endParaRPr>
                </a:p>
              </p:txBody>
            </p:sp>
            <p:sp>
              <p:nvSpPr>
                <p:cNvPr id="10" name="TextBox 53"/>
                <p:cNvSpPr txBox="1">
                  <a:spLocks noChangeArrowheads="1"/>
                </p:cNvSpPr>
                <p:nvPr/>
              </p:nvSpPr>
              <p:spPr bwMode="auto">
                <a:xfrm>
                  <a:off x="1279015" y="1554398"/>
                  <a:ext cx="2479951" cy="9694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  <a:spcAft>
                      <a:spcPct val="0"/>
                    </a:spcAft>
                  </a:pPr>
                  <a:r>
                    <a:rPr lang="en-US" altLang="zh-CN" dirty="0">
                      <a:latin typeface="Arial"/>
                      <a:ea typeface="汉仪大宋简"/>
                      <a:cs typeface="+mn-ea"/>
                      <a:sym typeface="Arial"/>
                    </a:rPr>
                    <a:t>Add title text</a:t>
                  </a:r>
                </a:p>
                <a:p>
                  <a:pPr algn="r">
                    <a:lnSpc>
                      <a:spcPct val="150000"/>
                    </a:lnSpc>
                  </a:pPr>
                  <a:r>
                    <a:rPr lang="en-US" altLang="zh-CN" sz="1200" dirty="0">
                      <a:latin typeface="Arial"/>
                      <a:ea typeface="汉仪大宋简"/>
                      <a:sym typeface="Arial"/>
                    </a:rPr>
                    <a:t>Click here to add content, content to match the title. </a:t>
                  </a:r>
                  <a:endParaRPr lang="zh-CN" altLang="en-US" sz="1200" dirty="0">
                    <a:latin typeface="Arial"/>
                    <a:ea typeface="汉仪大宋简"/>
                    <a:sym typeface="Arial"/>
                  </a:endParaRPr>
                </a:p>
              </p:txBody>
            </p:sp>
          </p:grpSp>
          <p:grpSp>
            <p:nvGrpSpPr>
              <p:cNvPr id="6" name="组合 5"/>
              <p:cNvGrpSpPr/>
              <p:nvPr/>
            </p:nvGrpSpPr>
            <p:grpSpPr>
              <a:xfrm>
                <a:off x="1279015" y="4338083"/>
                <a:ext cx="9703838" cy="969496"/>
                <a:chOff x="1279015" y="4338083"/>
                <a:chExt cx="9703838" cy="969496"/>
              </a:xfrm>
            </p:grpSpPr>
            <p:sp>
              <p:nvSpPr>
                <p:cNvPr id="7" name="TextBox 53"/>
                <p:cNvSpPr txBox="1">
                  <a:spLocks noChangeArrowheads="1"/>
                </p:cNvSpPr>
                <p:nvPr/>
              </p:nvSpPr>
              <p:spPr bwMode="auto">
                <a:xfrm>
                  <a:off x="8397155" y="4338083"/>
                  <a:ext cx="2585698" cy="9694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>
                    <a:lnSpc>
                      <a:spcPct val="150000"/>
                    </a:lnSpc>
                    <a:spcAft>
                      <a:spcPct val="0"/>
                    </a:spcAft>
                  </a:pPr>
                  <a:r>
                    <a:rPr lang="en-US" altLang="zh-CN" dirty="0">
                      <a:latin typeface="Arial"/>
                      <a:ea typeface="汉仪大宋简"/>
                      <a:cs typeface="+mn-ea"/>
                      <a:sym typeface="Arial"/>
                    </a:rPr>
                    <a:t>Add title text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200" dirty="0">
                      <a:latin typeface="Arial"/>
                      <a:ea typeface="汉仪大宋简"/>
                      <a:sym typeface="Arial"/>
                    </a:rPr>
                    <a:t>Click here to add content, content to match the title. </a:t>
                  </a:r>
                  <a:endParaRPr lang="zh-CN" altLang="en-US" sz="1200" dirty="0">
                    <a:latin typeface="Arial"/>
                    <a:ea typeface="汉仪大宋简"/>
                    <a:sym typeface="Arial"/>
                  </a:endParaRPr>
                </a:p>
              </p:txBody>
            </p:sp>
            <p:sp>
              <p:nvSpPr>
                <p:cNvPr id="8" name="TextBox 53"/>
                <p:cNvSpPr txBox="1">
                  <a:spLocks noChangeArrowheads="1"/>
                </p:cNvSpPr>
                <p:nvPr/>
              </p:nvSpPr>
              <p:spPr bwMode="auto">
                <a:xfrm>
                  <a:off x="1279015" y="4338083"/>
                  <a:ext cx="2479951" cy="9694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  <a:spcAft>
                      <a:spcPct val="0"/>
                    </a:spcAft>
                  </a:pPr>
                  <a:r>
                    <a:rPr lang="en-US" altLang="zh-CN" dirty="0">
                      <a:latin typeface="Arial"/>
                      <a:ea typeface="汉仪大宋简"/>
                      <a:cs typeface="+mn-ea"/>
                      <a:sym typeface="Arial"/>
                    </a:rPr>
                    <a:t>Add title text</a:t>
                  </a:r>
                </a:p>
                <a:p>
                  <a:pPr algn="r">
                    <a:lnSpc>
                      <a:spcPct val="150000"/>
                    </a:lnSpc>
                  </a:pPr>
                  <a:r>
                    <a:rPr lang="en-US" altLang="zh-CN" sz="1200" dirty="0">
                      <a:latin typeface="Arial"/>
                      <a:ea typeface="汉仪大宋简"/>
                      <a:sym typeface="Arial"/>
                    </a:rPr>
                    <a:t>Click here to add content, content to match the title. </a:t>
                  </a:r>
                  <a:endParaRPr lang="zh-CN" altLang="en-US" sz="1200" dirty="0">
                    <a:latin typeface="Arial"/>
                    <a:ea typeface="汉仪大宋简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875"/>
          <a:stretch>
            <a:fillRect/>
          </a:stretch>
        </p:blipFill>
        <p:spPr>
          <a:xfrm rot="2513353" flipH="1">
            <a:off x="8068826" y="1666748"/>
            <a:ext cx="3469735" cy="602336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513353" flipH="1">
            <a:off x="537698" y="85771"/>
            <a:ext cx="1922393" cy="3337220"/>
          </a:xfrm>
          <a:prstGeom prst="rect">
            <a:avLst/>
          </a:prstGeom>
        </p:spPr>
      </p:pic>
      <p:sp>
        <p:nvSpPr>
          <p:cNvPr id="4" name="13"/>
          <p:cNvSpPr/>
          <p:nvPr/>
        </p:nvSpPr>
        <p:spPr>
          <a:xfrm flipH="1">
            <a:off x="2423886" y="0"/>
            <a:ext cx="9768114" cy="4537276"/>
          </a:xfrm>
          <a:prstGeom prst="round1Rect">
            <a:avLst>
              <a:gd name="adj" fmla="val 0"/>
            </a:avLst>
          </a:prstGeom>
          <a:solidFill>
            <a:srgbClr val="FFB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汉仪大宋简"/>
              <a:sym typeface="Arial"/>
            </a:endParaRPr>
          </a:p>
        </p:txBody>
      </p:sp>
      <p:sp>
        <p:nvSpPr>
          <p:cNvPr id="5" name="14"/>
          <p:cNvSpPr/>
          <p:nvPr/>
        </p:nvSpPr>
        <p:spPr>
          <a:xfrm flipV="1">
            <a:off x="0" y="3746500"/>
            <a:ext cx="5715000" cy="3111500"/>
          </a:xfrm>
          <a:prstGeom prst="round1Rect">
            <a:avLst>
              <a:gd name="adj" fmla="val 0"/>
            </a:avLst>
          </a:prstGeom>
          <a:solidFill>
            <a:srgbClr val="74A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汉仪大宋简"/>
              <a:sym typeface="Arial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535575" y="1094278"/>
            <a:ext cx="9120851" cy="4669444"/>
            <a:chOff x="1019234" y="859715"/>
            <a:chExt cx="9768114" cy="5138570"/>
          </a:xfrm>
        </p:grpSpPr>
        <p:sp>
          <p:nvSpPr>
            <p:cNvPr id="7" name="15"/>
            <p:cNvSpPr/>
            <p:nvPr/>
          </p:nvSpPr>
          <p:spPr>
            <a:xfrm>
              <a:off x="1019234" y="859715"/>
              <a:ext cx="9768114" cy="513857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8" name="17"/>
            <p:cNvSpPr/>
            <p:nvPr/>
          </p:nvSpPr>
          <p:spPr>
            <a:xfrm>
              <a:off x="1184924" y="990600"/>
              <a:ext cx="9381476" cy="4876800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C55A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汉仪大宋简"/>
                <a:sym typeface="Arial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568"/>
          <a:stretch>
            <a:fillRect/>
          </a:stretch>
        </p:blipFill>
        <p:spPr>
          <a:xfrm rot="16200000" flipH="1">
            <a:off x="10488323" y="4697178"/>
            <a:ext cx="1117059" cy="194942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168098" y="1905872"/>
            <a:ext cx="81868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>
                <a:solidFill>
                  <a:schemeClr val="bg1">
                    <a:lumMod val="95000"/>
                    <a:alpha val="58000"/>
                  </a:schemeClr>
                </a:solidFill>
                <a:latin typeface="Arial"/>
                <a:ea typeface="汉仪大宋简"/>
                <a:sym typeface="Arial"/>
              </a:rPr>
              <a:t>PART THREE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425950" y="2767915"/>
            <a:ext cx="4660265" cy="922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汉仪大宋简"/>
                <a:cs typeface="字魂创中黑" panose="00000500000000000000" charset="-122"/>
                <a:sym typeface="Arial"/>
              </a:rPr>
              <a:t>Add title text</a:t>
            </a:r>
            <a:endParaRPr lang="zh-CN" altLang="en-US" sz="5400" b="1" dirty="0">
              <a:solidFill>
                <a:srgbClr val="C78674"/>
              </a:solidFill>
              <a:latin typeface="Arial"/>
              <a:ea typeface="汉仪大宋简"/>
              <a:cs typeface="+mn-lt"/>
              <a:sym typeface="Arial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289199" y="2489150"/>
            <a:ext cx="2153154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3800" b="1" dirty="0">
                <a:solidFill>
                  <a:srgbClr val="74A6AB"/>
                </a:solidFill>
                <a:latin typeface="Arial"/>
                <a:ea typeface="汉仪大宋简"/>
                <a:cs typeface="+mn-lt"/>
                <a:sym typeface="Arial"/>
              </a:rPr>
              <a:t>03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425950" y="3662630"/>
            <a:ext cx="5487035" cy="613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Enter </a:t>
            </a:r>
            <a:r>
              <a:rPr lang="en-US"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core</a:t>
            </a:r>
            <a:r>
              <a:rPr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 text</a:t>
            </a:r>
            <a:r>
              <a:rPr lang="en-US"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. </a:t>
            </a:r>
            <a:r>
              <a:rPr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Enter </a:t>
            </a:r>
            <a:r>
              <a:rPr lang="en-US"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core</a:t>
            </a:r>
            <a:r>
              <a:rPr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content. </a:t>
            </a:r>
            <a:r>
              <a:rPr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Enter </a:t>
            </a:r>
            <a:r>
              <a:rPr lang="en-US"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the core</a:t>
            </a:r>
            <a:r>
              <a:rPr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 text</a:t>
            </a:r>
            <a:r>
              <a:rPr lang="en-US"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. </a:t>
            </a:r>
            <a:r>
              <a:rPr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Enter </a:t>
            </a:r>
            <a:r>
              <a:rPr lang="en-US"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the core</a:t>
            </a:r>
            <a:r>
              <a:rPr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content. </a:t>
            </a:r>
            <a:r>
              <a:rPr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Enter </a:t>
            </a:r>
            <a:r>
              <a:rPr lang="en-US"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core</a:t>
            </a:r>
            <a:r>
              <a:rPr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 text</a:t>
            </a:r>
            <a:r>
              <a:rPr lang="en-US"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. </a:t>
            </a:r>
            <a:r>
              <a:rPr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Enter </a:t>
            </a:r>
            <a:r>
              <a:rPr lang="en-US"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core</a:t>
            </a:r>
            <a:r>
              <a:rPr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 text</a:t>
            </a:r>
            <a:r>
              <a:rPr lang="en-US"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. </a:t>
            </a:r>
            <a:r>
              <a:rPr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Enter </a:t>
            </a:r>
            <a:r>
              <a:rPr lang="en-US"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core</a:t>
            </a:r>
            <a:r>
              <a:rPr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 text</a:t>
            </a:r>
            <a:r>
              <a:rPr lang="en-US"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. </a:t>
            </a:r>
            <a:endParaRPr lang="en-US" altLang="zh-CN" sz="1200" dirty="0">
              <a:solidFill>
                <a:schemeClr val="tx1">
                  <a:lumMod val="75000"/>
                  <a:lumOff val="25000"/>
                  <a:alpha val="78000"/>
                </a:schemeClr>
              </a:solidFill>
              <a:latin typeface="Arial"/>
              <a:ea typeface="汉仪大宋简"/>
              <a:cs typeface="思源宋体" panose="02020400000000000000" charset="-122"/>
              <a:sym typeface="Arial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096135" y="1881273"/>
            <a:ext cx="5347913" cy="4054700"/>
            <a:chOff x="5884031" y="1485816"/>
            <a:chExt cx="5347913" cy="4054700"/>
          </a:xfrm>
        </p:grpSpPr>
        <p:sp>
          <p:nvSpPr>
            <p:cNvPr id="3" name="矩形 2"/>
            <p:cNvSpPr/>
            <p:nvPr/>
          </p:nvSpPr>
          <p:spPr>
            <a:xfrm>
              <a:off x="7824486" y="2176041"/>
              <a:ext cx="3407458" cy="2916819"/>
            </a:xfrm>
            <a:prstGeom prst="rect">
              <a:avLst/>
            </a:prstGeom>
            <a:solidFill>
              <a:srgbClr val="74A6AB"/>
            </a:solidFill>
            <a:ln w="539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/>
                <a:ea typeface="汉仪大宋简"/>
                <a:sym typeface="Arial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4031" y="1485816"/>
              <a:ext cx="2702863" cy="4054700"/>
            </a:xfrm>
            <a:prstGeom prst="rect">
              <a:avLst/>
            </a:prstGeom>
            <a:ln w="60325">
              <a:solidFill>
                <a:schemeClr val="bg1"/>
              </a:solidFill>
            </a:ln>
          </p:spPr>
        </p:pic>
        <p:sp>
          <p:nvSpPr>
            <p:cNvPr id="5" name="íṩ1ïḓê"/>
            <p:cNvSpPr/>
            <p:nvPr/>
          </p:nvSpPr>
          <p:spPr>
            <a:xfrm>
              <a:off x="8820779" y="3459170"/>
              <a:ext cx="2079492" cy="377801"/>
            </a:xfrm>
            <a:prstGeom prst="rect">
              <a:avLst/>
            </a:prstGeom>
            <a:noFill/>
            <a:ln w="762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92500" lnSpcReduction="20000"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Arial"/>
                  <a:ea typeface="汉仪大宋简"/>
                  <a:sym typeface="Arial"/>
                </a:rPr>
                <a:t>Add title text</a:t>
              </a:r>
            </a:p>
          </p:txBody>
        </p:sp>
        <p:sp>
          <p:nvSpPr>
            <p:cNvPr id="6" name="íṩḷíḓê"/>
            <p:cNvSpPr/>
            <p:nvPr/>
          </p:nvSpPr>
          <p:spPr bwMode="auto">
            <a:xfrm>
              <a:off x="9091244" y="3802666"/>
              <a:ext cx="1538562" cy="129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4400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solidFill>
                    <a:schemeClr val="bg1"/>
                  </a:solidFill>
                  <a:latin typeface="Arial"/>
                  <a:ea typeface="汉仪大宋简"/>
                  <a:sym typeface="Arial"/>
                </a:rPr>
                <a:t>Click here to add content, content to match the title. </a:t>
              </a:r>
            </a:p>
            <a:p>
              <a:pPr algn="ctr" defTabSz="914400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solidFill>
                    <a:schemeClr val="bg1"/>
                  </a:solidFill>
                  <a:latin typeface="Arial"/>
                  <a:ea typeface="汉仪大宋简"/>
                  <a:sym typeface="Arial"/>
                </a:rPr>
                <a:t>… …</a:t>
              </a:r>
            </a:p>
          </p:txBody>
        </p:sp>
        <p:sp>
          <p:nvSpPr>
            <p:cNvPr id="7" name="iślíḍè"/>
            <p:cNvSpPr/>
            <p:nvPr/>
          </p:nvSpPr>
          <p:spPr>
            <a:xfrm>
              <a:off x="9539982" y="2602298"/>
              <a:ext cx="641086" cy="638077"/>
            </a:xfrm>
            <a:custGeom>
              <a:avLst/>
              <a:gdLst>
                <a:gd name="connsiteX0" fmla="*/ 262525 w 338138"/>
                <a:gd name="connsiteY0" fmla="*/ 84138 h 336551"/>
                <a:gd name="connsiteX1" fmla="*/ 314260 w 338138"/>
                <a:gd name="connsiteY1" fmla="*/ 84138 h 336551"/>
                <a:gd name="connsiteX2" fmla="*/ 338138 w 338138"/>
                <a:gd name="connsiteY2" fmla="*/ 107802 h 336551"/>
                <a:gd name="connsiteX3" fmla="*/ 338138 w 338138"/>
                <a:gd name="connsiteY3" fmla="*/ 191940 h 336551"/>
                <a:gd name="connsiteX4" fmla="*/ 314260 w 338138"/>
                <a:gd name="connsiteY4" fmla="*/ 216918 h 336551"/>
                <a:gd name="connsiteX5" fmla="*/ 314260 w 338138"/>
                <a:gd name="connsiteY5" fmla="*/ 336551 h 336551"/>
                <a:gd name="connsiteX6" fmla="*/ 241300 w 338138"/>
                <a:gd name="connsiteY6" fmla="*/ 336551 h 336551"/>
                <a:gd name="connsiteX7" fmla="*/ 241300 w 338138"/>
                <a:gd name="connsiteY7" fmla="*/ 240582 h 336551"/>
                <a:gd name="connsiteX8" fmla="*/ 265178 w 338138"/>
                <a:gd name="connsiteY8" fmla="*/ 216918 h 336551"/>
                <a:gd name="connsiteX9" fmla="*/ 265178 w 338138"/>
                <a:gd name="connsiteY9" fmla="*/ 95970 h 336551"/>
                <a:gd name="connsiteX10" fmla="*/ 262525 w 338138"/>
                <a:gd name="connsiteY10" fmla="*/ 84138 h 336551"/>
                <a:gd name="connsiteX11" fmla="*/ 120477 w 338138"/>
                <a:gd name="connsiteY11" fmla="*/ 84138 h 336551"/>
                <a:gd name="connsiteX12" fmla="*/ 217661 w 338138"/>
                <a:gd name="connsiteY12" fmla="*/ 84138 h 336551"/>
                <a:gd name="connsiteX13" fmla="*/ 241300 w 338138"/>
                <a:gd name="connsiteY13" fmla="*/ 107802 h 336551"/>
                <a:gd name="connsiteX14" fmla="*/ 241300 w 338138"/>
                <a:gd name="connsiteY14" fmla="*/ 191940 h 336551"/>
                <a:gd name="connsiteX15" fmla="*/ 217661 w 338138"/>
                <a:gd name="connsiteY15" fmla="*/ 216918 h 336551"/>
                <a:gd name="connsiteX16" fmla="*/ 217661 w 338138"/>
                <a:gd name="connsiteY16" fmla="*/ 336551 h 336551"/>
                <a:gd name="connsiteX17" fmla="*/ 120477 w 338138"/>
                <a:gd name="connsiteY17" fmla="*/ 336551 h 336551"/>
                <a:gd name="connsiteX18" fmla="*/ 120477 w 338138"/>
                <a:gd name="connsiteY18" fmla="*/ 216918 h 336551"/>
                <a:gd name="connsiteX19" fmla="*/ 96837 w 338138"/>
                <a:gd name="connsiteY19" fmla="*/ 191940 h 336551"/>
                <a:gd name="connsiteX20" fmla="*/ 96837 w 338138"/>
                <a:gd name="connsiteY20" fmla="*/ 107802 h 336551"/>
                <a:gd name="connsiteX21" fmla="*/ 120477 w 338138"/>
                <a:gd name="connsiteY21" fmla="*/ 84138 h 336551"/>
                <a:gd name="connsiteX22" fmla="*/ 23878 w 338138"/>
                <a:gd name="connsiteY22" fmla="*/ 84138 h 336551"/>
                <a:gd name="connsiteX23" fmla="*/ 75613 w 338138"/>
                <a:gd name="connsiteY23" fmla="*/ 84138 h 336551"/>
                <a:gd name="connsiteX24" fmla="*/ 72960 w 338138"/>
                <a:gd name="connsiteY24" fmla="*/ 95970 h 336551"/>
                <a:gd name="connsiteX25" fmla="*/ 72960 w 338138"/>
                <a:gd name="connsiteY25" fmla="*/ 216918 h 336551"/>
                <a:gd name="connsiteX26" fmla="*/ 96838 w 338138"/>
                <a:gd name="connsiteY26" fmla="*/ 240582 h 336551"/>
                <a:gd name="connsiteX27" fmla="*/ 96838 w 338138"/>
                <a:gd name="connsiteY27" fmla="*/ 336551 h 336551"/>
                <a:gd name="connsiteX28" fmla="*/ 23878 w 338138"/>
                <a:gd name="connsiteY28" fmla="*/ 336551 h 336551"/>
                <a:gd name="connsiteX29" fmla="*/ 23878 w 338138"/>
                <a:gd name="connsiteY29" fmla="*/ 216918 h 336551"/>
                <a:gd name="connsiteX30" fmla="*/ 0 w 338138"/>
                <a:gd name="connsiteY30" fmla="*/ 191940 h 336551"/>
                <a:gd name="connsiteX31" fmla="*/ 0 w 338138"/>
                <a:gd name="connsiteY31" fmla="*/ 107802 h 336551"/>
                <a:gd name="connsiteX32" fmla="*/ 23878 w 338138"/>
                <a:gd name="connsiteY32" fmla="*/ 84138 h 336551"/>
                <a:gd name="connsiteX33" fmla="*/ 265257 w 338138"/>
                <a:gd name="connsiteY33" fmla="*/ 0 h 336551"/>
                <a:gd name="connsiteX34" fmla="*/ 301625 w 338138"/>
                <a:gd name="connsiteY34" fmla="*/ 35069 h 336551"/>
                <a:gd name="connsiteX35" fmla="*/ 265257 w 338138"/>
                <a:gd name="connsiteY35" fmla="*/ 71438 h 336551"/>
                <a:gd name="connsiteX36" fmla="*/ 248371 w 338138"/>
                <a:gd name="connsiteY36" fmla="*/ 66242 h 336551"/>
                <a:gd name="connsiteX37" fmla="*/ 245774 w 338138"/>
                <a:gd name="connsiteY37" fmla="*/ 64944 h 336551"/>
                <a:gd name="connsiteX38" fmla="*/ 230187 w 338138"/>
                <a:gd name="connsiteY38" fmla="*/ 35069 h 336551"/>
                <a:gd name="connsiteX39" fmla="*/ 265257 w 338138"/>
                <a:gd name="connsiteY39" fmla="*/ 0 h 336551"/>
                <a:gd name="connsiteX40" fmla="*/ 169069 w 338138"/>
                <a:gd name="connsiteY40" fmla="*/ 0 h 336551"/>
                <a:gd name="connsiteX41" fmla="*/ 204788 w 338138"/>
                <a:gd name="connsiteY41" fmla="*/ 35719 h 336551"/>
                <a:gd name="connsiteX42" fmla="*/ 169069 w 338138"/>
                <a:gd name="connsiteY42" fmla="*/ 71438 h 336551"/>
                <a:gd name="connsiteX43" fmla="*/ 133350 w 338138"/>
                <a:gd name="connsiteY43" fmla="*/ 35719 h 336551"/>
                <a:gd name="connsiteX44" fmla="*/ 169069 w 338138"/>
                <a:gd name="connsiteY44" fmla="*/ 0 h 336551"/>
                <a:gd name="connsiteX45" fmla="*/ 72880 w 338138"/>
                <a:gd name="connsiteY45" fmla="*/ 0 h 336551"/>
                <a:gd name="connsiteX46" fmla="*/ 107950 w 338138"/>
                <a:gd name="connsiteY46" fmla="*/ 35069 h 336551"/>
                <a:gd name="connsiteX47" fmla="*/ 92363 w 338138"/>
                <a:gd name="connsiteY47" fmla="*/ 64944 h 336551"/>
                <a:gd name="connsiteX48" fmla="*/ 89766 w 338138"/>
                <a:gd name="connsiteY48" fmla="*/ 66242 h 336551"/>
                <a:gd name="connsiteX49" fmla="*/ 72880 w 338138"/>
                <a:gd name="connsiteY49" fmla="*/ 71438 h 336551"/>
                <a:gd name="connsiteX50" fmla="*/ 36512 w 338138"/>
                <a:gd name="connsiteY50" fmla="*/ 35069 h 336551"/>
                <a:gd name="connsiteX51" fmla="*/ 72880 w 338138"/>
                <a:gd name="connsiteY51" fmla="*/ 0 h 33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336551">
                  <a:moveTo>
                    <a:pt x="262525" y="84138"/>
                  </a:moveTo>
                  <a:cubicBezTo>
                    <a:pt x="262525" y="84138"/>
                    <a:pt x="262525" y="84138"/>
                    <a:pt x="314260" y="84138"/>
                  </a:cubicBezTo>
                  <a:cubicBezTo>
                    <a:pt x="338138" y="84138"/>
                    <a:pt x="338138" y="107802"/>
                    <a:pt x="338138" y="107802"/>
                  </a:cubicBezTo>
                  <a:cubicBezTo>
                    <a:pt x="338138" y="107802"/>
                    <a:pt x="338138" y="107802"/>
                    <a:pt x="338138" y="191940"/>
                  </a:cubicBezTo>
                  <a:cubicBezTo>
                    <a:pt x="338138" y="216918"/>
                    <a:pt x="314260" y="216918"/>
                    <a:pt x="314260" y="216918"/>
                  </a:cubicBezTo>
                  <a:cubicBezTo>
                    <a:pt x="314260" y="216918"/>
                    <a:pt x="314260" y="216918"/>
                    <a:pt x="314260" y="336551"/>
                  </a:cubicBezTo>
                  <a:cubicBezTo>
                    <a:pt x="314260" y="336551"/>
                    <a:pt x="314260" y="336551"/>
                    <a:pt x="241300" y="336551"/>
                  </a:cubicBezTo>
                  <a:cubicBezTo>
                    <a:pt x="241300" y="336551"/>
                    <a:pt x="241300" y="336551"/>
                    <a:pt x="241300" y="240582"/>
                  </a:cubicBezTo>
                  <a:cubicBezTo>
                    <a:pt x="241300" y="240582"/>
                    <a:pt x="265178" y="240582"/>
                    <a:pt x="265178" y="216918"/>
                  </a:cubicBezTo>
                  <a:cubicBezTo>
                    <a:pt x="265178" y="216918"/>
                    <a:pt x="265178" y="216918"/>
                    <a:pt x="265178" y="95970"/>
                  </a:cubicBezTo>
                  <a:cubicBezTo>
                    <a:pt x="265178" y="95970"/>
                    <a:pt x="265178" y="90711"/>
                    <a:pt x="262525" y="84138"/>
                  </a:cubicBezTo>
                  <a:close/>
                  <a:moveTo>
                    <a:pt x="120477" y="84138"/>
                  </a:moveTo>
                  <a:cubicBezTo>
                    <a:pt x="120477" y="84138"/>
                    <a:pt x="120477" y="84138"/>
                    <a:pt x="217661" y="84138"/>
                  </a:cubicBezTo>
                  <a:cubicBezTo>
                    <a:pt x="241300" y="84138"/>
                    <a:pt x="241300" y="107802"/>
                    <a:pt x="241300" y="107802"/>
                  </a:cubicBezTo>
                  <a:lnTo>
                    <a:pt x="241300" y="191940"/>
                  </a:lnTo>
                  <a:cubicBezTo>
                    <a:pt x="241300" y="216918"/>
                    <a:pt x="217661" y="216918"/>
                    <a:pt x="217661" y="216918"/>
                  </a:cubicBezTo>
                  <a:cubicBezTo>
                    <a:pt x="217661" y="216918"/>
                    <a:pt x="217661" y="216918"/>
                    <a:pt x="217661" y="336551"/>
                  </a:cubicBezTo>
                  <a:cubicBezTo>
                    <a:pt x="217661" y="336551"/>
                    <a:pt x="217661" y="336551"/>
                    <a:pt x="120477" y="336551"/>
                  </a:cubicBezTo>
                  <a:cubicBezTo>
                    <a:pt x="120477" y="336551"/>
                    <a:pt x="120477" y="336551"/>
                    <a:pt x="120477" y="216918"/>
                  </a:cubicBezTo>
                  <a:cubicBezTo>
                    <a:pt x="120477" y="216918"/>
                    <a:pt x="96837" y="216918"/>
                    <a:pt x="96837" y="191940"/>
                  </a:cubicBezTo>
                  <a:cubicBezTo>
                    <a:pt x="96837" y="191940"/>
                    <a:pt x="96837" y="191940"/>
                    <a:pt x="96837" y="107802"/>
                  </a:cubicBezTo>
                  <a:cubicBezTo>
                    <a:pt x="96837" y="84138"/>
                    <a:pt x="120477" y="84138"/>
                    <a:pt x="120477" y="84138"/>
                  </a:cubicBezTo>
                  <a:close/>
                  <a:moveTo>
                    <a:pt x="23878" y="84138"/>
                  </a:moveTo>
                  <a:cubicBezTo>
                    <a:pt x="23878" y="84138"/>
                    <a:pt x="23878" y="84138"/>
                    <a:pt x="75613" y="84138"/>
                  </a:cubicBezTo>
                  <a:cubicBezTo>
                    <a:pt x="72960" y="90711"/>
                    <a:pt x="72960" y="95970"/>
                    <a:pt x="72960" y="95970"/>
                  </a:cubicBezTo>
                  <a:cubicBezTo>
                    <a:pt x="72960" y="95970"/>
                    <a:pt x="72960" y="95970"/>
                    <a:pt x="72960" y="216918"/>
                  </a:cubicBezTo>
                  <a:cubicBezTo>
                    <a:pt x="72960" y="240582"/>
                    <a:pt x="96838" y="240582"/>
                    <a:pt x="96838" y="240582"/>
                  </a:cubicBezTo>
                  <a:cubicBezTo>
                    <a:pt x="96838" y="240582"/>
                    <a:pt x="96838" y="240582"/>
                    <a:pt x="96838" y="336551"/>
                  </a:cubicBezTo>
                  <a:cubicBezTo>
                    <a:pt x="96838" y="336551"/>
                    <a:pt x="96838" y="336551"/>
                    <a:pt x="23878" y="336551"/>
                  </a:cubicBezTo>
                  <a:cubicBezTo>
                    <a:pt x="23878" y="336551"/>
                    <a:pt x="23878" y="336551"/>
                    <a:pt x="23878" y="216918"/>
                  </a:cubicBezTo>
                  <a:cubicBezTo>
                    <a:pt x="23878" y="216918"/>
                    <a:pt x="0" y="216918"/>
                    <a:pt x="0" y="191940"/>
                  </a:cubicBezTo>
                  <a:cubicBezTo>
                    <a:pt x="0" y="191940"/>
                    <a:pt x="0" y="191940"/>
                    <a:pt x="0" y="107802"/>
                  </a:cubicBezTo>
                  <a:cubicBezTo>
                    <a:pt x="0" y="84138"/>
                    <a:pt x="23878" y="84138"/>
                    <a:pt x="23878" y="84138"/>
                  </a:cubicBezTo>
                  <a:close/>
                  <a:moveTo>
                    <a:pt x="265257" y="0"/>
                  </a:moveTo>
                  <a:cubicBezTo>
                    <a:pt x="284740" y="0"/>
                    <a:pt x="301625" y="15586"/>
                    <a:pt x="301625" y="35069"/>
                  </a:cubicBezTo>
                  <a:cubicBezTo>
                    <a:pt x="301625" y="55851"/>
                    <a:pt x="284740" y="71438"/>
                    <a:pt x="265257" y="71438"/>
                  </a:cubicBezTo>
                  <a:cubicBezTo>
                    <a:pt x="258762" y="71438"/>
                    <a:pt x="253567" y="70139"/>
                    <a:pt x="248371" y="66242"/>
                  </a:cubicBezTo>
                  <a:cubicBezTo>
                    <a:pt x="248371" y="66242"/>
                    <a:pt x="247072" y="66242"/>
                    <a:pt x="245774" y="64944"/>
                  </a:cubicBezTo>
                  <a:cubicBezTo>
                    <a:pt x="236681" y="59748"/>
                    <a:pt x="230187" y="48058"/>
                    <a:pt x="230187" y="35069"/>
                  </a:cubicBezTo>
                  <a:cubicBezTo>
                    <a:pt x="230187" y="15586"/>
                    <a:pt x="245774" y="0"/>
                    <a:pt x="265257" y="0"/>
                  </a:cubicBezTo>
                  <a:close/>
                  <a:moveTo>
                    <a:pt x="169069" y="0"/>
                  </a:moveTo>
                  <a:cubicBezTo>
                    <a:pt x="188796" y="0"/>
                    <a:pt x="204788" y="15992"/>
                    <a:pt x="204788" y="35719"/>
                  </a:cubicBezTo>
                  <a:cubicBezTo>
                    <a:pt x="204788" y="55446"/>
                    <a:pt x="188796" y="71438"/>
                    <a:pt x="169069" y="71438"/>
                  </a:cubicBezTo>
                  <a:cubicBezTo>
                    <a:pt x="149342" y="71438"/>
                    <a:pt x="133350" y="55446"/>
                    <a:pt x="133350" y="35719"/>
                  </a:cubicBezTo>
                  <a:cubicBezTo>
                    <a:pt x="133350" y="15992"/>
                    <a:pt x="149342" y="0"/>
                    <a:pt x="169069" y="0"/>
                  </a:cubicBezTo>
                  <a:close/>
                  <a:moveTo>
                    <a:pt x="72880" y="0"/>
                  </a:moveTo>
                  <a:cubicBezTo>
                    <a:pt x="92363" y="0"/>
                    <a:pt x="107950" y="15586"/>
                    <a:pt x="107950" y="35069"/>
                  </a:cubicBezTo>
                  <a:cubicBezTo>
                    <a:pt x="107950" y="48058"/>
                    <a:pt x="101456" y="59748"/>
                    <a:pt x="92363" y="64944"/>
                  </a:cubicBezTo>
                  <a:cubicBezTo>
                    <a:pt x="91065" y="66242"/>
                    <a:pt x="89766" y="66242"/>
                    <a:pt x="89766" y="66242"/>
                  </a:cubicBezTo>
                  <a:cubicBezTo>
                    <a:pt x="84570" y="70139"/>
                    <a:pt x="79375" y="71438"/>
                    <a:pt x="72880" y="71438"/>
                  </a:cubicBezTo>
                  <a:cubicBezTo>
                    <a:pt x="53397" y="71438"/>
                    <a:pt x="36512" y="55851"/>
                    <a:pt x="36512" y="35069"/>
                  </a:cubicBezTo>
                  <a:cubicBezTo>
                    <a:pt x="36512" y="15586"/>
                    <a:pt x="53397" y="0"/>
                    <a:pt x="72880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dirty="0">
                <a:latin typeface="Arial"/>
                <a:ea typeface="汉仪大宋简"/>
                <a:sym typeface="Arial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215430" y="1881273"/>
            <a:ext cx="4572148" cy="1003357"/>
            <a:chOff x="5076508" y="3541412"/>
            <a:chExt cx="4572148" cy="1003357"/>
          </a:xfrm>
        </p:grpSpPr>
        <p:sp>
          <p:nvSpPr>
            <p:cNvPr id="9" name="矩形: 圆角 8"/>
            <p:cNvSpPr/>
            <p:nvPr/>
          </p:nvSpPr>
          <p:spPr>
            <a:xfrm>
              <a:off x="5107374" y="3541412"/>
              <a:ext cx="1139097" cy="344347"/>
            </a:xfrm>
            <a:prstGeom prst="roundRect">
              <a:avLst>
                <a:gd name="adj" fmla="val 50000"/>
              </a:avLst>
            </a:prstGeom>
            <a:solidFill>
              <a:srgbClr val="74A6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latin typeface="Arial"/>
                  <a:ea typeface="汉仪大宋简"/>
                  <a:sym typeface="Arial"/>
                </a:rPr>
                <a:t>TEXT</a:t>
              </a:r>
              <a:endParaRPr lang="zh-CN" altLang="en-US" sz="2000" dirty="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0" name="í$ḻîḓe"/>
            <p:cNvSpPr txBox="1"/>
            <p:nvPr/>
          </p:nvSpPr>
          <p:spPr>
            <a:xfrm>
              <a:off x="5076508" y="3847700"/>
              <a:ext cx="4572148" cy="6970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6800" rIns="90000" bIns="46800" anchor="ctr" anchorCtr="0">
              <a:norm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1200" dirty="0">
                  <a:latin typeface="Arial"/>
                  <a:ea typeface="汉仪大宋简"/>
                  <a:sym typeface="Arial"/>
                </a:rPr>
                <a:t>Click here to add text content, such as keywords, some brief introductions, etc. </a:t>
              </a:r>
              <a:endParaRPr lang="zh-CN" altLang="en-US" sz="1200" dirty="0">
                <a:latin typeface="Arial"/>
                <a:ea typeface="汉仪大宋简"/>
                <a:sym typeface="Arial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215430" y="3190863"/>
            <a:ext cx="4572148" cy="1003357"/>
            <a:chOff x="5076508" y="3541412"/>
            <a:chExt cx="4572148" cy="1003357"/>
          </a:xfrm>
        </p:grpSpPr>
        <p:sp>
          <p:nvSpPr>
            <p:cNvPr id="12" name="矩形: 圆角 12"/>
            <p:cNvSpPr/>
            <p:nvPr/>
          </p:nvSpPr>
          <p:spPr>
            <a:xfrm>
              <a:off x="5107374" y="3541412"/>
              <a:ext cx="1139097" cy="344347"/>
            </a:xfrm>
            <a:prstGeom prst="roundRect">
              <a:avLst>
                <a:gd name="adj" fmla="val 50000"/>
              </a:avLst>
            </a:prstGeom>
            <a:solidFill>
              <a:srgbClr val="74A6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latin typeface="Arial"/>
                  <a:ea typeface="汉仪大宋简"/>
                  <a:sym typeface="Arial"/>
                </a:rPr>
                <a:t>TEXT</a:t>
              </a:r>
              <a:endParaRPr lang="zh-CN" altLang="en-US" sz="2000" dirty="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3" name="í$ḻîḓe"/>
            <p:cNvSpPr txBox="1"/>
            <p:nvPr/>
          </p:nvSpPr>
          <p:spPr>
            <a:xfrm>
              <a:off x="5076508" y="3847700"/>
              <a:ext cx="4572148" cy="6970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6800" rIns="90000" bIns="46800" anchor="ctr" anchorCtr="0">
              <a:norm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1200" dirty="0">
                  <a:latin typeface="Arial"/>
                  <a:ea typeface="汉仪大宋简"/>
                  <a:sym typeface="Arial"/>
                </a:rPr>
                <a:t>Click here to add text content, such as keywords, some brief introductions, etc. </a:t>
              </a:r>
              <a:endParaRPr lang="zh-CN" altLang="en-US" sz="1200" dirty="0">
                <a:latin typeface="Arial"/>
                <a:ea typeface="汉仪大宋简"/>
                <a:sym typeface="Arial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215430" y="4500453"/>
            <a:ext cx="4572148" cy="1003357"/>
            <a:chOff x="5076508" y="3541412"/>
            <a:chExt cx="4572148" cy="1003357"/>
          </a:xfrm>
        </p:grpSpPr>
        <p:sp>
          <p:nvSpPr>
            <p:cNvPr id="15" name="矩形: 圆角 15"/>
            <p:cNvSpPr/>
            <p:nvPr/>
          </p:nvSpPr>
          <p:spPr>
            <a:xfrm>
              <a:off x="5107374" y="3541412"/>
              <a:ext cx="1139097" cy="344347"/>
            </a:xfrm>
            <a:prstGeom prst="roundRect">
              <a:avLst>
                <a:gd name="adj" fmla="val 50000"/>
              </a:avLst>
            </a:prstGeom>
            <a:solidFill>
              <a:srgbClr val="74A6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latin typeface="Arial"/>
                  <a:ea typeface="汉仪大宋简"/>
                  <a:sym typeface="Arial"/>
                </a:rPr>
                <a:t>TEXT</a:t>
              </a:r>
              <a:endParaRPr lang="zh-CN" altLang="en-US" sz="2000" dirty="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6" name="í$ḻîḓe"/>
            <p:cNvSpPr txBox="1"/>
            <p:nvPr/>
          </p:nvSpPr>
          <p:spPr>
            <a:xfrm>
              <a:off x="5076508" y="3847700"/>
              <a:ext cx="4572148" cy="6970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6800" rIns="90000" bIns="46800" anchor="ctr" anchorCtr="0">
              <a:norm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1200" dirty="0">
                  <a:latin typeface="Arial"/>
                  <a:ea typeface="汉仪大宋简"/>
                  <a:sym typeface="Arial"/>
                </a:rPr>
                <a:t>Click here to add text content, such as keywords, some brief introductions, etc. </a:t>
              </a:r>
              <a:endParaRPr lang="zh-CN" altLang="en-US" sz="1200" dirty="0">
                <a:latin typeface="Arial"/>
                <a:ea typeface="汉仪大宋简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/>
          <p:cNvSpPr/>
          <p:nvPr/>
        </p:nvSpPr>
        <p:spPr>
          <a:xfrm rot="10800000">
            <a:off x="1537277" y="2646005"/>
            <a:ext cx="1435726" cy="1435726"/>
          </a:xfrm>
          <a:prstGeom prst="ellipse">
            <a:avLst/>
          </a:prstGeom>
          <a:solidFill>
            <a:srgbClr val="74A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汉仪大宋简"/>
              <a:sym typeface="Arial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37276" y="3071481"/>
            <a:ext cx="1388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rial"/>
                <a:ea typeface="汉仪大宋简"/>
                <a:sym typeface="Arial"/>
              </a:rPr>
              <a:t>Add </a:t>
            </a:r>
          </a:p>
          <a:p>
            <a:pPr algn="ctr"/>
            <a:r>
              <a:rPr lang="en-US" altLang="zh-CN" dirty="0">
                <a:solidFill>
                  <a:schemeClr val="bg1"/>
                </a:solidFill>
                <a:latin typeface="Arial"/>
                <a:ea typeface="汉仪大宋简"/>
                <a:sym typeface="Arial"/>
              </a:rPr>
              <a:t>title text</a:t>
            </a:r>
            <a:endParaRPr lang="zh-CN" altLang="en-US" dirty="0">
              <a:solidFill>
                <a:schemeClr val="bg1"/>
              </a:solidFill>
              <a:latin typeface="Arial"/>
              <a:ea typeface="汉仪大宋简"/>
              <a:sym typeface="Arial"/>
            </a:endParaRPr>
          </a:p>
        </p:txBody>
      </p:sp>
      <p:sp>
        <p:nvSpPr>
          <p:cNvPr id="19" name="椭圆 18"/>
          <p:cNvSpPr/>
          <p:nvPr/>
        </p:nvSpPr>
        <p:spPr>
          <a:xfrm rot="10800000">
            <a:off x="4146527" y="2646005"/>
            <a:ext cx="1435726" cy="1435726"/>
          </a:xfrm>
          <a:prstGeom prst="ellipse">
            <a:avLst/>
          </a:prstGeom>
          <a:solidFill>
            <a:srgbClr val="FFB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汉仪大宋简"/>
              <a:sym typeface="Arial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146526" y="3071481"/>
            <a:ext cx="1388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rial"/>
                <a:ea typeface="汉仪大宋简"/>
                <a:sym typeface="Arial"/>
              </a:rPr>
              <a:t>Add </a:t>
            </a:r>
          </a:p>
          <a:p>
            <a:pPr algn="ctr"/>
            <a:r>
              <a:rPr lang="en-US" altLang="zh-CN" dirty="0">
                <a:solidFill>
                  <a:schemeClr val="bg1"/>
                </a:solidFill>
                <a:latin typeface="Arial"/>
                <a:ea typeface="汉仪大宋简"/>
                <a:sym typeface="Arial"/>
              </a:rPr>
              <a:t>title text</a:t>
            </a:r>
            <a:endParaRPr lang="zh-CN" altLang="en-US" dirty="0">
              <a:solidFill>
                <a:schemeClr val="bg1"/>
              </a:solidFill>
              <a:latin typeface="Arial"/>
              <a:ea typeface="汉仪大宋简"/>
              <a:sym typeface="Arial"/>
            </a:endParaRPr>
          </a:p>
        </p:txBody>
      </p:sp>
      <p:sp>
        <p:nvSpPr>
          <p:cNvPr id="21" name="椭圆 20"/>
          <p:cNvSpPr/>
          <p:nvPr/>
        </p:nvSpPr>
        <p:spPr>
          <a:xfrm rot="10800000">
            <a:off x="6755777" y="2646005"/>
            <a:ext cx="1435726" cy="1435726"/>
          </a:xfrm>
          <a:prstGeom prst="ellipse">
            <a:avLst/>
          </a:prstGeom>
          <a:solidFill>
            <a:srgbClr val="74A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汉仪大宋简"/>
              <a:sym typeface="Arial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755776" y="3071481"/>
            <a:ext cx="1388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rial"/>
                <a:ea typeface="汉仪大宋简"/>
                <a:sym typeface="Arial"/>
              </a:rPr>
              <a:t>Add </a:t>
            </a:r>
          </a:p>
          <a:p>
            <a:pPr algn="ctr"/>
            <a:r>
              <a:rPr lang="en-US" altLang="zh-CN" dirty="0">
                <a:solidFill>
                  <a:schemeClr val="bg1"/>
                </a:solidFill>
                <a:latin typeface="Arial"/>
                <a:ea typeface="汉仪大宋简"/>
                <a:sym typeface="Arial"/>
              </a:rPr>
              <a:t>title text</a:t>
            </a:r>
            <a:endParaRPr lang="zh-CN" altLang="en-US" dirty="0">
              <a:solidFill>
                <a:schemeClr val="bg1"/>
              </a:solidFill>
              <a:latin typeface="Arial"/>
              <a:ea typeface="汉仪大宋简"/>
              <a:sym typeface="Arial"/>
            </a:endParaRPr>
          </a:p>
        </p:txBody>
      </p:sp>
      <p:sp>
        <p:nvSpPr>
          <p:cNvPr id="23" name="椭圆 22"/>
          <p:cNvSpPr/>
          <p:nvPr/>
        </p:nvSpPr>
        <p:spPr>
          <a:xfrm rot="10800000">
            <a:off x="9365026" y="2646006"/>
            <a:ext cx="1435726" cy="1435726"/>
          </a:xfrm>
          <a:prstGeom prst="ellipse">
            <a:avLst/>
          </a:prstGeom>
          <a:solidFill>
            <a:srgbClr val="FFB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汉仪大宋简"/>
              <a:sym typeface="Arial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365026" y="3071481"/>
            <a:ext cx="1388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rial"/>
                <a:ea typeface="汉仪大宋简"/>
                <a:sym typeface="Arial"/>
              </a:rPr>
              <a:t>Add </a:t>
            </a:r>
          </a:p>
          <a:p>
            <a:pPr algn="ctr"/>
            <a:r>
              <a:rPr lang="en-US" altLang="zh-CN" dirty="0">
                <a:solidFill>
                  <a:schemeClr val="bg1"/>
                </a:solidFill>
                <a:latin typeface="Arial"/>
                <a:ea typeface="汉仪大宋简"/>
                <a:sym typeface="Arial"/>
              </a:rPr>
              <a:t>title text</a:t>
            </a:r>
            <a:endParaRPr lang="zh-CN" altLang="en-US" dirty="0">
              <a:solidFill>
                <a:schemeClr val="bg1"/>
              </a:solidFill>
              <a:latin typeface="Arial"/>
              <a:ea typeface="汉仪大宋简"/>
              <a:sym typeface="Arial"/>
            </a:endParaRPr>
          </a:p>
        </p:txBody>
      </p:sp>
      <p:sp>
        <p:nvSpPr>
          <p:cNvPr id="25" name="弧形 24"/>
          <p:cNvSpPr/>
          <p:nvPr/>
        </p:nvSpPr>
        <p:spPr>
          <a:xfrm rot="15166644">
            <a:off x="1430069" y="2545179"/>
            <a:ext cx="1650140" cy="1649822"/>
          </a:xfrm>
          <a:prstGeom prst="arc">
            <a:avLst/>
          </a:prstGeom>
          <a:ln w="19050">
            <a:solidFill>
              <a:srgbClr val="74A6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汉仪大宋简"/>
              <a:sym typeface="Arial"/>
            </a:endParaRPr>
          </a:p>
        </p:txBody>
      </p:sp>
      <p:sp>
        <p:nvSpPr>
          <p:cNvPr id="26" name="弧形 25"/>
          <p:cNvSpPr/>
          <p:nvPr/>
        </p:nvSpPr>
        <p:spPr>
          <a:xfrm rot="15166644">
            <a:off x="4039319" y="2532735"/>
            <a:ext cx="1650140" cy="1649822"/>
          </a:xfrm>
          <a:prstGeom prst="arc">
            <a:avLst/>
          </a:prstGeom>
          <a:ln w="19050">
            <a:solidFill>
              <a:srgbClr val="FFBE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汉仪大宋简"/>
              <a:sym typeface="Arial"/>
            </a:endParaRPr>
          </a:p>
        </p:txBody>
      </p:sp>
      <p:sp>
        <p:nvSpPr>
          <p:cNvPr id="27" name="弧形 26"/>
          <p:cNvSpPr/>
          <p:nvPr/>
        </p:nvSpPr>
        <p:spPr>
          <a:xfrm rot="15166644">
            <a:off x="6648569" y="2532736"/>
            <a:ext cx="1650140" cy="1649822"/>
          </a:xfrm>
          <a:prstGeom prst="arc">
            <a:avLst/>
          </a:prstGeom>
          <a:ln w="19050">
            <a:solidFill>
              <a:srgbClr val="74A6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汉仪大宋简"/>
              <a:sym typeface="Arial"/>
            </a:endParaRPr>
          </a:p>
        </p:txBody>
      </p:sp>
      <p:sp>
        <p:nvSpPr>
          <p:cNvPr id="28" name="弧形 27"/>
          <p:cNvSpPr/>
          <p:nvPr/>
        </p:nvSpPr>
        <p:spPr>
          <a:xfrm rot="15166644">
            <a:off x="9257819" y="2545178"/>
            <a:ext cx="1650140" cy="1649822"/>
          </a:xfrm>
          <a:prstGeom prst="arc">
            <a:avLst/>
          </a:prstGeom>
          <a:ln w="19050">
            <a:solidFill>
              <a:srgbClr val="FFBE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汉仪大宋简"/>
              <a:sym typeface="Arial"/>
            </a:endParaRPr>
          </a:p>
        </p:txBody>
      </p:sp>
      <p:sp>
        <p:nvSpPr>
          <p:cNvPr id="29" name="箭头: V 形 28"/>
          <p:cNvSpPr/>
          <p:nvPr/>
        </p:nvSpPr>
        <p:spPr>
          <a:xfrm>
            <a:off x="3364295" y="3172756"/>
            <a:ext cx="390940" cy="382225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汉仪大宋简"/>
              <a:sym typeface="Arial"/>
            </a:endParaRPr>
          </a:p>
        </p:txBody>
      </p:sp>
      <p:sp>
        <p:nvSpPr>
          <p:cNvPr id="30" name="箭头: V 形 29"/>
          <p:cNvSpPr/>
          <p:nvPr/>
        </p:nvSpPr>
        <p:spPr>
          <a:xfrm>
            <a:off x="5973545" y="3172756"/>
            <a:ext cx="390940" cy="382225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汉仪大宋简"/>
              <a:sym typeface="Arial"/>
            </a:endParaRPr>
          </a:p>
        </p:txBody>
      </p:sp>
      <p:sp>
        <p:nvSpPr>
          <p:cNvPr id="31" name="箭头: V 形 30"/>
          <p:cNvSpPr/>
          <p:nvPr/>
        </p:nvSpPr>
        <p:spPr>
          <a:xfrm>
            <a:off x="8582795" y="3172756"/>
            <a:ext cx="390940" cy="382225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汉仪大宋简"/>
              <a:sym typeface="Arial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438591" y="4507207"/>
            <a:ext cx="9314819" cy="115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latin typeface="Arial"/>
                <a:ea typeface="汉仪大宋简"/>
                <a:sym typeface="Arial"/>
              </a:rPr>
              <a:t>Click here to add text content, such as keywords, some brief introductions, etc. Click here to add text content, such as keywords, some brief introductions, etc. </a:t>
            </a:r>
            <a:endParaRPr lang="zh-CN" altLang="en-US" sz="1600" dirty="0">
              <a:latin typeface="Arial"/>
              <a:ea typeface="汉仪大宋简"/>
              <a:sym typeface="Arial"/>
            </a:endParaRPr>
          </a:p>
          <a:p>
            <a:pPr algn="ctr">
              <a:lnSpc>
                <a:spcPct val="150000"/>
              </a:lnSpc>
            </a:pPr>
            <a:endParaRPr lang="zh-CN" altLang="en-US" sz="1600" dirty="0">
              <a:latin typeface="Arial"/>
              <a:ea typeface="汉仪大宋简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22413" y="2070867"/>
            <a:ext cx="3457613" cy="2716266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1601432" y="2133600"/>
            <a:ext cx="1016000" cy="1016000"/>
          </a:xfrm>
          <a:prstGeom prst="ellipse">
            <a:avLst/>
          </a:prstGeom>
          <a:noFill/>
          <a:ln>
            <a:solidFill>
              <a:srgbClr val="74A6A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汉仪大宋简"/>
              <a:sym typeface="Arial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4649432" y="2152650"/>
            <a:ext cx="1016000" cy="1016000"/>
          </a:xfrm>
          <a:prstGeom prst="ellipse">
            <a:avLst/>
          </a:prstGeom>
          <a:noFill/>
          <a:ln>
            <a:solidFill>
              <a:srgbClr val="74A6A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汉仪大宋简"/>
              <a:sym typeface="Arial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677882" y="1848485"/>
            <a:ext cx="0" cy="3302000"/>
          </a:xfrm>
          <a:prstGeom prst="line">
            <a:avLst/>
          </a:prstGeom>
          <a:ln>
            <a:solidFill>
              <a:srgbClr val="74A6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327112" y="3444875"/>
            <a:ext cx="1513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汉仪大宋简"/>
                <a:sym typeface="Arial"/>
              </a:rPr>
              <a:t>EDIT TEXT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35342" y="3813175"/>
            <a:ext cx="1948815" cy="1166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Click here to add text content, such as keywords, some brief introductions, etc.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汉仪大宋简"/>
              <a:cs typeface="思源宋体" panose="02020400000000000000" charset="-122"/>
              <a:sym typeface="Arial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00512" y="3444875"/>
            <a:ext cx="1513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汉仪大宋简"/>
                <a:sym typeface="Arial"/>
              </a:rPr>
              <a:t>EDIT TEXT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208742" y="3813175"/>
            <a:ext cx="1948815" cy="1166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Click here to add text content, such as keywords, some brief introductions, etc.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汉仪大宋简"/>
              <a:cs typeface="思源宋体" panose="02020400000000000000" charset="-122"/>
              <a:sym typeface="Arial"/>
            </a:endParaRPr>
          </a:p>
        </p:txBody>
      </p:sp>
      <p:pic>
        <p:nvPicPr>
          <p:cNvPr id="10" name="图片 13" descr="32303235303832373b32303235343535373bb7c9bbf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63851" y="2294449"/>
            <a:ext cx="714375" cy="714375"/>
          </a:xfrm>
          <a:prstGeom prst="rect">
            <a:avLst/>
          </a:prstGeom>
        </p:spPr>
      </p:pic>
      <p:pic>
        <p:nvPicPr>
          <p:cNvPr id="11" name="图片 14" descr="32303139393335313b32303230303239333bc2c3d3ceb3b5b4f3b0cdb3b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17707" y="2427605"/>
            <a:ext cx="679450" cy="467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29030" y="2118360"/>
            <a:ext cx="10200640" cy="3215005"/>
            <a:chOff x="1778" y="3336"/>
            <a:chExt cx="16064" cy="5063"/>
          </a:xfrm>
        </p:grpSpPr>
        <p:sp>
          <p:nvSpPr>
            <p:cNvPr id="3" name="AutoShape 8"/>
            <p:cNvSpPr/>
            <p:nvPr/>
          </p:nvSpPr>
          <p:spPr bwMode="auto">
            <a:xfrm>
              <a:off x="12537" y="5717"/>
              <a:ext cx="4865" cy="333"/>
            </a:xfrm>
            <a:prstGeom prst="roundRect">
              <a:avLst>
                <a:gd name="adj" fmla="val 50000"/>
              </a:avLst>
            </a:prstGeom>
            <a:solidFill>
              <a:srgbClr val="74A6AB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s-ES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汉仪大宋简"/>
                <a:cs typeface="Gill Sans" charset="0"/>
                <a:sym typeface="Arial"/>
              </a:endParaRPr>
            </a:p>
          </p:txBody>
        </p:sp>
        <p:sp>
          <p:nvSpPr>
            <p:cNvPr id="4" name="AutoShape 9"/>
            <p:cNvSpPr/>
            <p:nvPr/>
          </p:nvSpPr>
          <p:spPr bwMode="auto">
            <a:xfrm>
              <a:off x="8885" y="5712"/>
              <a:ext cx="4649" cy="332"/>
            </a:xfrm>
            <a:prstGeom prst="roundRect">
              <a:avLst>
                <a:gd name="adj" fmla="val 50000"/>
              </a:avLst>
            </a:prstGeom>
            <a:solidFill>
              <a:srgbClr val="D3D4D6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s-ES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汉仪大宋简"/>
                <a:cs typeface="Gill Sans" charset="0"/>
                <a:sym typeface="Arial"/>
              </a:endParaRPr>
            </a:p>
          </p:txBody>
        </p:sp>
        <p:sp>
          <p:nvSpPr>
            <p:cNvPr id="5" name="AutoShape 10"/>
            <p:cNvSpPr/>
            <p:nvPr/>
          </p:nvSpPr>
          <p:spPr bwMode="auto">
            <a:xfrm>
              <a:off x="5462" y="5717"/>
              <a:ext cx="4312" cy="335"/>
            </a:xfrm>
            <a:prstGeom prst="roundRect">
              <a:avLst>
                <a:gd name="adj" fmla="val 50000"/>
              </a:avLst>
            </a:prstGeom>
            <a:solidFill>
              <a:srgbClr val="74A6AB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s-ES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汉仪大宋简"/>
                <a:cs typeface="Gill Sans" charset="0"/>
                <a:sym typeface="Arial"/>
              </a:endParaRPr>
            </a:p>
          </p:txBody>
        </p:sp>
        <p:sp>
          <p:nvSpPr>
            <p:cNvPr id="6" name="AutoShape 11"/>
            <p:cNvSpPr/>
            <p:nvPr/>
          </p:nvSpPr>
          <p:spPr bwMode="auto">
            <a:xfrm>
              <a:off x="1854" y="5709"/>
              <a:ext cx="3915" cy="337"/>
            </a:xfrm>
            <a:prstGeom prst="roundRect">
              <a:avLst>
                <a:gd name="adj" fmla="val 50000"/>
              </a:avLst>
            </a:prstGeom>
            <a:solidFill>
              <a:srgbClr val="D3D4D6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s-ES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汉仪大宋简"/>
                <a:cs typeface="Gill Sans" charset="0"/>
                <a:sym typeface="Arial"/>
              </a:endParaRPr>
            </a:p>
          </p:txBody>
        </p:sp>
        <p:sp>
          <p:nvSpPr>
            <p:cNvPr id="7" name="AutoShape 13"/>
            <p:cNvSpPr/>
            <p:nvPr/>
          </p:nvSpPr>
          <p:spPr bwMode="auto">
            <a:xfrm>
              <a:off x="1778" y="5498"/>
              <a:ext cx="756" cy="756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D3D4D6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s-ES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汉仪大宋简"/>
                <a:cs typeface="Gill Sans" charset="0"/>
                <a:sym typeface="Arial"/>
              </a:endParaRPr>
            </a:p>
          </p:txBody>
        </p:sp>
        <p:sp>
          <p:nvSpPr>
            <p:cNvPr id="8" name="AutoShape 14"/>
            <p:cNvSpPr/>
            <p:nvPr/>
          </p:nvSpPr>
          <p:spPr bwMode="auto">
            <a:xfrm>
              <a:off x="1993" y="5713"/>
              <a:ext cx="326" cy="326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bg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s-ES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汉仪大宋简"/>
                <a:cs typeface="Gill Sans" charset="0"/>
                <a:sym typeface="Arial"/>
              </a:endParaRPr>
            </a:p>
          </p:txBody>
        </p:sp>
        <p:sp>
          <p:nvSpPr>
            <p:cNvPr id="9" name="AutoShape 16"/>
            <p:cNvSpPr/>
            <p:nvPr/>
          </p:nvSpPr>
          <p:spPr bwMode="auto">
            <a:xfrm>
              <a:off x="13358" y="5498"/>
              <a:ext cx="756" cy="756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74A6AB"/>
            </a:solidFill>
            <a:ln w="25400" cap="flat" cmpd="sng">
              <a:solidFill>
                <a:srgbClr val="F8C437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s-ES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汉仪大宋简"/>
                <a:cs typeface="Gill Sans" charset="0"/>
                <a:sym typeface="Arial"/>
              </a:endParaRPr>
            </a:p>
          </p:txBody>
        </p:sp>
        <p:sp>
          <p:nvSpPr>
            <p:cNvPr id="10" name="AutoShape 17"/>
            <p:cNvSpPr/>
            <p:nvPr/>
          </p:nvSpPr>
          <p:spPr bwMode="auto">
            <a:xfrm>
              <a:off x="13573" y="5713"/>
              <a:ext cx="326" cy="326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bg1"/>
            </a:solidFill>
            <a:ln w="25400" cap="flat" cmpd="sng">
              <a:solidFill>
                <a:srgbClr val="F8C437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s-ES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汉仪大宋简"/>
                <a:cs typeface="Gill Sans" charset="0"/>
                <a:sym typeface="Arial"/>
              </a:endParaRPr>
            </a:p>
          </p:txBody>
        </p:sp>
        <p:sp>
          <p:nvSpPr>
            <p:cNvPr id="11" name="AutoShape 19"/>
            <p:cNvSpPr/>
            <p:nvPr/>
          </p:nvSpPr>
          <p:spPr bwMode="auto">
            <a:xfrm>
              <a:off x="5690" y="5507"/>
              <a:ext cx="756" cy="756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74A6AB"/>
            </a:solidFill>
            <a:ln w="25400" cap="flat" cmpd="sng">
              <a:solidFill>
                <a:srgbClr val="F8C437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s-ES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汉仪大宋简"/>
                <a:cs typeface="Gill Sans" charset="0"/>
                <a:sym typeface="Arial"/>
              </a:endParaRPr>
            </a:p>
          </p:txBody>
        </p:sp>
        <p:sp>
          <p:nvSpPr>
            <p:cNvPr id="12" name="AutoShape 20"/>
            <p:cNvSpPr/>
            <p:nvPr/>
          </p:nvSpPr>
          <p:spPr bwMode="auto">
            <a:xfrm>
              <a:off x="5905" y="5713"/>
              <a:ext cx="326" cy="326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bg1"/>
            </a:solidFill>
            <a:ln w="25400" cap="flat" cmpd="sng">
              <a:solidFill>
                <a:srgbClr val="F8C437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s-ES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汉仪大宋简"/>
                <a:cs typeface="Gill Sans" charset="0"/>
                <a:sym typeface="Arial"/>
              </a:endParaRPr>
            </a:p>
          </p:txBody>
        </p:sp>
        <p:grpSp>
          <p:nvGrpSpPr>
            <p:cNvPr id="13" name="Group 87"/>
            <p:cNvGrpSpPr/>
            <p:nvPr/>
          </p:nvGrpSpPr>
          <p:grpSpPr>
            <a:xfrm>
              <a:off x="9652" y="5498"/>
              <a:ext cx="754" cy="756"/>
              <a:chOff x="12255091" y="6982392"/>
              <a:chExt cx="957910" cy="960436"/>
            </a:xfrm>
          </p:grpSpPr>
          <p:sp>
            <p:nvSpPr>
              <p:cNvPr id="38" name="AutoShape 28"/>
              <p:cNvSpPr/>
              <p:nvPr/>
            </p:nvSpPr>
            <p:spPr bwMode="auto">
              <a:xfrm>
                <a:off x="12255091" y="6982392"/>
                <a:ext cx="957910" cy="960436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D3D4D6"/>
              </a:solidFill>
              <a:ln w="25400" cap="flat" cmpd="sng">
                <a:solidFill>
                  <a:srgbClr val="000000">
                    <a:alpha val="0"/>
                  </a:srgbClr>
                </a:solidFill>
                <a:prstDash val="solid"/>
                <a:miter lim="0"/>
              </a:ln>
              <a:effectLst/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es-E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汉仪大宋简"/>
                  <a:cs typeface="Gill Sans" charset="0"/>
                  <a:sym typeface="Arial"/>
                </a:endParaRPr>
              </a:p>
            </p:txBody>
          </p:sp>
          <p:sp>
            <p:nvSpPr>
              <p:cNvPr id="39" name="AutoShape 29"/>
              <p:cNvSpPr/>
              <p:nvPr/>
            </p:nvSpPr>
            <p:spPr bwMode="auto">
              <a:xfrm>
                <a:off x="12525854" y="7255500"/>
                <a:ext cx="416385" cy="414214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chemeClr val="bg1"/>
              </a:solidFill>
              <a:ln w="25400" cap="flat" cmpd="sng">
                <a:solidFill>
                  <a:srgbClr val="000000">
                    <a:alpha val="0"/>
                  </a:srgbClr>
                </a:solidFill>
                <a:prstDash val="solid"/>
                <a:miter lim="0"/>
              </a:ln>
              <a:effectLst/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es-E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汉仪大宋简"/>
                  <a:cs typeface="Gill Sans" charset="0"/>
                  <a:sym typeface="Arial"/>
                </a:endParaRPr>
              </a:p>
            </p:txBody>
          </p:sp>
        </p:grpSp>
        <p:sp>
          <p:nvSpPr>
            <p:cNvPr id="14" name="AutoShape 54"/>
            <p:cNvSpPr/>
            <p:nvPr/>
          </p:nvSpPr>
          <p:spPr bwMode="auto">
            <a:xfrm rot="21599989">
              <a:off x="1961" y="5169"/>
              <a:ext cx="392" cy="2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36" y="21599"/>
                  </a:moveTo>
                  <a:cubicBezTo>
                    <a:pt x="969" y="21599"/>
                    <a:pt x="657" y="21365"/>
                    <a:pt x="392" y="20890"/>
                  </a:cubicBezTo>
                  <a:cubicBezTo>
                    <a:pt x="132" y="20401"/>
                    <a:pt x="0" y="19835"/>
                    <a:pt x="0" y="19171"/>
                  </a:cubicBezTo>
                  <a:cubicBezTo>
                    <a:pt x="0" y="18480"/>
                    <a:pt x="135" y="17907"/>
                    <a:pt x="403" y="17419"/>
                  </a:cubicBezTo>
                  <a:lnTo>
                    <a:pt x="9821" y="716"/>
                  </a:lnTo>
                  <a:cubicBezTo>
                    <a:pt x="10089" y="240"/>
                    <a:pt x="10412" y="0"/>
                    <a:pt x="10790" y="0"/>
                  </a:cubicBezTo>
                  <a:cubicBezTo>
                    <a:pt x="11176" y="0"/>
                    <a:pt x="11503" y="240"/>
                    <a:pt x="11774" y="716"/>
                  </a:cubicBezTo>
                  <a:lnTo>
                    <a:pt x="21196" y="17419"/>
                  </a:lnTo>
                  <a:cubicBezTo>
                    <a:pt x="21464" y="17907"/>
                    <a:pt x="21600" y="18480"/>
                    <a:pt x="21600" y="19171"/>
                  </a:cubicBezTo>
                  <a:cubicBezTo>
                    <a:pt x="21600" y="19815"/>
                    <a:pt x="21467" y="20375"/>
                    <a:pt x="21203" y="20870"/>
                  </a:cubicBezTo>
                  <a:cubicBezTo>
                    <a:pt x="20942" y="21359"/>
                    <a:pt x="20626" y="21599"/>
                    <a:pt x="20263" y="21599"/>
                  </a:cubicBezTo>
                  <a:lnTo>
                    <a:pt x="1336" y="21599"/>
                  </a:lnTo>
                  <a:close/>
                </a:path>
              </a:pathLst>
            </a:custGeom>
            <a:solidFill>
              <a:srgbClr val="D3D4D6"/>
            </a:solidFill>
            <a:ln>
              <a:noFill/>
            </a:ln>
            <a:effectLst/>
          </p:spPr>
          <p:txBody>
            <a:bodyPr lIns="19046" tIns="19046" rIns="19046" bIns="19046" anchor="ctr"/>
            <a:lstStyle/>
            <a:p>
              <a:pPr defTabSz="228600">
                <a:defRPr/>
              </a:pPr>
              <a:endParaRPr lang="es-ES" sz="15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汉仪大宋简"/>
                <a:cs typeface="Gill Sans" charset="0"/>
                <a:sym typeface="Arial"/>
              </a:endParaRPr>
            </a:p>
          </p:txBody>
        </p:sp>
        <p:sp>
          <p:nvSpPr>
            <p:cNvPr id="15" name="AutoShape 55"/>
            <p:cNvSpPr/>
            <p:nvPr/>
          </p:nvSpPr>
          <p:spPr bwMode="auto">
            <a:xfrm rot="21599989">
              <a:off x="9824" y="5169"/>
              <a:ext cx="394" cy="2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36" y="21599"/>
                  </a:moveTo>
                  <a:cubicBezTo>
                    <a:pt x="969" y="21599"/>
                    <a:pt x="657" y="21365"/>
                    <a:pt x="392" y="20890"/>
                  </a:cubicBezTo>
                  <a:cubicBezTo>
                    <a:pt x="132" y="20401"/>
                    <a:pt x="0" y="19835"/>
                    <a:pt x="0" y="19171"/>
                  </a:cubicBezTo>
                  <a:cubicBezTo>
                    <a:pt x="0" y="18480"/>
                    <a:pt x="135" y="17907"/>
                    <a:pt x="403" y="17419"/>
                  </a:cubicBezTo>
                  <a:lnTo>
                    <a:pt x="9821" y="716"/>
                  </a:lnTo>
                  <a:cubicBezTo>
                    <a:pt x="10089" y="240"/>
                    <a:pt x="10412" y="0"/>
                    <a:pt x="10790" y="0"/>
                  </a:cubicBezTo>
                  <a:cubicBezTo>
                    <a:pt x="11176" y="0"/>
                    <a:pt x="11503" y="240"/>
                    <a:pt x="11774" y="716"/>
                  </a:cubicBezTo>
                  <a:lnTo>
                    <a:pt x="21196" y="17419"/>
                  </a:lnTo>
                  <a:cubicBezTo>
                    <a:pt x="21464" y="17907"/>
                    <a:pt x="21600" y="18480"/>
                    <a:pt x="21600" y="19171"/>
                  </a:cubicBezTo>
                  <a:cubicBezTo>
                    <a:pt x="21600" y="19815"/>
                    <a:pt x="21467" y="20375"/>
                    <a:pt x="21203" y="20870"/>
                  </a:cubicBezTo>
                  <a:cubicBezTo>
                    <a:pt x="20942" y="21359"/>
                    <a:pt x="20626" y="21599"/>
                    <a:pt x="20263" y="21599"/>
                  </a:cubicBezTo>
                  <a:lnTo>
                    <a:pt x="1336" y="21599"/>
                  </a:lnTo>
                  <a:close/>
                </a:path>
              </a:pathLst>
            </a:custGeom>
            <a:solidFill>
              <a:srgbClr val="D3D4D6"/>
            </a:solidFill>
            <a:ln>
              <a:noFill/>
            </a:ln>
            <a:effectLst/>
          </p:spPr>
          <p:txBody>
            <a:bodyPr lIns="19046" tIns="19046" rIns="19046" bIns="19046" anchor="ctr"/>
            <a:lstStyle/>
            <a:p>
              <a:pPr defTabSz="228600">
                <a:defRPr/>
              </a:pPr>
              <a:endParaRPr lang="es-ES" sz="15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汉仪大宋简"/>
                <a:cs typeface="Gill Sans" charset="0"/>
                <a:sym typeface="Arial"/>
              </a:endParaRPr>
            </a:p>
          </p:txBody>
        </p:sp>
        <p:sp>
          <p:nvSpPr>
            <p:cNvPr id="16" name="AutoShape 59"/>
            <p:cNvSpPr/>
            <p:nvPr/>
          </p:nvSpPr>
          <p:spPr bwMode="auto">
            <a:xfrm rot="10799989">
              <a:off x="13548" y="6334"/>
              <a:ext cx="394" cy="2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36" y="21599"/>
                  </a:moveTo>
                  <a:cubicBezTo>
                    <a:pt x="969" y="21599"/>
                    <a:pt x="657" y="21365"/>
                    <a:pt x="392" y="20890"/>
                  </a:cubicBezTo>
                  <a:cubicBezTo>
                    <a:pt x="132" y="20401"/>
                    <a:pt x="0" y="19835"/>
                    <a:pt x="0" y="19171"/>
                  </a:cubicBezTo>
                  <a:cubicBezTo>
                    <a:pt x="0" y="18480"/>
                    <a:pt x="135" y="17907"/>
                    <a:pt x="403" y="17419"/>
                  </a:cubicBezTo>
                  <a:lnTo>
                    <a:pt x="9821" y="716"/>
                  </a:lnTo>
                  <a:cubicBezTo>
                    <a:pt x="10089" y="240"/>
                    <a:pt x="10412" y="0"/>
                    <a:pt x="10790" y="0"/>
                  </a:cubicBezTo>
                  <a:cubicBezTo>
                    <a:pt x="11176" y="0"/>
                    <a:pt x="11503" y="240"/>
                    <a:pt x="11774" y="716"/>
                  </a:cubicBezTo>
                  <a:lnTo>
                    <a:pt x="21196" y="17419"/>
                  </a:lnTo>
                  <a:cubicBezTo>
                    <a:pt x="21464" y="17907"/>
                    <a:pt x="21600" y="18480"/>
                    <a:pt x="21600" y="19171"/>
                  </a:cubicBezTo>
                  <a:cubicBezTo>
                    <a:pt x="21600" y="19815"/>
                    <a:pt x="21467" y="20375"/>
                    <a:pt x="21203" y="20870"/>
                  </a:cubicBezTo>
                  <a:cubicBezTo>
                    <a:pt x="20942" y="21359"/>
                    <a:pt x="20626" y="21599"/>
                    <a:pt x="20263" y="21599"/>
                  </a:cubicBezTo>
                  <a:lnTo>
                    <a:pt x="1336" y="21599"/>
                  </a:lnTo>
                  <a:close/>
                </a:path>
              </a:pathLst>
            </a:custGeom>
            <a:solidFill>
              <a:srgbClr val="74A6AB"/>
            </a:solidFill>
            <a:ln>
              <a:noFill/>
            </a:ln>
            <a:effectLst/>
          </p:spPr>
          <p:txBody>
            <a:bodyPr lIns="19046" tIns="19046" rIns="19046" bIns="19046" anchor="ctr"/>
            <a:lstStyle/>
            <a:p>
              <a:pPr defTabSz="228600">
                <a:defRPr/>
              </a:pPr>
              <a:endParaRPr lang="es-ES" sz="15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汉仪大宋简"/>
                <a:cs typeface="Gill Sans" charset="0"/>
                <a:sym typeface="Arial"/>
              </a:endParaRPr>
            </a:p>
          </p:txBody>
        </p:sp>
        <p:sp>
          <p:nvSpPr>
            <p:cNvPr id="17" name="AutoShape 60"/>
            <p:cNvSpPr/>
            <p:nvPr/>
          </p:nvSpPr>
          <p:spPr bwMode="auto">
            <a:xfrm rot="10799989">
              <a:off x="5873" y="6334"/>
              <a:ext cx="394" cy="2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36" y="21599"/>
                  </a:moveTo>
                  <a:cubicBezTo>
                    <a:pt x="969" y="21599"/>
                    <a:pt x="657" y="21365"/>
                    <a:pt x="392" y="20890"/>
                  </a:cubicBezTo>
                  <a:cubicBezTo>
                    <a:pt x="132" y="20401"/>
                    <a:pt x="0" y="19835"/>
                    <a:pt x="0" y="19171"/>
                  </a:cubicBezTo>
                  <a:cubicBezTo>
                    <a:pt x="0" y="18480"/>
                    <a:pt x="135" y="17907"/>
                    <a:pt x="403" y="17419"/>
                  </a:cubicBezTo>
                  <a:lnTo>
                    <a:pt x="9821" y="716"/>
                  </a:lnTo>
                  <a:cubicBezTo>
                    <a:pt x="10089" y="240"/>
                    <a:pt x="10412" y="0"/>
                    <a:pt x="10790" y="0"/>
                  </a:cubicBezTo>
                  <a:cubicBezTo>
                    <a:pt x="11176" y="0"/>
                    <a:pt x="11503" y="240"/>
                    <a:pt x="11774" y="716"/>
                  </a:cubicBezTo>
                  <a:lnTo>
                    <a:pt x="21196" y="17419"/>
                  </a:lnTo>
                  <a:cubicBezTo>
                    <a:pt x="21464" y="17907"/>
                    <a:pt x="21600" y="18480"/>
                    <a:pt x="21600" y="19171"/>
                  </a:cubicBezTo>
                  <a:cubicBezTo>
                    <a:pt x="21600" y="19815"/>
                    <a:pt x="21467" y="20375"/>
                    <a:pt x="21203" y="20870"/>
                  </a:cubicBezTo>
                  <a:cubicBezTo>
                    <a:pt x="20942" y="21359"/>
                    <a:pt x="20626" y="21599"/>
                    <a:pt x="20263" y="21599"/>
                  </a:cubicBezTo>
                  <a:lnTo>
                    <a:pt x="1336" y="21599"/>
                  </a:lnTo>
                  <a:close/>
                </a:path>
              </a:pathLst>
            </a:custGeom>
            <a:solidFill>
              <a:srgbClr val="74A6AB"/>
            </a:solidFill>
            <a:ln>
              <a:noFill/>
            </a:ln>
            <a:effectLst/>
          </p:spPr>
          <p:txBody>
            <a:bodyPr lIns="19046" tIns="19046" rIns="19046" bIns="19046" anchor="ctr"/>
            <a:lstStyle/>
            <a:p>
              <a:pPr defTabSz="228600">
                <a:defRPr/>
              </a:pPr>
              <a:endParaRPr lang="es-ES" sz="15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汉仪大宋简"/>
                <a:cs typeface="Gill Sans" charset="0"/>
                <a:sym typeface="Arial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2060" y="3336"/>
              <a:ext cx="192" cy="1728"/>
              <a:chOff x="1307841" y="2118200"/>
              <a:chExt cx="121889" cy="1097280"/>
            </a:xfrm>
          </p:grpSpPr>
          <p:sp>
            <p:nvSpPr>
              <p:cNvPr id="36" name="Oval 44"/>
              <p:cNvSpPr/>
              <p:nvPr/>
            </p:nvSpPr>
            <p:spPr>
              <a:xfrm rot="10800000">
                <a:off x="1307841" y="2118200"/>
                <a:ext cx="121889" cy="121920"/>
              </a:xfrm>
              <a:prstGeom prst="ellipse">
                <a:avLst/>
              </a:prstGeom>
              <a:solidFill>
                <a:srgbClr val="D3D4D6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x-none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汉仪大宋简"/>
                  <a:sym typeface="Arial"/>
                </a:endParaRPr>
              </a:p>
            </p:txBody>
          </p:sp>
          <p:cxnSp>
            <p:nvCxnSpPr>
              <p:cNvPr id="37" name="Straight Connector 45"/>
              <p:cNvCxnSpPr/>
              <p:nvPr/>
            </p:nvCxnSpPr>
            <p:spPr>
              <a:xfrm rot="5400000" flipV="1">
                <a:off x="881105" y="2727800"/>
                <a:ext cx="97536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63"/>
            <p:cNvGrpSpPr/>
            <p:nvPr/>
          </p:nvGrpSpPr>
          <p:grpSpPr>
            <a:xfrm rot="5400000">
              <a:off x="9147" y="4105"/>
              <a:ext cx="1728" cy="192"/>
              <a:chOff x="2057400" y="2800350"/>
              <a:chExt cx="822960" cy="91440"/>
            </a:xfrm>
          </p:grpSpPr>
          <p:sp>
            <p:nvSpPr>
              <p:cNvPr id="34" name="Oval 64"/>
              <p:cNvSpPr/>
              <p:nvPr/>
            </p:nvSpPr>
            <p:spPr>
              <a:xfrm rot="5400000">
                <a:off x="2057400" y="2800350"/>
                <a:ext cx="91440" cy="91440"/>
              </a:xfrm>
              <a:prstGeom prst="ellipse">
                <a:avLst/>
              </a:prstGeom>
              <a:solidFill>
                <a:srgbClr val="D3D4D6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x-none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汉仪大宋简"/>
                  <a:sym typeface="Arial"/>
                </a:endParaRPr>
              </a:p>
            </p:txBody>
          </p:sp>
          <p:cxnSp>
            <p:nvCxnSpPr>
              <p:cNvPr id="35" name="Straight Connector 65"/>
              <p:cNvCxnSpPr/>
              <p:nvPr/>
            </p:nvCxnSpPr>
            <p:spPr>
              <a:xfrm flipV="1">
                <a:off x="2148840" y="2846070"/>
                <a:ext cx="73152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组合 19"/>
            <p:cNvGrpSpPr/>
            <p:nvPr/>
          </p:nvGrpSpPr>
          <p:grpSpPr>
            <a:xfrm>
              <a:off x="13649" y="6669"/>
              <a:ext cx="192" cy="1728"/>
              <a:chOff x="8666946" y="4234859"/>
              <a:chExt cx="121889" cy="1097280"/>
            </a:xfrm>
          </p:grpSpPr>
          <p:sp>
            <p:nvSpPr>
              <p:cNvPr id="32" name="Oval 69"/>
              <p:cNvSpPr/>
              <p:nvPr/>
            </p:nvSpPr>
            <p:spPr>
              <a:xfrm>
                <a:off x="8666946" y="5210219"/>
                <a:ext cx="121889" cy="121920"/>
              </a:xfrm>
              <a:prstGeom prst="ellipse">
                <a:avLst/>
              </a:prstGeom>
              <a:solidFill>
                <a:srgbClr val="74A6AB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x-none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汉仪大宋简"/>
                  <a:sym typeface="Arial"/>
                </a:endParaRPr>
              </a:p>
            </p:txBody>
          </p:sp>
          <p:cxnSp>
            <p:nvCxnSpPr>
              <p:cNvPr id="33" name="Straight Connector 70"/>
              <p:cNvCxnSpPr/>
              <p:nvPr/>
            </p:nvCxnSpPr>
            <p:spPr>
              <a:xfrm rot="16200000" flipV="1">
                <a:off x="8240210" y="4722539"/>
                <a:ext cx="97536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组合 20"/>
            <p:cNvGrpSpPr/>
            <p:nvPr/>
          </p:nvGrpSpPr>
          <p:grpSpPr>
            <a:xfrm>
              <a:off x="5972" y="6667"/>
              <a:ext cx="192" cy="1728"/>
              <a:chOff x="3801350" y="4233794"/>
              <a:chExt cx="121889" cy="1097280"/>
            </a:xfrm>
          </p:grpSpPr>
          <p:sp>
            <p:nvSpPr>
              <p:cNvPr id="30" name="Oval 72"/>
              <p:cNvSpPr/>
              <p:nvPr/>
            </p:nvSpPr>
            <p:spPr>
              <a:xfrm>
                <a:off x="3801350" y="5209154"/>
                <a:ext cx="121889" cy="121920"/>
              </a:xfrm>
              <a:prstGeom prst="ellipse">
                <a:avLst/>
              </a:prstGeom>
              <a:solidFill>
                <a:srgbClr val="74A6AB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x-none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汉仪大宋简"/>
                  <a:sym typeface="Arial"/>
                </a:endParaRPr>
              </a:p>
            </p:txBody>
          </p:sp>
          <p:cxnSp>
            <p:nvCxnSpPr>
              <p:cNvPr id="31" name="Straight Connector 73"/>
              <p:cNvCxnSpPr/>
              <p:nvPr/>
            </p:nvCxnSpPr>
            <p:spPr>
              <a:xfrm rot="16200000" flipV="1">
                <a:off x="3374614" y="4721474"/>
                <a:ext cx="97536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文本框 21"/>
            <p:cNvSpPr txBox="1"/>
            <p:nvPr/>
          </p:nvSpPr>
          <p:spPr>
            <a:xfrm>
              <a:off x="2542" y="3337"/>
              <a:ext cx="335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汉仪大宋简"/>
                  <a:sym typeface="Arial"/>
                </a:rPr>
                <a:t>EDIT THE TEXT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620" y="3931"/>
              <a:ext cx="3822" cy="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汉仪大宋简"/>
                  <a:cs typeface="思源宋体" panose="02020400000000000000" charset="-122"/>
                  <a:sym typeface="Arial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267" y="6839"/>
              <a:ext cx="335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汉仪大宋简"/>
                  <a:sym typeface="Arial"/>
                </a:rPr>
                <a:t>EDIT THE TEXT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345" y="7433"/>
              <a:ext cx="3822" cy="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汉仪大宋简"/>
                  <a:cs typeface="思源宋体" panose="02020400000000000000" charset="-122"/>
                  <a:sym typeface="Arial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0167" y="3336"/>
              <a:ext cx="335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汉仪大宋简"/>
                  <a:sym typeface="Arial"/>
                </a:rPr>
                <a:t>EDIT THE TEXT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0245" y="3930"/>
              <a:ext cx="3822" cy="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汉仪大宋简"/>
                  <a:cs typeface="思源宋体" panose="02020400000000000000" charset="-122"/>
                  <a:sym typeface="Arial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3942" y="6839"/>
              <a:ext cx="335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汉仪大宋简"/>
                  <a:sym typeface="Arial"/>
                </a:rPr>
                <a:t>EDIT THE TEXT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4020" y="7433"/>
              <a:ext cx="3822" cy="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汉仪大宋简"/>
                  <a:cs typeface="思源宋体" panose="02020400000000000000" charset="-122"/>
                  <a:sym typeface="Arial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875"/>
          <a:stretch>
            <a:fillRect/>
          </a:stretch>
        </p:blipFill>
        <p:spPr>
          <a:xfrm rot="2513353" flipH="1">
            <a:off x="8068826" y="1666748"/>
            <a:ext cx="3469735" cy="602336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513353" flipH="1">
            <a:off x="537698" y="85771"/>
            <a:ext cx="1922393" cy="3337220"/>
          </a:xfrm>
          <a:prstGeom prst="rect">
            <a:avLst/>
          </a:prstGeom>
        </p:spPr>
      </p:pic>
      <p:sp>
        <p:nvSpPr>
          <p:cNvPr id="4" name="13"/>
          <p:cNvSpPr/>
          <p:nvPr/>
        </p:nvSpPr>
        <p:spPr>
          <a:xfrm flipH="1">
            <a:off x="2423886" y="0"/>
            <a:ext cx="9768114" cy="4537276"/>
          </a:xfrm>
          <a:prstGeom prst="round1Rect">
            <a:avLst>
              <a:gd name="adj" fmla="val 0"/>
            </a:avLst>
          </a:prstGeom>
          <a:solidFill>
            <a:srgbClr val="FFB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汉仪大宋简"/>
              <a:sym typeface="Arial"/>
            </a:endParaRPr>
          </a:p>
        </p:txBody>
      </p:sp>
      <p:sp>
        <p:nvSpPr>
          <p:cNvPr id="5" name="14"/>
          <p:cNvSpPr/>
          <p:nvPr/>
        </p:nvSpPr>
        <p:spPr>
          <a:xfrm flipV="1">
            <a:off x="0" y="3746500"/>
            <a:ext cx="5715000" cy="3111500"/>
          </a:xfrm>
          <a:prstGeom prst="round1Rect">
            <a:avLst>
              <a:gd name="adj" fmla="val 0"/>
            </a:avLst>
          </a:prstGeom>
          <a:solidFill>
            <a:srgbClr val="74A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汉仪大宋简"/>
              <a:sym typeface="Arial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535575" y="1094278"/>
            <a:ext cx="9120851" cy="4669444"/>
            <a:chOff x="1019234" y="859715"/>
            <a:chExt cx="9768114" cy="5138570"/>
          </a:xfrm>
        </p:grpSpPr>
        <p:sp>
          <p:nvSpPr>
            <p:cNvPr id="7" name="15"/>
            <p:cNvSpPr/>
            <p:nvPr/>
          </p:nvSpPr>
          <p:spPr>
            <a:xfrm>
              <a:off x="1019234" y="859715"/>
              <a:ext cx="9768114" cy="513857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8" name="17"/>
            <p:cNvSpPr/>
            <p:nvPr/>
          </p:nvSpPr>
          <p:spPr>
            <a:xfrm>
              <a:off x="1184924" y="990600"/>
              <a:ext cx="9381476" cy="4876800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C55A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汉仪大宋简"/>
                <a:sym typeface="Arial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568"/>
          <a:stretch>
            <a:fillRect/>
          </a:stretch>
        </p:blipFill>
        <p:spPr>
          <a:xfrm rot="16200000" flipH="1">
            <a:off x="10488323" y="4697178"/>
            <a:ext cx="1117059" cy="194942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732337" y="1905872"/>
            <a:ext cx="884889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>
                <a:solidFill>
                  <a:schemeClr val="bg1">
                    <a:lumMod val="95000"/>
                    <a:alpha val="58000"/>
                  </a:schemeClr>
                </a:solidFill>
                <a:latin typeface="Arial"/>
                <a:ea typeface="汉仪大宋简"/>
                <a:sym typeface="Arial"/>
              </a:rPr>
              <a:t>PART FOUR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425950" y="2767915"/>
            <a:ext cx="4660265" cy="922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汉仪大宋简"/>
                <a:cs typeface="字魂创中黑" panose="00000500000000000000" charset="-122"/>
                <a:sym typeface="Arial"/>
              </a:rPr>
              <a:t>Add title text</a:t>
            </a:r>
            <a:endParaRPr lang="zh-CN" altLang="en-US" sz="5400" b="1" dirty="0">
              <a:solidFill>
                <a:srgbClr val="C78674"/>
              </a:solidFill>
              <a:latin typeface="Arial"/>
              <a:ea typeface="汉仪大宋简"/>
              <a:cs typeface="+mn-lt"/>
              <a:sym typeface="Arial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289199" y="2489150"/>
            <a:ext cx="2153154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3800" b="1" dirty="0">
                <a:solidFill>
                  <a:srgbClr val="74A6AB"/>
                </a:solidFill>
                <a:latin typeface="Arial"/>
                <a:ea typeface="汉仪大宋简"/>
                <a:cs typeface="+mn-lt"/>
                <a:sym typeface="Arial"/>
              </a:rPr>
              <a:t>04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425950" y="3662630"/>
            <a:ext cx="5487035" cy="613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Enter </a:t>
            </a:r>
            <a:r>
              <a:rPr lang="en-US"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core</a:t>
            </a:r>
            <a:r>
              <a:rPr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 text</a:t>
            </a:r>
            <a:r>
              <a:rPr lang="en-US"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. </a:t>
            </a:r>
            <a:r>
              <a:rPr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Enter </a:t>
            </a:r>
            <a:r>
              <a:rPr lang="en-US"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core</a:t>
            </a:r>
            <a:r>
              <a:rPr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content. </a:t>
            </a:r>
            <a:r>
              <a:rPr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Enter </a:t>
            </a:r>
            <a:r>
              <a:rPr lang="en-US"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the core</a:t>
            </a:r>
            <a:r>
              <a:rPr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 text</a:t>
            </a:r>
            <a:r>
              <a:rPr lang="en-US"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. </a:t>
            </a:r>
            <a:r>
              <a:rPr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Enter </a:t>
            </a:r>
            <a:r>
              <a:rPr lang="en-US"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the core</a:t>
            </a:r>
            <a:r>
              <a:rPr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content. </a:t>
            </a:r>
            <a:r>
              <a:rPr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Enter </a:t>
            </a:r>
            <a:r>
              <a:rPr lang="en-US"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core</a:t>
            </a:r>
            <a:r>
              <a:rPr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 text</a:t>
            </a:r>
            <a:r>
              <a:rPr lang="en-US"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. </a:t>
            </a:r>
            <a:r>
              <a:rPr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Enter </a:t>
            </a:r>
            <a:r>
              <a:rPr lang="en-US"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core</a:t>
            </a:r>
            <a:r>
              <a:rPr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 text</a:t>
            </a:r>
            <a:r>
              <a:rPr lang="en-US"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. </a:t>
            </a:r>
            <a:r>
              <a:rPr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Enter </a:t>
            </a:r>
            <a:r>
              <a:rPr lang="en-US"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core</a:t>
            </a:r>
            <a:r>
              <a:rPr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 text</a:t>
            </a:r>
            <a:r>
              <a:rPr lang="en-US"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. </a:t>
            </a:r>
            <a:endParaRPr lang="en-US" altLang="zh-CN" sz="1200" dirty="0">
              <a:solidFill>
                <a:schemeClr val="tx1">
                  <a:lumMod val="75000"/>
                  <a:lumOff val="25000"/>
                  <a:alpha val="78000"/>
                </a:schemeClr>
              </a:solidFill>
              <a:latin typeface="Arial"/>
              <a:ea typeface="汉仪大宋简"/>
              <a:cs typeface="思源宋体" panose="02020400000000000000" charset="-122"/>
              <a:sym typeface="Arial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27150" y="1643772"/>
            <a:ext cx="2552700" cy="4067175"/>
            <a:chOff x="1327150" y="1587500"/>
            <a:chExt cx="2552700" cy="4067175"/>
          </a:xfrm>
        </p:grpSpPr>
        <p:sp>
          <p:nvSpPr>
            <p:cNvPr id="3" name="矩形: 圆角 2"/>
            <p:cNvSpPr/>
            <p:nvPr/>
          </p:nvSpPr>
          <p:spPr>
            <a:xfrm>
              <a:off x="1327150" y="1587500"/>
              <a:ext cx="2552700" cy="4067175"/>
            </a:xfrm>
            <a:prstGeom prst="roundRect">
              <a:avLst>
                <a:gd name="adj" fmla="val 12936"/>
              </a:avLst>
            </a:prstGeom>
            <a:solidFill>
              <a:schemeClr val="bg1"/>
            </a:solidFill>
            <a:ln w="19050">
              <a:solidFill>
                <a:srgbClr val="74A6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628000" anchor="t" anchorCtr="1">
              <a:normAutofit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endParaRPr lang="zh-CN" altLang="en-US" sz="1100" dirty="0">
                <a:solidFill>
                  <a:schemeClr val="tx1"/>
                </a:solidFill>
                <a:latin typeface="Arial"/>
                <a:ea typeface="汉仪大宋简"/>
                <a:cs typeface="+mn-ea"/>
                <a:sym typeface="Arial"/>
              </a:endParaRPr>
            </a:p>
          </p:txBody>
        </p:sp>
        <p:sp>
          <p:nvSpPr>
            <p:cNvPr id="4" name="Oval 8"/>
            <p:cNvSpPr/>
            <p:nvPr/>
          </p:nvSpPr>
          <p:spPr>
            <a:xfrm>
              <a:off x="1643856" y="1919288"/>
              <a:ext cx="1919289" cy="1919289"/>
            </a:xfrm>
            <a:prstGeom prst="ellipse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/>
                <a:ea typeface="汉仪大宋简"/>
                <a:cs typeface="+mn-ea"/>
                <a:sym typeface="Arial"/>
              </a:endParaRPr>
            </a:p>
          </p:txBody>
        </p:sp>
        <p:sp>
          <p:nvSpPr>
            <p:cNvPr id="5" name="Oval 8"/>
            <p:cNvSpPr/>
            <p:nvPr/>
          </p:nvSpPr>
          <p:spPr>
            <a:xfrm>
              <a:off x="2976563" y="1855788"/>
              <a:ext cx="493712" cy="493712"/>
            </a:xfrm>
            <a:prstGeom prst="ellipse">
              <a:avLst/>
            </a:prstGeom>
            <a:solidFill>
              <a:srgbClr val="74A6A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/>
                <a:ea typeface="汉仪大宋简"/>
                <a:cs typeface="+mn-ea"/>
                <a:sym typeface="Arial"/>
              </a:endParaRPr>
            </a:p>
          </p:txBody>
        </p:sp>
        <p:sp>
          <p:nvSpPr>
            <p:cNvPr id="6" name="TextBox 19"/>
            <p:cNvSpPr txBox="1"/>
            <p:nvPr/>
          </p:nvSpPr>
          <p:spPr>
            <a:xfrm>
              <a:off x="1643857" y="4014621"/>
              <a:ext cx="1919288" cy="400110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altLang="zh-CN" sz="2000" dirty="0">
                  <a:latin typeface="Arial"/>
                  <a:ea typeface="汉仪大宋简"/>
                  <a:cs typeface="+mn-ea"/>
                  <a:sym typeface="Arial"/>
                </a:rPr>
                <a:t>Add title text</a:t>
              </a:r>
              <a:endParaRPr lang="zh-CN" altLang="en-US" sz="2000" dirty="0">
                <a:latin typeface="Arial"/>
                <a:ea typeface="汉仪大宋简"/>
                <a:cs typeface="+mn-ea"/>
                <a:sym typeface="Arial"/>
              </a:endParaRPr>
            </a:p>
          </p:txBody>
        </p:sp>
        <p:sp>
          <p:nvSpPr>
            <p:cNvPr id="7" name="TextBox 20"/>
            <p:cNvSpPr txBox="1"/>
            <p:nvPr/>
          </p:nvSpPr>
          <p:spPr>
            <a:xfrm>
              <a:off x="1489526" y="4448653"/>
              <a:ext cx="22279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latin typeface="Arial"/>
                  <a:ea typeface="汉仪大宋简"/>
                  <a:sym typeface="Arial"/>
                </a:rPr>
                <a:t>Click here to add text content, such as keywords, some brief introductions, etc.</a:t>
              </a:r>
              <a:r>
                <a:rPr lang="zh-CN" altLang="en-US" sz="1200" dirty="0">
                  <a:latin typeface="Arial"/>
                  <a:ea typeface="汉仪大宋简"/>
                  <a:sym typeface="Arial"/>
                </a:rPr>
                <a:t>输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819650" y="1643772"/>
            <a:ext cx="2552700" cy="4067175"/>
            <a:chOff x="4851400" y="1587500"/>
            <a:chExt cx="2552700" cy="4067175"/>
          </a:xfrm>
        </p:grpSpPr>
        <p:sp>
          <p:nvSpPr>
            <p:cNvPr id="9" name="矩形: 圆角 2"/>
            <p:cNvSpPr/>
            <p:nvPr/>
          </p:nvSpPr>
          <p:spPr>
            <a:xfrm>
              <a:off x="4851400" y="1587500"/>
              <a:ext cx="2552700" cy="4067175"/>
            </a:xfrm>
            <a:prstGeom prst="roundRect">
              <a:avLst>
                <a:gd name="adj" fmla="val 12936"/>
              </a:avLst>
            </a:prstGeom>
            <a:solidFill>
              <a:schemeClr val="bg1"/>
            </a:solidFill>
            <a:ln w="19050">
              <a:solidFill>
                <a:srgbClr val="74A6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628000" anchor="t" anchorCtr="1">
              <a:normAutofit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endParaRPr lang="zh-CN" altLang="en-US" sz="1100" dirty="0">
                <a:solidFill>
                  <a:schemeClr val="tx1"/>
                </a:solidFill>
                <a:latin typeface="Arial"/>
                <a:ea typeface="汉仪大宋简"/>
                <a:cs typeface="+mn-ea"/>
                <a:sym typeface="Arial"/>
              </a:endParaRPr>
            </a:p>
          </p:txBody>
        </p:sp>
        <p:sp>
          <p:nvSpPr>
            <p:cNvPr id="10" name="Oval 8"/>
            <p:cNvSpPr/>
            <p:nvPr/>
          </p:nvSpPr>
          <p:spPr>
            <a:xfrm>
              <a:off x="5168106" y="1919288"/>
              <a:ext cx="1919289" cy="1919289"/>
            </a:xfrm>
            <a:prstGeom prst="ellipse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/>
                <a:ea typeface="汉仪大宋简"/>
                <a:cs typeface="+mn-ea"/>
                <a:sym typeface="Arial"/>
              </a:endParaRPr>
            </a:p>
          </p:txBody>
        </p:sp>
        <p:sp>
          <p:nvSpPr>
            <p:cNvPr id="11" name="Oval 8"/>
            <p:cNvSpPr/>
            <p:nvPr/>
          </p:nvSpPr>
          <p:spPr>
            <a:xfrm>
              <a:off x="6500813" y="1855788"/>
              <a:ext cx="493712" cy="493712"/>
            </a:xfrm>
            <a:prstGeom prst="ellipse">
              <a:avLst/>
            </a:prstGeom>
            <a:solidFill>
              <a:srgbClr val="74A6A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/>
                <a:ea typeface="汉仪大宋简"/>
                <a:cs typeface="+mn-ea"/>
                <a:sym typeface="Arial"/>
              </a:endParaRPr>
            </a:p>
          </p:txBody>
        </p:sp>
        <p:sp>
          <p:nvSpPr>
            <p:cNvPr id="12" name="TextBox 19"/>
            <p:cNvSpPr txBox="1"/>
            <p:nvPr/>
          </p:nvSpPr>
          <p:spPr>
            <a:xfrm>
              <a:off x="5168106" y="4014621"/>
              <a:ext cx="2073617" cy="400110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altLang="zh-CN" sz="2000" dirty="0">
                  <a:latin typeface="Arial"/>
                  <a:ea typeface="汉仪大宋简"/>
                  <a:cs typeface="+mn-ea"/>
                  <a:sym typeface="Arial"/>
                </a:rPr>
                <a:t>Add title text</a:t>
              </a:r>
              <a:endParaRPr lang="zh-CN" altLang="en-US" sz="2000" dirty="0">
                <a:latin typeface="Arial"/>
                <a:ea typeface="汉仪大宋简"/>
                <a:cs typeface="+mn-ea"/>
                <a:sym typeface="Arial"/>
              </a:endParaRPr>
            </a:p>
          </p:txBody>
        </p:sp>
        <p:sp>
          <p:nvSpPr>
            <p:cNvPr id="13" name="TextBox 20"/>
            <p:cNvSpPr txBox="1"/>
            <p:nvPr/>
          </p:nvSpPr>
          <p:spPr>
            <a:xfrm>
              <a:off x="5013776" y="4448653"/>
              <a:ext cx="22279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latin typeface="Arial"/>
                  <a:ea typeface="汉仪大宋简"/>
                  <a:sym typeface="Arial"/>
                </a:rPr>
                <a:t>Click here to add text content, such as keywords, some brief introductions, etc.</a:t>
              </a:r>
              <a:r>
                <a:rPr lang="zh-CN" altLang="en-US" sz="1200" dirty="0">
                  <a:latin typeface="Arial"/>
                  <a:ea typeface="汉仪大宋简"/>
                  <a:sym typeface="Arial"/>
                </a:rPr>
                <a:t>输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310107" y="1643772"/>
            <a:ext cx="2552700" cy="4067175"/>
            <a:chOff x="8375650" y="1587500"/>
            <a:chExt cx="2552700" cy="4067175"/>
          </a:xfrm>
        </p:grpSpPr>
        <p:sp>
          <p:nvSpPr>
            <p:cNvPr id="15" name="矩形: 圆角 2"/>
            <p:cNvSpPr/>
            <p:nvPr/>
          </p:nvSpPr>
          <p:spPr>
            <a:xfrm>
              <a:off x="8375650" y="1587500"/>
              <a:ext cx="2552700" cy="4067175"/>
            </a:xfrm>
            <a:prstGeom prst="roundRect">
              <a:avLst>
                <a:gd name="adj" fmla="val 12936"/>
              </a:avLst>
            </a:prstGeom>
            <a:solidFill>
              <a:schemeClr val="bg1"/>
            </a:solidFill>
            <a:ln w="19050">
              <a:solidFill>
                <a:srgbClr val="74A6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628000" anchor="t" anchorCtr="1">
              <a:normAutofit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endParaRPr lang="zh-CN" altLang="en-US" sz="1100" dirty="0">
                <a:solidFill>
                  <a:schemeClr val="tx1"/>
                </a:solidFill>
                <a:latin typeface="Arial"/>
                <a:ea typeface="汉仪大宋简"/>
                <a:cs typeface="+mn-ea"/>
                <a:sym typeface="Arial"/>
              </a:endParaRPr>
            </a:p>
          </p:txBody>
        </p:sp>
        <p:sp>
          <p:nvSpPr>
            <p:cNvPr id="16" name="Oval 8"/>
            <p:cNvSpPr/>
            <p:nvPr/>
          </p:nvSpPr>
          <p:spPr>
            <a:xfrm>
              <a:off x="8692356" y="1919288"/>
              <a:ext cx="1919289" cy="1919289"/>
            </a:xfrm>
            <a:prstGeom prst="ellipse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/>
                <a:ea typeface="汉仪大宋简"/>
                <a:cs typeface="+mn-ea"/>
                <a:sym typeface="Arial"/>
              </a:endParaRPr>
            </a:p>
          </p:txBody>
        </p:sp>
        <p:sp>
          <p:nvSpPr>
            <p:cNvPr id="17" name="Oval 8"/>
            <p:cNvSpPr/>
            <p:nvPr/>
          </p:nvSpPr>
          <p:spPr>
            <a:xfrm>
              <a:off x="10025063" y="1855788"/>
              <a:ext cx="493712" cy="493712"/>
            </a:xfrm>
            <a:prstGeom prst="ellipse">
              <a:avLst/>
            </a:prstGeom>
            <a:solidFill>
              <a:srgbClr val="74A6A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/>
                <a:ea typeface="汉仪大宋简"/>
                <a:cs typeface="+mn-ea"/>
                <a:sym typeface="Arial"/>
              </a:endParaRPr>
            </a:p>
          </p:txBody>
        </p:sp>
        <p:sp>
          <p:nvSpPr>
            <p:cNvPr id="18" name="TextBox 19"/>
            <p:cNvSpPr txBox="1"/>
            <p:nvPr/>
          </p:nvSpPr>
          <p:spPr>
            <a:xfrm>
              <a:off x="8692357" y="4014621"/>
              <a:ext cx="1919288" cy="400110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altLang="zh-CN" sz="2000" dirty="0">
                  <a:latin typeface="Arial"/>
                  <a:ea typeface="汉仪大宋简"/>
                  <a:cs typeface="+mn-ea"/>
                  <a:sym typeface="Arial"/>
                </a:rPr>
                <a:t>Add title text</a:t>
              </a:r>
              <a:endParaRPr lang="zh-CN" altLang="en-US" sz="2000" dirty="0">
                <a:latin typeface="Arial"/>
                <a:ea typeface="汉仪大宋简"/>
                <a:cs typeface="+mn-ea"/>
                <a:sym typeface="Arial"/>
              </a:endParaRPr>
            </a:p>
          </p:txBody>
        </p:sp>
        <p:sp>
          <p:nvSpPr>
            <p:cNvPr id="19" name="TextBox 20"/>
            <p:cNvSpPr txBox="1"/>
            <p:nvPr/>
          </p:nvSpPr>
          <p:spPr>
            <a:xfrm>
              <a:off x="8538026" y="4448653"/>
              <a:ext cx="22279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latin typeface="Arial"/>
                  <a:ea typeface="汉仪大宋简"/>
                  <a:sym typeface="Arial"/>
                </a:rPr>
                <a:t>Click here to add text content, such as keywords, some brief introductions, etc.</a:t>
              </a:r>
              <a:r>
                <a:rPr lang="zh-CN" altLang="en-US" sz="1200" dirty="0">
                  <a:latin typeface="Arial"/>
                  <a:ea typeface="汉仪大宋简"/>
                  <a:sym typeface="Arial"/>
                </a:rPr>
                <a:t>输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875"/>
          <a:stretch>
            <a:fillRect/>
          </a:stretch>
        </p:blipFill>
        <p:spPr>
          <a:xfrm rot="2513353" flipH="1">
            <a:off x="8645354" y="3528375"/>
            <a:ext cx="2245522" cy="389816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3635284" flipH="1">
            <a:off x="539097" y="-153778"/>
            <a:ext cx="1413089" cy="245308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568"/>
          <a:stretch>
            <a:fillRect/>
          </a:stretch>
        </p:blipFill>
        <p:spPr>
          <a:xfrm rot="16200000" flipH="1">
            <a:off x="10586024" y="5156608"/>
            <a:ext cx="1117059" cy="1949425"/>
          </a:xfrm>
          <a:prstGeom prst="rect">
            <a:avLst/>
          </a:prstGeom>
        </p:spPr>
      </p:pic>
      <p:sp>
        <p:nvSpPr>
          <p:cNvPr id="2" name="13"/>
          <p:cNvSpPr/>
          <p:nvPr/>
        </p:nvSpPr>
        <p:spPr>
          <a:xfrm flipH="1">
            <a:off x="2423886" y="0"/>
            <a:ext cx="9768114" cy="4537276"/>
          </a:xfrm>
          <a:prstGeom prst="round1Rect">
            <a:avLst>
              <a:gd name="adj" fmla="val 0"/>
            </a:avLst>
          </a:prstGeom>
          <a:solidFill>
            <a:srgbClr val="74A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汉仪大宋简"/>
              <a:sym typeface="Arial"/>
            </a:endParaRPr>
          </a:p>
        </p:txBody>
      </p:sp>
      <p:sp>
        <p:nvSpPr>
          <p:cNvPr id="3" name="14"/>
          <p:cNvSpPr/>
          <p:nvPr/>
        </p:nvSpPr>
        <p:spPr>
          <a:xfrm flipV="1">
            <a:off x="0" y="3746500"/>
            <a:ext cx="5715000" cy="3111500"/>
          </a:xfrm>
          <a:prstGeom prst="round1Rect">
            <a:avLst>
              <a:gd name="adj" fmla="val 0"/>
            </a:avLst>
          </a:prstGeom>
          <a:solidFill>
            <a:srgbClr val="FFB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汉仪大宋简"/>
              <a:sym typeface="Arial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44285" y="581628"/>
            <a:ext cx="10703431" cy="5694745"/>
            <a:chOff x="1019234" y="859715"/>
            <a:chExt cx="9768114" cy="5138570"/>
          </a:xfrm>
        </p:grpSpPr>
        <p:sp>
          <p:nvSpPr>
            <p:cNvPr id="5" name="15"/>
            <p:cNvSpPr/>
            <p:nvPr/>
          </p:nvSpPr>
          <p:spPr>
            <a:xfrm>
              <a:off x="1019234" y="859715"/>
              <a:ext cx="9768114" cy="513857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6" name="17"/>
            <p:cNvSpPr/>
            <p:nvPr/>
          </p:nvSpPr>
          <p:spPr>
            <a:xfrm>
              <a:off x="1184924" y="990600"/>
              <a:ext cx="9381476" cy="4876800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C55A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汉仪大宋简"/>
                <a:sym typeface="Arial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159117" y="1059273"/>
            <a:ext cx="3959354" cy="1015663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字魂59号-创粗黑" panose="00000500000000000000" pitchFamily="2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sz="4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汉仪大宋简"/>
                <a:sym typeface="Arial"/>
              </a:rPr>
              <a:t>CONCENTS</a:t>
            </a:r>
          </a:p>
        </p:txBody>
      </p:sp>
      <p:sp>
        <p:nvSpPr>
          <p:cNvPr id="12" name="圆角矩形 16"/>
          <p:cNvSpPr/>
          <p:nvPr/>
        </p:nvSpPr>
        <p:spPr>
          <a:xfrm>
            <a:off x="1863727" y="2738270"/>
            <a:ext cx="3671618" cy="764223"/>
          </a:xfrm>
          <a:prstGeom prst="roundRect">
            <a:avLst>
              <a:gd name="adj" fmla="val 6317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汉仪大宋简"/>
                <a:cs typeface="字魂59号-创粗黑" panose="00000500000000000000" pitchFamily="2" charset="-122"/>
                <a:sym typeface="Arial"/>
              </a:rPr>
              <a:t>1.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汉仪大宋简"/>
                <a:cs typeface="字魂59号-创粗黑" panose="00000500000000000000" pitchFamily="2" charset="-122"/>
                <a:sym typeface="Arial"/>
              </a:rPr>
              <a:t> 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汉仪大宋简"/>
                <a:cs typeface="字魂59号-创粗黑" panose="00000500000000000000" pitchFamily="2" charset="-122"/>
                <a:sym typeface="Arial"/>
              </a:rPr>
              <a:t>Add title text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汉仪大宋简"/>
              <a:cs typeface="字魂59号-创粗黑" panose="00000500000000000000" pitchFamily="2" charset="-122"/>
              <a:sym typeface="Arial"/>
            </a:endParaRPr>
          </a:p>
        </p:txBody>
      </p:sp>
      <p:sp>
        <p:nvSpPr>
          <p:cNvPr id="13" name="圆角矩形 16"/>
          <p:cNvSpPr/>
          <p:nvPr/>
        </p:nvSpPr>
        <p:spPr>
          <a:xfrm>
            <a:off x="1863727" y="4081429"/>
            <a:ext cx="3671618" cy="764223"/>
          </a:xfrm>
          <a:prstGeom prst="roundRect">
            <a:avLst>
              <a:gd name="adj" fmla="val 6317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汉仪大宋简"/>
                <a:cs typeface="字魂59号-创粗黑" panose="00000500000000000000" pitchFamily="2" charset="-122"/>
                <a:sym typeface="Arial"/>
              </a:rPr>
              <a:t>2.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汉仪大宋简"/>
                <a:cs typeface="字魂59号-创粗黑" panose="00000500000000000000" pitchFamily="2" charset="-122"/>
                <a:sym typeface="Arial"/>
              </a:rPr>
              <a:t> 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汉仪大宋简"/>
                <a:cs typeface="字魂59号-创粗黑" panose="00000500000000000000" pitchFamily="2" charset="-122"/>
                <a:sym typeface="Arial"/>
              </a:rPr>
              <a:t>Add title text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汉仪大宋简"/>
              <a:cs typeface="字魂59号-创粗黑" panose="00000500000000000000" pitchFamily="2" charset="-122"/>
              <a:sym typeface="Arial"/>
            </a:endParaRPr>
          </a:p>
        </p:txBody>
      </p:sp>
      <p:sp>
        <p:nvSpPr>
          <p:cNvPr id="14" name="圆角矩形 16"/>
          <p:cNvSpPr/>
          <p:nvPr/>
        </p:nvSpPr>
        <p:spPr>
          <a:xfrm>
            <a:off x="6863492" y="2738270"/>
            <a:ext cx="3671618" cy="764223"/>
          </a:xfrm>
          <a:prstGeom prst="roundRect">
            <a:avLst>
              <a:gd name="adj" fmla="val 6317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汉仪大宋简"/>
                <a:cs typeface="字魂59号-创粗黑" panose="00000500000000000000" pitchFamily="2" charset="-122"/>
                <a:sym typeface="Arial"/>
              </a:rPr>
              <a:t>3.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汉仪大宋简"/>
                <a:cs typeface="字魂59号-创粗黑" panose="00000500000000000000" pitchFamily="2" charset="-122"/>
                <a:sym typeface="Arial"/>
              </a:rPr>
              <a:t> 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汉仪大宋简"/>
                <a:cs typeface="字魂59号-创粗黑" panose="00000500000000000000" pitchFamily="2" charset="-122"/>
                <a:sym typeface="Arial"/>
              </a:rPr>
              <a:t>Add title text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汉仪大宋简"/>
              <a:cs typeface="字魂59号-创粗黑" panose="00000500000000000000" pitchFamily="2" charset="-122"/>
              <a:sym typeface="Arial"/>
            </a:endParaRPr>
          </a:p>
        </p:txBody>
      </p:sp>
      <p:sp>
        <p:nvSpPr>
          <p:cNvPr id="15" name="圆角矩形 16"/>
          <p:cNvSpPr/>
          <p:nvPr/>
        </p:nvSpPr>
        <p:spPr>
          <a:xfrm>
            <a:off x="6863492" y="4081429"/>
            <a:ext cx="3671618" cy="764223"/>
          </a:xfrm>
          <a:prstGeom prst="roundRect">
            <a:avLst>
              <a:gd name="adj" fmla="val 6317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汉仪大宋简"/>
                <a:cs typeface="字魂59号-创粗黑" panose="00000500000000000000" pitchFamily="2" charset="-122"/>
                <a:sym typeface="Arial"/>
              </a:rPr>
              <a:t>4.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汉仪大宋简"/>
                <a:cs typeface="字魂59号-创粗黑" panose="00000500000000000000" pitchFamily="2" charset="-122"/>
                <a:sym typeface="Arial"/>
              </a:rPr>
              <a:t> 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汉仪大宋简"/>
                <a:cs typeface="字魂59号-创粗黑" panose="00000500000000000000" pitchFamily="2" charset="-122"/>
                <a:sym typeface="Arial"/>
              </a:rPr>
              <a:t>Add title text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汉仪大宋简"/>
              <a:cs typeface="字魂59号-创粗黑" panose="00000500000000000000" pitchFamily="2" charset="-122"/>
              <a:sym typeface="Arial"/>
            </a:endParaRPr>
          </a:p>
        </p:txBody>
      </p:sp>
      <p:sp>
        <p:nvSpPr>
          <p:cNvPr id="16" name="图形"/>
          <p:cNvSpPr txBox="1"/>
          <p:nvPr/>
        </p:nvSpPr>
        <p:spPr>
          <a:xfrm>
            <a:off x="2293034" y="3380486"/>
            <a:ext cx="2881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汉仪大宋简"/>
                <a:cs typeface="字魂58号-创中黑" panose="00000500000000000000" charset="-122"/>
                <a:sym typeface="Arial"/>
              </a:rPr>
              <a:t>Click here to add content, content to match the title. </a:t>
            </a:r>
          </a:p>
        </p:txBody>
      </p:sp>
      <p:sp>
        <p:nvSpPr>
          <p:cNvPr id="17" name="图形"/>
          <p:cNvSpPr txBox="1"/>
          <p:nvPr/>
        </p:nvSpPr>
        <p:spPr>
          <a:xfrm>
            <a:off x="7320429" y="3380486"/>
            <a:ext cx="2881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汉仪大宋简"/>
                <a:cs typeface="字魂58号-创中黑" panose="00000500000000000000" charset="-122"/>
                <a:sym typeface="Arial"/>
              </a:rPr>
              <a:t>Click here to add content, content to match the title. </a:t>
            </a:r>
          </a:p>
        </p:txBody>
      </p:sp>
      <p:sp>
        <p:nvSpPr>
          <p:cNvPr id="18" name="图形"/>
          <p:cNvSpPr txBox="1"/>
          <p:nvPr/>
        </p:nvSpPr>
        <p:spPr>
          <a:xfrm>
            <a:off x="2293034" y="4772194"/>
            <a:ext cx="2881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汉仪大宋简"/>
                <a:cs typeface="字魂58号-创中黑" panose="00000500000000000000" charset="-122"/>
                <a:sym typeface="Arial"/>
              </a:rPr>
              <a:t>Click here to add content, content to match the title. </a:t>
            </a:r>
          </a:p>
        </p:txBody>
      </p:sp>
      <p:sp>
        <p:nvSpPr>
          <p:cNvPr id="19" name="图形"/>
          <p:cNvSpPr txBox="1"/>
          <p:nvPr/>
        </p:nvSpPr>
        <p:spPr>
          <a:xfrm>
            <a:off x="7320429" y="4772194"/>
            <a:ext cx="2881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汉仪大宋简"/>
                <a:cs typeface="字魂58号-创中黑" panose="00000500000000000000" charset="-122"/>
                <a:sym typeface="Arial"/>
              </a:rPr>
              <a:t>Click here to add content, content to match the title. </a:t>
            </a: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4"/>
          <p:cNvGrpSpPr/>
          <p:nvPr/>
        </p:nvGrpSpPr>
        <p:grpSpPr>
          <a:xfrm>
            <a:off x="1363345" y="2346325"/>
            <a:ext cx="1709420" cy="1052195"/>
            <a:chOff x="2561724" y="5350551"/>
            <a:chExt cx="3400926" cy="2093433"/>
          </a:xfrm>
          <a:solidFill>
            <a:srgbClr val="FFBEAD"/>
          </a:solidFill>
        </p:grpSpPr>
        <p:sp>
          <p:nvSpPr>
            <p:cNvPr id="3" name="Trapecio 36"/>
            <p:cNvSpPr/>
            <p:nvPr/>
          </p:nvSpPr>
          <p:spPr>
            <a:xfrm>
              <a:off x="2561724" y="5350551"/>
              <a:ext cx="3400926" cy="407406"/>
            </a:xfrm>
            <a:prstGeom prst="trapezoid">
              <a:avLst>
                <a:gd name="adj" fmla="val 7806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1220"/>
              <a:endParaRPr lang="es-SV" sz="2800" b="1">
                <a:solidFill>
                  <a:srgbClr val="FFFFFF"/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endParaRPr>
            </a:p>
          </p:txBody>
        </p:sp>
        <p:sp>
          <p:nvSpPr>
            <p:cNvPr id="4" name="Redondear rectángulo de esquina del mismo lado 1"/>
            <p:cNvSpPr/>
            <p:nvPr/>
          </p:nvSpPr>
          <p:spPr>
            <a:xfrm>
              <a:off x="2867467" y="5350551"/>
              <a:ext cx="2789441" cy="2093433"/>
            </a:xfrm>
            <a:prstGeom prst="round2SameRect">
              <a:avLst>
                <a:gd name="adj1" fmla="val 0"/>
                <a:gd name="adj2" fmla="val 91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1220"/>
              <a:r>
                <a:rPr lang="es-SV" sz="3600" b="1" dirty="0">
                  <a:solidFill>
                    <a:srgbClr val="FFFFFF"/>
                  </a:solidFill>
                  <a:latin typeface="Arial"/>
                  <a:ea typeface="汉仪大宋简"/>
                  <a:cs typeface="思源宋体" panose="02020400000000000000" charset="-122"/>
                  <a:sym typeface="Arial"/>
                </a:rPr>
                <a:t>01</a:t>
              </a:r>
            </a:p>
          </p:txBody>
        </p:sp>
      </p:grpSp>
      <p:grpSp>
        <p:nvGrpSpPr>
          <p:cNvPr id="5" name="Grupo 5"/>
          <p:cNvGrpSpPr/>
          <p:nvPr/>
        </p:nvGrpSpPr>
        <p:grpSpPr>
          <a:xfrm>
            <a:off x="4015105" y="2346325"/>
            <a:ext cx="1709420" cy="1052195"/>
            <a:chOff x="7837961" y="5350551"/>
            <a:chExt cx="3400926" cy="2093433"/>
          </a:xfrm>
          <a:solidFill>
            <a:srgbClr val="74A6AB"/>
          </a:solidFill>
        </p:grpSpPr>
        <p:sp>
          <p:nvSpPr>
            <p:cNvPr id="6" name="Trapecio 37"/>
            <p:cNvSpPr/>
            <p:nvPr/>
          </p:nvSpPr>
          <p:spPr>
            <a:xfrm>
              <a:off x="7837961" y="5350551"/>
              <a:ext cx="3400926" cy="407406"/>
            </a:xfrm>
            <a:prstGeom prst="trapezoid">
              <a:avLst>
                <a:gd name="adj" fmla="val 7806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1220"/>
              <a:endParaRPr lang="es-SV" sz="2800" b="1">
                <a:solidFill>
                  <a:srgbClr val="FFFFFF"/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endParaRPr>
            </a:p>
          </p:txBody>
        </p:sp>
        <p:sp>
          <p:nvSpPr>
            <p:cNvPr id="7" name="Redondear rectángulo de esquina del mismo lado 18"/>
            <p:cNvSpPr/>
            <p:nvPr/>
          </p:nvSpPr>
          <p:spPr>
            <a:xfrm>
              <a:off x="8143704" y="5350551"/>
              <a:ext cx="2789441" cy="2093433"/>
            </a:xfrm>
            <a:prstGeom prst="round2SameRect">
              <a:avLst>
                <a:gd name="adj1" fmla="val 0"/>
                <a:gd name="adj2" fmla="val 91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1220"/>
              <a:r>
                <a:rPr lang="es-SV" sz="3600" b="1" dirty="0">
                  <a:solidFill>
                    <a:srgbClr val="FFFFFF"/>
                  </a:solidFill>
                  <a:latin typeface="Arial"/>
                  <a:ea typeface="汉仪大宋简"/>
                  <a:cs typeface="思源宋体" panose="02020400000000000000" charset="-122"/>
                  <a:sym typeface="Arial"/>
                </a:rPr>
                <a:t>02</a:t>
              </a:r>
            </a:p>
          </p:txBody>
        </p:sp>
      </p:grpSp>
      <p:grpSp>
        <p:nvGrpSpPr>
          <p:cNvPr id="8" name="Grupo 6"/>
          <p:cNvGrpSpPr/>
          <p:nvPr/>
        </p:nvGrpSpPr>
        <p:grpSpPr>
          <a:xfrm>
            <a:off x="6712585" y="2346325"/>
            <a:ext cx="1709420" cy="1052195"/>
            <a:chOff x="13205034" y="5350551"/>
            <a:chExt cx="3400926" cy="2093433"/>
          </a:xfrm>
          <a:solidFill>
            <a:srgbClr val="FFBEAD"/>
          </a:solidFill>
        </p:grpSpPr>
        <p:sp>
          <p:nvSpPr>
            <p:cNvPr id="9" name="Trapecio 38"/>
            <p:cNvSpPr/>
            <p:nvPr/>
          </p:nvSpPr>
          <p:spPr>
            <a:xfrm>
              <a:off x="13205034" y="5350551"/>
              <a:ext cx="3400926" cy="407406"/>
            </a:xfrm>
            <a:prstGeom prst="trapezoid">
              <a:avLst>
                <a:gd name="adj" fmla="val 7806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1220"/>
              <a:endParaRPr lang="es-SV" sz="2800" b="1">
                <a:solidFill>
                  <a:srgbClr val="FFFFFF"/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endParaRPr>
            </a:p>
          </p:txBody>
        </p:sp>
        <p:sp>
          <p:nvSpPr>
            <p:cNvPr id="10" name="Redondear rectángulo de esquina del mismo lado 19"/>
            <p:cNvSpPr/>
            <p:nvPr/>
          </p:nvSpPr>
          <p:spPr>
            <a:xfrm>
              <a:off x="13510777" y="5350551"/>
              <a:ext cx="2789441" cy="2093433"/>
            </a:xfrm>
            <a:prstGeom prst="round2SameRect">
              <a:avLst>
                <a:gd name="adj1" fmla="val 0"/>
                <a:gd name="adj2" fmla="val 1001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1220"/>
              <a:r>
                <a:rPr lang="es-SV" sz="3600" b="1" dirty="0">
                  <a:solidFill>
                    <a:srgbClr val="FFFFFF"/>
                  </a:solidFill>
                  <a:latin typeface="Arial"/>
                  <a:ea typeface="汉仪大宋简"/>
                  <a:cs typeface="思源宋体" panose="02020400000000000000" charset="-122"/>
                  <a:sym typeface="Arial"/>
                </a:rPr>
                <a:t>03</a:t>
              </a:r>
            </a:p>
          </p:txBody>
        </p:sp>
      </p:grpSp>
      <p:grpSp>
        <p:nvGrpSpPr>
          <p:cNvPr id="11" name="Grupo 7"/>
          <p:cNvGrpSpPr/>
          <p:nvPr/>
        </p:nvGrpSpPr>
        <p:grpSpPr>
          <a:xfrm>
            <a:off x="9429750" y="2346325"/>
            <a:ext cx="1709420" cy="1052195"/>
            <a:chOff x="18611173" y="5350551"/>
            <a:chExt cx="3400926" cy="2093433"/>
          </a:xfrm>
          <a:solidFill>
            <a:srgbClr val="74A6AB"/>
          </a:solidFill>
        </p:grpSpPr>
        <p:sp>
          <p:nvSpPr>
            <p:cNvPr id="12" name="Trapecio 39"/>
            <p:cNvSpPr/>
            <p:nvPr/>
          </p:nvSpPr>
          <p:spPr>
            <a:xfrm>
              <a:off x="18611173" y="5350551"/>
              <a:ext cx="3400926" cy="407406"/>
            </a:xfrm>
            <a:prstGeom prst="trapezoid">
              <a:avLst>
                <a:gd name="adj" fmla="val 7806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1220"/>
              <a:endParaRPr lang="es-SV" sz="2800" b="1">
                <a:solidFill>
                  <a:srgbClr val="FFFFFF"/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endParaRPr>
            </a:p>
          </p:txBody>
        </p:sp>
        <p:sp>
          <p:nvSpPr>
            <p:cNvPr id="13" name="Redondear rectángulo de esquina del mismo lado 20"/>
            <p:cNvSpPr/>
            <p:nvPr/>
          </p:nvSpPr>
          <p:spPr>
            <a:xfrm>
              <a:off x="18916916" y="5350551"/>
              <a:ext cx="2789441" cy="2093433"/>
            </a:xfrm>
            <a:prstGeom prst="round2SameRect">
              <a:avLst>
                <a:gd name="adj1" fmla="val 0"/>
                <a:gd name="adj2" fmla="val 91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1220"/>
              <a:r>
                <a:rPr lang="es-SV" sz="3600" b="1" dirty="0">
                  <a:solidFill>
                    <a:srgbClr val="FFFFFF"/>
                  </a:solidFill>
                  <a:latin typeface="Arial"/>
                  <a:ea typeface="汉仪大宋简"/>
                  <a:cs typeface="思源宋体" panose="02020400000000000000" charset="-122"/>
                  <a:sym typeface="Arial"/>
                </a:rPr>
                <a:t>04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1111250" y="4025900"/>
            <a:ext cx="2214245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5851BC"/>
              </a:buClr>
              <a:buNone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Click here to add content, content to match the title. </a:t>
            </a:r>
            <a:endParaRPr lang="zh-CN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汉仪大宋简"/>
              <a:cs typeface="思源宋体" panose="02020400000000000000" charset="-122"/>
              <a:sym typeface="Arial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87450" y="3565525"/>
            <a:ext cx="20612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汉仪大宋简"/>
              <a:cs typeface="思源宋体" panose="02020400000000000000" charset="-122"/>
              <a:sym typeface="Arial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763010" y="4025900"/>
            <a:ext cx="2214245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5851BC"/>
              </a:buClr>
              <a:buNone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Click here to add content, content to match the title. </a:t>
            </a:r>
            <a:endParaRPr lang="zh-CN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汉仪大宋简"/>
              <a:cs typeface="思源宋体" panose="02020400000000000000" charset="-122"/>
              <a:sym typeface="Arial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839210" y="3565525"/>
            <a:ext cx="20612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汉仪大宋简"/>
              <a:cs typeface="思源宋体" panose="02020400000000000000" charset="-122"/>
              <a:sym typeface="Arial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460490" y="4025900"/>
            <a:ext cx="2214245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5851BC"/>
              </a:buClr>
              <a:buNone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Click here to add content, content to match the title. </a:t>
            </a:r>
            <a:endParaRPr lang="zh-CN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汉仪大宋简"/>
              <a:cs typeface="思源宋体" panose="02020400000000000000" charset="-122"/>
              <a:sym typeface="Arial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536690" y="3565525"/>
            <a:ext cx="20612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汉仪大宋简"/>
              <a:cs typeface="思源宋体" panose="02020400000000000000" charset="-122"/>
              <a:sym typeface="Arial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112250" y="4025900"/>
            <a:ext cx="2214245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5851BC"/>
              </a:buClr>
              <a:buNone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Click here to add content, content to match the title. </a:t>
            </a:r>
            <a:endParaRPr lang="zh-CN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汉仪大宋简"/>
              <a:cs typeface="思源宋体" panose="02020400000000000000" charset="-122"/>
              <a:sym typeface="Arial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188450" y="3565525"/>
            <a:ext cx="20612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汉仪大宋简"/>
              <a:cs typeface="思源宋体" panose="02020400000000000000" charset="-122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53243" y="1722842"/>
            <a:ext cx="9864953" cy="3844362"/>
            <a:chOff x="1077752" y="1988980"/>
            <a:chExt cx="9864953" cy="3844362"/>
          </a:xfrm>
        </p:grpSpPr>
        <p:grpSp>
          <p:nvGrpSpPr>
            <p:cNvPr id="3" name="组合 2"/>
            <p:cNvGrpSpPr/>
            <p:nvPr/>
          </p:nvGrpSpPr>
          <p:grpSpPr>
            <a:xfrm>
              <a:off x="1077752" y="1988980"/>
              <a:ext cx="3162860" cy="3844362"/>
              <a:chOff x="1077752" y="1988980"/>
              <a:chExt cx="3162860" cy="3844362"/>
            </a:xfrm>
          </p:grpSpPr>
          <p:sp>
            <p:nvSpPr>
              <p:cNvPr id="13" name="矩形: 圆角 12"/>
              <p:cNvSpPr/>
              <p:nvPr/>
            </p:nvSpPr>
            <p:spPr>
              <a:xfrm>
                <a:off x="1298313" y="1988980"/>
                <a:ext cx="2942299" cy="3844362"/>
              </a:xfrm>
              <a:prstGeom prst="roundRect">
                <a:avLst>
                  <a:gd name="adj" fmla="val 13214"/>
                </a:avLst>
              </a:prstGeom>
              <a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  <p:sp>
            <p:nvSpPr>
              <p:cNvPr id="14" name="矩形: 圆角 13"/>
              <p:cNvSpPr/>
              <p:nvPr/>
            </p:nvSpPr>
            <p:spPr>
              <a:xfrm flipH="1">
                <a:off x="1077752" y="2722789"/>
                <a:ext cx="441123" cy="2376745"/>
              </a:xfrm>
              <a:prstGeom prst="roundRect">
                <a:avLst>
                  <a:gd name="adj" fmla="val 50000"/>
                </a:avLst>
              </a:prstGeom>
              <a:solidFill>
                <a:srgbClr val="74A6AB"/>
              </a:solidFill>
              <a:ln>
                <a:noFill/>
              </a:ln>
              <a:effectLst>
                <a:outerShdw blurRad="584200" dist="203200" dir="5400000" sx="92000" sy="92000" algn="ctr" rotWithShape="0">
                  <a:srgbClr val="015F81">
                    <a:alpha val="2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5124254" y="2169044"/>
              <a:ext cx="5818451" cy="3484234"/>
              <a:chOff x="5124254" y="2126481"/>
              <a:chExt cx="5818451" cy="3484234"/>
            </a:xfrm>
          </p:grpSpPr>
          <p:sp>
            <p:nvSpPr>
              <p:cNvPr id="5" name="矩形: 圆角 4"/>
              <p:cNvSpPr/>
              <p:nvPr/>
            </p:nvSpPr>
            <p:spPr>
              <a:xfrm>
                <a:off x="6924396" y="2303878"/>
                <a:ext cx="1737675" cy="478629"/>
              </a:xfrm>
              <a:prstGeom prst="roundRect">
                <a:avLst>
                  <a:gd name="adj" fmla="val 50000"/>
                </a:avLst>
              </a:prstGeom>
              <a:solidFill>
                <a:srgbClr val="74A6AB"/>
              </a:solidFill>
              <a:ln w="12700" cap="rnd">
                <a:noFill/>
                <a:prstDash val="solid"/>
                <a:round/>
              </a:ln>
              <a:effectLst>
                <a:outerShdw blurRad="254000" dist="127000" algn="ctr" rotWithShape="0">
                  <a:schemeClr val="tx1">
                    <a:lumMod val="85000"/>
                    <a:lumOff val="15000"/>
                    <a:alpha val="1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4400"/>
                <a:endPara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  <p:sp>
            <p:nvSpPr>
              <p:cNvPr id="6" name="文本框"/>
              <p:cNvSpPr txBox="1"/>
              <p:nvPr/>
            </p:nvSpPr>
            <p:spPr bwMode="auto">
              <a:xfrm>
                <a:off x="6962370" y="2395757"/>
                <a:ext cx="1699701" cy="284470"/>
              </a:xfrm>
              <a:prstGeom prst="roundRect">
                <a:avLst>
                  <a:gd name="adj" fmla="val 50000"/>
                </a:avLst>
              </a:prstGeom>
              <a:noFill/>
              <a:ln w="9525">
                <a:noFill/>
                <a:miter lim="800000"/>
              </a:ln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zh-CN" dirty="0">
                    <a:solidFill>
                      <a:schemeClr val="bg1"/>
                    </a:solidFill>
                    <a:latin typeface="Arial"/>
                    <a:ea typeface="汉仪大宋简"/>
                    <a:cs typeface="+mn-ea"/>
                    <a:sym typeface="Arial"/>
                  </a:rPr>
                  <a:t>Add title text</a:t>
                </a:r>
                <a:endParaRPr lang="zh-CN" altLang="en-US" dirty="0">
                  <a:solidFill>
                    <a:schemeClr val="bg1"/>
                  </a:solidFill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6924396" y="2850948"/>
                <a:ext cx="4018309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latin typeface="Arial"/>
                    <a:ea typeface="汉仪大宋简"/>
                    <a:sym typeface="Arial"/>
                  </a:rPr>
                  <a:t>Click here to add text content, such as keywords, some brief introductions, etc.</a:t>
                </a:r>
                <a:endParaRPr lang="zh-CN" altLang="en-US" sz="1200" dirty="0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8" name="矩形: 圆角 7"/>
              <p:cNvSpPr/>
              <p:nvPr/>
            </p:nvSpPr>
            <p:spPr>
              <a:xfrm>
                <a:off x="6924396" y="4373309"/>
                <a:ext cx="1737675" cy="478629"/>
              </a:xfrm>
              <a:prstGeom prst="roundRect">
                <a:avLst>
                  <a:gd name="adj" fmla="val 50000"/>
                </a:avLst>
              </a:prstGeom>
              <a:solidFill>
                <a:srgbClr val="FFBEAD"/>
              </a:solidFill>
              <a:ln w="12700" cap="rnd">
                <a:noFill/>
                <a:prstDash val="solid"/>
                <a:round/>
              </a:ln>
              <a:effectLst>
                <a:outerShdw blurRad="254000" dist="127000" algn="ctr" rotWithShape="0">
                  <a:schemeClr val="tx1">
                    <a:lumMod val="85000"/>
                    <a:lumOff val="15000"/>
                    <a:alpha val="1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4400"/>
                <a:endPara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  <p:sp>
            <p:nvSpPr>
              <p:cNvPr id="9" name="文本框"/>
              <p:cNvSpPr txBox="1"/>
              <p:nvPr/>
            </p:nvSpPr>
            <p:spPr bwMode="auto">
              <a:xfrm>
                <a:off x="6962371" y="4401445"/>
                <a:ext cx="1699700" cy="386751"/>
              </a:xfrm>
              <a:prstGeom prst="roundRect">
                <a:avLst>
                  <a:gd name="adj" fmla="val 50000"/>
                </a:avLst>
              </a:prstGeom>
              <a:noFill/>
              <a:ln w="9525">
                <a:noFill/>
                <a:miter lim="800000"/>
              </a:ln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zh-CN" dirty="0">
                    <a:solidFill>
                      <a:schemeClr val="bg1"/>
                    </a:solidFill>
                    <a:latin typeface="Arial"/>
                    <a:ea typeface="汉仪大宋简"/>
                    <a:cs typeface="+mn-ea"/>
                    <a:sym typeface="Arial"/>
                  </a:rPr>
                  <a:t>Add title text</a:t>
                </a:r>
                <a:endParaRPr lang="zh-CN" altLang="en-US" dirty="0">
                  <a:solidFill>
                    <a:schemeClr val="bg1"/>
                  </a:solidFill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6924396" y="4920379"/>
                <a:ext cx="4018309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latin typeface="Arial"/>
                    <a:ea typeface="汉仪大宋简"/>
                    <a:sym typeface="Arial"/>
                  </a:rPr>
                  <a:t>Click here to add text content, such as keywords, some brief introductions, etc.</a:t>
                </a:r>
                <a:endParaRPr lang="zh-CN" altLang="en-US" sz="1200" dirty="0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5124254" y="2126481"/>
                <a:ext cx="1409700" cy="1409700"/>
              </a:xfrm>
              <a:prstGeom prst="ellipse">
                <a:avLst/>
              </a:prstGeom>
              <a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5124254" y="4201015"/>
                <a:ext cx="1409700" cy="1409700"/>
              </a:xfrm>
              <a:prstGeom prst="ellipse">
                <a:avLst/>
              </a:prstGeom>
              <a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7"/>
          <p:cNvSpPr>
            <a:spLocks noChangeArrowheads="1"/>
          </p:cNvSpPr>
          <p:nvPr/>
        </p:nvSpPr>
        <p:spPr bwMode="auto">
          <a:xfrm>
            <a:off x="4246972" y="1601321"/>
            <a:ext cx="3921379" cy="3932648"/>
          </a:xfrm>
          <a:prstGeom prst="ellipse">
            <a:avLst/>
          </a:prstGeom>
          <a:noFill/>
          <a:ln w="12700" cap="flat">
            <a:solidFill>
              <a:schemeClr val="bg1">
                <a:lumMod val="50000"/>
                <a:alpha val="76000"/>
              </a:schemeClr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3" tIns="45721" rIns="91443" bIns="45721" numCol="1" anchor="t" anchorCtr="0" compatLnSpc="1"/>
          <a:lstStyle/>
          <a:p>
            <a:endParaRPr lang="zh-CN" altLang="en-US" dirty="0">
              <a:latin typeface="Arial"/>
              <a:ea typeface="汉仪大宋简"/>
              <a:sym typeface="Arial"/>
            </a:endParaRPr>
          </a:p>
        </p:txBody>
      </p:sp>
      <p:sp>
        <p:nvSpPr>
          <p:cNvPr id="3" name="Freeform 34"/>
          <p:cNvSpPr/>
          <p:nvPr/>
        </p:nvSpPr>
        <p:spPr bwMode="auto">
          <a:xfrm>
            <a:off x="4721311" y="2112665"/>
            <a:ext cx="1362492" cy="1372818"/>
          </a:xfrm>
          <a:custGeom>
            <a:avLst/>
            <a:gdLst>
              <a:gd name="T0" fmla="*/ 33 w 66"/>
              <a:gd name="T1" fmla="*/ 0 h 66"/>
              <a:gd name="T2" fmla="*/ 66 w 66"/>
              <a:gd name="T3" fmla="*/ 33 h 66"/>
              <a:gd name="T4" fmla="*/ 64 w 66"/>
              <a:gd name="T5" fmla="*/ 46 h 66"/>
              <a:gd name="T6" fmla="*/ 50 w 66"/>
              <a:gd name="T7" fmla="*/ 36 h 66"/>
              <a:gd name="T8" fmla="*/ 50 w 66"/>
              <a:gd name="T9" fmla="*/ 33 h 66"/>
              <a:gd name="T10" fmla="*/ 33 w 66"/>
              <a:gd name="T11" fmla="*/ 16 h 66"/>
              <a:gd name="T12" fmla="*/ 16 w 66"/>
              <a:gd name="T13" fmla="*/ 33 h 66"/>
              <a:gd name="T14" fmla="*/ 33 w 66"/>
              <a:gd name="T15" fmla="*/ 50 h 66"/>
              <a:gd name="T16" fmla="*/ 34 w 66"/>
              <a:gd name="T17" fmla="*/ 50 h 66"/>
              <a:gd name="T18" fmla="*/ 34 w 66"/>
              <a:gd name="T19" fmla="*/ 51 h 66"/>
              <a:gd name="T20" fmla="*/ 42 w 66"/>
              <a:gd name="T21" fmla="*/ 65 h 66"/>
              <a:gd name="T22" fmla="*/ 33 w 66"/>
              <a:gd name="T23" fmla="*/ 66 h 66"/>
              <a:gd name="T24" fmla="*/ 0 w 66"/>
              <a:gd name="T25" fmla="*/ 33 h 66"/>
              <a:gd name="T26" fmla="*/ 33 w 66"/>
              <a:gd name="T27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6" h="66">
                <a:moveTo>
                  <a:pt x="33" y="0"/>
                </a:moveTo>
                <a:cubicBezTo>
                  <a:pt x="51" y="0"/>
                  <a:pt x="66" y="15"/>
                  <a:pt x="66" y="33"/>
                </a:cubicBezTo>
                <a:cubicBezTo>
                  <a:pt x="66" y="38"/>
                  <a:pt x="66" y="42"/>
                  <a:pt x="64" y="46"/>
                </a:cubicBezTo>
                <a:cubicBezTo>
                  <a:pt x="62" y="40"/>
                  <a:pt x="56" y="36"/>
                  <a:pt x="50" y="36"/>
                </a:cubicBezTo>
                <a:cubicBezTo>
                  <a:pt x="50" y="35"/>
                  <a:pt x="50" y="34"/>
                  <a:pt x="50" y="33"/>
                </a:cubicBezTo>
                <a:cubicBezTo>
                  <a:pt x="50" y="24"/>
                  <a:pt x="42" y="16"/>
                  <a:pt x="33" y="16"/>
                </a:cubicBezTo>
                <a:cubicBezTo>
                  <a:pt x="24" y="16"/>
                  <a:pt x="16" y="24"/>
                  <a:pt x="16" y="33"/>
                </a:cubicBezTo>
                <a:cubicBezTo>
                  <a:pt x="16" y="42"/>
                  <a:pt x="24" y="50"/>
                  <a:pt x="33" y="50"/>
                </a:cubicBezTo>
                <a:cubicBezTo>
                  <a:pt x="34" y="50"/>
                  <a:pt x="34" y="50"/>
                  <a:pt x="34" y="50"/>
                </a:cubicBezTo>
                <a:cubicBezTo>
                  <a:pt x="34" y="50"/>
                  <a:pt x="34" y="51"/>
                  <a:pt x="34" y="51"/>
                </a:cubicBezTo>
                <a:cubicBezTo>
                  <a:pt x="34" y="57"/>
                  <a:pt x="37" y="63"/>
                  <a:pt x="42" y="65"/>
                </a:cubicBezTo>
                <a:cubicBezTo>
                  <a:pt x="39" y="66"/>
                  <a:pt x="36" y="66"/>
                  <a:pt x="33" y="66"/>
                </a:cubicBezTo>
                <a:cubicBezTo>
                  <a:pt x="15" y="66"/>
                  <a:pt x="0" y="51"/>
                  <a:pt x="0" y="33"/>
                </a:cubicBezTo>
                <a:cubicBezTo>
                  <a:pt x="0" y="15"/>
                  <a:pt x="15" y="0"/>
                  <a:pt x="33" y="0"/>
                </a:cubicBezTo>
                <a:close/>
              </a:path>
            </a:pathLst>
          </a:custGeom>
          <a:solidFill>
            <a:srgbClr val="FFBEAD"/>
          </a:solidFill>
          <a:ln w="4" cap="flat">
            <a:noFill/>
            <a:prstDash val="solid"/>
            <a:miter lim="800000"/>
          </a:ln>
        </p:spPr>
        <p:txBody>
          <a:bodyPr vert="horz" wrap="square" lIns="91443" tIns="45721" rIns="91443" bIns="45721" numCol="1" anchor="t" anchorCtr="0" compatLnSpc="1"/>
          <a:lstStyle/>
          <a:p>
            <a:endParaRPr lang="zh-CN" altLang="en-US" b="1" dirty="0">
              <a:latin typeface="Arial"/>
              <a:ea typeface="汉仪大宋简"/>
              <a:sym typeface="Arial"/>
            </a:endParaRPr>
          </a:p>
        </p:txBody>
      </p:sp>
      <p:sp>
        <p:nvSpPr>
          <p:cNvPr id="4" name="Freeform 35"/>
          <p:cNvSpPr/>
          <p:nvPr/>
        </p:nvSpPr>
        <p:spPr bwMode="auto">
          <a:xfrm>
            <a:off x="4721311" y="3650628"/>
            <a:ext cx="1362492" cy="1383136"/>
          </a:xfrm>
          <a:custGeom>
            <a:avLst/>
            <a:gdLst>
              <a:gd name="T0" fmla="*/ 33 w 66"/>
              <a:gd name="T1" fmla="*/ 67 h 67"/>
              <a:gd name="T2" fmla="*/ 66 w 66"/>
              <a:gd name="T3" fmla="*/ 33 h 67"/>
              <a:gd name="T4" fmla="*/ 64 w 66"/>
              <a:gd name="T5" fmla="*/ 20 h 67"/>
              <a:gd name="T6" fmla="*/ 50 w 66"/>
              <a:gd name="T7" fmla="*/ 30 h 67"/>
              <a:gd name="T8" fmla="*/ 50 w 66"/>
              <a:gd name="T9" fmla="*/ 33 h 67"/>
              <a:gd name="T10" fmla="*/ 33 w 66"/>
              <a:gd name="T11" fmla="*/ 50 h 67"/>
              <a:gd name="T12" fmla="*/ 16 w 66"/>
              <a:gd name="T13" fmla="*/ 33 h 67"/>
              <a:gd name="T14" fmla="*/ 33 w 66"/>
              <a:gd name="T15" fmla="*/ 17 h 67"/>
              <a:gd name="T16" fmla="*/ 34 w 66"/>
              <a:gd name="T17" fmla="*/ 17 h 67"/>
              <a:gd name="T18" fmla="*/ 34 w 66"/>
              <a:gd name="T19" fmla="*/ 15 h 67"/>
              <a:gd name="T20" fmla="*/ 42 w 66"/>
              <a:gd name="T21" fmla="*/ 1 h 67"/>
              <a:gd name="T22" fmla="*/ 33 w 66"/>
              <a:gd name="T23" fmla="*/ 0 h 67"/>
              <a:gd name="T24" fmla="*/ 0 w 66"/>
              <a:gd name="T25" fmla="*/ 33 h 67"/>
              <a:gd name="T26" fmla="*/ 33 w 66"/>
              <a:gd name="T2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6" h="67">
                <a:moveTo>
                  <a:pt x="33" y="67"/>
                </a:moveTo>
                <a:cubicBezTo>
                  <a:pt x="51" y="67"/>
                  <a:pt x="66" y="52"/>
                  <a:pt x="66" y="33"/>
                </a:cubicBezTo>
                <a:cubicBezTo>
                  <a:pt x="66" y="29"/>
                  <a:pt x="66" y="24"/>
                  <a:pt x="64" y="20"/>
                </a:cubicBezTo>
                <a:cubicBezTo>
                  <a:pt x="62" y="26"/>
                  <a:pt x="56" y="30"/>
                  <a:pt x="50" y="30"/>
                </a:cubicBezTo>
                <a:cubicBezTo>
                  <a:pt x="50" y="31"/>
                  <a:pt x="50" y="32"/>
                  <a:pt x="50" y="33"/>
                </a:cubicBezTo>
                <a:cubicBezTo>
                  <a:pt x="50" y="43"/>
                  <a:pt x="42" y="50"/>
                  <a:pt x="33" y="50"/>
                </a:cubicBezTo>
                <a:cubicBezTo>
                  <a:pt x="24" y="50"/>
                  <a:pt x="16" y="43"/>
                  <a:pt x="16" y="33"/>
                </a:cubicBezTo>
                <a:cubicBezTo>
                  <a:pt x="16" y="24"/>
                  <a:pt x="24" y="17"/>
                  <a:pt x="33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6"/>
                  <a:pt x="34" y="16"/>
                  <a:pt x="34" y="15"/>
                </a:cubicBezTo>
                <a:cubicBezTo>
                  <a:pt x="34" y="9"/>
                  <a:pt x="37" y="4"/>
                  <a:pt x="42" y="1"/>
                </a:cubicBezTo>
                <a:cubicBezTo>
                  <a:pt x="39" y="0"/>
                  <a:pt x="36" y="0"/>
                  <a:pt x="33" y="0"/>
                </a:cubicBezTo>
                <a:cubicBezTo>
                  <a:pt x="15" y="0"/>
                  <a:pt x="0" y="15"/>
                  <a:pt x="0" y="33"/>
                </a:cubicBezTo>
                <a:cubicBezTo>
                  <a:pt x="0" y="52"/>
                  <a:pt x="15" y="67"/>
                  <a:pt x="33" y="67"/>
                </a:cubicBezTo>
                <a:close/>
              </a:path>
            </a:pathLst>
          </a:custGeom>
          <a:solidFill>
            <a:srgbClr val="74A6AB"/>
          </a:solidFill>
          <a:ln w="4" cap="flat">
            <a:noFill/>
            <a:prstDash val="solid"/>
            <a:miter lim="800000"/>
          </a:ln>
        </p:spPr>
        <p:txBody>
          <a:bodyPr vert="horz" wrap="square" lIns="91443" tIns="45721" rIns="91443" bIns="45721" numCol="1" anchor="t" anchorCtr="0" compatLnSpc="1"/>
          <a:lstStyle/>
          <a:p>
            <a:endParaRPr lang="zh-CN" altLang="en-US" b="1" dirty="0">
              <a:latin typeface="Arial"/>
              <a:ea typeface="汉仪大宋简"/>
              <a:sym typeface="Arial"/>
            </a:endParaRPr>
          </a:p>
        </p:txBody>
      </p:sp>
      <p:sp>
        <p:nvSpPr>
          <p:cNvPr id="5" name="Freeform 37"/>
          <p:cNvSpPr/>
          <p:nvPr/>
        </p:nvSpPr>
        <p:spPr bwMode="auto">
          <a:xfrm>
            <a:off x="6310880" y="2112665"/>
            <a:ext cx="1383136" cy="1372818"/>
          </a:xfrm>
          <a:custGeom>
            <a:avLst/>
            <a:gdLst>
              <a:gd name="T0" fmla="*/ 34 w 67"/>
              <a:gd name="T1" fmla="*/ 0 h 66"/>
              <a:gd name="T2" fmla="*/ 0 w 67"/>
              <a:gd name="T3" fmla="*/ 33 h 66"/>
              <a:gd name="T4" fmla="*/ 3 w 67"/>
              <a:gd name="T5" fmla="*/ 46 h 66"/>
              <a:gd name="T6" fmla="*/ 17 w 67"/>
              <a:gd name="T7" fmla="*/ 36 h 66"/>
              <a:gd name="T8" fmla="*/ 17 w 67"/>
              <a:gd name="T9" fmla="*/ 33 h 66"/>
              <a:gd name="T10" fmla="*/ 34 w 67"/>
              <a:gd name="T11" fmla="*/ 16 h 66"/>
              <a:gd name="T12" fmla="*/ 51 w 67"/>
              <a:gd name="T13" fmla="*/ 33 h 66"/>
              <a:gd name="T14" fmla="*/ 34 w 67"/>
              <a:gd name="T15" fmla="*/ 50 h 66"/>
              <a:gd name="T16" fmla="*/ 33 w 67"/>
              <a:gd name="T17" fmla="*/ 50 h 66"/>
              <a:gd name="T18" fmla="*/ 33 w 67"/>
              <a:gd name="T19" fmla="*/ 51 h 66"/>
              <a:gd name="T20" fmla="*/ 24 w 67"/>
              <a:gd name="T21" fmla="*/ 65 h 66"/>
              <a:gd name="T22" fmla="*/ 34 w 67"/>
              <a:gd name="T23" fmla="*/ 66 h 66"/>
              <a:gd name="T24" fmla="*/ 67 w 67"/>
              <a:gd name="T25" fmla="*/ 33 h 66"/>
              <a:gd name="T26" fmla="*/ 34 w 67"/>
              <a:gd name="T27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7" h="66">
                <a:moveTo>
                  <a:pt x="34" y="0"/>
                </a:moveTo>
                <a:cubicBezTo>
                  <a:pt x="15" y="0"/>
                  <a:pt x="0" y="15"/>
                  <a:pt x="0" y="33"/>
                </a:cubicBezTo>
                <a:cubicBezTo>
                  <a:pt x="0" y="38"/>
                  <a:pt x="1" y="42"/>
                  <a:pt x="3" y="46"/>
                </a:cubicBezTo>
                <a:cubicBezTo>
                  <a:pt x="5" y="40"/>
                  <a:pt x="11" y="36"/>
                  <a:pt x="17" y="36"/>
                </a:cubicBezTo>
                <a:cubicBezTo>
                  <a:pt x="17" y="35"/>
                  <a:pt x="17" y="34"/>
                  <a:pt x="17" y="33"/>
                </a:cubicBezTo>
                <a:cubicBezTo>
                  <a:pt x="17" y="24"/>
                  <a:pt x="24" y="16"/>
                  <a:pt x="34" y="16"/>
                </a:cubicBezTo>
                <a:cubicBezTo>
                  <a:pt x="43" y="16"/>
                  <a:pt x="51" y="24"/>
                  <a:pt x="51" y="33"/>
                </a:cubicBezTo>
                <a:cubicBezTo>
                  <a:pt x="51" y="42"/>
                  <a:pt x="43" y="50"/>
                  <a:pt x="34" y="50"/>
                </a:cubicBezTo>
                <a:cubicBezTo>
                  <a:pt x="33" y="50"/>
                  <a:pt x="33" y="50"/>
                  <a:pt x="33" y="50"/>
                </a:cubicBezTo>
                <a:cubicBezTo>
                  <a:pt x="33" y="50"/>
                  <a:pt x="33" y="51"/>
                  <a:pt x="33" y="51"/>
                </a:cubicBezTo>
                <a:cubicBezTo>
                  <a:pt x="33" y="57"/>
                  <a:pt x="29" y="63"/>
                  <a:pt x="24" y="65"/>
                </a:cubicBezTo>
                <a:cubicBezTo>
                  <a:pt x="27" y="66"/>
                  <a:pt x="30" y="66"/>
                  <a:pt x="34" y="66"/>
                </a:cubicBezTo>
                <a:cubicBezTo>
                  <a:pt x="52" y="66"/>
                  <a:pt x="67" y="51"/>
                  <a:pt x="67" y="33"/>
                </a:cubicBezTo>
                <a:cubicBezTo>
                  <a:pt x="67" y="15"/>
                  <a:pt x="52" y="0"/>
                  <a:pt x="34" y="0"/>
                </a:cubicBezTo>
                <a:close/>
              </a:path>
            </a:pathLst>
          </a:custGeom>
          <a:solidFill>
            <a:srgbClr val="74A6AB"/>
          </a:solidFill>
          <a:ln w="4" cap="flat">
            <a:noFill/>
            <a:prstDash val="solid"/>
            <a:miter lim="800000"/>
          </a:ln>
        </p:spPr>
        <p:txBody>
          <a:bodyPr vert="horz" wrap="square" lIns="91443" tIns="45721" rIns="91443" bIns="45721" numCol="1" anchor="t" anchorCtr="0" compatLnSpc="1"/>
          <a:lstStyle/>
          <a:p>
            <a:endParaRPr lang="zh-CN" altLang="en-US" b="1" dirty="0">
              <a:latin typeface="Arial"/>
              <a:ea typeface="汉仪大宋简"/>
              <a:sym typeface="Arial"/>
            </a:endParaRPr>
          </a:p>
        </p:txBody>
      </p:sp>
      <p:sp>
        <p:nvSpPr>
          <p:cNvPr id="6" name="Freeform 39"/>
          <p:cNvSpPr/>
          <p:nvPr/>
        </p:nvSpPr>
        <p:spPr bwMode="auto">
          <a:xfrm>
            <a:off x="6310880" y="3650628"/>
            <a:ext cx="1383136" cy="1383136"/>
          </a:xfrm>
          <a:custGeom>
            <a:avLst/>
            <a:gdLst>
              <a:gd name="T0" fmla="*/ 34 w 67"/>
              <a:gd name="T1" fmla="*/ 67 h 67"/>
              <a:gd name="T2" fmla="*/ 0 w 67"/>
              <a:gd name="T3" fmla="*/ 33 h 67"/>
              <a:gd name="T4" fmla="*/ 3 w 67"/>
              <a:gd name="T5" fmla="*/ 20 h 67"/>
              <a:gd name="T6" fmla="*/ 17 w 67"/>
              <a:gd name="T7" fmla="*/ 30 h 67"/>
              <a:gd name="T8" fmla="*/ 17 w 67"/>
              <a:gd name="T9" fmla="*/ 33 h 67"/>
              <a:gd name="T10" fmla="*/ 34 w 67"/>
              <a:gd name="T11" fmla="*/ 50 h 67"/>
              <a:gd name="T12" fmla="*/ 51 w 67"/>
              <a:gd name="T13" fmla="*/ 33 h 67"/>
              <a:gd name="T14" fmla="*/ 34 w 67"/>
              <a:gd name="T15" fmla="*/ 17 h 67"/>
              <a:gd name="T16" fmla="*/ 33 w 67"/>
              <a:gd name="T17" fmla="*/ 17 h 67"/>
              <a:gd name="T18" fmla="*/ 33 w 67"/>
              <a:gd name="T19" fmla="*/ 15 h 67"/>
              <a:gd name="T20" fmla="*/ 24 w 67"/>
              <a:gd name="T21" fmla="*/ 1 h 67"/>
              <a:gd name="T22" fmla="*/ 34 w 67"/>
              <a:gd name="T23" fmla="*/ 0 h 67"/>
              <a:gd name="T24" fmla="*/ 67 w 67"/>
              <a:gd name="T25" fmla="*/ 33 h 67"/>
              <a:gd name="T26" fmla="*/ 34 w 67"/>
              <a:gd name="T2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7" h="67">
                <a:moveTo>
                  <a:pt x="34" y="67"/>
                </a:moveTo>
                <a:cubicBezTo>
                  <a:pt x="15" y="67"/>
                  <a:pt x="0" y="52"/>
                  <a:pt x="0" y="33"/>
                </a:cubicBezTo>
                <a:cubicBezTo>
                  <a:pt x="0" y="29"/>
                  <a:pt x="1" y="24"/>
                  <a:pt x="3" y="20"/>
                </a:cubicBezTo>
                <a:cubicBezTo>
                  <a:pt x="5" y="26"/>
                  <a:pt x="11" y="30"/>
                  <a:pt x="17" y="30"/>
                </a:cubicBezTo>
                <a:cubicBezTo>
                  <a:pt x="17" y="31"/>
                  <a:pt x="17" y="32"/>
                  <a:pt x="17" y="33"/>
                </a:cubicBezTo>
                <a:cubicBezTo>
                  <a:pt x="17" y="43"/>
                  <a:pt x="24" y="50"/>
                  <a:pt x="34" y="50"/>
                </a:cubicBezTo>
                <a:cubicBezTo>
                  <a:pt x="43" y="50"/>
                  <a:pt x="51" y="43"/>
                  <a:pt x="51" y="33"/>
                </a:cubicBezTo>
                <a:cubicBezTo>
                  <a:pt x="51" y="24"/>
                  <a:pt x="43" y="17"/>
                  <a:pt x="34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6"/>
                  <a:pt x="33" y="16"/>
                  <a:pt x="33" y="15"/>
                </a:cubicBezTo>
                <a:cubicBezTo>
                  <a:pt x="33" y="9"/>
                  <a:pt x="29" y="4"/>
                  <a:pt x="24" y="1"/>
                </a:cubicBezTo>
                <a:cubicBezTo>
                  <a:pt x="27" y="0"/>
                  <a:pt x="30" y="0"/>
                  <a:pt x="34" y="0"/>
                </a:cubicBezTo>
                <a:cubicBezTo>
                  <a:pt x="52" y="0"/>
                  <a:pt x="67" y="15"/>
                  <a:pt x="67" y="33"/>
                </a:cubicBezTo>
                <a:cubicBezTo>
                  <a:pt x="67" y="52"/>
                  <a:pt x="52" y="67"/>
                  <a:pt x="34" y="67"/>
                </a:cubicBezTo>
                <a:close/>
              </a:path>
            </a:pathLst>
          </a:custGeom>
          <a:solidFill>
            <a:srgbClr val="FFBEAD"/>
          </a:solidFill>
          <a:ln w="4" cap="flat">
            <a:noFill/>
            <a:prstDash val="solid"/>
            <a:miter lim="800000"/>
          </a:ln>
        </p:spPr>
        <p:txBody>
          <a:bodyPr vert="horz" wrap="square" lIns="91443" tIns="45721" rIns="91443" bIns="45721" numCol="1" anchor="t" anchorCtr="0" compatLnSpc="1"/>
          <a:lstStyle/>
          <a:p>
            <a:endParaRPr lang="zh-CN" altLang="en-US" b="1" dirty="0">
              <a:latin typeface="Arial"/>
              <a:ea typeface="汉仪大宋简"/>
              <a:sym typeface="Arial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464485" y="2907458"/>
            <a:ext cx="624452" cy="536740"/>
            <a:chOff x="5481877" y="3723806"/>
            <a:chExt cx="624371" cy="536669"/>
          </a:xfrm>
          <a:solidFill>
            <a:srgbClr val="FBEA3C"/>
          </a:solidFill>
        </p:grpSpPr>
        <p:sp>
          <p:nvSpPr>
            <p:cNvPr id="8" name="Oval 32"/>
            <p:cNvSpPr>
              <a:spLocks noChangeArrowheads="1"/>
            </p:cNvSpPr>
            <p:nvPr/>
          </p:nvSpPr>
          <p:spPr bwMode="auto">
            <a:xfrm>
              <a:off x="5481877" y="3723806"/>
              <a:ext cx="536669" cy="536669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52" tIns="45726" rIns="91452" bIns="45726" numCol="1" anchor="t" anchorCtr="0" compatLnSpc="1"/>
            <a:lstStyle/>
            <a:p>
              <a:endParaRPr lang="zh-CN" altLang="en-US" b="1" dirty="0">
                <a:solidFill>
                  <a:schemeClr val="bg1"/>
                </a:solidFill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9" name="Oval 33"/>
            <p:cNvSpPr>
              <a:spLocks noChangeArrowheads="1"/>
            </p:cNvSpPr>
            <p:nvPr/>
          </p:nvSpPr>
          <p:spPr bwMode="auto">
            <a:xfrm>
              <a:off x="5481877" y="3723806"/>
              <a:ext cx="536669" cy="536669"/>
            </a:xfrm>
            <a:prstGeom prst="ellipse">
              <a:avLst/>
            </a:prstGeom>
            <a:solidFill>
              <a:srgbClr val="FFBEAD"/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91452" tIns="45726" rIns="91452" bIns="45726" numCol="1" anchor="t" anchorCtr="0" compatLnSpc="1"/>
            <a:lstStyle/>
            <a:p>
              <a:endParaRPr lang="zh-CN" altLang="en-US" b="1" dirty="0">
                <a:solidFill>
                  <a:schemeClr val="bg1"/>
                </a:solidFill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0" name="TextBox 157"/>
            <p:cNvSpPr txBox="1"/>
            <p:nvPr/>
          </p:nvSpPr>
          <p:spPr>
            <a:xfrm>
              <a:off x="5523450" y="3768332"/>
              <a:ext cx="582798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spc="-151" dirty="0">
                  <a:solidFill>
                    <a:schemeClr val="bg1"/>
                  </a:solidFill>
                  <a:latin typeface="Arial"/>
                  <a:ea typeface="汉仪大宋简"/>
                  <a:sym typeface="Arial"/>
                </a:rPr>
                <a:t>01</a:t>
              </a:r>
              <a:endParaRPr lang="zh-CN" altLang="en-US" sz="2400" spc="-151" dirty="0">
                <a:solidFill>
                  <a:schemeClr val="bg1"/>
                </a:solidFill>
                <a:latin typeface="Arial"/>
                <a:ea typeface="汉仪大宋简"/>
                <a:sym typeface="Arial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393457" y="2907458"/>
            <a:ext cx="608992" cy="536740"/>
            <a:chOff x="6410728" y="3723806"/>
            <a:chExt cx="608913" cy="536669"/>
          </a:xfrm>
          <a:solidFill>
            <a:srgbClr val="FBEA3C"/>
          </a:solidFill>
        </p:grpSpPr>
        <p:sp>
          <p:nvSpPr>
            <p:cNvPr id="12" name="Oval 38"/>
            <p:cNvSpPr>
              <a:spLocks noChangeArrowheads="1"/>
            </p:cNvSpPr>
            <p:nvPr/>
          </p:nvSpPr>
          <p:spPr bwMode="auto">
            <a:xfrm>
              <a:off x="6410728" y="3723806"/>
              <a:ext cx="536669" cy="536669"/>
            </a:xfrm>
            <a:prstGeom prst="ellipse">
              <a:avLst/>
            </a:prstGeom>
            <a:solidFill>
              <a:srgbClr val="74A6AB"/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91452" tIns="45726" rIns="91452" bIns="45726" numCol="1" anchor="t" anchorCtr="0" compatLnSpc="1"/>
            <a:lstStyle/>
            <a:p>
              <a:endParaRPr lang="zh-CN" altLang="en-US" b="1" dirty="0">
                <a:solidFill>
                  <a:schemeClr val="bg1"/>
                </a:solidFill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3" name="TextBox 160"/>
            <p:cNvSpPr txBox="1"/>
            <p:nvPr/>
          </p:nvSpPr>
          <p:spPr>
            <a:xfrm>
              <a:off x="6436843" y="3774007"/>
              <a:ext cx="582798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spc="-151" dirty="0">
                  <a:solidFill>
                    <a:schemeClr val="bg1"/>
                  </a:solidFill>
                  <a:latin typeface="Arial"/>
                  <a:ea typeface="汉仪大宋简"/>
                  <a:sym typeface="Arial"/>
                </a:rPr>
                <a:t>02</a:t>
              </a:r>
              <a:endParaRPr lang="zh-CN" altLang="en-US" sz="2400" spc="-151" dirty="0">
                <a:solidFill>
                  <a:schemeClr val="bg1"/>
                </a:solidFill>
                <a:latin typeface="Arial"/>
                <a:ea typeface="汉仪大宋简"/>
                <a:sym typeface="Arial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393457" y="3691919"/>
            <a:ext cx="608992" cy="536739"/>
            <a:chOff x="6410728" y="4508169"/>
            <a:chExt cx="608913" cy="536669"/>
          </a:xfrm>
          <a:solidFill>
            <a:srgbClr val="FBEA3C"/>
          </a:solidFill>
        </p:grpSpPr>
        <p:sp>
          <p:nvSpPr>
            <p:cNvPr id="15" name="Oval 40"/>
            <p:cNvSpPr>
              <a:spLocks noChangeArrowheads="1"/>
            </p:cNvSpPr>
            <p:nvPr/>
          </p:nvSpPr>
          <p:spPr bwMode="auto">
            <a:xfrm>
              <a:off x="6410728" y="4508169"/>
              <a:ext cx="536669" cy="536669"/>
            </a:xfrm>
            <a:prstGeom prst="ellipse">
              <a:avLst/>
            </a:prstGeom>
            <a:solidFill>
              <a:srgbClr val="FFBEAD"/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91452" tIns="45726" rIns="91452" bIns="45726" numCol="1" anchor="t" anchorCtr="0" compatLnSpc="1"/>
            <a:lstStyle/>
            <a:p>
              <a:endParaRPr lang="zh-CN" altLang="en-US" b="1" dirty="0">
                <a:solidFill>
                  <a:schemeClr val="bg1"/>
                </a:solidFill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6" name="TextBox 163"/>
            <p:cNvSpPr txBox="1"/>
            <p:nvPr/>
          </p:nvSpPr>
          <p:spPr>
            <a:xfrm>
              <a:off x="6436843" y="4545670"/>
              <a:ext cx="5827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spc="-151" dirty="0">
                  <a:solidFill>
                    <a:schemeClr val="bg1"/>
                  </a:solidFill>
                  <a:latin typeface="Arial"/>
                  <a:ea typeface="汉仪大宋简"/>
                  <a:sym typeface="Arial"/>
                </a:rPr>
                <a:t>03</a:t>
              </a:r>
              <a:endParaRPr lang="zh-CN" altLang="en-US" sz="2400" spc="-151" dirty="0">
                <a:solidFill>
                  <a:schemeClr val="bg1"/>
                </a:solidFill>
                <a:latin typeface="Arial"/>
                <a:ea typeface="汉仪大宋简"/>
                <a:sym typeface="Arial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464484" y="3691919"/>
            <a:ext cx="619319" cy="536739"/>
            <a:chOff x="5481877" y="4508169"/>
            <a:chExt cx="619238" cy="536669"/>
          </a:xfrm>
          <a:solidFill>
            <a:srgbClr val="FBEA3C"/>
          </a:solidFill>
        </p:grpSpPr>
        <p:sp>
          <p:nvSpPr>
            <p:cNvPr id="18" name="Oval 36"/>
            <p:cNvSpPr>
              <a:spLocks noChangeArrowheads="1"/>
            </p:cNvSpPr>
            <p:nvPr/>
          </p:nvSpPr>
          <p:spPr bwMode="auto">
            <a:xfrm>
              <a:off x="5481877" y="4508169"/>
              <a:ext cx="536669" cy="536669"/>
            </a:xfrm>
            <a:prstGeom prst="ellipse">
              <a:avLst/>
            </a:prstGeom>
            <a:solidFill>
              <a:srgbClr val="74A6AB"/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91452" tIns="45726" rIns="91452" bIns="45726" numCol="1" anchor="t" anchorCtr="0" compatLnSpc="1"/>
            <a:lstStyle/>
            <a:p>
              <a:endParaRPr lang="zh-CN" altLang="en-US" b="1" dirty="0">
                <a:solidFill>
                  <a:schemeClr val="bg1"/>
                </a:solidFill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9" name="TextBox 166"/>
            <p:cNvSpPr txBox="1"/>
            <p:nvPr/>
          </p:nvSpPr>
          <p:spPr>
            <a:xfrm>
              <a:off x="5518317" y="4545670"/>
              <a:ext cx="5827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spc="-151" dirty="0">
                  <a:solidFill>
                    <a:schemeClr val="bg1"/>
                  </a:solidFill>
                  <a:latin typeface="Arial"/>
                  <a:ea typeface="汉仪大宋简"/>
                  <a:sym typeface="Arial"/>
                </a:rPr>
                <a:t>04</a:t>
              </a:r>
              <a:endParaRPr lang="zh-CN" altLang="en-US" sz="2400" spc="-151" dirty="0">
                <a:solidFill>
                  <a:schemeClr val="bg1"/>
                </a:solidFill>
                <a:latin typeface="Arial"/>
                <a:ea typeface="汉仪大宋简"/>
                <a:sym typeface="Arial"/>
              </a:endParaRPr>
            </a:p>
          </p:txBody>
        </p:sp>
      </p:grpSp>
      <p:sp>
        <p:nvSpPr>
          <p:cNvPr id="20" name="TextBox 167"/>
          <p:cNvSpPr txBox="1"/>
          <p:nvPr/>
        </p:nvSpPr>
        <p:spPr>
          <a:xfrm>
            <a:off x="8906795" y="2494511"/>
            <a:ext cx="2232539" cy="515208"/>
          </a:xfrm>
          <a:prstGeom prst="rect">
            <a:avLst/>
          </a:prstGeom>
          <a:noFill/>
        </p:spPr>
        <p:txBody>
          <a:bodyPr wrap="square" lIns="91443" tIns="45721" rIns="91443" bIns="4572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latin typeface="Arial"/>
                <a:ea typeface="汉仪大宋简"/>
                <a:sym typeface="Arial"/>
              </a:rPr>
              <a:t>Click here to add content, content to match the title. </a:t>
            </a:r>
            <a:endParaRPr lang="zh-CN" altLang="en-US" sz="1200" dirty="0">
              <a:latin typeface="Arial"/>
              <a:ea typeface="汉仪大宋简"/>
              <a:sym typeface="Arial"/>
            </a:endParaRPr>
          </a:p>
        </p:txBody>
      </p:sp>
      <p:sp>
        <p:nvSpPr>
          <p:cNvPr id="21" name="TextBox 168"/>
          <p:cNvSpPr txBox="1"/>
          <p:nvPr/>
        </p:nvSpPr>
        <p:spPr>
          <a:xfrm>
            <a:off x="8875609" y="2045731"/>
            <a:ext cx="2081062" cy="404663"/>
          </a:xfrm>
          <a:prstGeom prst="rect">
            <a:avLst/>
          </a:prstGeom>
          <a:noFill/>
        </p:spPr>
        <p:txBody>
          <a:bodyPr wrap="square" lIns="91443" tIns="0" rIns="91443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Arial"/>
                <a:ea typeface="汉仪大宋简"/>
                <a:cs typeface="华文黑体" pitchFamily="2" charset="-122"/>
                <a:sym typeface="Arial"/>
              </a:rPr>
              <a:t>Add title text</a:t>
            </a:r>
            <a:endParaRPr lang="zh-CN" altLang="en-US" sz="2000" dirty="0">
              <a:latin typeface="Arial"/>
              <a:ea typeface="汉仪大宋简"/>
              <a:cs typeface="华文黑体" pitchFamily="2" charset="-122"/>
              <a:sym typeface="Arial"/>
            </a:endParaRPr>
          </a:p>
        </p:txBody>
      </p:sp>
      <p:grpSp>
        <p:nvGrpSpPr>
          <p:cNvPr id="22" name="组合 21"/>
          <p:cNvGrpSpPr/>
          <p:nvPr/>
        </p:nvGrpSpPr>
        <p:grpSpPr>
          <a:xfrm flipH="1">
            <a:off x="7935698" y="2270181"/>
            <a:ext cx="897196" cy="465700"/>
            <a:chOff x="10968080" y="2834540"/>
            <a:chExt cx="1020324" cy="465639"/>
          </a:xfrm>
        </p:grpSpPr>
        <p:grpSp>
          <p:nvGrpSpPr>
            <p:cNvPr id="23" name="组合 22"/>
            <p:cNvGrpSpPr/>
            <p:nvPr/>
          </p:nvGrpSpPr>
          <p:grpSpPr>
            <a:xfrm flipH="1" flipV="1">
              <a:off x="10968082" y="3062876"/>
              <a:ext cx="1020322" cy="129707"/>
              <a:chOff x="3407502" y="4686698"/>
              <a:chExt cx="1055154" cy="60148"/>
            </a:xfrm>
          </p:grpSpPr>
          <p:cxnSp>
            <p:nvCxnSpPr>
              <p:cNvPr id="27" name="直接连接符 26"/>
              <p:cNvCxnSpPr/>
              <p:nvPr/>
            </p:nvCxnSpPr>
            <p:spPr>
              <a:xfrm>
                <a:off x="3407502" y="4686698"/>
                <a:ext cx="140752" cy="60148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548256" y="4746846"/>
                <a:ext cx="914400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组合 23"/>
            <p:cNvGrpSpPr/>
            <p:nvPr/>
          </p:nvGrpSpPr>
          <p:grpSpPr>
            <a:xfrm>
              <a:off x="10968080" y="2834540"/>
              <a:ext cx="45720" cy="465639"/>
              <a:chOff x="3034140" y="2463978"/>
              <a:chExt cx="45720" cy="465639"/>
            </a:xfrm>
          </p:grpSpPr>
          <p:cxnSp>
            <p:nvCxnSpPr>
              <p:cNvPr id="25" name="直接连接符 24"/>
              <p:cNvCxnSpPr/>
              <p:nvPr/>
            </p:nvCxnSpPr>
            <p:spPr>
              <a:xfrm>
                <a:off x="3058867" y="2463978"/>
                <a:ext cx="0" cy="465639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椭圆 25"/>
              <p:cNvSpPr/>
              <p:nvPr/>
            </p:nvSpPr>
            <p:spPr>
              <a:xfrm>
                <a:off x="3034140" y="2666319"/>
                <a:ext cx="45720" cy="45720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Arial"/>
                  <a:ea typeface="汉仪大宋简"/>
                  <a:sym typeface="Arial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 flipH="1" flipV="1">
            <a:off x="7882021" y="4568062"/>
            <a:ext cx="897196" cy="465701"/>
            <a:chOff x="10968080" y="2834540"/>
            <a:chExt cx="1020324" cy="465639"/>
          </a:xfrm>
        </p:grpSpPr>
        <p:grpSp>
          <p:nvGrpSpPr>
            <p:cNvPr id="30" name="组合 29"/>
            <p:cNvGrpSpPr/>
            <p:nvPr/>
          </p:nvGrpSpPr>
          <p:grpSpPr>
            <a:xfrm flipH="1" flipV="1">
              <a:off x="10968082" y="3062876"/>
              <a:ext cx="1020322" cy="129707"/>
              <a:chOff x="3407502" y="4686698"/>
              <a:chExt cx="1055154" cy="60148"/>
            </a:xfrm>
          </p:grpSpPr>
          <p:cxnSp>
            <p:nvCxnSpPr>
              <p:cNvPr id="34" name="直接连接符 33"/>
              <p:cNvCxnSpPr/>
              <p:nvPr/>
            </p:nvCxnSpPr>
            <p:spPr>
              <a:xfrm>
                <a:off x="3407502" y="4686698"/>
                <a:ext cx="140752" cy="60148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3548256" y="4746846"/>
                <a:ext cx="914400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组合 30"/>
            <p:cNvGrpSpPr/>
            <p:nvPr/>
          </p:nvGrpSpPr>
          <p:grpSpPr>
            <a:xfrm>
              <a:off x="10968080" y="2834540"/>
              <a:ext cx="45720" cy="465639"/>
              <a:chOff x="3034140" y="2463978"/>
              <a:chExt cx="45720" cy="465639"/>
            </a:xfrm>
          </p:grpSpPr>
          <p:cxnSp>
            <p:nvCxnSpPr>
              <p:cNvPr id="32" name="直接连接符 31"/>
              <p:cNvCxnSpPr/>
              <p:nvPr/>
            </p:nvCxnSpPr>
            <p:spPr>
              <a:xfrm>
                <a:off x="3058867" y="2463978"/>
                <a:ext cx="0" cy="465639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椭圆 32"/>
              <p:cNvSpPr/>
              <p:nvPr/>
            </p:nvSpPr>
            <p:spPr>
              <a:xfrm>
                <a:off x="3034140" y="2666319"/>
                <a:ext cx="45720" cy="45720"/>
              </a:xfrm>
              <a:prstGeom prst="ellips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Arial"/>
                  <a:ea typeface="汉仪大宋简"/>
                  <a:sym typeface="Arial"/>
                </a:endParaRPr>
              </a:p>
            </p:txBody>
          </p:sp>
        </p:grpSp>
      </p:grpSp>
      <p:sp>
        <p:nvSpPr>
          <p:cNvPr id="36" name="TextBox 183"/>
          <p:cNvSpPr txBox="1"/>
          <p:nvPr/>
        </p:nvSpPr>
        <p:spPr>
          <a:xfrm>
            <a:off x="8919668" y="4781973"/>
            <a:ext cx="2232539" cy="515208"/>
          </a:xfrm>
          <a:prstGeom prst="rect">
            <a:avLst/>
          </a:prstGeom>
          <a:noFill/>
        </p:spPr>
        <p:txBody>
          <a:bodyPr wrap="square" lIns="91443" tIns="45721" rIns="91443" bIns="4572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latin typeface="Arial"/>
                <a:ea typeface="汉仪大宋简"/>
                <a:sym typeface="Arial"/>
              </a:rPr>
              <a:t>Click here to add content, content to match the title. </a:t>
            </a:r>
            <a:endParaRPr lang="zh-CN" altLang="en-US" sz="1200" dirty="0">
              <a:latin typeface="Arial"/>
              <a:ea typeface="汉仪大宋简"/>
              <a:sym typeface="Arial"/>
            </a:endParaRPr>
          </a:p>
        </p:txBody>
      </p:sp>
      <p:sp>
        <p:nvSpPr>
          <p:cNvPr id="37" name="TextBox 184"/>
          <p:cNvSpPr txBox="1"/>
          <p:nvPr/>
        </p:nvSpPr>
        <p:spPr>
          <a:xfrm>
            <a:off x="8847653" y="4333194"/>
            <a:ext cx="1731251" cy="404663"/>
          </a:xfrm>
          <a:prstGeom prst="rect">
            <a:avLst/>
          </a:prstGeom>
          <a:noFill/>
        </p:spPr>
        <p:txBody>
          <a:bodyPr wrap="square" lIns="91443" tIns="0" rIns="91443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2000" dirty="0">
                <a:latin typeface="Arial"/>
                <a:ea typeface="汉仪大宋简"/>
                <a:cs typeface="华文黑体" pitchFamily="2" charset="-122"/>
                <a:sym typeface="Arial"/>
              </a:rPr>
              <a:t>Add title text</a:t>
            </a:r>
            <a:endParaRPr lang="zh-CN" altLang="en-US" sz="2000" dirty="0">
              <a:latin typeface="Arial"/>
              <a:ea typeface="汉仪大宋简"/>
              <a:cs typeface="华文黑体" pitchFamily="2" charset="-122"/>
              <a:sym typeface="Arial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3531678" y="2201287"/>
            <a:ext cx="1020458" cy="2832482"/>
            <a:chOff x="3549319" y="3017729"/>
            <a:chExt cx="1020324" cy="2832113"/>
          </a:xfrm>
        </p:grpSpPr>
        <p:grpSp>
          <p:nvGrpSpPr>
            <p:cNvPr id="39" name="组合 38"/>
            <p:cNvGrpSpPr/>
            <p:nvPr/>
          </p:nvGrpSpPr>
          <p:grpSpPr>
            <a:xfrm flipH="1" flipV="1">
              <a:off x="3549321" y="3246065"/>
              <a:ext cx="1020322" cy="129707"/>
              <a:chOff x="3407502" y="4686698"/>
              <a:chExt cx="1055154" cy="60148"/>
            </a:xfrm>
          </p:grpSpPr>
          <p:cxnSp>
            <p:nvCxnSpPr>
              <p:cNvPr id="50" name="直接连接符 49"/>
              <p:cNvCxnSpPr/>
              <p:nvPr/>
            </p:nvCxnSpPr>
            <p:spPr>
              <a:xfrm>
                <a:off x="3407502" y="4686698"/>
                <a:ext cx="140752" cy="60148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548256" y="4746846"/>
                <a:ext cx="914400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组合 39"/>
            <p:cNvGrpSpPr/>
            <p:nvPr/>
          </p:nvGrpSpPr>
          <p:grpSpPr>
            <a:xfrm>
              <a:off x="3549319" y="3017729"/>
              <a:ext cx="45720" cy="465639"/>
              <a:chOff x="3034140" y="2463978"/>
              <a:chExt cx="45720" cy="465639"/>
            </a:xfrm>
          </p:grpSpPr>
          <p:cxnSp>
            <p:nvCxnSpPr>
              <p:cNvPr id="48" name="直接连接符 47"/>
              <p:cNvCxnSpPr/>
              <p:nvPr/>
            </p:nvCxnSpPr>
            <p:spPr>
              <a:xfrm>
                <a:off x="3058867" y="2463978"/>
                <a:ext cx="0" cy="465639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椭圆 48"/>
              <p:cNvSpPr/>
              <p:nvPr/>
            </p:nvSpPr>
            <p:spPr>
              <a:xfrm>
                <a:off x="3034140" y="2666319"/>
                <a:ext cx="45720" cy="45720"/>
              </a:xfrm>
              <a:prstGeom prst="ellipse">
                <a:avLst/>
              </a:prstGeom>
              <a:solidFill>
                <a:srgbClr val="00A4A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Arial"/>
                  <a:ea typeface="汉仪大宋简"/>
                  <a:sym typeface="Arial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 flipV="1">
              <a:off x="3572178" y="5384202"/>
              <a:ext cx="994721" cy="465640"/>
              <a:chOff x="10968080" y="2834540"/>
              <a:chExt cx="1020324" cy="465639"/>
            </a:xfrm>
          </p:grpSpPr>
          <p:grpSp>
            <p:nvGrpSpPr>
              <p:cNvPr id="42" name="组合 41"/>
              <p:cNvGrpSpPr/>
              <p:nvPr/>
            </p:nvGrpSpPr>
            <p:grpSpPr>
              <a:xfrm flipH="1" flipV="1">
                <a:off x="10968082" y="3062876"/>
                <a:ext cx="1020322" cy="129707"/>
                <a:chOff x="3407502" y="4686698"/>
                <a:chExt cx="1055154" cy="60148"/>
              </a:xfrm>
            </p:grpSpPr>
            <p:cxnSp>
              <p:nvCxnSpPr>
                <p:cNvPr id="46" name="直接连接符 45"/>
                <p:cNvCxnSpPr/>
                <p:nvPr/>
              </p:nvCxnSpPr>
              <p:spPr>
                <a:xfrm>
                  <a:off x="3407502" y="4686698"/>
                  <a:ext cx="140752" cy="60148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/>
                <p:cNvCxnSpPr/>
                <p:nvPr/>
              </p:nvCxnSpPr>
              <p:spPr>
                <a:xfrm>
                  <a:off x="3548256" y="4746846"/>
                  <a:ext cx="9144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组合 42"/>
              <p:cNvGrpSpPr/>
              <p:nvPr/>
            </p:nvGrpSpPr>
            <p:grpSpPr>
              <a:xfrm>
                <a:off x="10968080" y="2834540"/>
                <a:ext cx="45720" cy="465639"/>
                <a:chOff x="3034140" y="2463978"/>
                <a:chExt cx="45720" cy="465639"/>
              </a:xfrm>
            </p:grpSpPr>
            <p:cxnSp>
              <p:nvCxnSpPr>
                <p:cNvPr id="44" name="直接连接符 43"/>
                <p:cNvCxnSpPr/>
                <p:nvPr/>
              </p:nvCxnSpPr>
              <p:spPr>
                <a:xfrm>
                  <a:off x="3058867" y="2463978"/>
                  <a:ext cx="0" cy="465639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椭圆 44"/>
                <p:cNvSpPr/>
                <p:nvPr/>
              </p:nvSpPr>
              <p:spPr>
                <a:xfrm>
                  <a:off x="3034140" y="2666319"/>
                  <a:ext cx="45720" cy="45720"/>
                </a:xfrm>
                <a:prstGeom prst="ellipse">
                  <a:avLst/>
                </a:prstGeom>
                <a:solidFill>
                  <a:srgbClr val="00CC66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tx1"/>
                    </a:solidFill>
                    <a:latin typeface="Arial"/>
                    <a:ea typeface="汉仪大宋简"/>
                    <a:sym typeface="Arial"/>
                  </a:endParaRPr>
                </a:p>
              </p:txBody>
            </p:sp>
          </p:grpSp>
        </p:grpSp>
      </p:grpSp>
      <p:grpSp>
        <p:nvGrpSpPr>
          <p:cNvPr id="52" name="组合 51"/>
          <p:cNvGrpSpPr/>
          <p:nvPr/>
        </p:nvGrpSpPr>
        <p:grpSpPr>
          <a:xfrm>
            <a:off x="1235327" y="1933101"/>
            <a:ext cx="2232541" cy="3364656"/>
            <a:chOff x="1253271" y="2749583"/>
            <a:chExt cx="2232250" cy="3364217"/>
          </a:xfrm>
        </p:grpSpPr>
        <p:sp>
          <p:nvSpPr>
            <p:cNvPr id="53" name="TextBox 200"/>
            <p:cNvSpPr txBox="1"/>
            <p:nvPr/>
          </p:nvSpPr>
          <p:spPr>
            <a:xfrm>
              <a:off x="1253273" y="3197136"/>
              <a:ext cx="2232248" cy="515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latin typeface="Arial"/>
                  <a:ea typeface="汉仪大宋简"/>
                  <a:sym typeface="Arial"/>
                </a:rPr>
                <a:t>Click here to add content, content to match the title. </a:t>
              </a:r>
              <a:endParaRPr lang="zh-CN" altLang="en-US" sz="1200" dirty="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54" name="TextBox 201"/>
            <p:cNvSpPr txBox="1"/>
            <p:nvPr/>
          </p:nvSpPr>
          <p:spPr>
            <a:xfrm>
              <a:off x="1575917" y="2749583"/>
              <a:ext cx="1909604" cy="404610"/>
            </a:xfrm>
            <a:prstGeom prst="rect">
              <a:avLst/>
            </a:prstGeom>
            <a:noFill/>
          </p:spPr>
          <p:txBody>
            <a:bodyPr wrap="square" tIns="0" bIns="0" rtlCol="0" anchor="t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2000" dirty="0">
                  <a:latin typeface="Arial"/>
                  <a:ea typeface="汉仪大宋简"/>
                  <a:cs typeface="华文黑体" pitchFamily="2" charset="-122"/>
                  <a:sym typeface="Arial"/>
                </a:rPr>
                <a:t>Add title text</a:t>
              </a:r>
              <a:endParaRPr lang="zh-CN" altLang="en-US" sz="2000" dirty="0">
                <a:latin typeface="Arial"/>
                <a:ea typeface="汉仪大宋简"/>
                <a:cs typeface="华文黑体" pitchFamily="2" charset="-122"/>
                <a:sym typeface="Arial"/>
              </a:endParaRPr>
            </a:p>
          </p:txBody>
        </p:sp>
        <p:sp>
          <p:nvSpPr>
            <p:cNvPr id="55" name="TextBox 202"/>
            <p:cNvSpPr txBox="1"/>
            <p:nvPr/>
          </p:nvSpPr>
          <p:spPr>
            <a:xfrm>
              <a:off x="1253273" y="5598661"/>
              <a:ext cx="2232248" cy="515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latin typeface="Arial"/>
                  <a:ea typeface="汉仪大宋简"/>
                  <a:sym typeface="Arial"/>
                </a:rPr>
                <a:t>Click here to add content, content to match the title. </a:t>
              </a:r>
              <a:endParaRPr lang="zh-CN" altLang="en-US" sz="1200" dirty="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56" name="TextBox 203"/>
            <p:cNvSpPr txBox="1"/>
            <p:nvPr/>
          </p:nvSpPr>
          <p:spPr>
            <a:xfrm>
              <a:off x="1253271" y="5151108"/>
              <a:ext cx="2232250" cy="404610"/>
            </a:xfrm>
            <a:prstGeom prst="rect">
              <a:avLst/>
            </a:prstGeom>
            <a:noFill/>
          </p:spPr>
          <p:txBody>
            <a:bodyPr wrap="square" tIns="0" bIns="0" rtlCol="0" anchor="t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2000" dirty="0">
                  <a:latin typeface="Arial"/>
                  <a:ea typeface="汉仪大宋简"/>
                  <a:cs typeface="华文黑体" pitchFamily="2" charset="-122"/>
                  <a:sym typeface="Arial"/>
                </a:rPr>
                <a:t>Add title text</a:t>
              </a:r>
              <a:endParaRPr lang="zh-CN" altLang="en-US" sz="2000" dirty="0">
                <a:latin typeface="Arial"/>
                <a:ea typeface="汉仪大宋简"/>
                <a:cs typeface="华文黑体" pitchFamily="2" charset="-122"/>
                <a:sym typeface="Arial"/>
              </a:endParaRPr>
            </a:p>
          </p:txBody>
        </p:sp>
      </p:grpSp>
      <p:sp>
        <p:nvSpPr>
          <p:cNvPr id="57" name="矩形 56"/>
          <p:cNvSpPr/>
          <p:nvPr/>
        </p:nvSpPr>
        <p:spPr>
          <a:xfrm>
            <a:off x="6052837" y="3419384"/>
            <a:ext cx="309657" cy="247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3" tIns="45721" rIns="91443" bIns="45721"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汉仪大宋简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20" grpId="0"/>
      <p:bldP spid="21" grpId="0"/>
      <p:bldP spid="36" grpId="0"/>
      <p:bldP spid="37" grpId="0"/>
      <p:bldP spid="5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875"/>
          <a:stretch>
            <a:fillRect/>
          </a:stretch>
        </p:blipFill>
        <p:spPr>
          <a:xfrm rot="2513353" flipH="1">
            <a:off x="8068826" y="1666748"/>
            <a:ext cx="3469735" cy="602336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513353" flipH="1">
            <a:off x="537698" y="85771"/>
            <a:ext cx="1922393" cy="3337220"/>
          </a:xfrm>
          <a:prstGeom prst="rect">
            <a:avLst/>
          </a:prstGeom>
        </p:spPr>
      </p:pic>
      <p:sp>
        <p:nvSpPr>
          <p:cNvPr id="2" name="13"/>
          <p:cNvSpPr/>
          <p:nvPr/>
        </p:nvSpPr>
        <p:spPr>
          <a:xfrm flipH="1">
            <a:off x="2423886" y="0"/>
            <a:ext cx="9768114" cy="4537276"/>
          </a:xfrm>
          <a:prstGeom prst="round1Rect">
            <a:avLst>
              <a:gd name="adj" fmla="val 0"/>
            </a:avLst>
          </a:prstGeom>
          <a:solidFill>
            <a:srgbClr val="74A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汉仪大宋简"/>
              <a:sym typeface="Arial"/>
            </a:endParaRPr>
          </a:p>
        </p:txBody>
      </p:sp>
      <p:sp>
        <p:nvSpPr>
          <p:cNvPr id="3" name="14"/>
          <p:cNvSpPr/>
          <p:nvPr/>
        </p:nvSpPr>
        <p:spPr>
          <a:xfrm flipV="1">
            <a:off x="0" y="3746500"/>
            <a:ext cx="5715000" cy="3111500"/>
          </a:xfrm>
          <a:prstGeom prst="round1Rect">
            <a:avLst>
              <a:gd name="adj" fmla="val 0"/>
            </a:avLst>
          </a:prstGeom>
          <a:solidFill>
            <a:srgbClr val="FFB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汉仪大宋简"/>
              <a:sym typeface="Arial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535575" y="1094278"/>
            <a:ext cx="9120851" cy="4669444"/>
            <a:chOff x="1019234" y="859715"/>
            <a:chExt cx="9768114" cy="5138570"/>
          </a:xfrm>
        </p:grpSpPr>
        <p:sp>
          <p:nvSpPr>
            <p:cNvPr id="6" name="15"/>
            <p:cNvSpPr/>
            <p:nvPr/>
          </p:nvSpPr>
          <p:spPr>
            <a:xfrm>
              <a:off x="1019234" y="859715"/>
              <a:ext cx="9768114" cy="513857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7" name="17"/>
            <p:cNvSpPr/>
            <p:nvPr/>
          </p:nvSpPr>
          <p:spPr>
            <a:xfrm>
              <a:off x="1184924" y="990600"/>
              <a:ext cx="9381476" cy="4876800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C55A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汉仪大宋简"/>
                <a:sym typeface="Arial"/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568"/>
          <a:stretch>
            <a:fillRect/>
          </a:stretch>
        </p:blipFill>
        <p:spPr>
          <a:xfrm rot="16200000" flipH="1">
            <a:off x="10488323" y="4697178"/>
            <a:ext cx="1117059" cy="194942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755938" y="1585733"/>
            <a:ext cx="8316202" cy="4053246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2423886" y="1403216"/>
            <a:ext cx="7507192" cy="4250242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汉仪大宋简"/>
              <a:sym typeface="Arial"/>
            </a:endParaRPr>
          </a:p>
        </p:txBody>
      </p:sp>
      <p:sp>
        <p:nvSpPr>
          <p:cNvPr id="22" name="图形"/>
          <p:cNvSpPr txBox="1"/>
          <p:nvPr/>
        </p:nvSpPr>
        <p:spPr>
          <a:xfrm flipH="1">
            <a:off x="2504123" y="3711076"/>
            <a:ext cx="7183755" cy="78534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汉仪大宋简"/>
                <a:cs typeface="字魂58号-创中黑" panose="00000500000000000000" charset="-122"/>
                <a:sym typeface="Arial"/>
              </a:rPr>
              <a:t>We provide professional-quality free PowerPoint templates to help you with your business presentations - freeppt7.com</a:t>
            </a:r>
          </a:p>
        </p:txBody>
      </p:sp>
      <p:sp>
        <p:nvSpPr>
          <p:cNvPr id="23" name="图形"/>
          <p:cNvSpPr txBox="1"/>
          <p:nvPr/>
        </p:nvSpPr>
        <p:spPr>
          <a:xfrm>
            <a:off x="2209165" y="2419782"/>
            <a:ext cx="77736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6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  <a:ea typeface="汉仪大宋简"/>
                <a:cs typeface="字魂59号-创粗黑" panose="00000500000000000000" pitchFamily="2" charset="-122"/>
                <a:sym typeface="Arial"/>
              </a:rPr>
              <a:t>THANKS </a:t>
            </a:r>
            <a:endParaRPr lang="en-US" altLang="zh-CN" sz="88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/>
              <a:ea typeface="汉仪大宋简"/>
              <a:cs typeface="字魂59号-创粗黑" panose="00000500000000000000" pitchFamily="2" charset="-122"/>
              <a:sym typeface="Arial"/>
            </a:endParaRPr>
          </a:p>
        </p:txBody>
      </p:sp>
      <p:sp>
        <p:nvSpPr>
          <p:cNvPr id="24" name="111"/>
          <p:cNvSpPr/>
          <p:nvPr/>
        </p:nvSpPr>
        <p:spPr>
          <a:xfrm>
            <a:off x="2413519" y="3604687"/>
            <a:ext cx="7364962" cy="45719"/>
          </a:xfrm>
          <a:prstGeom prst="rect">
            <a:avLst/>
          </a:prstGeom>
          <a:solidFill>
            <a:srgbClr val="74A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汉仪大宋简"/>
              <a:sym typeface="Arial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099620" y="4680593"/>
            <a:ext cx="3986470" cy="493395"/>
            <a:chOff x="718245" y="4425950"/>
            <a:chExt cx="3986470" cy="493395"/>
          </a:xfrm>
        </p:grpSpPr>
        <p:sp>
          <p:nvSpPr>
            <p:cNvPr id="25" name="图形"/>
            <p:cNvSpPr/>
            <p:nvPr/>
          </p:nvSpPr>
          <p:spPr>
            <a:xfrm>
              <a:off x="2860675" y="4425950"/>
              <a:ext cx="1844040" cy="493395"/>
            </a:xfrm>
            <a:prstGeom prst="roundRect">
              <a:avLst>
                <a:gd name="adj" fmla="val 48193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  <a:noAutofit/>
            </a:bodyPr>
            <a:lstStyle/>
            <a:p>
              <a:pPr algn="r" defTabSz="914400"/>
              <a:endParaRPr lang="zh-CN" altLang="en-US" sz="1400">
                <a:latin typeface="Arial"/>
                <a:ea typeface="汉仪大宋简"/>
                <a:cs typeface="字魂58号-创中黑" panose="00000500000000000000" charset="-122"/>
                <a:sym typeface="Arial"/>
              </a:endParaRPr>
            </a:p>
          </p:txBody>
        </p:sp>
        <p:sp>
          <p:nvSpPr>
            <p:cNvPr id="26" name="图形"/>
            <p:cNvSpPr/>
            <p:nvPr/>
          </p:nvSpPr>
          <p:spPr>
            <a:xfrm>
              <a:off x="724535" y="4425950"/>
              <a:ext cx="1844040" cy="493395"/>
            </a:xfrm>
            <a:prstGeom prst="roundRect">
              <a:avLst>
                <a:gd name="adj" fmla="val 48193"/>
              </a:avLst>
            </a:prstGeom>
            <a:solidFill>
              <a:srgbClr val="74A6A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zh-CN" altLang="en-US" sz="16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汉仪大宋简"/>
                <a:cs typeface="思源黑体 CN Medium" panose="020B0600000000000000" charset="-122"/>
                <a:sym typeface="Arial"/>
              </a:endParaRPr>
            </a:p>
          </p:txBody>
        </p:sp>
        <p:sp>
          <p:nvSpPr>
            <p:cNvPr id="27" name="图形"/>
            <p:cNvSpPr txBox="1"/>
            <p:nvPr/>
          </p:nvSpPr>
          <p:spPr>
            <a:xfrm>
              <a:off x="718245" y="4497070"/>
              <a:ext cx="1872500" cy="33855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6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汉仪大宋简"/>
                  <a:cs typeface="思源黑体 CN Medium" panose="020B0600000000000000" charset="-122"/>
                  <a:sym typeface="Arial"/>
                </a:rPr>
                <a:t>www.freeppt7.com</a:t>
              </a:r>
              <a:endParaRPr lang="zh-CN" altLang="en-US" sz="16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汉仪大宋简"/>
                <a:cs typeface="思源黑体 CN Medium" panose="020B0600000000000000" charset="-122"/>
                <a:sym typeface="Arial"/>
              </a:endParaRPr>
            </a:p>
          </p:txBody>
        </p:sp>
        <p:sp>
          <p:nvSpPr>
            <p:cNvPr id="28" name="图形"/>
            <p:cNvSpPr txBox="1"/>
            <p:nvPr/>
          </p:nvSpPr>
          <p:spPr>
            <a:xfrm>
              <a:off x="3124796" y="4504055"/>
              <a:ext cx="1315167" cy="33855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6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/>
                  <a:ea typeface="汉仪大宋简"/>
                  <a:cs typeface="思源黑体 CN Medium" panose="020B0600000000000000" charset="-122"/>
                  <a:sym typeface="Arial"/>
                </a:rPr>
                <a:t>Time</a:t>
              </a:r>
              <a:r>
                <a:rPr lang="zh-CN" altLang="en-US" sz="16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/>
                  <a:ea typeface="汉仪大宋简"/>
                  <a:cs typeface="思源黑体 CN Medium" panose="020B0600000000000000" charset="-122"/>
                  <a:sym typeface="Arial"/>
                </a:rPr>
                <a:t>：</a:t>
              </a:r>
              <a:r>
                <a:rPr lang="en-US" altLang="zh-CN" sz="16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/>
                  <a:ea typeface="汉仪大宋简"/>
                  <a:cs typeface="思源黑体 CN Medium" panose="020B0600000000000000" charset="-122"/>
                  <a:sym typeface="Arial"/>
                </a:rPr>
                <a:t>202X</a:t>
              </a:r>
              <a:endParaRPr lang="zh-CN" altLang="en-US" sz="1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汉仪大宋简"/>
                <a:cs typeface="思源黑体 CN Medium" panose="020B0600000000000000" charset="-122"/>
                <a:sym typeface="Arial"/>
              </a:endParaRPr>
            </a:p>
          </p:txBody>
        </p:sp>
      </p:grp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8E51F403-20E7-BC7A-D665-736CA0FEEF04}"/>
              </a:ext>
            </a:extLst>
          </p:cNvPr>
          <p:cNvSpPr/>
          <p:nvPr/>
        </p:nvSpPr>
        <p:spPr>
          <a:xfrm>
            <a:off x="9607819" y="32557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" name="Google Shape;2260;p61"/>
          <p:cNvSpPr txBox="1">
            <a:spLocks noGrp="1"/>
          </p:cNvSpPr>
          <p:nvPr>
            <p:ph type="title" idx="4294967295"/>
          </p:nvPr>
        </p:nvSpPr>
        <p:spPr>
          <a:xfrm>
            <a:off x="1315080" y="815900"/>
            <a:ext cx="9394825" cy="64293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-GB" dirty="0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Fonts &amp; </a:t>
            </a:r>
            <a:r>
              <a:rPr lang="en-GB" dirty="0" err="1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colors</a:t>
            </a:r>
            <a:r>
              <a:rPr lang="en-GB" dirty="0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used</a:t>
            </a:r>
            <a:endParaRPr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1" name="Google Shape;2261;p61"/>
          <p:cNvSpPr txBox="1">
            <a:spLocks noGrp="1"/>
          </p:cNvSpPr>
          <p:nvPr>
            <p:ph type="body" idx="4294967295"/>
          </p:nvPr>
        </p:nvSpPr>
        <p:spPr>
          <a:xfrm>
            <a:off x="1174587" y="1563538"/>
            <a:ext cx="9675812" cy="5873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buNone/>
            </a:pPr>
            <a:r>
              <a:rPr lang="en-GB" dirty="0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This presentation has been made using the following fonts:</a:t>
            </a:r>
            <a:endParaRPr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>
              <a:buNone/>
            </a:pPr>
            <a:endParaRPr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2" name="Google Shape;2262;p61"/>
          <p:cNvSpPr txBox="1">
            <a:spLocks noGrp="1"/>
          </p:cNvSpPr>
          <p:nvPr>
            <p:ph type="body" idx="4294967295"/>
          </p:nvPr>
        </p:nvSpPr>
        <p:spPr>
          <a:xfrm>
            <a:off x="1391279" y="2525872"/>
            <a:ext cx="9242425" cy="167322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ctr">
              <a:buNone/>
            </a:pPr>
            <a:r>
              <a:rPr lang="en-GB" sz="2000" b="1" dirty="0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Krona One</a:t>
            </a:r>
            <a:endParaRPr sz="2000" b="1"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 algn="ctr">
              <a:buNone/>
            </a:pPr>
            <a:r>
              <a:rPr lang="en-GB" sz="1800" dirty="0">
                <a:solidFill>
                  <a:srgbClr val="7030A0"/>
                </a:solidFill>
                <a:uFill>
                  <a:noFill/>
                </a:u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(https://fonts.google.com/specimen/Krona+One)</a:t>
            </a:r>
            <a:endParaRPr sz="1800"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 algn="ctr">
              <a:buNone/>
            </a:pPr>
            <a:endParaRPr sz="1065"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 algn="ctr">
              <a:buNone/>
            </a:pPr>
            <a:r>
              <a:rPr lang="en-GB" sz="2000" b="1" dirty="0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Ubuntu</a:t>
            </a:r>
            <a:endParaRPr sz="2000" b="1"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 algn="ctr">
              <a:buClr>
                <a:schemeClr val="dk1"/>
              </a:buClr>
              <a:buNone/>
            </a:pPr>
            <a:r>
              <a:rPr lang="en-GB" sz="1800" dirty="0">
                <a:solidFill>
                  <a:srgbClr val="7030A0"/>
                </a:solidFill>
                <a:uFill>
                  <a:noFill/>
                </a:u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(https://fonts.google.com/specimen/Ubuntu)</a:t>
            </a:r>
            <a:endParaRPr sz="1800"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3" name="Google Shape;2263;p61"/>
          <p:cNvSpPr/>
          <p:nvPr/>
        </p:nvSpPr>
        <p:spPr>
          <a:xfrm>
            <a:off x="8379440" y="4594436"/>
            <a:ext cx="1055200" cy="1005600"/>
          </a:xfrm>
          <a:prstGeom prst="roundRect">
            <a:avLst>
              <a:gd name="adj" fmla="val 16667"/>
            </a:avLst>
          </a:prstGeom>
          <a:solidFill>
            <a:srgbClr val="33657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4" name="Google Shape;2264;p61"/>
          <p:cNvSpPr/>
          <p:nvPr/>
        </p:nvSpPr>
        <p:spPr>
          <a:xfrm>
            <a:off x="9795199" y="4594436"/>
            <a:ext cx="1055200" cy="1005600"/>
          </a:xfrm>
          <a:prstGeom prst="roundRect">
            <a:avLst>
              <a:gd name="adj" fmla="val 16667"/>
            </a:avLst>
          </a:prstGeom>
          <a:solidFill>
            <a:srgbClr val="1F424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5" name="Google Shape;2265;p61"/>
          <p:cNvSpPr/>
          <p:nvPr/>
        </p:nvSpPr>
        <p:spPr>
          <a:xfrm>
            <a:off x="6963673" y="4594436"/>
            <a:ext cx="1055200" cy="1005600"/>
          </a:xfrm>
          <a:prstGeom prst="roundRect">
            <a:avLst>
              <a:gd name="adj" fmla="val 16667"/>
            </a:avLst>
          </a:prstGeom>
          <a:solidFill>
            <a:srgbClr val="00ABB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6" name="Google Shape;2266;p61"/>
          <p:cNvSpPr txBox="1"/>
          <p:nvPr/>
        </p:nvSpPr>
        <p:spPr>
          <a:xfrm>
            <a:off x="8379440" y="4803836"/>
            <a:ext cx="1055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#336574</a:t>
            </a:r>
            <a:endParaRPr kumimoji="0" sz="133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7" name="Google Shape;2267;p61"/>
          <p:cNvSpPr txBox="1"/>
          <p:nvPr/>
        </p:nvSpPr>
        <p:spPr>
          <a:xfrm>
            <a:off x="9795207" y="4803836"/>
            <a:ext cx="1055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#1f424c</a:t>
            </a:r>
            <a:endParaRPr kumimoji="0" sz="133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8" name="Google Shape;2268;p61"/>
          <p:cNvSpPr txBox="1"/>
          <p:nvPr/>
        </p:nvSpPr>
        <p:spPr>
          <a:xfrm>
            <a:off x="6963673" y="4803836"/>
            <a:ext cx="1055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#00abbf</a:t>
            </a:r>
            <a:endParaRPr kumimoji="0" sz="133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269" name="Google Shape;2269;p61"/>
          <p:cNvGrpSpPr/>
          <p:nvPr/>
        </p:nvGrpSpPr>
        <p:grpSpPr>
          <a:xfrm>
            <a:off x="1334323" y="4594436"/>
            <a:ext cx="5302500" cy="1005600"/>
            <a:chOff x="2052655" y="3498875"/>
            <a:chExt cx="3976875" cy="754200"/>
          </a:xfrm>
        </p:grpSpPr>
        <p:sp>
          <p:nvSpPr>
            <p:cNvPr id="2270" name="Google Shape;2270;p61"/>
            <p:cNvSpPr/>
            <p:nvPr/>
          </p:nvSpPr>
          <p:spPr>
            <a:xfrm>
              <a:off x="311448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CEB2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1" name="Google Shape;2271;p61"/>
            <p:cNvSpPr/>
            <p:nvPr/>
          </p:nvSpPr>
          <p:spPr>
            <a:xfrm>
              <a:off x="417630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E83D3D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2" name="Google Shape;2272;p61"/>
            <p:cNvSpPr/>
            <p:nvPr/>
          </p:nvSpPr>
          <p:spPr>
            <a:xfrm>
              <a:off x="523812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B2322E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3" name="Google Shape;2273;p61"/>
            <p:cNvSpPr/>
            <p:nvPr/>
          </p:nvSpPr>
          <p:spPr>
            <a:xfrm>
              <a:off x="2052655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F4D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4" name="Google Shape;2274;p61"/>
            <p:cNvSpPr txBox="1"/>
            <p:nvPr/>
          </p:nvSpPr>
          <p:spPr>
            <a:xfrm>
              <a:off x="3114480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rPr>
                <a:t>#ceb200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5" name="Google Shape;2275;p61"/>
            <p:cNvSpPr txBox="1"/>
            <p:nvPr/>
          </p:nvSpPr>
          <p:spPr>
            <a:xfrm>
              <a:off x="4176305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rPr>
                <a:t>#e83d3d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6" name="Google Shape;2276;p61"/>
            <p:cNvSpPr txBox="1"/>
            <p:nvPr/>
          </p:nvSpPr>
          <p:spPr>
            <a:xfrm>
              <a:off x="5238130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rPr>
                <a:t>#b2322e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7" name="Google Shape;2277;p61"/>
            <p:cNvSpPr txBox="1"/>
            <p:nvPr/>
          </p:nvSpPr>
          <p:spPr>
            <a:xfrm>
              <a:off x="2052655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rPr>
                <a:t>#f4d000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875"/>
          <a:stretch>
            <a:fillRect/>
          </a:stretch>
        </p:blipFill>
        <p:spPr>
          <a:xfrm rot="2513353" flipH="1">
            <a:off x="8068826" y="1666748"/>
            <a:ext cx="3469735" cy="602336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513353" flipH="1">
            <a:off x="537698" y="85771"/>
            <a:ext cx="1922393" cy="3337220"/>
          </a:xfrm>
          <a:prstGeom prst="rect">
            <a:avLst/>
          </a:prstGeom>
        </p:spPr>
      </p:pic>
      <p:sp>
        <p:nvSpPr>
          <p:cNvPr id="4" name="13"/>
          <p:cNvSpPr/>
          <p:nvPr/>
        </p:nvSpPr>
        <p:spPr>
          <a:xfrm flipH="1">
            <a:off x="2423886" y="0"/>
            <a:ext cx="9768114" cy="4537276"/>
          </a:xfrm>
          <a:prstGeom prst="round1Rect">
            <a:avLst>
              <a:gd name="adj" fmla="val 0"/>
            </a:avLst>
          </a:prstGeom>
          <a:solidFill>
            <a:srgbClr val="FFB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汉仪大宋简"/>
              <a:sym typeface="Arial"/>
            </a:endParaRPr>
          </a:p>
        </p:txBody>
      </p:sp>
      <p:sp>
        <p:nvSpPr>
          <p:cNvPr id="5" name="14"/>
          <p:cNvSpPr/>
          <p:nvPr/>
        </p:nvSpPr>
        <p:spPr>
          <a:xfrm flipV="1">
            <a:off x="0" y="3746500"/>
            <a:ext cx="5715000" cy="3111500"/>
          </a:xfrm>
          <a:prstGeom prst="round1Rect">
            <a:avLst>
              <a:gd name="adj" fmla="val 0"/>
            </a:avLst>
          </a:prstGeom>
          <a:solidFill>
            <a:srgbClr val="74A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汉仪大宋简"/>
              <a:sym typeface="Arial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535575" y="1094278"/>
            <a:ext cx="9120851" cy="4669444"/>
            <a:chOff x="1019234" y="859715"/>
            <a:chExt cx="9768114" cy="5138570"/>
          </a:xfrm>
        </p:grpSpPr>
        <p:sp>
          <p:nvSpPr>
            <p:cNvPr id="7" name="15"/>
            <p:cNvSpPr/>
            <p:nvPr/>
          </p:nvSpPr>
          <p:spPr>
            <a:xfrm>
              <a:off x="1019234" y="859715"/>
              <a:ext cx="9768114" cy="513857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8" name="17"/>
            <p:cNvSpPr/>
            <p:nvPr/>
          </p:nvSpPr>
          <p:spPr>
            <a:xfrm>
              <a:off x="1184924" y="990600"/>
              <a:ext cx="9381476" cy="4876800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C55A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汉仪大宋简"/>
                <a:sym typeface="Arial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568"/>
          <a:stretch>
            <a:fillRect/>
          </a:stretch>
        </p:blipFill>
        <p:spPr>
          <a:xfrm rot="16200000" flipH="1">
            <a:off x="10488323" y="4697178"/>
            <a:ext cx="1117059" cy="194942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183583" y="1905872"/>
            <a:ext cx="782483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>
                <a:solidFill>
                  <a:schemeClr val="bg1">
                    <a:lumMod val="95000"/>
                    <a:alpha val="58000"/>
                  </a:schemeClr>
                </a:solidFill>
                <a:latin typeface="Arial"/>
                <a:ea typeface="汉仪大宋简"/>
                <a:sym typeface="Arial"/>
              </a:rPr>
              <a:t>PART ONE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425950" y="2767915"/>
            <a:ext cx="4660265" cy="922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汉仪大宋简"/>
                <a:cs typeface="字魂创中黑" panose="00000500000000000000" charset="-122"/>
                <a:sym typeface="Arial"/>
              </a:rPr>
              <a:t>Add title text</a:t>
            </a:r>
            <a:endParaRPr lang="zh-CN" altLang="en-US" sz="5400" b="1" dirty="0">
              <a:solidFill>
                <a:srgbClr val="C78674"/>
              </a:solidFill>
              <a:latin typeface="Arial"/>
              <a:ea typeface="汉仪大宋简"/>
              <a:cs typeface="+mn-lt"/>
              <a:sym typeface="Arial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289199" y="2489150"/>
            <a:ext cx="2153154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3800" b="1" dirty="0">
                <a:solidFill>
                  <a:srgbClr val="74A6AB"/>
                </a:solidFill>
                <a:latin typeface="Arial"/>
                <a:ea typeface="汉仪大宋简"/>
                <a:cs typeface="+mn-lt"/>
                <a:sym typeface="Arial"/>
              </a:rPr>
              <a:t>01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425950" y="3662630"/>
            <a:ext cx="5487035" cy="613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Enter </a:t>
            </a:r>
            <a:r>
              <a:rPr lang="en-US"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core</a:t>
            </a:r>
            <a:r>
              <a:rPr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 text</a:t>
            </a:r>
            <a:r>
              <a:rPr lang="en-US"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. </a:t>
            </a:r>
            <a:r>
              <a:rPr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Enter </a:t>
            </a:r>
            <a:r>
              <a:rPr lang="en-US"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core</a:t>
            </a:r>
            <a:r>
              <a:rPr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content. </a:t>
            </a:r>
            <a:r>
              <a:rPr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Enter </a:t>
            </a:r>
            <a:r>
              <a:rPr lang="en-US"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the core</a:t>
            </a:r>
            <a:r>
              <a:rPr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 text</a:t>
            </a:r>
            <a:r>
              <a:rPr lang="en-US"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. </a:t>
            </a:r>
            <a:r>
              <a:rPr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Enter </a:t>
            </a:r>
            <a:r>
              <a:rPr lang="en-US"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the core</a:t>
            </a:r>
            <a:r>
              <a:rPr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content. </a:t>
            </a:r>
            <a:r>
              <a:rPr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Enter </a:t>
            </a:r>
            <a:r>
              <a:rPr lang="en-US"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core</a:t>
            </a:r>
            <a:r>
              <a:rPr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 text</a:t>
            </a:r>
            <a:r>
              <a:rPr lang="en-US"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. </a:t>
            </a:r>
            <a:r>
              <a:rPr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Enter </a:t>
            </a:r>
            <a:r>
              <a:rPr lang="en-US"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core</a:t>
            </a:r>
            <a:r>
              <a:rPr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 text</a:t>
            </a:r>
            <a:r>
              <a:rPr lang="en-US"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. </a:t>
            </a:r>
            <a:r>
              <a:rPr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Enter </a:t>
            </a:r>
            <a:r>
              <a:rPr lang="en-US"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core</a:t>
            </a:r>
            <a:r>
              <a:rPr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 text</a:t>
            </a:r>
            <a:r>
              <a:rPr lang="en-US"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. </a:t>
            </a:r>
            <a:endParaRPr lang="en-US" altLang="zh-CN" sz="1200" dirty="0">
              <a:solidFill>
                <a:schemeClr val="tx1">
                  <a:lumMod val="75000"/>
                  <a:lumOff val="25000"/>
                  <a:alpha val="78000"/>
                </a:schemeClr>
              </a:solidFill>
              <a:latin typeface="Arial"/>
              <a:ea typeface="汉仪大宋简"/>
              <a:cs typeface="思源宋体" panose="02020400000000000000" charset="-122"/>
              <a:sym typeface="Arial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35355" y="1742440"/>
            <a:ext cx="10476230" cy="3846195"/>
            <a:chOff x="1473" y="2744"/>
            <a:chExt cx="16498" cy="605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473" y="2744"/>
              <a:ext cx="6397" cy="6057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8325" y="3663"/>
              <a:ext cx="7387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汉仪大宋简"/>
                  <a:sym typeface="Arial"/>
                </a:rPr>
                <a:t>CORE CONTENTS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325" y="2744"/>
              <a:ext cx="664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>
                  <a:latin typeface="Arial"/>
                  <a:ea typeface="汉仪大宋简"/>
                  <a:sym typeface="Arial"/>
                </a:rPr>
                <a:t>ENTER THE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325" y="4582"/>
              <a:ext cx="9341" cy="1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汉仪大宋简"/>
                  <a:cs typeface="思源宋体" panose="02020400000000000000" charset="-122"/>
                  <a:sym typeface="Arial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8534" y="6536"/>
              <a:ext cx="4700" cy="1547"/>
              <a:chOff x="8534" y="6536"/>
              <a:chExt cx="4700" cy="1547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8534" y="6821"/>
                <a:ext cx="932" cy="932"/>
                <a:chOff x="8534" y="6761"/>
                <a:chExt cx="932" cy="932"/>
              </a:xfrm>
            </p:grpSpPr>
            <p:sp>
              <p:nvSpPr>
                <p:cNvPr id="17" name="Oval 2"/>
                <p:cNvSpPr>
                  <a:spLocks noChangeArrowheads="1"/>
                </p:cNvSpPr>
                <p:nvPr/>
              </p:nvSpPr>
              <p:spPr bwMode="auto">
                <a:xfrm>
                  <a:off x="8534" y="6761"/>
                  <a:ext cx="932" cy="932"/>
                </a:xfrm>
                <a:prstGeom prst="roundRect">
                  <a:avLst/>
                </a:prstGeom>
                <a:solidFill>
                  <a:srgbClr val="74A6AB"/>
                </a:solidFill>
                <a:ln>
                  <a:noFill/>
                </a:ln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ru-RU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A37E70"/>
                    </a:solidFill>
                    <a:effectLst/>
                    <a:uLnTx/>
                    <a:uFillTx/>
                    <a:latin typeface="Arial"/>
                    <a:ea typeface="汉仪大宋简"/>
                    <a:cs typeface="+mn-ea"/>
                    <a:sym typeface="Arial"/>
                  </a:endParaRPr>
                </a:p>
              </p:txBody>
            </p:sp>
            <p:sp>
              <p:nvSpPr>
                <p:cNvPr id="18" name="Freeform 103"/>
                <p:cNvSpPr>
                  <a:spLocks noChangeArrowheads="1"/>
                </p:cNvSpPr>
                <p:nvPr/>
              </p:nvSpPr>
              <p:spPr bwMode="auto">
                <a:xfrm>
                  <a:off x="8743" y="6951"/>
                  <a:ext cx="435" cy="555"/>
                </a:xfrm>
                <a:custGeom>
                  <a:avLst/>
                  <a:gdLst>
                    <a:gd name="T0" fmla="*/ 116 w 383"/>
                    <a:gd name="T1" fmla="*/ 62 h 488"/>
                    <a:gd name="T2" fmla="*/ 116 w 383"/>
                    <a:gd name="T3" fmla="*/ 62 h 488"/>
                    <a:gd name="T4" fmla="*/ 116 w 383"/>
                    <a:gd name="T5" fmla="*/ 355 h 488"/>
                    <a:gd name="T6" fmla="*/ 63 w 383"/>
                    <a:gd name="T7" fmla="*/ 364 h 488"/>
                    <a:gd name="T8" fmla="*/ 18 w 383"/>
                    <a:gd name="T9" fmla="*/ 443 h 488"/>
                    <a:gd name="T10" fmla="*/ 98 w 383"/>
                    <a:gd name="T11" fmla="*/ 470 h 488"/>
                    <a:gd name="T12" fmla="*/ 160 w 383"/>
                    <a:gd name="T13" fmla="*/ 399 h 488"/>
                    <a:gd name="T14" fmla="*/ 160 w 383"/>
                    <a:gd name="T15" fmla="*/ 160 h 488"/>
                    <a:gd name="T16" fmla="*/ 337 w 383"/>
                    <a:gd name="T17" fmla="*/ 115 h 488"/>
                    <a:gd name="T18" fmla="*/ 337 w 383"/>
                    <a:gd name="T19" fmla="*/ 311 h 488"/>
                    <a:gd name="T20" fmla="*/ 284 w 383"/>
                    <a:gd name="T21" fmla="*/ 311 h 488"/>
                    <a:gd name="T22" fmla="*/ 239 w 383"/>
                    <a:gd name="T23" fmla="*/ 399 h 488"/>
                    <a:gd name="T24" fmla="*/ 319 w 383"/>
                    <a:gd name="T25" fmla="*/ 425 h 488"/>
                    <a:gd name="T26" fmla="*/ 382 w 383"/>
                    <a:gd name="T27" fmla="*/ 355 h 488"/>
                    <a:gd name="T28" fmla="*/ 382 w 383"/>
                    <a:gd name="T29" fmla="*/ 0 h 488"/>
                    <a:gd name="T30" fmla="*/ 116 w 383"/>
                    <a:gd name="T31" fmla="*/ 62 h 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83" h="488">
                      <a:moveTo>
                        <a:pt x="116" y="62"/>
                      </a:moveTo>
                      <a:lnTo>
                        <a:pt x="116" y="62"/>
                      </a:lnTo>
                      <a:cubicBezTo>
                        <a:pt x="116" y="355"/>
                        <a:pt x="116" y="355"/>
                        <a:pt x="116" y="355"/>
                      </a:cubicBezTo>
                      <a:cubicBezTo>
                        <a:pt x="98" y="355"/>
                        <a:pt x="80" y="355"/>
                        <a:pt x="63" y="364"/>
                      </a:cubicBezTo>
                      <a:cubicBezTo>
                        <a:pt x="18" y="372"/>
                        <a:pt x="0" y="417"/>
                        <a:pt x="18" y="443"/>
                      </a:cubicBezTo>
                      <a:cubicBezTo>
                        <a:pt x="27" y="478"/>
                        <a:pt x="63" y="487"/>
                        <a:pt x="98" y="470"/>
                      </a:cubicBezTo>
                      <a:cubicBezTo>
                        <a:pt x="133" y="461"/>
                        <a:pt x="160" y="434"/>
                        <a:pt x="160" y="399"/>
                      </a:cubicBezTo>
                      <a:cubicBezTo>
                        <a:pt x="160" y="399"/>
                        <a:pt x="160" y="248"/>
                        <a:pt x="160" y="160"/>
                      </a:cubicBezTo>
                      <a:cubicBezTo>
                        <a:pt x="337" y="115"/>
                        <a:pt x="337" y="115"/>
                        <a:pt x="337" y="115"/>
                      </a:cubicBezTo>
                      <a:cubicBezTo>
                        <a:pt x="337" y="311"/>
                        <a:pt x="337" y="311"/>
                        <a:pt x="337" y="311"/>
                      </a:cubicBezTo>
                      <a:cubicBezTo>
                        <a:pt x="319" y="301"/>
                        <a:pt x="301" y="301"/>
                        <a:pt x="284" y="311"/>
                      </a:cubicBezTo>
                      <a:cubicBezTo>
                        <a:pt x="239" y="328"/>
                        <a:pt x="222" y="364"/>
                        <a:pt x="239" y="399"/>
                      </a:cubicBezTo>
                      <a:cubicBezTo>
                        <a:pt x="248" y="425"/>
                        <a:pt x="284" y="434"/>
                        <a:pt x="319" y="425"/>
                      </a:cubicBezTo>
                      <a:cubicBezTo>
                        <a:pt x="355" y="408"/>
                        <a:pt x="382" y="381"/>
                        <a:pt x="382" y="355"/>
                      </a:cubicBezTo>
                      <a:cubicBezTo>
                        <a:pt x="382" y="0"/>
                        <a:pt x="382" y="0"/>
                        <a:pt x="382" y="0"/>
                      </a:cubicBezTo>
                      <a:lnTo>
                        <a:pt x="116" y="62"/>
                      </a:lnTo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A37E70"/>
                    </a:solidFill>
                    <a:effectLst/>
                    <a:uLnTx/>
                    <a:uFillTx/>
                    <a:latin typeface="Arial"/>
                    <a:ea typeface="汉仪大宋简"/>
                    <a:cs typeface="+mn-ea"/>
                    <a:sym typeface="Arial"/>
                  </a:endParaRPr>
                </a:p>
              </p:txBody>
            </p:sp>
          </p:grpSp>
          <p:sp>
            <p:nvSpPr>
              <p:cNvPr id="15" name="文本框 14"/>
              <p:cNvSpPr txBox="1"/>
              <p:nvPr/>
            </p:nvSpPr>
            <p:spPr>
              <a:xfrm>
                <a:off x="9592" y="6536"/>
                <a:ext cx="2384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汉仪大宋简"/>
                    <a:sym typeface="Arial"/>
                  </a:rPr>
                  <a:t>EDIT TEXT</a:t>
                </a: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9592" y="7116"/>
                <a:ext cx="3642" cy="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汉仪大宋简"/>
                    <a:cs typeface="思源宋体" panose="02020400000000000000" charset="-122"/>
                    <a:sym typeface="Arial"/>
                  </a:rPr>
                  <a:t>Click here to add content, content to match the title. 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汉仪大宋简"/>
                  <a:cs typeface="思源宋体" panose="02020400000000000000" charset="-122"/>
                  <a:sym typeface="Arial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3271" y="6536"/>
              <a:ext cx="4700" cy="1547"/>
              <a:chOff x="8721" y="6536"/>
              <a:chExt cx="4700" cy="1547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8721" y="6821"/>
                <a:ext cx="932" cy="932"/>
                <a:chOff x="8721" y="6761"/>
                <a:chExt cx="932" cy="932"/>
              </a:xfrm>
            </p:grpSpPr>
            <p:sp>
              <p:nvSpPr>
                <p:cNvPr id="12" name="Oval 2"/>
                <p:cNvSpPr>
                  <a:spLocks noChangeArrowheads="1"/>
                </p:cNvSpPr>
                <p:nvPr/>
              </p:nvSpPr>
              <p:spPr bwMode="auto">
                <a:xfrm>
                  <a:off x="8721" y="6761"/>
                  <a:ext cx="932" cy="932"/>
                </a:xfrm>
                <a:prstGeom prst="roundRect">
                  <a:avLst/>
                </a:prstGeom>
                <a:solidFill>
                  <a:srgbClr val="74A6AB"/>
                </a:solidFill>
                <a:ln>
                  <a:noFill/>
                </a:ln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ru-RU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A37E70"/>
                    </a:solidFill>
                    <a:effectLst/>
                    <a:uLnTx/>
                    <a:uFillTx/>
                    <a:latin typeface="Arial"/>
                    <a:ea typeface="汉仪大宋简"/>
                    <a:cs typeface="+mn-ea"/>
                    <a:sym typeface="Arial"/>
                  </a:endParaRPr>
                </a:p>
              </p:txBody>
            </p:sp>
            <p:sp>
              <p:nvSpPr>
                <p:cNvPr id="13" name="Freeform 103"/>
                <p:cNvSpPr>
                  <a:spLocks noChangeArrowheads="1"/>
                </p:cNvSpPr>
                <p:nvPr/>
              </p:nvSpPr>
              <p:spPr bwMode="auto">
                <a:xfrm>
                  <a:off x="8930" y="6951"/>
                  <a:ext cx="435" cy="555"/>
                </a:xfrm>
                <a:custGeom>
                  <a:avLst/>
                  <a:gdLst>
                    <a:gd name="T0" fmla="*/ 116 w 383"/>
                    <a:gd name="T1" fmla="*/ 62 h 488"/>
                    <a:gd name="T2" fmla="*/ 116 w 383"/>
                    <a:gd name="T3" fmla="*/ 62 h 488"/>
                    <a:gd name="T4" fmla="*/ 116 w 383"/>
                    <a:gd name="T5" fmla="*/ 355 h 488"/>
                    <a:gd name="T6" fmla="*/ 63 w 383"/>
                    <a:gd name="T7" fmla="*/ 364 h 488"/>
                    <a:gd name="T8" fmla="*/ 18 w 383"/>
                    <a:gd name="T9" fmla="*/ 443 h 488"/>
                    <a:gd name="T10" fmla="*/ 98 w 383"/>
                    <a:gd name="T11" fmla="*/ 470 h 488"/>
                    <a:gd name="T12" fmla="*/ 160 w 383"/>
                    <a:gd name="T13" fmla="*/ 399 h 488"/>
                    <a:gd name="T14" fmla="*/ 160 w 383"/>
                    <a:gd name="T15" fmla="*/ 160 h 488"/>
                    <a:gd name="T16" fmla="*/ 337 w 383"/>
                    <a:gd name="T17" fmla="*/ 115 h 488"/>
                    <a:gd name="T18" fmla="*/ 337 w 383"/>
                    <a:gd name="T19" fmla="*/ 311 h 488"/>
                    <a:gd name="T20" fmla="*/ 284 w 383"/>
                    <a:gd name="T21" fmla="*/ 311 h 488"/>
                    <a:gd name="T22" fmla="*/ 239 w 383"/>
                    <a:gd name="T23" fmla="*/ 399 h 488"/>
                    <a:gd name="T24" fmla="*/ 319 w 383"/>
                    <a:gd name="T25" fmla="*/ 425 h 488"/>
                    <a:gd name="T26" fmla="*/ 382 w 383"/>
                    <a:gd name="T27" fmla="*/ 355 h 488"/>
                    <a:gd name="T28" fmla="*/ 382 w 383"/>
                    <a:gd name="T29" fmla="*/ 0 h 488"/>
                    <a:gd name="T30" fmla="*/ 116 w 383"/>
                    <a:gd name="T31" fmla="*/ 62 h 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83" h="488">
                      <a:moveTo>
                        <a:pt x="116" y="62"/>
                      </a:moveTo>
                      <a:lnTo>
                        <a:pt x="116" y="62"/>
                      </a:lnTo>
                      <a:cubicBezTo>
                        <a:pt x="116" y="355"/>
                        <a:pt x="116" y="355"/>
                        <a:pt x="116" y="355"/>
                      </a:cubicBezTo>
                      <a:cubicBezTo>
                        <a:pt x="98" y="355"/>
                        <a:pt x="80" y="355"/>
                        <a:pt x="63" y="364"/>
                      </a:cubicBezTo>
                      <a:cubicBezTo>
                        <a:pt x="18" y="372"/>
                        <a:pt x="0" y="417"/>
                        <a:pt x="18" y="443"/>
                      </a:cubicBezTo>
                      <a:cubicBezTo>
                        <a:pt x="27" y="478"/>
                        <a:pt x="63" y="487"/>
                        <a:pt x="98" y="470"/>
                      </a:cubicBezTo>
                      <a:cubicBezTo>
                        <a:pt x="133" y="461"/>
                        <a:pt x="160" y="434"/>
                        <a:pt x="160" y="399"/>
                      </a:cubicBezTo>
                      <a:cubicBezTo>
                        <a:pt x="160" y="399"/>
                        <a:pt x="160" y="248"/>
                        <a:pt x="160" y="160"/>
                      </a:cubicBezTo>
                      <a:cubicBezTo>
                        <a:pt x="337" y="115"/>
                        <a:pt x="337" y="115"/>
                        <a:pt x="337" y="115"/>
                      </a:cubicBezTo>
                      <a:cubicBezTo>
                        <a:pt x="337" y="311"/>
                        <a:pt x="337" y="311"/>
                        <a:pt x="337" y="311"/>
                      </a:cubicBezTo>
                      <a:cubicBezTo>
                        <a:pt x="319" y="301"/>
                        <a:pt x="301" y="301"/>
                        <a:pt x="284" y="311"/>
                      </a:cubicBezTo>
                      <a:cubicBezTo>
                        <a:pt x="239" y="328"/>
                        <a:pt x="222" y="364"/>
                        <a:pt x="239" y="399"/>
                      </a:cubicBezTo>
                      <a:cubicBezTo>
                        <a:pt x="248" y="425"/>
                        <a:pt x="284" y="434"/>
                        <a:pt x="319" y="425"/>
                      </a:cubicBezTo>
                      <a:cubicBezTo>
                        <a:pt x="355" y="408"/>
                        <a:pt x="382" y="381"/>
                        <a:pt x="382" y="355"/>
                      </a:cubicBezTo>
                      <a:cubicBezTo>
                        <a:pt x="382" y="0"/>
                        <a:pt x="382" y="0"/>
                        <a:pt x="382" y="0"/>
                      </a:cubicBezTo>
                      <a:lnTo>
                        <a:pt x="116" y="62"/>
                      </a:lnTo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A37E70"/>
                    </a:solidFill>
                    <a:effectLst/>
                    <a:uLnTx/>
                    <a:uFillTx/>
                    <a:latin typeface="Arial"/>
                    <a:ea typeface="汉仪大宋简"/>
                    <a:cs typeface="+mn-ea"/>
                    <a:sym typeface="Arial"/>
                  </a:endParaRPr>
                </a:p>
              </p:txBody>
            </p:sp>
          </p:grpSp>
          <p:sp>
            <p:nvSpPr>
              <p:cNvPr id="10" name="文本框 9"/>
              <p:cNvSpPr txBox="1"/>
              <p:nvPr/>
            </p:nvSpPr>
            <p:spPr>
              <a:xfrm>
                <a:off x="9779" y="6536"/>
                <a:ext cx="2384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汉仪大宋简"/>
                    <a:sym typeface="Arial"/>
                  </a:rPr>
                  <a:t>EDIT TEXT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9779" y="7116"/>
                <a:ext cx="3642" cy="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汉仪大宋简"/>
                    <a:cs typeface="思源宋体" panose="02020400000000000000" charset="-122"/>
                    <a:sym typeface="Arial"/>
                  </a:rPr>
                  <a:t>Click here to add content, content to match the title. 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汉仪大宋简"/>
                  <a:cs typeface="思源宋体" panose="02020400000000000000" charset="-122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86405" y="1959405"/>
            <a:ext cx="4253995" cy="1001686"/>
            <a:chOff x="1140965" y="2177845"/>
            <a:chExt cx="4253995" cy="1001686"/>
          </a:xfrm>
        </p:grpSpPr>
        <p:sp>
          <p:nvSpPr>
            <p:cNvPr id="3" name="Oval 5"/>
            <p:cNvSpPr>
              <a:spLocks noChangeArrowheads="1"/>
            </p:cNvSpPr>
            <p:nvPr/>
          </p:nvSpPr>
          <p:spPr bwMode="auto">
            <a:xfrm rot="2700000">
              <a:off x="1139945" y="2182455"/>
              <a:ext cx="998096" cy="996056"/>
            </a:xfrm>
            <a:prstGeom prst="rect">
              <a:avLst/>
            </a:prstGeom>
            <a:solidFill>
              <a:srgbClr val="74A6AB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defTabSz="121729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121729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121729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121729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121729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en-US" sz="3100" dirty="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4" name="Freeform 7"/>
            <p:cNvSpPr>
              <a:spLocks noEditPoints="1"/>
            </p:cNvSpPr>
            <p:nvPr/>
          </p:nvSpPr>
          <p:spPr bwMode="auto">
            <a:xfrm>
              <a:off x="1385620" y="2384658"/>
              <a:ext cx="521958" cy="520890"/>
            </a:xfrm>
            <a:custGeom>
              <a:avLst/>
              <a:gdLst>
                <a:gd name="T0" fmla="*/ 347 w 376"/>
                <a:gd name="T1" fmla="*/ 284 h 376"/>
                <a:gd name="T2" fmla="*/ 347 w 376"/>
                <a:gd name="T3" fmla="*/ 238 h 376"/>
                <a:gd name="T4" fmla="*/ 278 w 376"/>
                <a:gd name="T5" fmla="*/ 169 h 376"/>
                <a:gd name="T6" fmla="*/ 238 w 376"/>
                <a:gd name="T7" fmla="*/ 169 h 376"/>
                <a:gd name="T8" fmla="*/ 207 w 376"/>
                <a:gd name="T9" fmla="*/ 148 h 376"/>
                <a:gd name="T10" fmla="*/ 207 w 376"/>
                <a:gd name="T11" fmla="*/ 92 h 376"/>
                <a:gd name="T12" fmla="*/ 236 w 376"/>
                <a:gd name="T13" fmla="*/ 48 h 376"/>
                <a:gd name="T14" fmla="*/ 188 w 376"/>
                <a:gd name="T15" fmla="*/ 0 h 376"/>
                <a:gd name="T16" fmla="*/ 140 w 376"/>
                <a:gd name="T17" fmla="*/ 48 h 376"/>
                <a:gd name="T18" fmla="*/ 169 w 376"/>
                <a:gd name="T19" fmla="*/ 92 h 376"/>
                <a:gd name="T20" fmla="*/ 169 w 376"/>
                <a:gd name="T21" fmla="*/ 148 h 376"/>
                <a:gd name="T22" fmla="*/ 138 w 376"/>
                <a:gd name="T23" fmla="*/ 169 h 376"/>
                <a:gd name="T24" fmla="*/ 98 w 376"/>
                <a:gd name="T25" fmla="*/ 169 h 376"/>
                <a:gd name="T26" fmla="*/ 29 w 376"/>
                <a:gd name="T27" fmla="*/ 238 h 376"/>
                <a:gd name="T28" fmla="*/ 29 w 376"/>
                <a:gd name="T29" fmla="*/ 284 h 376"/>
                <a:gd name="T30" fmla="*/ 0 w 376"/>
                <a:gd name="T31" fmla="*/ 328 h 376"/>
                <a:gd name="T32" fmla="*/ 48 w 376"/>
                <a:gd name="T33" fmla="*/ 376 h 376"/>
                <a:gd name="T34" fmla="*/ 96 w 376"/>
                <a:gd name="T35" fmla="*/ 328 h 376"/>
                <a:gd name="T36" fmla="*/ 67 w 376"/>
                <a:gd name="T37" fmla="*/ 284 h 376"/>
                <a:gd name="T38" fmla="*/ 67 w 376"/>
                <a:gd name="T39" fmla="*/ 238 h 376"/>
                <a:gd name="T40" fmla="*/ 98 w 376"/>
                <a:gd name="T41" fmla="*/ 207 h 376"/>
                <a:gd name="T42" fmla="*/ 138 w 376"/>
                <a:gd name="T43" fmla="*/ 207 h 376"/>
                <a:gd name="T44" fmla="*/ 169 w 376"/>
                <a:gd name="T45" fmla="*/ 202 h 376"/>
                <a:gd name="T46" fmla="*/ 169 w 376"/>
                <a:gd name="T47" fmla="*/ 284 h 376"/>
                <a:gd name="T48" fmla="*/ 140 w 376"/>
                <a:gd name="T49" fmla="*/ 328 h 376"/>
                <a:gd name="T50" fmla="*/ 188 w 376"/>
                <a:gd name="T51" fmla="*/ 376 h 376"/>
                <a:gd name="T52" fmla="*/ 236 w 376"/>
                <a:gd name="T53" fmla="*/ 328 h 376"/>
                <a:gd name="T54" fmla="*/ 207 w 376"/>
                <a:gd name="T55" fmla="*/ 284 h 376"/>
                <a:gd name="T56" fmla="*/ 207 w 376"/>
                <a:gd name="T57" fmla="*/ 202 h 376"/>
                <a:gd name="T58" fmla="*/ 238 w 376"/>
                <a:gd name="T59" fmla="*/ 207 h 376"/>
                <a:gd name="T60" fmla="*/ 278 w 376"/>
                <a:gd name="T61" fmla="*/ 207 h 376"/>
                <a:gd name="T62" fmla="*/ 309 w 376"/>
                <a:gd name="T63" fmla="*/ 238 h 376"/>
                <a:gd name="T64" fmla="*/ 309 w 376"/>
                <a:gd name="T65" fmla="*/ 284 h 376"/>
                <a:gd name="T66" fmla="*/ 280 w 376"/>
                <a:gd name="T67" fmla="*/ 328 h 376"/>
                <a:gd name="T68" fmla="*/ 328 w 376"/>
                <a:gd name="T69" fmla="*/ 376 h 376"/>
                <a:gd name="T70" fmla="*/ 376 w 376"/>
                <a:gd name="T71" fmla="*/ 328 h 376"/>
                <a:gd name="T72" fmla="*/ 347 w 376"/>
                <a:gd name="T73" fmla="*/ 284 h 376"/>
                <a:gd name="T74" fmla="*/ 75 w 376"/>
                <a:gd name="T75" fmla="*/ 328 h 376"/>
                <a:gd name="T76" fmla="*/ 48 w 376"/>
                <a:gd name="T77" fmla="*/ 356 h 376"/>
                <a:gd name="T78" fmla="*/ 20 w 376"/>
                <a:gd name="T79" fmla="*/ 328 h 376"/>
                <a:gd name="T80" fmla="*/ 48 w 376"/>
                <a:gd name="T81" fmla="*/ 300 h 376"/>
                <a:gd name="T82" fmla="*/ 75 w 376"/>
                <a:gd name="T83" fmla="*/ 328 h 376"/>
                <a:gd name="T84" fmla="*/ 160 w 376"/>
                <a:gd name="T85" fmla="*/ 48 h 376"/>
                <a:gd name="T86" fmla="*/ 188 w 376"/>
                <a:gd name="T87" fmla="*/ 20 h 376"/>
                <a:gd name="T88" fmla="*/ 215 w 376"/>
                <a:gd name="T89" fmla="*/ 48 h 376"/>
                <a:gd name="T90" fmla="*/ 188 w 376"/>
                <a:gd name="T91" fmla="*/ 76 h 376"/>
                <a:gd name="T92" fmla="*/ 160 w 376"/>
                <a:gd name="T93" fmla="*/ 48 h 376"/>
                <a:gd name="T94" fmla="*/ 215 w 376"/>
                <a:gd name="T95" fmla="*/ 328 h 376"/>
                <a:gd name="T96" fmla="*/ 188 w 376"/>
                <a:gd name="T97" fmla="*/ 356 h 376"/>
                <a:gd name="T98" fmla="*/ 160 w 376"/>
                <a:gd name="T99" fmla="*/ 328 h 376"/>
                <a:gd name="T100" fmla="*/ 188 w 376"/>
                <a:gd name="T101" fmla="*/ 300 h 376"/>
                <a:gd name="T102" fmla="*/ 215 w 376"/>
                <a:gd name="T103" fmla="*/ 328 h 376"/>
                <a:gd name="T104" fmla="*/ 328 w 376"/>
                <a:gd name="T105" fmla="*/ 356 h 376"/>
                <a:gd name="T106" fmla="*/ 300 w 376"/>
                <a:gd name="T107" fmla="*/ 328 h 376"/>
                <a:gd name="T108" fmla="*/ 328 w 376"/>
                <a:gd name="T109" fmla="*/ 300 h 376"/>
                <a:gd name="T110" fmla="*/ 355 w 376"/>
                <a:gd name="T111" fmla="*/ 328 h 376"/>
                <a:gd name="T112" fmla="*/ 328 w 376"/>
                <a:gd name="T113" fmla="*/ 35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6" h="376">
                  <a:moveTo>
                    <a:pt x="347" y="284"/>
                  </a:moveTo>
                  <a:cubicBezTo>
                    <a:pt x="347" y="238"/>
                    <a:pt x="347" y="238"/>
                    <a:pt x="347" y="238"/>
                  </a:cubicBezTo>
                  <a:cubicBezTo>
                    <a:pt x="347" y="210"/>
                    <a:pt x="328" y="169"/>
                    <a:pt x="278" y="169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10" y="169"/>
                    <a:pt x="207" y="155"/>
                    <a:pt x="207" y="148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24" y="85"/>
                    <a:pt x="236" y="68"/>
                    <a:pt x="236" y="48"/>
                  </a:cubicBezTo>
                  <a:cubicBezTo>
                    <a:pt x="236" y="21"/>
                    <a:pt x="214" y="0"/>
                    <a:pt x="188" y="0"/>
                  </a:cubicBezTo>
                  <a:cubicBezTo>
                    <a:pt x="161" y="0"/>
                    <a:pt x="140" y="21"/>
                    <a:pt x="140" y="48"/>
                  </a:cubicBezTo>
                  <a:cubicBezTo>
                    <a:pt x="140" y="68"/>
                    <a:pt x="152" y="85"/>
                    <a:pt x="169" y="92"/>
                  </a:cubicBezTo>
                  <a:cubicBezTo>
                    <a:pt x="169" y="148"/>
                    <a:pt x="169" y="148"/>
                    <a:pt x="169" y="148"/>
                  </a:cubicBezTo>
                  <a:cubicBezTo>
                    <a:pt x="169" y="153"/>
                    <a:pt x="167" y="169"/>
                    <a:pt x="138" y="169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47" y="169"/>
                    <a:pt x="29" y="210"/>
                    <a:pt x="29" y="238"/>
                  </a:cubicBezTo>
                  <a:cubicBezTo>
                    <a:pt x="29" y="284"/>
                    <a:pt x="29" y="284"/>
                    <a:pt x="29" y="284"/>
                  </a:cubicBezTo>
                  <a:cubicBezTo>
                    <a:pt x="12" y="291"/>
                    <a:pt x="0" y="308"/>
                    <a:pt x="0" y="328"/>
                  </a:cubicBezTo>
                  <a:cubicBezTo>
                    <a:pt x="0" y="354"/>
                    <a:pt x="21" y="376"/>
                    <a:pt x="48" y="376"/>
                  </a:cubicBezTo>
                  <a:cubicBezTo>
                    <a:pt x="74" y="376"/>
                    <a:pt x="96" y="354"/>
                    <a:pt x="96" y="328"/>
                  </a:cubicBezTo>
                  <a:cubicBezTo>
                    <a:pt x="96" y="308"/>
                    <a:pt x="84" y="291"/>
                    <a:pt x="67" y="284"/>
                  </a:cubicBezTo>
                  <a:cubicBezTo>
                    <a:pt x="67" y="238"/>
                    <a:pt x="67" y="238"/>
                    <a:pt x="67" y="238"/>
                  </a:cubicBezTo>
                  <a:cubicBezTo>
                    <a:pt x="67" y="233"/>
                    <a:pt x="68" y="207"/>
                    <a:pt x="98" y="207"/>
                  </a:cubicBezTo>
                  <a:cubicBezTo>
                    <a:pt x="138" y="207"/>
                    <a:pt x="138" y="207"/>
                    <a:pt x="138" y="207"/>
                  </a:cubicBezTo>
                  <a:cubicBezTo>
                    <a:pt x="150" y="207"/>
                    <a:pt x="160" y="205"/>
                    <a:pt x="169" y="202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52" y="291"/>
                    <a:pt x="140" y="308"/>
                    <a:pt x="140" y="328"/>
                  </a:cubicBezTo>
                  <a:cubicBezTo>
                    <a:pt x="140" y="354"/>
                    <a:pt x="161" y="376"/>
                    <a:pt x="188" y="376"/>
                  </a:cubicBezTo>
                  <a:cubicBezTo>
                    <a:pt x="214" y="376"/>
                    <a:pt x="236" y="354"/>
                    <a:pt x="236" y="328"/>
                  </a:cubicBezTo>
                  <a:cubicBezTo>
                    <a:pt x="236" y="308"/>
                    <a:pt x="224" y="291"/>
                    <a:pt x="207" y="284"/>
                  </a:cubicBezTo>
                  <a:cubicBezTo>
                    <a:pt x="207" y="202"/>
                    <a:pt x="207" y="202"/>
                    <a:pt x="207" y="202"/>
                  </a:cubicBezTo>
                  <a:cubicBezTo>
                    <a:pt x="215" y="205"/>
                    <a:pt x="226" y="207"/>
                    <a:pt x="238" y="207"/>
                  </a:cubicBezTo>
                  <a:cubicBezTo>
                    <a:pt x="278" y="207"/>
                    <a:pt x="278" y="207"/>
                    <a:pt x="278" y="207"/>
                  </a:cubicBezTo>
                  <a:cubicBezTo>
                    <a:pt x="306" y="207"/>
                    <a:pt x="309" y="231"/>
                    <a:pt x="309" y="238"/>
                  </a:cubicBezTo>
                  <a:cubicBezTo>
                    <a:pt x="309" y="284"/>
                    <a:pt x="309" y="284"/>
                    <a:pt x="309" y="284"/>
                  </a:cubicBezTo>
                  <a:cubicBezTo>
                    <a:pt x="292" y="291"/>
                    <a:pt x="280" y="308"/>
                    <a:pt x="280" y="328"/>
                  </a:cubicBezTo>
                  <a:cubicBezTo>
                    <a:pt x="280" y="354"/>
                    <a:pt x="301" y="376"/>
                    <a:pt x="328" y="376"/>
                  </a:cubicBezTo>
                  <a:cubicBezTo>
                    <a:pt x="354" y="376"/>
                    <a:pt x="376" y="354"/>
                    <a:pt x="376" y="328"/>
                  </a:cubicBezTo>
                  <a:cubicBezTo>
                    <a:pt x="376" y="308"/>
                    <a:pt x="364" y="291"/>
                    <a:pt x="347" y="284"/>
                  </a:cubicBezTo>
                  <a:close/>
                  <a:moveTo>
                    <a:pt x="75" y="328"/>
                  </a:moveTo>
                  <a:cubicBezTo>
                    <a:pt x="75" y="343"/>
                    <a:pt x="63" y="356"/>
                    <a:pt x="48" y="356"/>
                  </a:cubicBezTo>
                  <a:cubicBezTo>
                    <a:pt x="32" y="356"/>
                    <a:pt x="20" y="343"/>
                    <a:pt x="20" y="328"/>
                  </a:cubicBezTo>
                  <a:cubicBezTo>
                    <a:pt x="20" y="313"/>
                    <a:pt x="32" y="300"/>
                    <a:pt x="48" y="300"/>
                  </a:cubicBezTo>
                  <a:cubicBezTo>
                    <a:pt x="63" y="300"/>
                    <a:pt x="75" y="313"/>
                    <a:pt x="75" y="328"/>
                  </a:cubicBezTo>
                  <a:close/>
                  <a:moveTo>
                    <a:pt x="160" y="48"/>
                  </a:moveTo>
                  <a:cubicBezTo>
                    <a:pt x="160" y="33"/>
                    <a:pt x="172" y="20"/>
                    <a:pt x="188" y="20"/>
                  </a:cubicBezTo>
                  <a:cubicBezTo>
                    <a:pt x="203" y="20"/>
                    <a:pt x="215" y="33"/>
                    <a:pt x="215" y="48"/>
                  </a:cubicBezTo>
                  <a:cubicBezTo>
                    <a:pt x="215" y="63"/>
                    <a:pt x="203" y="76"/>
                    <a:pt x="188" y="76"/>
                  </a:cubicBezTo>
                  <a:cubicBezTo>
                    <a:pt x="172" y="76"/>
                    <a:pt x="160" y="63"/>
                    <a:pt x="160" y="48"/>
                  </a:cubicBezTo>
                  <a:close/>
                  <a:moveTo>
                    <a:pt x="215" y="328"/>
                  </a:moveTo>
                  <a:cubicBezTo>
                    <a:pt x="215" y="343"/>
                    <a:pt x="203" y="356"/>
                    <a:pt x="188" y="356"/>
                  </a:cubicBezTo>
                  <a:cubicBezTo>
                    <a:pt x="172" y="356"/>
                    <a:pt x="160" y="343"/>
                    <a:pt x="160" y="328"/>
                  </a:cubicBezTo>
                  <a:cubicBezTo>
                    <a:pt x="160" y="313"/>
                    <a:pt x="172" y="300"/>
                    <a:pt x="188" y="300"/>
                  </a:cubicBezTo>
                  <a:cubicBezTo>
                    <a:pt x="203" y="300"/>
                    <a:pt x="215" y="313"/>
                    <a:pt x="215" y="328"/>
                  </a:cubicBezTo>
                  <a:close/>
                  <a:moveTo>
                    <a:pt x="328" y="356"/>
                  </a:moveTo>
                  <a:cubicBezTo>
                    <a:pt x="312" y="356"/>
                    <a:pt x="300" y="343"/>
                    <a:pt x="300" y="328"/>
                  </a:cubicBezTo>
                  <a:cubicBezTo>
                    <a:pt x="300" y="313"/>
                    <a:pt x="312" y="300"/>
                    <a:pt x="328" y="300"/>
                  </a:cubicBezTo>
                  <a:cubicBezTo>
                    <a:pt x="343" y="300"/>
                    <a:pt x="355" y="313"/>
                    <a:pt x="355" y="328"/>
                  </a:cubicBezTo>
                  <a:cubicBezTo>
                    <a:pt x="355" y="343"/>
                    <a:pt x="343" y="356"/>
                    <a:pt x="328" y="356"/>
                  </a:cubicBezTo>
                  <a:close/>
                </a:path>
              </a:pathLst>
            </a:custGeom>
            <a:solidFill>
              <a:srgbClr val="F8F8F9"/>
            </a:solidFill>
            <a:ln>
              <a:noFill/>
            </a:ln>
          </p:spPr>
          <p:txBody>
            <a:bodyPr lIns="121682" tIns="60841" rIns="121682" bIns="60841"/>
            <a:lstStyle/>
            <a:p>
              <a:endParaRPr lang="zh-CN" altLang="en-US" dirty="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5" name="TextBox 76"/>
            <p:cNvSpPr txBox="1"/>
            <p:nvPr/>
          </p:nvSpPr>
          <p:spPr>
            <a:xfrm>
              <a:off x="2537981" y="2177845"/>
              <a:ext cx="17336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Arial"/>
                  <a:ea typeface="汉仪大宋简"/>
                  <a:sym typeface="Arial"/>
                </a:rPr>
                <a:t>Add title text</a:t>
              </a:r>
              <a:endParaRPr lang="zh-CN" altLang="en-US" sz="2000" dirty="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537981" y="2516399"/>
              <a:ext cx="2856979" cy="61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1200" dirty="0">
                  <a:latin typeface="Arial"/>
                  <a:ea typeface="汉仪大宋简"/>
                  <a:sym typeface="Arial"/>
                </a:rPr>
                <a:t>Click here to add text content, such as keywords, some brief introductions, etc.</a:t>
              </a:r>
              <a:endParaRPr lang="zh-CN" altLang="en-US" sz="1200" dirty="0">
                <a:latin typeface="Arial"/>
                <a:ea typeface="汉仪大宋简"/>
                <a:sym typeface="Arial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772773" y="1959404"/>
            <a:ext cx="4291467" cy="998097"/>
            <a:chOff x="6427333" y="2177844"/>
            <a:chExt cx="4291467" cy="998097"/>
          </a:xfrm>
        </p:grpSpPr>
        <p:sp>
          <p:nvSpPr>
            <p:cNvPr id="8" name="Oval 26"/>
            <p:cNvSpPr>
              <a:spLocks noChangeArrowheads="1"/>
            </p:cNvSpPr>
            <p:nvPr/>
          </p:nvSpPr>
          <p:spPr bwMode="auto">
            <a:xfrm rot="2700000">
              <a:off x="6427332" y="2177845"/>
              <a:ext cx="998097" cy="998096"/>
            </a:xfrm>
            <a:prstGeom prst="rect">
              <a:avLst/>
            </a:prstGeom>
            <a:solidFill>
              <a:srgbClr val="FFBEAD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defTabSz="121729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121729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121729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121729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121729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en-US" sz="3100" dirty="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6601474" y="2377739"/>
              <a:ext cx="622649" cy="637201"/>
            </a:xfrm>
            <a:custGeom>
              <a:avLst/>
              <a:gdLst>
                <a:gd name="T0" fmla="*/ 121 w 417"/>
                <a:gd name="T1" fmla="*/ 94 h 426"/>
                <a:gd name="T2" fmla="*/ 85 w 417"/>
                <a:gd name="T3" fmla="*/ 341 h 426"/>
                <a:gd name="T4" fmla="*/ 332 w 417"/>
                <a:gd name="T5" fmla="*/ 305 h 426"/>
                <a:gd name="T6" fmla="*/ 267 w 417"/>
                <a:gd name="T7" fmla="*/ 159 h 426"/>
                <a:gd name="T8" fmla="*/ 121 w 417"/>
                <a:gd name="T9" fmla="*/ 94 h 426"/>
                <a:gd name="T10" fmla="*/ 306 w 417"/>
                <a:gd name="T11" fmla="*/ 286 h 426"/>
                <a:gd name="T12" fmla="*/ 199 w 417"/>
                <a:gd name="T13" fmla="*/ 227 h 426"/>
                <a:gd name="T14" fmla="*/ 140 w 417"/>
                <a:gd name="T15" fmla="*/ 120 h 426"/>
                <a:gd name="T16" fmla="*/ 247 w 417"/>
                <a:gd name="T17" fmla="*/ 179 h 426"/>
                <a:gd name="T18" fmla="*/ 306 w 417"/>
                <a:gd name="T19" fmla="*/ 286 h 426"/>
                <a:gd name="T20" fmla="*/ 309 w 417"/>
                <a:gd name="T21" fmla="*/ 128 h 426"/>
                <a:gd name="T22" fmla="*/ 323 w 417"/>
                <a:gd name="T23" fmla="*/ 122 h 426"/>
                <a:gd name="T24" fmla="*/ 361 w 417"/>
                <a:gd name="T25" fmla="*/ 84 h 426"/>
                <a:gd name="T26" fmla="*/ 361 w 417"/>
                <a:gd name="T27" fmla="*/ 56 h 426"/>
                <a:gd name="T28" fmla="*/ 333 w 417"/>
                <a:gd name="T29" fmla="*/ 56 h 426"/>
                <a:gd name="T30" fmla="*/ 295 w 417"/>
                <a:gd name="T31" fmla="*/ 94 h 426"/>
                <a:gd name="T32" fmla="*/ 295 w 417"/>
                <a:gd name="T33" fmla="*/ 122 h 426"/>
                <a:gd name="T34" fmla="*/ 309 w 417"/>
                <a:gd name="T35" fmla="*/ 128 h 426"/>
                <a:gd name="T36" fmla="*/ 237 w 417"/>
                <a:gd name="T37" fmla="*/ 79 h 426"/>
                <a:gd name="T38" fmla="*/ 247 w 417"/>
                <a:gd name="T39" fmla="*/ 81 h 426"/>
                <a:gd name="T40" fmla="*/ 264 w 417"/>
                <a:gd name="T41" fmla="*/ 71 h 426"/>
                <a:gd name="T42" fmla="*/ 286 w 417"/>
                <a:gd name="T43" fmla="*/ 33 h 426"/>
                <a:gd name="T44" fmla="*/ 278 w 417"/>
                <a:gd name="T45" fmla="*/ 5 h 426"/>
                <a:gd name="T46" fmla="*/ 251 w 417"/>
                <a:gd name="T47" fmla="*/ 13 h 426"/>
                <a:gd name="T48" fmla="*/ 229 w 417"/>
                <a:gd name="T49" fmla="*/ 52 h 426"/>
                <a:gd name="T50" fmla="*/ 237 w 417"/>
                <a:gd name="T51" fmla="*/ 79 h 426"/>
                <a:gd name="T52" fmla="*/ 412 w 417"/>
                <a:gd name="T53" fmla="*/ 139 h 426"/>
                <a:gd name="T54" fmla="*/ 385 w 417"/>
                <a:gd name="T55" fmla="*/ 131 h 426"/>
                <a:gd name="T56" fmla="*/ 346 w 417"/>
                <a:gd name="T57" fmla="*/ 153 h 426"/>
                <a:gd name="T58" fmla="*/ 338 w 417"/>
                <a:gd name="T59" fmla="*/ 180 h 426"/>
                <a:gd name="T60" fmla="*/ 356 w 417"/>
                <a:gd name="T61" fmla="*/ 190 h 426"/>
                <a:gd name="T62" fmla="*/ 366 w 417"/>
                <a:gd name="T63" fmla="*/ 188 h 426"/>
                <a:gd name="T64" fmla="*/ 404 w 417"/>
                <a:gd name="T65" fmla="*/ 166 h 426"/>
                <a:gd name="T66" fmla="*/ 412 w 417"/>
                <a:gd name="T67" fmla="*/ 139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7" h="426">
                  <a:moveTo>
                    <a:pt x="121" y="94"/>
                  </a:moveTo>
                  <a:cubicBezTo>
                    <a:pt x="98" y="116"/>
                    <a:pt x="0" y="256"/>
                    <a:pt x="85" y="341"/>
                  </a:cubicBezTo>
                  <a:cubicBezTo>
                    <a:pt x="170" y="426"/>
                    <a:pt x="309" y="328"/>
                    <a:pt x="332" y="305"/>
                  </a:cubicBezTo>
                  <a:cubicBezTo>
                    <a:pt x="354" y="283"/>
                    <a:pt x="325" y="217"/>
                    <a:pt x="267" y="159"/>
                  </a:cubicBezTo>
                  <a:cubicBezTo>
                    <a:pt x="209" y="101"/>
                    <a:pt x="143" y="72"/>
                    <a:pt x="121" y="94"/>
                  </a:cubicBezTo>
                  <a:close/>
                  <a:moveTo>
                    <a:pt x="306" y="286"/>
                  </a:moveTo>
                  <a:cubicBezTo>
                    <a:pt x="299" y="292"/>
                    <a:pt x="248" y="277"/>
                    <a:pt x="199" y="227"/>
                  </a:cubicBezTo>
                  <a:cubicBezTo>
                    <a:pt x="149" y="178"/>
                    <a:pt x="134" y="127"/>
                    <a:pt x="140" y="120"/>
                  </a:cubicBezTo>
                  <a:cubicBezTo>
                    <a:pt x="147" y="113"/>
                    <a:pt x="198" y="129"/>
                    <a:pt x="247" y="179"/>
                  </a:cubicBezTo>
                  <a:cubicBezTo>
                    <a:pt x="297" y="228"/>
                    <a:pt x="313" y="279"/>
                    <a:pt x="306" y="286"/>
                  </a:cubicBezTo>
                  <a:close/>
                  <a:moveTo>
                    <a:pt x="309" y="128"/>
                  </a:moveTo>
                  <a:cubicBezTo>
                    <a:pt x="314" y="128"/>
                    <a:pt x="319" y="126"/>
                    <a:pt x="323" y="122"/>
                  </a:cubicBezTo>
                  <a:cubicBezTo>
                    <a:pt x="361" y="84"/>
                    <a:pt x="361" y="84"/>
                    <a:pt x="361" y="84"/>
                  </a:cubicBezTo>
                  <a:cubicBezTo>
                    <a:pt x="369" y="76"/>
                    <a:pt x="369" y="64"/>
                    <a:pt x="361" y="56"/>
                  </a:cubicBezTo>
                  <a:cubicBezTo>
                    <a:pt x="353" y="48"/>
                    <a:pt x="341" y="48"/>
                    <a:pt x="333" y="56"/>
                  </a:cubicBezTo>
                  <a:cubicBezTo>
                    <a:pt x="295" y="94"/>
                    <a:pt x="295" y="94"/>
                    <a:pt x="295" y="94"/>
                  </a:cubicBezTo>
                  <a:cubicBezTo>
                    <a:pt x="287" y="102"/>
                    <a:pt x="287" y="115"/>
                    <a:pt x="295" y="122"/>
                  </a:cubicBezTo>
                  <a:cubicBezTo>
                    <a:pt x="299" y="126"/>
                    <a:pt x="304" y="128"/>
                    <a:pt x="309" y="128"/>
                  </a:cubicBezTo>
                  <a:close/>
                  <a:moveTo>
                    <a:pt x="237" y="79"/>
                  </a:moveTo>
                  <a:cubicBezTo>
                    <a:pt x="240" y="81"/>
                    <a:pt x="243" y="81"/>
                    <a:pt x="247" y="81"/>
                  </a:cubicBezTo>
                  <a:cubicBezTo>
                    <a:pt x="254" y="81"/>
                    <a:pt x="260" y="78"/>
                    <a:pt x="264" y="71"/>
                  </a:cubicBezTo>
                  <a:cubicBezTo>
                    <a:pt x="286" y="33"/>
                    <a:pt x="286" y="33"/>
                    <a:pt x="286" y="33"/>
                  </a:cubicBezTo>
                  <a:cubicBezTo>
                    <a:pt x="291" y="23"/>
                    <a:pt x="288" y="11"/>
                    <a:pt x="278" y="5"/>
                  </a:cubicBezTo>
                  <a:cubicBezTo>
                    <a:pt x="268" y="0"/>
                    <a:pt x="256" y="3"/>
                    <a:pt x="251" y="13"/>
                  </a:cubicBezTo>
                  <a:cubicBezTo>
                    <a:pt x="229" y="52"/>
                    <a:pt x="229" y="52"/>
                    <a:pt x="229" y="52"/>
                  </a:cubicBezTo>
                  <a:cubicBezTo>
                    <a:pt x="224" y="61"/>
                    <a:pt x="227" y="73"/>
                    <a:pt x="237" y="79"/>
                  </a:cubicBezTo>
                  <a:close/>
                  <a:moveTo>
                    <a:pt x="412" y="139"/>
                  </a:moveTo>
                  <a:cubicBezTo>
                    <a:pt x="406" y="129"/>
                    <a:pt x="394" y="126"/>
                    <a:pt x="385" y="131"/>
                  </a:cubicBezTo>
                  <a:cubicBezTo>
                    <a:pt x="346" y="153"/>
                    <a:pt x="346" y="153"/>
                    <a:pt x="346" y="153"/>
                  </a:cubicBezTo>
                  <a:cubicBezTo>
                    <a:pt x="336" y="158"/>
                    <a:pt x="333" y="171"/>
                    <a:pt x="338" y="180"/>
                  </a:cubicBezTo>
                  <a:cubicBezTo>
                    <a:pt x="342" y="187"/>
                    <a:pt x="349" y="190"/>
                    <a:pt x="356" y="190"/>
                  </a:cubicBezTo>
                  <a:cubicBezTo>
                    <a:pt x="359" y="190"/>
                    <a:pt x="363" y="190"/>
                    <a:pt x="366" y="188"/>
                  </a:cubicBezTo>
                  <a:cubicBezTo>
                    <a:pt x="404" y="166"/>
                    <a:pt x="404" y="166"/>
                    <a:pt x="404" y="166"/>
                  </a:cubicBezTo>
                  <a:cubicBezTo>
                    <a:pt x="414" y="161"/>
                    <a:pt x="417" y="149"/>
                    <a:pt x="412" y="1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121682" tIns="60841" rIns="121682" bIns="60841"/>
            <a:lstStyle/>
            <a:p>
              <a:endParaRPr lang="zh-CN" altLang="en-US" dirty="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0" name="TextBox 76"/>
            <p:cNvSpPr txBox="1"/>
            <p:nvPr/>
          </p:nvSpPr>
          <p:spPr>
            <a:xfrm>
              <a:off x="7810157" y="2177845"/>
              <a:ext cx="17336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Arial"/>
                  <a:ea typeface="汉仪大宋简"/>
                  <a:sym typeface="Arial"/>
                </a:rPr>
                <a:t>Add title text</a:t>
              </a:r>
              <a:endParaRPr lang="zh-CN" altLang="en-US" sz="2000" dirty="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810157" y="2516399"/>
              <a:ext cx="2908643" cy="61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1200" dirty="0">
                  <a:latin typeface="Arial"/>
                  <a:ea typeface="汉仪大宋简"/>
                  <a:sym typeface="Arial"/>
                </a:rPr>
                <a:t>Click here to add text content, such as keywords, some brief introductions, etc.</a:t>
              </a:r>
              <a:endParaRPr lang="zh-CN" altLang="en-US" sz="1200" dirty="0">
                <a:latin typeface="Arial"/>
                <a:ea typeface="汉仪大宋简"/>
                <a:sym typeface="Arial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485384" y="3924233"/>
            <a:ext cx="4255016" cy="998097"/>
            <a:chOff x="1139944" y="4142673"/>
            <a:chExt cx="4255016" cy="998097"/>
          </a:xfrm>
        </p:grpSpPr>
        <p:sp>
          <p:nvSpPr>
            <p:cNvPr id="13" name="Oval 21"/>
            <p:cNvSpPr>
              <a:spLocks noChangeArrowheads="1"/>
            </p:cNvSpPr>
            <p:nvPr/>
          </p:nvSpPr>
          <p:spPr bwMode="auto">
            <a:xfrm rot="2700000">
              <a:off x="1139945" y="4142673"/>
              <a:ext cx="998096" cy="998097"/>
            </a:xfrm>
            <a:prstGeom prst="rect">
              <a:avLst/>
            </a:prstGeom>
            <a:solidFill>
              <a:srgbClr val="FFBEAD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defTabSz="121729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121729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121729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121729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121729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en-US" sz="3100" dirty="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289046" y="4391526"/>
              <a:ext cx="680964" cy="415504"/>
            </a:xfrm>
            <a:custGeom>
              <a:avLst/>
              <a:gdLst>
                <a:gd name="T0" fmla="*/ 152 w 400"/>
                <a:gd name="T1" fmla="*/ 7 h 244"/>
                <a:gd name="T2" fmla="*/ 127 w 400"/>
                <a:gd name="T3" fmla="*/ 7 h 244"/>
                <a:gd name="T4" fmla="*/ 0 w 400"/>
                <a:gd name="T5" fmla="*/ 122 h 244"/>
                <a:gd name="T6" fmla="*/ 127 w 400"/>
                <a:gd name="T7" fmla="*/ 237 h 244"/>
                <a:gd name="T8" fmla="*/ 152 w 400"/>
                <a:gd name="T9" fmla="*/ 237 h 244"/>
                <a:gd name="T10" fmla="*/ 152 w 400"/>
                <a:gd name="T11" fmla="*/ 212 h 244"/>
                <a:gd name="T12" fmla="*/ 53 w 400"/>
                <a:gd name="T13" fmla="*/ 122 h 244"/>
                <a:gd name="T14" fmla="*/ 152 w 400"/>
                <a:gd name="T15" fmla="*/ 32 h 244"/>
                <a:gd name="T16" fmla="*/ 152 w 400"/>
                <a:gd name="T17" fmla="*/ 7 h 244"/>
                <a:gd name="T18" fmla="*/ 272 w 400"/>
                <a:gd name="T19" fmla="*/ 7 h 244"/>
                <a:gd name="T20" fmla="*/ 248 w 400"/>
                <a:gd name="T21" fmla="*/ 7 h 244"/>
                <a:gd name="T22" fmla="*/ 248 w 400"/>
                <a:gd name="T23" fmla="*/ 32 h 244"/>
                <a:gd name="T24" fmla="*/ 347 w 400"/>
                <a:gd name="T25" fmla="*/ 122 h 244"/>
                <a:gd name="T26" fmla="*/ 248 w 400"/>
                <a:gd name="T27" fmla="*/ 212 h 244"/>
                <a:gd name="T28" fmla="*/ 248 w 400"/>
                <a:gd name="T29" fmla="*/ 237 h 244"/>
                <a:gd name="T30" fmla="*/ 272 w 400"/>
                <a:gd name="T31" fmla="*/ 237 h 244"/>
                <a:gd name="T32" fmla="*/ 400 w 400"/>
                <a:gd name="T33" fmla="*/ 122 h 244"/>
                <a:gd name="T34" fmla="*/ 272 w 400"/>
                <a:gd name="T35" fmla="*/ 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244">
                  <a:moveTo>
                    <a:pt x="152" y="7"/>
                  </a:moveTo>
                  <a:cubicBezTo>
                    <a:pt x="145" y="0"/>
                    <a:pt x="135" y="0"/>
                    <a:pt x="127" y="7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27" y="237"/>
                    <a:pt x="127" y="237"/>
                    <a:pt x="127" y="237"/>
                  </a:cubicBezTo>
                  <a:cubicBezTo>
                    <a:pt x="135" y="244"/>
                    <a:pt x="145" y="244"/>
                    <a:pt x="152" y="237"/>
                  </a:cubicBezTo>
                  <a:cubicBezTo>
                    <a:pt x="159" y="230"/>
                    <a:pt x="159" y="219"/>
                    <a:pt x="152" y="21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152" y="32"/>
                    <a:pt x="152" y="32"/>
                    <a:pt x="152" y="32"/>
                  </a:cubicBezTo>
                  <a:cubicBezTo>
                    <a:pt x="159" y="25"/>
                    <a:pt x="159" y="14"/>
                    <a:pt x="152" y="7"/>
                  </a:cubicBezTo>
                  <a:close/>
                  <a:moveTo>
                    <a:pt x="272" y="7"/>
                  </a:moveTo>
                  <a:cubicBezTo>
                    <a:pt x="265" y="0"/>
                    <a:pt x="255" y="0"/>
                    <a:pt x="248" y="7"/>
                  </a:cubicBezTo>
                  <a:cubicBezTo>
                    <a:pt x="240" y="14"/>
                    <a:pt x="241" y="25"/>
                    <a:pt x="248" y="32"/>
                  </a:cubicBezTo>
                  <a:cubicBezTo>
                    <a:pt x="347" y="122"/>
                    <a:pt x="347" y="122"/>
                    <a:pt x="347" y="122"/>
                  </a:cubicBezTo>
                  <a:cubicBezTo>
                    <a:pt x="248" y="212"/>
                    <a:pt x="248" y="212"/>
                    <a:pt x="248" y="212"/>
                  </a:cubicBezTo>
                  <a:cubicBezTo>
                    <a:pt x="241" y="219"/>
                    <a:pt x="240" y="230"/>
                    <a:pt x="248" y="237"/>
                  </a:cubicBezTo>
                  <a:cubicBezTo>
                    <a:pt x="255" y="244"/>
                    <a:pt x="265" y="244"/>
                    <a:pt x="272" y="237"/>
                  </a:cubicBezTo>
                  <a:cubicBezTo>
                    <a:pt x="400" y="122"/>
                    <a:pt x="400" y="122"/>
                    <a:pt x="400" y="122"/>
                  </a:cubicBezTo>
                  <a:lnTo>
                    <a:pt x="272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121682" tIns="60841" rIns="121682" bIns="60841"/>
            <a:lstStyle/>
            <a:p>
              <a:endParaRPr lang="zh-CN" altLang="en-US" dirty="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5" name="TextBox 76"/>
            <p:cNvSpPr txBox="1"/>
            <p:nvPr/>
          </p:nvSpPr>
          <p:spPr>
            <a:xfrm>
              <a:off x="2537981" y="4142673"/>
              <a:ext cx="17336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Arial"/>
                  <a:ea typeface="汉仪大宋简"/>
                  <a:sym typeface="Arial"/>
                </a:rPr>
                <a:t>Add title text</a:t>
              </a:r>
              <a:endParaRPr lang="zh-CN" altLang="en-US" sz="2000" dirty="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537981" y="4481227"/>
              <a:ext cx="2856979" cy="61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1200" dirty="0">
                  <a:latin typeface="Arial"/>
                  <a:ea typeface="汉仪大宋简"/>
                  <a:sym typeface="Arial"/>
                </a:rPr>
                <a:t>Click here to add text content, such as keywords, some brief introductions, etc.</a:t>
              </a:r>
              <a:endParaRPr lang="zh-CN" altLang="en-US" sz="1200" dirty="0">
                <a:latin typeface="Arial"/>
                <a:ea typeface="汉仪大宋简"/>
                <a:sym typeface="Arial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773793" y="3920138"/>
            <a:ext cx="4290447" cy="998097"/>
            <a:chOff x="6428353" y="4138578"/>
            <a:chExt cx="4290447" cy="998097"/>
          </a:xfrm>
        </p:grpSpPr>
        <p:sp>
          <p:nvSpPr>
            <p:cNvPr id="18" name="Oval 24"/>
            <p:cNvSpPr>
              <a:spLocks noChangeArrowheads="1"/>
            </p:cNvSpPr>
            <p:nvPr/>
          </p:nvSpPr>
          <p:spPr bwMode="auto">
            <a:xfrm rot="2700000">
              <a:off x="6427332" y="4139599"/>
              <a:ext cx="998097" cy="996056"/>
            </a:xfrm>
            <a:prstGeom prst="rect">
              <a:avLst/>
            </a:prstGeom>
            <a:solidFill>
              <a:srgbClr val="74A6AB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defTabSz="121729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121729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121729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121729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121729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en-US" sz="3100" dirty="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9" name="Freeform 22"/>
            <p:cNvSpPr>
              <a:spLocks noEditPoints="1"/>
            </p:cNvSpPr>
            <p:nvPr/>
          </p:nvSpPr>
          <p:spPr bwMode="auto">
            <a:xfrm>
              <a:off x="6692426" y="4405915"/>
              <a:ext cx="476784" cy="475172"/>
            </a:xfrm>
            <a:custGeom>
              <a:avLst/>
              <a:gdLst>
                <a:gd name="T0" fmla="*/ 287 w 316"/>
                <a:gd name="T1" fmla="*/ 29 h 316"/>
                <a:gd name="T2" fmla="*/ 236 w 316"/>
                <a:gd name="T3" fmla="*/ 4 h 316"/>
                <a:gd name="T4" fmla="*/ 135 w 316"/>
                <a:gd name="T5" fmla="*/ 105 h 316"/>
                <a:gd name="T6" fmla="*/ 20 w 316"/>
                <a:gd name="T7" fmla="*/ 221 h 316"/>
                <a:gd name="T8" fmla="*/ 0 w 316"/>
                <a:gd name="T9" fmla="*/ 316 h 316"/>
                <a:gd name="T10" fmla="*/ 95 w 316"/>
                <a:gd name="T11" fmla="*/ 296 h 316"/>
                <a:gd name="T12" fmla="*/ 210 w 316"/>
                <a:gd name="T13" fmla="*/ 180 h 316"/>
                <a:gd name="T14" fmla="*/ 312 w 316"/>
                <a:gd name="T15" fmla="*/ 79 h 316"/>
                <a:gd name="T16" fmla="*/ 287 w 316"/>
                <a:gd name="T17" fmla="*/ 29 h 316"/>
                <a:gd name="T18" fmla="*/ 89 w 316"/>
                <a:gd name="T19" fmla="*/ 284 h 316"/>
                <a:gd name="T20" fmla="*/ 57 w 316"/>
                <a:gd name="T21" fmla="*/ 291 h 316"/>
                <a:gd name="T22" fmla="*/ 43 w 316"/>
                <a:gd name="T23" fmla="*/ 273 h 316"/>
                <a:gd name="T24" fmla="*/ 24 w 316"/>
                <a:gd name="T25" fmla="*/ 259 h 316"/>
                <a:gd name="T26" fmla="*/ 31 w 316"/>
                <a:gd name="T27" fmla="*/ 226 h 316"/>
                <a:gd name="T28" fmla="*/ 41 w 316"/>
                <a:gd name="T29" fmla="*/ 217 h 316"/>
                <a:gd name="T30" fmla="*/ 78 w 316"/>
                <a:gd name="T31" fmla="*/ 237 h 316"/>
                <a:gd name="T32" fmla="*/ 99 w 316"/>
                <a:gd name="T33" fmla="*/ 275 h 316"/>
                <a:gd name="T34" fmla="*/ 89 w 316"/>
                <a:gd name="T35" fmla="*/ 28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6" h="316">
                  <a:moveTo>
                    <a:pt x="287" y="29"/>
                  </a:moveTo>
                  <a:cubicBezTo>
                    <a:pt x="258" y="0"/>
                    <a:pt x="236" y="4"/>
                    <a:pt x="236" y="4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20" y="221"/>
                    <a:pt x="20" y="221"/>
                    <a:pt x="20" y="221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95" y="296"/>
                    <a:pt x="95" y="296"/>
                    <a:pt x="95" y="296"/>
                  </a:cubicBezTo>
                  <a:cubicBezTo>
                    <a:pt x="210" y="180"/>
                    <a:pt x="210" y="180"/>
                    <a:pt x="210" y="180"/>
                  </a:cubicBezTo>
                  <a:cubicBezTo>
                    <a:pt x="312" y="79"/>
                    <a:pt x="312" y="79"/>
                    <a:pt x="312" y="79"/>
                  </a:cubicBezTo>
                  <a:cubicBezTo>
                    <a:pt x="312" y="79"/>
                    <a:pt x="316" y="58"/>
                    <a:pt x="287" y="29"/>
                  </a:cubicBezTo>
                  <a:close/>
                  <a:moveTo>
                    <a:pt x="89" y="284"/>
                  </a:moveTo>
                  <a:cubicBezTo>
                    <a:pt x="57" y="291"/>
                    <a:pt x="57" y="291"/>
                    <a:pt x="57" y="291"/>
                  </a:cubicBezTo>
                  <a:cubicBezTo>
                    <a:pt x="54" y="285"/>
                    <a:pt x="50" y="280"/>
                    <a:pt x="43" y="273"/>
                  </a:cubicBezTo>
                  <a:cubicBezTo>
                    <a:pt x="36" y="266"/>
                    <a:pt x="30" y="262"/>
                    <a:pt x="24" y="259"/>
                  </a:cubicBezTo>
                  <a:cubicBezTo>
                    <a:pt x="31" y="226"/>
                    <a:pt x="31" y="226"/>
                    <a:pt x="31" y="226"/>
                  </a:cubicBezTo>
                  <a:cubicBezTo>
                    <a:pt x="41" y="217"/>
                    <a:pt x="41" y="217"/>
                    <a:pt x="41" y="217"/>
                  </a:cubicBezTo>
                  <a:cubicBezTo>
                    <a:pt x="41" y="217"/>
                    <a:pt x="58" y="217"/>
                    <a:pt x="78" y="237"/>
                  </a:cubicBezTo>
                  <a:cubicBezTo>
                    <a:pt x="98" y="257"/>
                    <a:pt x="99" y="275"/>
                    <a:pt x="99" y="275"/>
                  </a:cubicBezTo>
                  <a:lnTo>
                    <a:pt x="89" y="2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121682" tIns="60841" rIns="121682" bIns="60841"/>
            <a:lstStyle/>
            <a:p>
              <a:endParaRPr lang="zh-CN" altLang="en-US" dirty="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20" name="TextBox 76"/>
            <p:cNvSpPr txBox="1"/>
            <p:nvPr/>
          </p:nvSpPr>
          <p:spPr>
            <a:xfrm>
              <a:off x="7810157" y="4142673"/>
              <a:ext cx="17336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Arial"/>
                  <a:ea typeface="汉仪大宋简"/>
                  <a:sym typeface="Arial"/>
                </a:rPr>
                <a:t>Add title text</a:t>
              </a:r>
              <a:endParaRPr lang="zh-CN" altLang="en-US" sz="2000" dirty="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810157" y="4481227"/>
              <a:ext cx="2908643" cy="61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1200" dirty="0">
                  <a:latin typeface="Arial"/>
                  <a:ea typeface="汉仪大宋简"/>
                  <a:sym typeface="Arial"/>
                </a:rPr>
                <a:t>Click here to add text content, such as keywords, some brief introductions, etc.</a:t>
              </a:r>
              <a:endParaRPr lang="zh-CN" altLang="en-US" sz="1200" dirty="0">
                <a:latin typeface="Arial"/>
                <a:ea typeface="汉仪大宋简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001510" y="1882140"/>
            <a:ext cx="1688465" cy="130175"/>
          </a:xfrm>
          <a:prstGeom prst="rect">
            <a:avLst/>
          </a:prstGeom>
          <a:solidFill>
            <a:srgbClr val="74A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汉仪大宋简"/>
              <a:cs typeface="思源宋体" panose="02020400000000000000" charset="-122"/>
              <a:sym typeface="Arial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931660" y="2731770"/>
            <a:ext cx="4328795" cy="700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5851BC"/>
              </a:buClr>
              <a:buNone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Click here to add text content, such as keywords, some brief introductions, etc.</a:t>
            </a:r>
            <a:endParaRPr lang="zh-CN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汉仪大宋简"/>
              <a:cs typeface="思源宋体" panose="02020400000000000000" charset="-122"/>
              <a:sym typeface="Arial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945630" y="2273300"/>
            <a:ext cx="21564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汉仪大宋简"/>
              <a:cs typeface="思源宋体" panose="02020400000000000000" charset="-122"/>
              <a:sym typeface="Arial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001510" y="4029710"/>
            <a:ext cx="1688465" cy="130175"/>
          </a:xfrm>
          <a:prstGeom prst="rect">
            <a:avLst/>
          </a:prstGeom>
          <a:solidFill>
            <a:srgbClr val="74A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汉仪大宋简"/>
              <a:cs typeface="思源宋体" panose="02020400000000000000" charset="-122"/>
              <a:sym typeface="Arial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931660" y="4879340"/>
            <a:ext cx="4328795" cy="700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5851BC"/>
              </a:buClr>
              <a:buNone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Click here to add text content, such as keywords, some brief introductions, etc.</a:t>
            </a:r>
            <a:endParaRPr lang="zh-CN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汉仪大宋简"/>
              <a:cs typeface="思源宋体" panose="02020400000000000000" charset="-122"/>
              <a:sym typeface="Arial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945630" y="4420870"/>
            <a:ext cx="21564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汉仪大宋简"/>
              <a:cs typeface="思源宋体" panose="02020400000000000000" charset="-122"/>
              <a:sym typeface="Arial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58825" y="1544955"/>
            <a:ext cx="5768975" cy="4190365"/>
            <a:chOff x="10115" y="2253"/>
            <a:chExt cx="9085" cy="659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156" y="2384"/>
              <a:ext cx="9039" cy="6032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10115" y="2253"/>
              <a:ext cx="4362" cy="1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6971" y="7406"/>
              <a:ext cx="2229" cy="14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2207" y="3367"/>
              <a:ext cx="120" cy="51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4357" y="3367"/>
              <a:ext cx="120" cy="51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6807" y="2280"/>
              <a:ext cx="165" cy="65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151" y="7606"/>
              <a:ext cx="2057" cy="11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138287" y="2022627"/>
            <a:ext cx="2338188" cy="1441146"/>
            <a:chOff x="4233069" y="2496322"/>
            <a:chExt cx="2338909" cy="1441591"/>
          </a:xfrm>
          <a:solidFill>
            <a:srgbClr val="FFBEAD"/>
          </a:solidFill>
        </p:grpSpPr>
        <p:sp>
          <p:nvSpPr>
            <p:cNvPr id="3" name="Freeform 6"/>
            <p:cNvSpPr/>
            <p:nvPr/>
          </p:nvSpPr>
          <p:spPr bwMode="auto">
            <a:xfrm>
              <a:off x="4233069" y="2496322"/>
              <a:ext cx="2338909" cy="1441591"/>
            </a:xfrm>
            <a:custGeom>
              <a:avLst/>
              <a:gdLst>
                <a:gd name="T0" fmla="*/ 328 w 591"/>
                <a:gd name="T1" fmla="*/ 111 h 364"/>
                <a:gd name="T2" fmla="*/ 277 w 591"/>
                <a:gd name="T3" fmla="*/ 187 h 364"/>
                <a:gd name="T4" fmla="*/ 423 w 591"/>
                <a:gd name="T5" fmla="*/ 295 h 364"/>
                <a:gd name="T6" fmla="*/ 591 w 591"/>
                <a:gd name="T7" fmla="*/ 351 h 364"/>
                <a:gd name="T8" fmla="*/ 589 w 591"/>
                <a:gd name="T9" fmla="*/ 364 h 364"/>
                <a:gd name="T10" fmla="*/ 381 w 591"/>
                <a:gd name="T11" fmla="*/ 325 h 364"/>
                <a:gd name="T12" fmla="*/ 69 w 591"/>
                <a:gd name="T13" fmla="*/ 131 h 364"/>
                <a:gd name="T14" fmla="*/ 0 w 591"/>
                <a:gd name="T15" fmla="*/ 96 h 364"/>
                <a:gd name="T16" fmla="*/ 140 w 591"/>
                <a:gd name="T17" fmla="*/ 5 h 364"/>
                <a:gd name="T18" fmla="*/ 177 w 591"/>
                <a:gd name="T19" fmla="*/ 9 h 364"/>
                <a:gd name="T20" fmla="*/ 328 w 591"/>
                <a:gd name="T21" fmla="*/ 111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1" h="364">
                  <a:moveTo>
                    <a:pt x="328" y="111"/>
                  </a:moveTo>
                  <a:cubicBezTo>
                    <a:pt x="259" y="119"/>
                    <a:pt x="242" y="150"/>
                    <a:pt x="277" y="187"/>
                  </a:cubicBezTo>
                  <a:cubicBezTo>
                    <a:pt x="319" y="230"/>
                    <a:pt x="370" y="267"/>
                    <a:pt x="423" y="295"/>
                  </a:cubicBezTo>
                  <a:cubicBezTo>
                    <a:pt x="475" y="322"/>
                    <a:pt x="535" y="333"/>
                    <a:pt x="591" y="351"/>
                  </a:cubicBezTo>
                  <a:cubicBezTo>
                    <a:pt x="591" y="355"/>
                    <a:pt x="590" y="360"/>
                    <a:pt x="589" y="364"/>
                  </a:cubicBezTo>
                  <a:cubicBezTo>
                    <a:pt x="520" y="351"/>
                    <a:pt x="449" y="345"/>
                    <a:pt x="381" y="325"/>
                  </a:cubicBezTo>
                  <a:cubicBezTo>
                    <a:pt x="260" y="291"/>
                    <a:pt x="149" y="236"/>
                    <a:pt x="69" y="131"/>
                  </a:cubicBezTo>
                  <a:cubicBezTo>
                    <a:pt x="56" y="115"/>
                    <a:pt x="28" y="110"/>
                    <a:pt x="0" y="96"/>
                  </a:cubicBezTo>
                  <a:cubicBezTo>
                    <a:pt x="47" y="65"/>
                    <a:pt x="93" y="33"/>
                    <a:pt x="140" y="5"/>
                  </a:cubicBezTo>
                  <a:cubicBezTo>
                    <a:pt x="149" y="0"/>
                    <a:pt x="168" y="3"/>
                    <a:pt x="177" y="9"/>
                  </a:cubicBezTo>
                  <a:cubicBezTo>
                    <a:pt x="224" y="39"/>
                    <a:pt x="270" y="71"/>
                    <a:pt x="328" y="1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833923" y="2752547"/>
              <a:ext cx="56257" cy="160734"/>
            </a:xfrm>
            <a:custGeom>
              <a:avLst/>
              <a:gdLst/>
              <a:ahLst/>
              <a:cxnLst/>
              <a:rect l="l" t="t" r="r" b="b"/>
              <a:pathLst>
                <a:path w="56257" h="160734">
                  <a:moveTo>
                    <a:pt x="44649" y="0"/>
                  </a:moveTo>
                  <a:lnTo>
                    <a:pt x="56257" y="0"/>
                  </a:lnTo>
                  <a:lnTo>
                    <a:pt x="56257" y="160734"/>
                  </a:lnTo>
                  <a:lnTo>
                    <a:pt x="41077" y="160734"/>
                  </a:lnTo>
                  <a:lnTo>
                    <a:pt x="41077" y="41076"/>
                  </a:lnTo>
                  <a:lnTo>
                    <a:pt x="0" y="41076"/>
                  </a:lnTo>
                  <a:lnTo>
                    <a:pt x="0" y="31254"/>
                  </a:lnTo>
                  <a:cubicBezTo>
                    <a:pt x="26789" y="31849"/>
                    <a:pt x="41672" y="21431"/>
                    <a:pt x="44649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12" tIns="45706" rIns="91412" bIns="45706" numCol="1" spcCol="0" rtlCol="0" fromWordArt="0" anchor="t" anchorCtr="0" forceAA="0" compatLnSpc="1">
              <a:noAutofit/>
            </a:bodyPr>
            <a:lstStyle/>
            <a:p>
              <a:endParaRPr lang="zh-CN" altLang="en-US" sz="1800" dirty="0">
                <a:latin typeface="Arial"/>
                <a:ea typeface="汉仪大宋简"/>
                <a:sym typeface="Arial"/>
              </a:endParaRPr>
            </a:p>
          </p:txBody>
        </p:sp>
      </p:grpSp>
      <p:grpSp>
        <p:nvGrpSpPr>
          <p:cNvPr id="5" name="组合 2"/>
          <p:cNvGrpSpPr/>
          <p:nvPr/>
        </p:nvGrpSpPr>
        <p:grpSpPr>
          <a:xfrm>
            <a:off x="5776910" y="1980611"/>
            <a:ext cx="1138631" cy="1012585"/>
            <a:chOff x="5872196" y="2454293"/>
            <a:chExt cx="1138983" cy="1012897"/>
          </a:xfrm>
          <a:solidFill>
            <a:srgbClr val="74A6AB"/>
          </a:solidFill>
        </p:grpSpPr>
        <p:sp>
          <p:nvSpPr>
            <p:cNvPr id="6" name="Freeform 8"/>
            <p:cNvSpPr/>
            <p:nvPr/>
          </p:nvSpPr>
          <p:spPr bwMode="auto">
            <a:xfrm>
              <a:off x="5872196" y="2454293"/>
              <a:ext cx="1138983" cy="1012897"/>
            </a:xfrm>
            <a:custGeom>
              <a:avLst/>
              <a:gdLst>
                <a:gd name="T0" fmla="*/ 288 w 288"/>
                <a:gd name="T1" fmla="*/ 122 h 256"/>
                <a:gd name="T2" fmla="*/ 179 w 288"/>
                <a:gd name="T3" fmla="*/ 120 h 256"/>
                <a:gd name="T4" fmla="*/ 84 w 288"/>
                <a:gd name="T5" fmla="*/ 100 h 256"/>
                <a:gd name="T6" fmla="*/ 33 w 288"/>
                <a:gd name="T7" fmla="*/ 177 h 256"/>
                <a:gd name="T8" fmla="*/ 22 w 288"/>
                <a:gd name="T9" fmla="*/ 256 h 256"/>
                <a:gd name="T10" fmla="*/ 1 w 288"/>
                <a:gd name="T11" fmla="*/ 117 h 256"/>
                <a:gd name="T12" fmla="*/ 146 w 288"/>
                <a:gd name="T13" fmla="*/ 31 h 256"/>
                <a:gd name="T14" fmla="*/ 288 w 288"/>
                <a:gd name="T15" fmla="*/ 12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256">
                  <a:moveTo>
                    <a:pt x="288" y="122"/>
                  </a:moveTo>
                  <a:cubicBezTo>
                    <a:pt x="241" y="135"/>
                    <a:pt x="215" y="160"/>
                    <a:pt x="179" y="120"/>
                  </a:cubicBezTo>
                  <a:cubicBezTo>
                    <a:pt x="160" y="99"/>
                    <a:pt x="111" y="91"/>
                    <a:pt x="84" y="100"/>
                  </a:cubicBezTo>
                  <a:cubicBezTo>
                    <a:pt x="61" y="108"/>
                    <a:pt x="44" y="148"/>
                    <a:pt x="33" y="177"/>
                  </a:cubicBezTo>
                  <a:cubicBezTo>
                    <a:pt x="25" y="200"/>
                    <a:pt x="32" y="228"/>
                    <a:pt x="22" y="256"/>
                  </a:cubicBezTo>
                  <a:cubicBezTo>
                    <a:pt x="14" y="209"/>
                    <a:pt x="0" y="163"/>
                    <a:pt x="1" y="117"/>
                  </a:cubicBezTo>
                  <a:cubicBezTo>
                    <a:pt x="3" y="42"/>
                    <a:pt x="73" y="0"/>
                    <a:pt x="146" y="31"/>
                  </a:cubicBezTo>
                  <a:cubicBezTo>
                    <a:pt x="193" y="50"/>
                    <a:pt x="234" y="86"/>
                    <a:pt x="288" y="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703472" y="2832789"/>
              <a:ext cx="78328" cy="117492"/>
            </a:xfrm>
            <a:custGeom>
              <a:avLst/>
              <a:gdLst/>
              <a:ahLst/>
              <a:cxnLst/>
              <a:rect l="l" t="t" r="r" b="b"/>
              <a:pathLst>
                <a:path w="107156" h="160734">
                  <a:moveTo>
                    <a:pt x="57150" y="0"/>
                  </a:moveTo>
                  <a:cubicBezTo>
                    <a:pt x="88701" y="1190"/>
                    <a:pt x="105370" y="15775"/>
                    <a:pt x="107156" y="43755"/>
                  </a:cubicBezTo>
                  <a:cubicBezTo>
                    <a:pt x="107156" y="65186"/>
                    <a:pt x="90785" y="84832"/>
                    <a:pt x="58043" y="102691"/>
                  </a:cubicBezTo>
                  <a:cubicBezTo>
                    <a:pt x="47923" y="108644"/>
                    <a:pt x="40779" y="113109"/>
                    <a:pt x="36612" y="116086"/>
                  </a:cubicBezTo>
                  <a:cubicBezTo>
                    <a:pt x="22324" y="126206"/>
                    <a:pt x="15478" y="136922"/>
                    <a:pt x="16073" y="148233"/>
                  </a:cubicBezTo>
                  <a:lnTo>
                    <a:pt x="105370" y="148233"/>
                  </a:lnTo>
                  <a:lnTo>
                    <a:pt x="105370" y="160734"/>
                  </a:lnTo>
                  <a:lnTo>
                    <a:pt x="0" y="160734"/>
                  </a:lnTo>
                  <a:cubicBezTo>
                    <a:pt x="0" y="143470"/>
                    <a:pt x="4167" y="130373"/>
                    <a:pt x="12501" y="121443"/>
                  </a:cubicBezTo>
                  <a:cubicBezTo>
                    <a:pt x="21431" y="110728"/>
                    <a:pt x="36016" y="99715"/>
                    <a:pt x="56257" y="88404"/>
                  </a:cubicBezTo>
                  <a:cubicBezTo>
                    <a:pt x="80665" y="75902"/>
                    <a:pt x="92273" y="61317"/>
                    <a:pt x="91083" y="44648"/>
                  </a:cubicBezTo>
                  <a:cubicBezTo>
                    <a:pt x="89892" y="24408"/>
                    <a:pt x="77986" y="13394"/>
                    <a:pt x="55364" y="11608"/>
                  </a:cubicBezTo>
                  <a:cubicBezTo>
                    <a:pt x="32742" y="13990"/>
                    <a:pt x="21133" y="27682"/>
                    <a:pt x="20538" y="52685"/>
                  </a:cubicBezTo>
                  <a:lnTo>
                    <a:pt x="5358" y="52685"/>
                  </a:lnTo>
                  <a:cubicBezTo>
                    <a:pt x="6548" y="19347"/>
                    <a:pt x="23812" y="1786"/>
                    <a:pt x="5715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12" tIns="45706" rIns="91412" bIns="45706" numCol="1" spcCol="0" rtlCol="0" fromWordArt="0" anchor="t" anchorCtr="0" forceAA="0" compatLnSpc="1">
              <a:noAutofit/>
            </a:bodyPr>
            <a:lstStyle/>
            <a:p>
              <a:endParaRPr lang="zh-CN" altLang="en-US" sz="1800" dirty="0">
                <a:latin typeface="Arial"/>
                <a:ea typeface="汉仪大宋简"/>
                <a:sym typeface="Arial"/>
              </a:endParaRPr>
            </a:p>
          </p:txBody>
        </p:sp>
      </p:grpSp>
      <p:grpSp>
        <p:nvGrpSpPr>
          <p:cNvPr id="8" name="组合 3"/>
          <p:cNvGrpSpPr/>
          <p:nvPr/>
        </p:nvGrpSpPr>
        <p:grpSpPr>
          <a:xfrm>
            <a:off x="6234882" y="2671773"/>
            <a:ext cx="1628117" cy="1775175"/>
            <a:chOff x="6330311" y="3145669"/>
            <a:chExt cx="1628620" cy="1775722"/>
          </a:xfrm>
          <a:solidFill>
            <a:srgbClr val="FFBEAD"/>
          </a:solidFill>
        </p:grpSpPr>
        <p:sp>
          <p:nvSpPr>
            <p:cNvPr id="9" name="Freeform 7"/>
            <p:cNvSpPr/>
            <p:nvPr/>
          </p:nvSpPr>
          <p:spPr bwMode="auto">
            <a:xfrm>
              <a:off x="6330311" y="3145669"/>
              <a:ext cx="1628620" cy="1775722"/>
            </a:xfrm>
            <a:custGeom>
              <a:avLst/>
              <a:gdLst>
                <a:gd name="T0" fmla="*/ 358 w 411"/>
                <a:gd name="T1" fmla="*/ 449 h 449"/>
                <a:gd name="T2" fmla="*/ 229 w 411"/>
                <a:gd name="T3" fmla="*/ 251 h 449"/>
                <a:gd name="T4" fmla="*/ 250 w 411"/>
                <a:gd name="T5" fmla="*/ 191 h 449"/>
                <a:gd name="T6" fmla="*/ 63 w 411"/>
                <a:gd name="T7" fmla="*/ 28 h 449"/>
                <a:gd name="T8" fmla="*/ 0 w 411"/>
                <a:gd name="T9" fmla="*/ 0 h 449"/>
                <a:gd name="T10" fmla="*/ 274 w 411"/>
                <a:gd name="T11" fmla="*/ 139 h 449"/>
                <a:gd name="T12" fmla="*/ 396 w 411"/>
                <a:gd name="T13" fmla="*/ 312 h 449"/>
                <a:gd name="T14" fmla="*/ 376 w 411"/>
                <a:gd name="T15" fmla="*/ 449 h 449"/>
                <a:gd name="T16" fmla="*/ 358 w 411"/>
                <a:gd name="T17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449">
                  <a:moveTo>
                    <a:pt x="358" y="449"/>
                  </a:moveTo>
                  <a:cubicBezTo>
                    <a:pt x="316" y="385"/>
                    <a:pt x="274" y="320"/>
                    <a:pt x="229" y="251"/>
                  </a:cubicBezTo>
                  <a:cubicBezTo>
                    <a:pt x="272" y="244"/>
                    <a:pt x="262" y="217"/>
                    <a:pt x="250" y="191"/>
                  </a:cubicBezTo>
                  <a:cubicBezTo>
                    <a:pt x="212" y="109"/>
                    <a:pt x="142" y="63"/>
                    <a:pt x="63" y="28"/>
                  </a:cubicBezTo>
                  <a:cubicBezTo>
                    <a:pt x="42" y="19"/>
                    <a:pt x="20" y="12"/>
                    <a:pt x="0" y="0"/>
                  </a:cubicBezTo>
                  <a:cubicBezTo>
                    <a:pt x="108" y="12"/>
                    <a:pt x="201" y="60"/>
                    <a:pt x="274" y="139"/>
                  </a:cubicBezTo>
                  <a:cubicBezTo>
                    <a:pt x="321" y="191"/>
                    <a:pt x="369" y="248"/>
                    <a:pt x="396" y="312"/>
                  </a:cubicBezTo>
                  <a:cubicBezTo>
                    <a:pt x="411" y="348"/>
                    <a:pt x="384" y="403"/>
                    <a:pt x="376" y="449"/>
                  </a:cubicBezTo>
                  <a:cubicBezTo>
                    <a:pt x="370" y="449"/>
                    <a:pt x="364" y="449"/>
                    <a:pt x="358" y="4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588027" y="4245976"/>
              <a:ext cx="108942" cy="162653"/>
            </a:xfrm>
            <a:custGeom>
              <a:avLst/>
              <a:gdLst/>
              <a:ahLst/>
              <a:cxnLst/>
              <a:rect l="l" t="t" r="r" b="b"/>
              <a:pathLst>
                <a:path w="108942" h="162653">
                  <a:moveTo>
                    <a:pt x="57150" y="0"/>
                  </a:moveTo>
                  <a:cubicBezTo>
                    <a:pt x="86916" y="1190"/>
                    <a:pt x="102394" y="14287"/>
                    <a:pt x="103584" y="39290"/>
                  </a:cubicBezTo>
                  <a:cubicBezTo>
                    <a:pt x="102989" y="56554"/>
                    <a:pt x="95250" y="68461"/>
                    <a:pt x="80367" y="75009"/>
                  </a:cubicBezTo>
                  <a:cubicBezTo>
                    <a:pt x="98822" y="80962"/>
                    <a:pt x="108347" y="94357"/>
                    <a:pt x="108942" y="115193"/>
                  </a:cubicBezTo>
                  <a:cubicBezTo>
                    <a:pt x="106561" y="145554"/>
                    <a:pt x="89297" y="161329"/>
                    <a:pt x="57150" y="162520"/>
                  </a:cubicBezTo>
                  <a:cubicBezTo>
                    <a:pt x="20241" y="164306"/>
                    <a:pt x="1191" y="148233"/>
                    <a:pt x="0" y="114300"/>
                  </a:cubicBezTo>
                  <a:lnTo>
                    <a:pt x="14287" y="114300"/>
                  </a:lnTo>
                  <a:cubicBezTo>
                    <a:pt x="14883" y="138708"/>
                    <a:pt x="28277" y="151209"/>
                    <a:pt x="54471" y="151804"/>
                  </a:cubicBezTo>
                  <a:cubicBezTo>
                    <a:pt x="78879" y="150018"/>
                    <a:pt x="92273" y="137815"/>
                    <a:pt x="94655" y="115193"/>
                  </a:cubicBezTo>
                  <a:cubicBezTo>
                    <a:pt x="92869" y="92571"/>
                    <a:pt x="75605" y="81855"/>
                    <a:pt x="42862" y="83046"/>
                  </a:cubicBezTo>
                  <a:lnTo>
                    <a:pt x="42862" y="71437"/>
                  </a:lnTo>
                  <a:cubicBezTo>
                    <a:pt x="73223" y="72628"/>
                    <a:pt x="88404" y="62210"/>
                    <a:pt x="88404" y="40183"/>
                  </a:cubicBezTo>
                  <a:cubicBezTo>
                    <a:pt x="87213" y="22324"/>
                    <a:pt x="75902" y="12799"/>
                    <a:pt x="54471" y="11608"/>
                  </a:cubicBezTo>
                  <a:cubicBezTo>
                    <a:pt x="32445" y="13394"/>
                    <a:pt x="20836" y="25003"/>
                    <a:pt x="19645" y="46434"/>
                  </a:cubicBezTo>
                  <a:lnTo>
                    <a:pt x="5358" y="46434"/>
                  </a:lnTo>
                  <a:cubicBezTo>
                    <a:pt x="4762" y="32742"/>
                    <a:pt x="9823" y="20836"/>
                    <a:pt x="20538" y="10715"/>
                  </a:cubicBezTo>
                  <a:cubicBezTo>
                    <a:pt x="28277" y="3572"/>
                    <a:pt x="40481" y="0"/>
                    <a:pt x="5715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12" tIns="45706" rIns="91412" bIns="45706" numCol="1" spcCol="0" rtlCol="0" fromWordArt="0" anchor="t" anchorCtr="0" forceAA="0" compatLnSpc="1">
              <a:noAutofit/>
            </a:bodyPr>
            <a:lstStyle/>
            <a:p>
              <a:endParaRPr lang="zh-CN" altLang="en-US" sz="1800" dirty="0">
                <a:latin typeface="Arial"/>
                <a:ea typeface="汉仪大宋简"/>
                <a:sym typeface="Arial"/>
              </a:endParaRPr>
            </a:p>
          </p:txBody>
        </p:sp>
      </p:grpSp>
      <p:grpSp>
        <p:nvGrpSpPr>
          <p:cNvPr id="11" name="组合 4"/>
          <p:cNvGrpSpPr/>
          <p:nvPr/>
        </p:nvGrpSpPr>
        <p:grpSpPr>
          <a:xfrm>
            <a:off x="4989111" y="3194871"/>
            <a:ext cx="1951640" cy="2004160"/>
            <a:chOff x="5084155" y="3668928"/>
            <a:chExt cx="1952243" cy="2004779"/>
          </a:xfrm>
          <a:solidFill>
            <a:srgbClr val="74A6AB"/>
          </a:solidFill>
        </p:grpSpPr>
        <p:sp>
          <p:nvSpPr>
            <p:cNvPr id="12" name="Freeform 5"/>
            <p:cNvSpPr/>
            <p:nvPr/>
          </p:nvSpPr>
          <p:spPr bwMode="auto">
            <a:xfrm>
              <a:off x="5084155" y="3668928"/>
              <a:ext cx="1952243" cy="2004779"/>
            </a:xfrm>
            <a:custGeom>
              <a:avLst/>
              <a:gdLst>
                <a:gd name="T0" fmla="*/ 242 w 493"/>
                <a:gd name="T1" fmla="*/ 505 h 507"/>
                <a:gd name="T2" fmla="*/ 0 w 493"/>
                <a:gd name="T3" fmla="*/ 303 h 507"/>
                <a:gd name="T4" fmla="*/ 230 w 493"/>
                <a:gd name="T5" fmla="*/ 129 h 507"/>
                <a:gd name="T6" fmla="*/ 314 w 493"/>
                <a:gd name="T7" fmla="*/ 211 h 507"/>
                <a:gd name="T8" fmla="*/ 421 w 493"/>
                <a:gd name="T9" fmla="*/ 129 h 507"/>
                <a:gd name="T10" fmla="*/ 443 w 493"/>
                <a:gd name="T11" fmla="*/ 0 h 507"/>
                <a:gd name="T12" fmla="*/ 418 w 493"/>
                <a:gd name="T13" fmla="*/ 311 h 507"/>
                <a:gd name="T14" fmla="*/ 329 w 493"/>
                <a:gd name="T15" fmla="*/ 397 h 507"/>
                <a:gd name="T16" fmla="*/ 258 w 493"/>
                <a:gd name="T17" fmla="*/ 507 h 507"/>
                <a:gd name="T18" fmla="*/ 242 w 493"/>
                <a:gd name="T19" fmla="*/ 505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3" h="507">
                  <a:moveTo>
                    <a:pt x="242" y="505"/>
                  </a:moveTo>
                  <a:cubicBezTo>
                    <a:pt x="164" y="440"/>
                    <a:pt x="85" y="375"/>
                    <a:pt x="0" y="303"/>
                  </a:cubicBezTo>
                  <a:cubicBezTo>
                    <a:pt x="79" y="244"/>
                    <a:pt x="150" y="189"/>
                    <a:pt x="230" y="129"/>
                  </a:cubicBezTo>
                  <a:cubicBezTo>
                    <a:pt x="234" y="190"/>
                    <a:pt x="263" y="214"/>
                    <a:pt x="314" y="211"/>
                  </a:cubicBezTo>
                  <a:cubicBezTo>
                    <a:pt x="369" y="209"/>
                    <a:pt x="405" y="177"/>
                    <a:pt x="421" y="129"/>
                  </a:cubicBezTo>
                  <a:cubicBezTo>
                    <a:pt x="434" y="87"/>
                    <a:pt x="436" y="42"/>
                    <a:pt x="443" y="0"/>
                  </a:cubicBezTo>
                  <a:cubicBezTo>
                    <a:pt x="493" y="74"/>
                    <a:pt x="484" y="220"/>
                    <a:pt x="418" y="311"/>
                  </a:cubicBezTo>
                  <a:cubicBezTo>
                    <a:pt x="394" y="344"/>
                    <a:pt x="363" y="374"/>
                    <a:pt x="329" y="397"/>
                  </a:cubicBezTo>
                  <a:cubicBezTo>
                    <a:pt x="289" y="423"/>
                    <a:pt x="241" y="438"/>
                    <a:pt x="258" y="507"/>
                  </a:cubicBezTo>
                  <a:cubicBezTo>
                    <a:pt x="252" y="506"/>
                    <a:pt x="247" y="506"/>
                    <a:pt x="242" y="50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813090" y="4818079"/>
              <a:ext cx="110728" cy="159841"/>
            </a:xfrm>
            <a:custGeom>
              <a:avLst/>
              <a:gdLst/>
              <a:ahLst/>
              <a:cxnLst/>
              <a:rect l="l" t="t" r="r" b="b"/>
              <a:pathLst>
                <a:path w="110728" h="159841">
                  <a:moveTo>
                    <a:pt x="75009" y="0"/>
                  </a:moveTo>
                  <a:lnTo>
                    <a:pt x="88404" y="0"/>
                  </a:lnTo>
                  <a:lnTo>
                    <a:pt x="88404" y="108049"/>
                  </a:lnTo>
                  <a:lnTo>
                    <a:pt x="110728" y="108049"/>
                  </a:lnTo>
                  <a:lnTo>
                    <a:pt x="110728" y="119657"/>
                  </a:lnTo>
                  <a:lnTo>
                    <a:pt x="88404" y="119657"/>
                  </a:lnTo>
                  <a:lnTo>
                    <a:pt x="88404" y="159841"/>
                  </a:lnTo>
                  <a:lnTo>
                    <a:pt x="74116" y="159841"/>
                  </a:lnTo>
                  <a:lnTo>
                    <a:pt x="74116" y="119657"/>
                  </a:lnTo>
                  <a:lnTo>
                    <a:pt x="0" y="119657"/>
                  </a:lnTo>
                  <a:lnTo>
                    <a:pt x="0" y="107156"/>
                  </a:lnTo>
                  <a:lnTo>
                    <a:pt x="75009" y="0"/>
                  </a:lnTo>
                  <a:close/>
                  <a:moveTo>
                    <a:pt x="74116" y="22324"/>
                  </a:moveTo>
                  <a:lnTo>
                    <a:pt x="14287" y="108049"/>
                  </a:lnTo>
                  <a:lnTo>
                    <a:pt x="74116" y="108049"/>
                  </a:lnTo>
                  <a:lnTo>
                    <a:pt x="74116" y="2232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12" tIns="45706" rIns="91412" bIns="45706" numCol="1" spcCol="0" rtlCol="0" fromWordArt="0" anchor="t" anchorCtr="0" forceAA="0" compatLnSpc="1">
              <a:noAutofit/>
            </a:bodyPr>
            <a:lstStyle/>
            <a:p>
              <a:endParaRPr lang="zh-CN" altLang="en-US" sz="1800" dirty="0">
                <a:latin typeface="Arial"/>
                <a:ea typeface="汉仪大宋简"/>
                <a:sym typeface="Arial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995373" y="2039347"/>
            <a:ext cx="1933298" cy="1263054"/>
            <a:chOff x="470268" y="2519014"/>
            <a:chExt cx="1933298" cy="1263054"/>
          </a:xfrm>
        </p:grpSpPr>
        <p:sp>
          <p:nvSpPr>
            <p:cNvPr id="15" name="TextBox 18"/>
            <p:cNvSpPr txBox="1"/>
            <p:nvPr/>
          </p:nvSpPr>
          <p:spPr>
            <a:xfrm flipH="1">
              <a:off x="486736" y="2519014"/>
              <a:ext cx="15937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dirty="0">
                  <a:solidFill>
                    <a:prstClr val="black"/>
                  </a:solidFill>
                  <a:latin typeface="Arial"/>
                  <a:ea typeface="汉仪大宋简"/>
                  <a:cs typeface="+mn-ea"/>
                  <a:sym typeface="Arial"/>
                </a:rPr>
                <a:t>Add title text</a:t>
              </a:r>
              <a:endParaRPr lang="en-US" altLang="zh-CN" sz="2000" dirty="0">
                <a:solidFill>
                  <a:prstClr val="black"/>
                </a:solidFill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470268" y="2823664"/>
              <a:ext cx="1933298" cy="9584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latin typeface="Arial"/>
                  <a:ea typeface="汉仪大宋简"/>
                  <a:sym typeface="Arial"/>
                </a:rPr>
                <a:t>Click here to add text content, such as keywords, some brief introductions, etc.</a:t>
              </a:r>
              <a:endParaRPr lang="zh-CN" altLang="en-US" sz="1200" dirty="0">
                <a:latin typeface="Arial"/>
                <a:ea typeface="汉仪大宋简"/>
                <a:sym typeface="Arial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995373" y="3845887"/>
            <a:ext cx="1933298" cy="1326877"/>
            <a:chOff x="470268" y="2455191"/>
            <a:chExt cx="1933298" cy="1326877"/>
          </a:xfrm>
        </p:grpSpPr>
        <p:sp>
          <p:nvSpPr>
            <p:cNvPr id="18" name="TextBox 18"/>
            <p:cNvSpPr txBox="1"/>
            <p:nvPr/>
          </p:nvSpPr>
          <p:spPr>
            <a:xfrm flipH="1">
              <a:off x="470268" y="2455191"/>
              <a:ext cx="15937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dirty="0">
                  <a:solidFill>
                    <a:prstClr val="black"/>
                  </a:solidFill>
                  <a:latin typeface="Arial"/>
                  <a:ea typeface="汉仪大宋简"/>
                  <a:cs typeface="+mn-ea"/>
                  <a:sym typeface="Arial"/>
                </a:rPr>
                <a:t>Add title text</a:t>
              </a:r>
              <a:endParaRPr lang="en-US" altLang="zh-CN" sz="2000" dirty="0">
                <a:solidFill>
                  <a:prstClr val="black"/>
                </a:solidFill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470268" y="2823664"/>
              <a:ext cx="1933298" cy="9584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latin typeface="Arial"/>
                  <a:ea typeface="汉仪大宋简"/>
                  <a:sym typeface="Arial"/>
                </a:rPr>
                <a:t>Click here to add text content, such as keywords, some brief introductions, etc.</a:t>
              </a:r>
              <a:endParaRPr lang="zh-CN" altLang="en-US" sz="1200" dirty="0">
                <a:latin typeface="Arial"/>
                <a:ea typeface="汉仪大宋简"/>
                <a:sym typeface="Arial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269366" y="1991558"/>
            <a:ext cx="1999799" cy="1286968"/>
            <a:chOff x="403767" y="2495100"/>
            <a:chExt cx="1999799" cy="1286968"/>
          </a:xfrm>
        </p:grpSpPr>
        <p:sp>
          <p:nvSpPr>
            <p:cNvPr id="21" name="TextBox 18"/>
            <p:cNvSpPr txBox="1"/>
            <p:nvPr/>
          </p:nvSpPr>
          <p:spPr>
            <a:xfrm flipH="1">
              <a:off x="403767" y="2495100"/>
              <a:ext cx="15937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dirty="0">
                  <a:solidFill>
                    <a:prstClr val="black"/>
                  </a:solidFill>
                  <a:latin typeface="Arial"/>
                  <a:ea typeface="汉仪大宋简"/>
                  <a:cs typeface="+mn-ea"/>
                  <a:sym typeface="Arial"/>
                </a:rPr>
                <a:t>Add title text</a:t>
              </a:r>
              <a:endParaRPr lang="en-US" altLang="zh-CN" sz="2000" dirty="0">
                <a:solidFill>
                  <a:prstClr val="black"/>
                </a:solidFill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70268" y="2823664"/>
              <a:ext cx="1933298" cy="9584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latin typeface="Arial"/>
                  <a:ea typeface="汉仪大宋简"/>
                  <a:sym typeface="Arial"/>
                </a:rPr>
                <a:t>Click here to add text content, such as keywords, some brief introductions, etc.</a:t>
              </a:r>
              <a:endParaRPr lang="zh-CN" altLang="en-US" sz="1200" dirty="0">
                <a:latin typeface="Arial"/>
                <a:ea typeface="汉仪大宋简"/>
                <a:sym typeface="Arial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269366" y="3816316"/>
            <a:ext cx="1999799" cy="1332573"/>
            <a:chOff x="403767" y="2449495"/>
            <a:chExt cx="1999799" cy="1332573"/>
          </a:xfrm>
        </p:grpSpPr>
        <p:sp>
          <p:nvSpPr>
            <p:cNvPr id="24" name="TextBox 18"/>
            <p:cNvSpPr txBox="1"/>
            <p:nvPr/>
          </p:nvSpPr>
          <p:spPr>
            <a:xfrm flipH="1">
              <a:off x="403767" y="2449495"/>
              <a:ext cx="15937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dirty="0">
                  <a:solidFill>
                    <a:prstClr val="black"/>
                  </a:solidFill>
                  <a:latin typeface="Arial"/>
                  <a:ea typeface="汉仪大宋简"/>
                  <a:cs typeface="+mn-ea"/>
                  <a:sym typeface="Arial"/>
                </a:rPr>
                <a:t>Add title text</a:t>
              </a:r>
              <a:endParaRPr lang="en-US" altLang="zh-CN" sz="2000" dirty="0">
                <a:solidFill>
                  <a:prstClr val="black"/>
                </a:solidFill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470268" y="2823664"/>
              <a:ext cx="1933298" cy="9584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latin typeface="Arial"/>
                  <a:ea typeface="汉仪大宋简"/>
                  <a:sym typeface="Arial"/>
                </a:rPr>
                <a:t>Click here to add text content, such as keywords, some brief introductions, etc.</a:t>
              </a:r>
              <a:endParaRPr lang="zh-CN" altLang="en-US" sz="1200" dirty="0">
                <a:latin typeface="Arial"/>
                <a:ea typeface="汉仪大宋简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875"/>
          <a:stretch>
            <a:fillRect/>
          </a:stretch>
        </p:blipFill>
        <p:spPr>
          <a:xfrm rot="2513353" flipH="1">
            <a:off x="8068826" y="1666748"/>
            <a:ext cx="3469735" cy="602336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513353" flipH="1">
            <a:off x="537698" y="85771"/>
            <a:ext cx="1922393" cy="3337220"/>
          </a:xfrm>
          <a:prstGeom prst="rect">
            <a:avLst/>
          </a:prstGeom>
        </p:spPr>
      </p:pic>
      <p:sp>
        <p:nvSpPr>
          <p:cNvPr id="4" name="13"/>
          <p:cNvSpPr/>
          <p:nvPr/>
        </p:nvSpPr>
        <p:spPr>
          <a:xfrm flipH="1">
            <a:off x="2423886" y="0"/>
            <a:ext cx="9768114" cy="4537276"/>
          </a:xfrm>
          <a:prstGeom prst="round1Rect">
            <a:avLst>
              <a:gd name="adj" fmla="val 0"/>
            </a:avLst>
          </a:prstGeom>
          <a:solidFill>
            <a:srgbClr val="FFB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汉仪大宋简"/>
              <a:sym typeface="Arial"/>
            </a:endParaRPr>
          </a:p>
        </p:txBody>
      </p:sp>
      <p:sp>
        <p:nvSpPr>
          <p:cNvPr id="5" name="14"/>
          <p:cNvSpPr/>
          <p:nvPr/>
        </p:nvSpPr>
        <p:spPr>
          <a:xfrm flipV="1">
            <a:off x="0" y="3746500"/>
            <a:ext cx="5715000" cy="3111500"/>
          </a:xfrm>
          <a:prstGeom prst="round1Rect">
            <a:avLst>
              <a:gd name="adj" fmla="val 0"/>
            </a:avLst>
          </a:prstGeom>
          <a:solidFill>
            <a:srgbClr val="74A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汉仪大宋简"/>
              <a:sym typeface="Arial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535575" y="1094278"/>
            <a:ext cx="9120851" cy="4669444"/>
            <a:chOff x="1019234" y="859715"/>
            <a:chExt cx="9768114" cy="5138570"/>
          </a:xfrm>
        </p:grpSpPr>
        <p:sp>
          <p:nvSpPr>
            <p:cNvPr id="7" name="15"/>
            <p:cNvSpPr/>
            <p:nvPr/>
          </p:nvSpPr>
          <p:spPr>
            <a:xfrm>
              <a:off x="1019234" y="859715"/>
              <a:ext cx="9768114" cy="513857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8" name="17"/>
            <p:cNvSpPr/>
            <p:nvPr/>
          </p:nvSpPr>
          <p:spPr>
            <a:xfrm>
              <a:off x="1184924" y="990600"/>
              <a:ext cx="9381476" cy="4876800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C55A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汉仪大宋简"/>
                <a:sym typeface="Arial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568"/>
          <a:stretch>
            <a:fillRect/>
          </a:stretch>
        </p:blipFill>
        <p:spPr>
          <a:xfrm rot="16200000" flipH="1">
            <a:off x="10488323" y="4697178"/>
            <a:ext cx="1117059" cy="194942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183583" y="1905872"/>
            <a:ext cx="793954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>
                <a:solidFill>
                  <a:schemeClr val="bg1">
                    <a:lumMod val="95000"/>
                    <a:alpha val="58000"/>
                  </a:schemeClr>
                </a:solidFill>
                <a:latin typeface="Arial"/>
                <a:ea typeface="汉仪大宋简"/>
                <a:sym typeface="Arial"/>
              </a:rPr>
              <a:t>PART TWO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425950" y="2767915"/>
            <a:ext cx="4660265" cy="922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汉仪大宋简"/>
                <a:cs typeface="字魂创中黑" panose="00000500000000000000" charset="-122"/>
                <a:sym typeface="Arial"/>
              </a:rPr>
              <a:t>Add title text</a:t>
            </a:r>
            <a:endParaRPr lang="zh-CN" altLang="en-US" sz="5400" b="1" dirty="0">
              <a:solidFill>
                <a:srgbClr val="C78674"/>
              </a:solidFill>
              <a:latin typeface="Arial"/>
              <a:ea typeface="汉仪大宋简"/>
              <a:cs typeface="+mn-lt"/>
              <a:sym typeface="Arial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289199" y="2489150"/>
            <a:ext cx="2153154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3800" b="1" dirty="0">
                <a:solidFill>
                  <a:srgbClr val="74A6AB"/>
                </a:solidFill>
                <a:latin typeface="Arial"/>
                <a:ea typeface="汉仪大宋简"/>
                <a:cs typeface="+mn-lt"/>
                <a:sym typeface="Arial"/>
              </a:rPr>
              <a:t>02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425950" y="3662630"/>
            <a:ext cx="5487035" cy="613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Enter </a:t>
            </a:r>
            <a:r>
              <a:rPr lang="en-US"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core</a:t>
            </a:r>
            <a:r>
              <a:rPr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 text</a:t>
            </a:r>
            <a:r>
              <a:rPr lang="en-US"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. </a:t>
            </a:r>
            <a:r>
              <a:rPr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Enter </a:t>
            </a:r>
            <a:r>
              <a:rPr lang="en-US"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core</a:t>
            </a:r>
            <a:r>
              <a:rPr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content. </a:t>
            </a:r>
            <a:r>
              <a:rPr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Enter </a:t>
            </a:r>
            <a:r>
              <a:rPr lang="en-US"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the core</a:t>
            </a:r>
            <a:r>
              <a:rPr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 text</a:t>
            </a:r>
            <a:r>
              <a:rPr lang="en-US"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. </a:t>
            </a:r>
            <a:r>
              <a:rPr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Enter </a:t>
            </a:r>
            <a:r>
              <a:rPr lang="en-US"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the core</a:t>
            </a:r>
            <a:r>
              <a:rPr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content. </a:t>
            </a:r>
            <a:r>
              <a:rPr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Enter </a:t>
            </a:r>
            <a:r>
              <a:rPr lang="en-US"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core</a:t>
            </a:r>
            <a:r>
              <a:rPr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 text</a:t>
            </a:r>
            <a:r>
              <a:rPr lang="en-US"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. </a:t>
            </a:r>
            <a:r>
              <a:rPr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Enter </a:t>
            </a:r>
            <a:r>
              <a:rPr lang="en-US"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core</a:t>
            </a:r>
            <a:r>
              <a:rPr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 text</a:t>
            </a:r>
            <a:r>
              <a:rPr lang="en-US"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. </a:t>
            </a:r>
            <a:r>
              <a:rPr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Enter </a:t>
            </a:r>
            <a:r>
              <a:rPr lang="en-US"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core</a:t>
            </a:r>
            <a:r>
              <a:rPr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 text</a:t>
            </a:r>
            <a:r>
              <a:rPr lang="en-US" sz="1200" dirty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  <a:latin typeface="Arial"/>
                <a:ea typeface="汉仪大宋简"/>
                <a:cs typeface="思源宋体" panose="02020400000000000000" charset="-122"/>
                <a:sym typeface="Arial"/>
              </a:rPr>
              <a:t>. </a:t>
            </a:r>
            <a:endParaRPr lang="en-US" altLang="zh-CN" sz="1200" dirty="0">
              <a:solidFill>
                <a:schemeClr val="tx1">
                  <a:lumMod val="75000"/>
                  <a:lumOff val="25000"/>
                  <a:alpha val="78000"/>
                </a:schemeClr>
              </a:solidFill>
              <a:latin typeface="Arial"/>
              <a:ea typeface="汉仪大宋简"/>
              <a:cs typeface="思源宋体" panose="02020400000000000000" charset="-122"/>
              <a:sym typeface="Arial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59181" y="2046105"/>
            <a:ext cx="2636805" cy="315804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105068" y="1842546"/>
            <a:ext cx="4073809" cy="613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altLang="zh-CN" sz="1200" dirty="0">
                <a:latin typeface="Arial"/>
                <a:ea typeface="汉仪大宋简"/>
                <a:sym typeface="Arial"/>
              </a:rPr>
              <a:t>Click here to add text content, such as keywords, some brief introductions, etc.</a:t>
            </a:r>
            <a:endParaRPr lang="zh-CN" altLang="en-US" sz="1200" dirty="0">
              <a:latin typeface="Arial"/>
              <a:ea typeface="汉仪大宋简"/>
              <a:sym typeface="Arial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05068" y="1524259"/>
            <a:ext cx="2572986" cy="418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Arial"/>
                <a:ea typeface="汉仪大宋简"/>
                <a:sym typeface="Arial"/>
              </a:rPr>
              <a:t>Add title text</a:t>
            </a:r>
            <a:endParaRPr lang="zh-CN" altLang="en-US" sz="1100" dirty="0">
              <a:latin typeface="Arial"/>
              <a:ea typeface="汉仪大宋简"/>
              <a:sym typeface="Arial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05068" y="2846898"/>
            <a:ext cx="4199844" cy="613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altLang="zh-CN" sz="1200" dirty="0">
                <a:latin typeface="Arial"/>
                <a:ea typeface="汉仪大宋简"/>
                <a:sym typeface="Arial"/>
              </a:rPr>
              <a:t>Click here to add text content, such as keywords, some brief introductions, etc.</a:t>
            </a:r>
            <a:endParaRPr lang="zh-CN" altLang="en-US" sz="1200" dirty="0">
              <a:latin typeface="Arial"/>
              <a:ea typeface="汉仪大宋简"/>
              <a:sym typeface="Arial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05068" y="2528611"/>
            <a:ext cx="2572986" cy="418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Arial"/>
                <a:ea typeface="汉仪大宋简"/>
                <a:sym typeface="Arial"/>
              </a:rPr>
              <a:t>Add title text</a:t>
            </a:r>
            <a:endParaRPr lang="zh-CN" altLang="en-US" sz="1100" dirty="0">
              <a:latin typeface="Arial"/>
              <a:ea typeface="汉仪大宋简"/>
              <a:sym typeface="Arial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01959" y="4158022"/>
            <a:ext cx="4199844" cy="613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altLang="zh-CN" sz="1200" dirty="0">
                <a:latin typeface="Arial"/>
                <a:ea typeface="汉仪大宋简"/>
                <a:sym typeface="Arial"/>
              </a:rPr>
              <a:t>Click here to add text content, such as keywords, some brief introductions, etc.</a:t>
            </a:r>
            <a:endParaRPr lang="zh-CN" altLang="en-US" sz="1200" dirty="0">
              <a:latin typeface="Arial"/>
              <a:ea typeface="汉仪大宋简"/>
              <a:sym typeface="Arial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01959" y="3839735"/>
            <a:ext cx="2572986" cy="418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Arial"/>
                <a:ea typeface="汉仪大宋简"/>
                <a:sym typeface="Arial"/>
              </a:rPr>
              <a:t>Add title text</a:t>
            </a:r>
            <a:endParaRPr lang="zh-CN" altLang="en-US" sz="1100" dirty="0">
              <a:latin typeface="Arial"/>
              <a:ea typeface="汉仪大宋简"/>
              <a:sym typeface="Arial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01959" y="5162373"/>
            <a:ext cx="4199844" cy="613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altLang="zh-CN" sz="1200" dirty="0">
                <a:latin typeface="Arial"/>
                <a:ea typeface="汉仪大宋简"/>
                <a:sym typeface="Arial"/>
              </a:rPr>
              <a:t>Click here to add text content, such as keywords, some brief introductions, etc.</a:t>
            </a:r>
            <a:endParaRPr lang="zh-CN" altLang="en-US" sz="1200" dirty="0">
              <a:latin typeface="Arial"/>
              <a:ea typeface="汉仪大宋简"/>
              <a:sym typeface="Arial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101959" y="4844086"/>
            <a:ext cx="2572986" cy="418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Arial"/>
                <a:ea typeface="汉仪大宋简"/>
                <a:sym typeface="Arial"/>
              </a:rPr>
              <a:t>Add title text</a:t>
            </a:r>
            <a:endParaRPr lang="zh-CN" altLang="en-US" sz="1100" dirty="0">
              <a:latin typeface="Arial"/>
              <a:ea typeface="汉仪大宋简"/>
              <a:sym typeface="Arial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078703" y="2472484"/>
            <a:ext cx="4073809" cy="0"/>
          </a:xfrm>
          <a:prstGeom prst="line">
            <a:avLst/>
          </a:prstGeom>
          <a:ln w="12700">
            <a:solidFill>
              <a:srgbClr val="74A6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078703" y="3476836"/>
            <a:ext cx="4073809" cy="16393"/>
          </a:xfrm>
          <a:prstGeom prst="line">
            <a:avLst/>
          </a:prstGeom>
          <a:ln w="12700">
            <a:solidFill>
              <a:srgbClr val="74A6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075594" y="4787960"/>
            <a:ext cx="4073809" cy="0"/>
          </a:xfrm>
          <a:prstGeom prst="line">
            <a:avLst/>
          </a:prstGeom>
          <a:ln w="12700">
            <a:solidFill>
              <a:srgbClr val="74A6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1359</Words>
  <Application>Microsoft Office PowerPoint</Application>
  <PresentationFormat>宽屏</PresentationFormat>
  <Paragraphs>183</Paragraphs>
  <Slides>25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等线 Light</vt:lpstr>
      <vt:lpstr>微软雅黑</vt:lpstr>
      <vt:lpstr>Arial</vt:lpstr>
      <vt:lpstr>Calibri</vt:lpstr>
      <vt:lpstr>MS Reference Sans Serif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Fonts &amp; colors used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清新商务</dc:title>
  <dc:creator>第一PPT</dc:creator>
  <cp:keywords>www.1ppt.com</cp:keywords>
  <dc:description>www.1ppt.com</dc:description>
  <cp:lastModifiedBy>之灵</cp:lastModifiedBy>
  <cp:revision>24</cp:revision>
  <dcterms:created xsi:type="dcterms:W3CDTF">2021-11-26T07:03:00Z</dcterms:created>
  <dcterms:modified xsi:type="dcterms:W3CDTF">2023-10-29T02:51:56Z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D10E82EAE73B47BD937476E7BFDB0130_12</vt:lpwstr>
  </property>
  <property fmtid="{D5CDD505-2E9C-101B-9397-08002B2CF9AE}" pid="3" name="KSOProductBuildVer">
    <vt:lpwstr>2052-12.1.0.15120</vt:lpwstr>
  </property>
</Properties>
</file>