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rts/chart1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2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02" r:id="rId3"/>
  </p:sldMasterIdLst>
  <p:notesMasterIdLst>
    <p:notesMasterId r:id="rId29"/>
  </p:notesMasterIdLst>
  <p:sldIdLst>
    <p:sldId id="256" r:id="rId4"/>
    <p:sldId id="298" r:id="rId5"/>
    <p:sldId id="299" r:id="rId6"/>
    <p:sldId id="303" r:id="rId7"/>
    <p:sldId id="304" r:id="rId8"/>
    <p:sldId id="305" r:id="rId9"/>
    <p:sldId id="306" r:id="rId10"/>
    <p:sldId id="300" r:id="rId11"/>
    <p:sldId id="307" r:id="rId12"/>
    <p:sldId id="308" r:id="rId13"/>
    <p:sldId id="309" r:id="rId14"/>
    <p:sldId id="310" r:id="rId15"/>
    <p:sldId id="301" r:id="rId16"/>
    <p:sldId id="311" r:id="rId17"/>
    <p:sldId id="312" r:id="rId18"/>
    <p:sldId id="313" r:id="rId19"/>
    <p:sldId id="314" r:id="rId20"/>
    <p:sldId id="302" r:id="rId21"/>
    <p:sldId id="315" r:id="rId22"/>
    <p:sldId id="316" r:id="rId23"/>
    <p:sldId id="317" r:id="rId24"/>
    <p:sldId id="318" r:id="rId25"/>
    <p:sldId id="325" r:id="rId26"/>
    <p:sldId id="319" r:id="rId27"/>
    <p:sldId id="29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65"/>
    <a:srgbClr val="F75B07"/>
    <a:srgbClr val="6751C3"/>
    <a:srgbClr val="D6D1EB"/>
    <a:srgbClr val="FFDF6C"/>
    <a:srgbClr val="8B7BD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07735769346298E-2"/>
          <c:y val="5.2356039413795803E-2"/>
          <c:w val="0.91272715449956698"/>
          <c:h val="0.807998690393407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E6-40C2-937F-24ECD4E5D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E6-40C2-937F-24ECD4E5D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7A28B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E6-40C2-937F-24ECD4E5D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 cap="rnd">
              <a:solidFill>
                <a:srgbClr val="F75B0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rgbClr val="F75B0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4.7</c:v>
                </c:pt>
                <c:pt idx="2">
                  <c:v>4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E6-40C2-937F-24ECD4E5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09344"/>
        <c:axId val="54811264"/>
      </c:lineChart>
      <c:catAx>
        <c:axId val="548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811264"/>
        <c:crosses val="autoZero"/>
        <c:auto val="1"/>
        <c:lblAlgn val="ctr"/>
        <c:lblOffset val="100"/>
        <c:noMultiLvlLbl val="0"/>
      </c:catAx>
      <c:valAx>
        <c:axId val="5481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80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35818633501494E-2"/>
          <c:y val="0.22537094984980499"/>
          <c:w val="0.895180304048248"/>
          <c:h val="0.6907030575751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4925"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5-48BE-9D00-67F977D696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5-48BE-9D00-67F977D69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43483904"/>
        <c:axId val="671050368"/>
      </c:barChart>
      <c:catAx>
        <c:axId val="434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71050368"/>
        <c:crosses val="autoZero"/>
        <c:auto val="1"/>
        <c:lblAlgn val="ctr"/>
        <c:lblOffset val="100"/>
        <c:noMultiLvlLbl val="0"/>
      </c:catAx>
      <c:valAx>
        <c:axId val="671050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483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2013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7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47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00074871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9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01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6.xml"/><Relationship Id="rId7" Type="http://schemas.microsoft.com/office/2007/relationships/hdphoto" Target="../media/hdphoto14.wdp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8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2.xml"/><Relationship Id="rId7" Type="http://schemas.openxmlformats.org/officeDocument/2006/relationships/image" Target="../media/image19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3.xml"/><Relationship Id="rId9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6.xml"/><Relationship Id="rId7" Type="http://schemas.microsoft.com/office/2007/relationships/hdphoto" Target="../media/hdphoto10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microsoft.com/office/2007/relationships/hdphoto" Target="../media/hdphoto17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chart" Target="../charts/chart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9.wdp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2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microsoft.com/office/2007/relationships/hdphoto" Target="../media/hdphoto18.wdp"/><Relationship Id="rId5" Type="http://schemas.openxmlformats.org/officeDocument/2006/relationships/tags" Target="../tags/tag66.xml"/><Relationship Id="rId15" Type="http://schemas.microsoft.com/office/2007/relationships/hdphoto" Target="../media/hdphoto20.wdp"/><Relationship Id="rId10" Type="http://schemas.openxmlformats.org/officeDocument/2006/relationships/image" Target="../media/image22.png"/><Relationship Id="rId4" Type="http://schemas.openxmlformats.org/officeDocument/2006/relationships/tags" Target="../tags/tag65.xml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1.xml"/><Relationship Id="rId7" Type="http://schemas.openxmlformats.org/officeDocument/2006/relationships/image" Target="../media/image1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7.jpeg"/><Relationship Id="rId5" Type="http://schemas.openxmlformats.org/officeDocument/2006/relationships/tags" Target="../tags/tag73.xml"/><Relationship Id="rId10" Type="http://schemas.openxmlformats.org/officeDocument/2006/relationships/image" Target="../media/image26.jpeg"/><Relationship Id="rId4" Type="http://schemas.openxmlformats.org/officeDocument/2006/relationships/tags" Target="../tags/tag72.xml"/><Relationship Id="rId9" Type="http://schemas.microsoft.com/office/2007/relationships/hdphoto" Target="../media/hdphoto2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6.xml"/><Relationship Id="rId7" Type="http://schemas.microsoft.com/office/2007/relationships/hdphoto" Target="../media/hdphoto10.wdp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8.xml"/><Relationship Id="rId7" Type="http://schemas.microsoft.com/office/2007/relationships/hdphoto" Target="../media/hdphoto5.wdp"/><Relationship Id="rId12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1.jpeg"/><Relationship Id="rId3" Type="http://schemas.openxmlformats.org/officeDocument/2006/relationships/tags" Target="../tags/tag85.xml"/><Relationship Id="rId7" Type="http://schemas.openxmlformats.org/officeDocument/2006/relationships/image" Target="../media/image28.png"/><Relationship Id="rId12" Type="http://schemas.microsoft.com/office/2007/relationships/hdphoto" Target="../media/hdphoto24.wdp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8.xml"/><Relationship Id="rId10" Type="http://schemas.microsoft.com/office/2007/relationships/hdphoto" Target="../media/hdphoto23.wdp"/><Relationship Id="rId4" Type="http://schemas.openxmlformats.org/officeDocument/2006/relationships/tags" Target="../tags/tag86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7.wdp"/><Relationship Id="rId3" Type="http://schemas.openxmlformats.org/officeDocument/2006/relationships/tags" Target="../tags/tag93.xml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8.xml"/><Relationship Id="rId11" Type="http://schemas.microsoft.com/office/2007/relationships/hdphoto" Target="../media/hdphoto26.wdp"/><Relationship Id="rId5" Type="http://schemas.openxmlformats.org/officeDocument/2006/relationships/tags" Target="../tags/tag95.xml"/><Relationship Id="rId15" Type="http://schemas.microsoft.com/office/2007/relationships/hdphoto" Target="../media/hdphoto28.wdp"/><Relationship Id="rId10" Type="http://schemas.openxmlformats.org/officeDocument/2006/relationships/image" Target="../media/image33.png"/><Relationship Id="rId4" Type="http://schemas.openxmlformats.org/officeDocument/2006/relationships/tags" Target="../tags/tag94.xml"/><Relationship Id="rId9" Type="http://schemas.microsoft.com/office/2007/relationships/hdphoto" Target="../media/hdphoto25.wdp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8.xml"/><Relationship Id="rId7" Type="http://schemas.openxmlformats.org/officeDocument/2006/relationships/image" Target="../media/image19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99.xml"/><Relationship Id="rId9" Type="http://schemas.microsoft.com/office/2007/relationships/hdphoto" Target="../media/hdphoto1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30.wdp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37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microsoft.com/office/2007/relationships/hdphoto" Target="../media/hdphoto29.wdp"/><Relationship Id="rId5" Type="http://schemas.openxmlformats.org/officeDocument/2006/relationships/tags" Target="../tags/tag104.xml"/><Relationship Id="rId10" Type="http://schemas.openxmlformats.org/officeDocument/2006/relationships/image" Target="../media/image36.png"/><Relationship Id="rId4" Type="http://schemas.openxmlformats.org/officeDocument/2006/relationships/tags" Target="../tags/tag103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10.wdp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microsoft.com/office/2007/relationships/hdphoto" Target="../media/hdphoto11.wdp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1.png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3.xml"/><Relationship Id="rId7" Type="http://schemas.openxmlformats.org/officeDocument/2006/relationships/image" Target="../media/image1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8.xml"/><Relationship Id="rId7" Type="http://schemas.microsoft.com/office/2007/relationships/hdphoto" Target="../media/hdphoto10.wdp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image" Target="../media/image1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332556" y="1970868"/>
            <a:ext cx="781994" cy="7819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2179273" y="2842349"/>
            <a:ext cx="7861300" cy="1295400"/>
          </a:xfrm>
          <a:prstGeom prst="roundRect">
            <a:avLst>
              <a:gd name="adj" fmla="val 50000"/>
            </a:avLst>
          </a:prstGeom>
          <a:blipFill dpi="0" rotWithShape="1">
            <a:blip r:embed="rId6" cstate="screen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86576" y="5825605"/>
            <a:ext cx="275558" cy="234219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38401" y="2814310"/>
            <a:ext cx="730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PPT TEMPLATES</a:t>
            </a:r>
            <a:endParaRPr lang="zh-CN" altLang="en-US" sz="80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489186" y="654050"/>
            <a:ext cx="1784350" cy="1784350"/>
          </a:xfrm>
          <a:prstGeom prst="ellipse">
            <a:avLst/>
          </a:prstGeom>
          <a:blipFill dpi="0" rotWithShape="1">
            <a:blip r:embed="rId8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PA-文本框 88"/>
          <p:cNvSpPr txBox="1"/>
          <p:nvPr>
            <p:custDataLst>
              <p:tags r:id="rId1"/>
            </p:custDataLst>
          </p:nvPr>
        </p:nvSpPr>
        <p:spPr>
          <a:xfrm>
            <a:off x="2896010" y="4178930"/>
            <a:ext cx="6523917" cy="662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5454650" y="5772151"/>
            <a:ext cx="1282700" cy="3411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2"/>
            </p:custDataLst>
          </p:nvPr>
        </p:nvSpPr>
        <p:spPr>
          <a:xfrm>
            <a:off x="11502023" y="1879600"/>
            <a:ext cx="169277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gradFill>
                  <a:gsLst>
                    <a:gs pos="17000">
                      <a:srgbClr val="6751C3"/>
                    </a:gs>
                    <a:gs pos="79000">
                      <a:srgbClr val="D6D1EB"/>
                    </a:gs>
                  </a:gsLst>
                  <a:lin ang="2700000" scaled="0"/>
                </a:gra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61" name="椭圆 60"/>
          <p:cNvSpPr/>
          <p:nvPr/>
        </p:nvSpPr>
        <p:spPr>
          <a:xfrm>
            <a:off x="-772414" y="3321050"/>
            <a:ext cx="1305814" cy="1305814"/>
          </a:xfrm>
          <a:prstGeom prst="ellipse">
            <a:avLst/>
          </a:prstGeom>
          <a:blipFill dpi="0" rotWithShape="1">
            <a:blip r:embed="rId8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7A0BA26-B4C2-4885-5050-8FA11C3C1C0C}"/>
              </a:ext>
            </a:extLst>
          </p:cNvPr>
          <p:cNvSpPr txBox="1"/>
          <p:nvPr/>
        </p:nvSpPr>
        <p:spPr>
          <a:xfrm>
            <a:off x="4882015" y="1558094"/>
            <a:ext cx="245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</a:rPr>
              <a:t>FREE</a:t>
            </a:r>
            <a:r>
              <a:rPr lang="en-US" sz="8000" dirty="0"/>
              <a:t> 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D1B7547-6CCE-DC64-ECF7-FA1114E04168}"/>
              </a:ext>
            </a:extLst>
          </p:cNvPr>
          <p:cNvSpPr/>
          <p:nvPr/>
        </p:nvSpPr>
        <p:spPr>
          <a:xfrm>
            <a:off x="918464" y="5718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</a:rPr>
              <a:t>LOGO</a:t>
            </a:r>
            <a:endParaRPr lang="ko-KR" altLang="en-US" sz="32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0" grpId="0" animBg="1"/>
      <p:bldP spid="44" grpId="0"/>
      <p:bldP spid="57" grpId="0" animBg="1"/>
      <p:bldP spid="58" grpId="0"/>
      <p:bldP spid="59" grpId="0" animBg="1"/>
      <p:bldP spid="60" grpId="0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168400" y="1422400"/>
            <a:ext cx="9855200" cy="4635500"/>
          </a:xfrm>
          <a:prstGeom prst="roundRect">
            <a:avLst/>
          </a:prstGeom>
          <a:blipFill dpi="0"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2216150" y="2266950"/>
            <a:ext cx="7759700" cy="2946400"/>
          </a:xfrm>
          <a:prstGeom prst="roundRect">
            <a:avLst>
              <a:gd name="adj" fmla="val 12357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58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53407" y="3352007"/>
            <a:ext cx="776286" cy="776286"/>
            <a:chOff x="1853407" y="3352007"/>
            <a:chExt cx="776286" cy="776286"/>
          </a:xfrm>
        </p:grpSpPr>
        <p:sp>
          <p:nvSpPr>
            <p:cNvPr id="14" name="椭圆 13"/>
            <p:cNvSpPr/>
            <p:nvPr/>
          </p:nvSpPr>
          <p:spPr>
            <a:xfrm>
              <a:off x="1853407" y="3352007"/>
              <a:ext cx="776286" cy="776286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箭头: V 形 12"/>
            <p:cNvSpPr/>
            <p:nvPr/>
          </p:nvSpPr>
          <p:spPr>
            <a:xfrm>
              <a:off x="2095500" y="3594100"/>
              <a:ext cx="292100" cy="2921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62307" y="3352007"/>
            <a:ext cx="776286" cy="776286"/>
            <a:chOff x="9562307" y="3352007"/>
            <a:chExt cx="776286" cy="776286"/>
          </a:xfrm>
        </p:grpSpPr>
        <p:sp>
          <p:nvSpPr>
            <p:cNvPr id="17" name="椭圆 16"/>
            <p:cNvSpPr/>
            <p:nvPr/>
          </p:nvSpPr>
          <p:spPr>
            <a:xfrm>
              <a:off x="9562307" y="3352007"/>
              <a:ext cx="776286" cy="776286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9804400" y="3594100"/>
              <a:ext cx="292100" cy="2921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7300" y="2568572"/>
            <a:ext cx="459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7300" y="3863972"/>
            <a:ext cx="459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419600" y="5978360"/>
            <a:ext cx="3352800" cy="1303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  <p:bldP spid="21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0900" y="3438867"/>
            <a:ext cx="7391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698500" y="1238250"/>
            <a:ext cx="2387600" cy="1739900"/>
          </a:xfrm>
          <a:prstGeom prst="round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98500" y="3879850"/>
            <a:ext cx="2387600" cy="1739900"/>
          </a:xfrm>
          <a:prstGeom prst="round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8966200" y="304800"/>
            <a:ext cx="3225800" cy="6248400"/>
          </a:xfrm>
          <a:custGeom>
            <a:avLst/>
            <a:gdLst>
              <a:gd name="connsiteX0" fmla="*/ 3124200 w 3225800"/>
              <a:gd name="connsiteY0" fmla="*/ 0 h 6248400"/>
              <a:gd name="connsiteX1" fmla="*/ 3225800 w 3225800"/>
              <a:gd name="connsiteY1" fmla="*/ 2569 h 6248400"/>
              <a:gd name="connsiteX2" fmla="*/ 3225800 w 3225800"/>
              <a:gd name="connsiteY2" fmla="*/ 6245831 h 6248400"/>
              <a:gd name="connsiteX3" fmla="*/ 3124200 w 3225800"/>
              <a:gd name="connsiteY3" fmla="*/ 6248400 h 6248400"/>
              <a:gd name="connsiteX4" fmla="*/ 0 w 3225800"/>
              <a:gd name="connsiteY4" fmla="*/ 3124200 h 6248400"/>
              <a:gd name="connsiteX5" fmla="*/ 3124200 w 3225800"/>
              <a:gd name="connsiteY5" fmla="*/ 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5800" h="6248400">
                <a:moveTo>
                  <a:pt x="3124200" y="0"/>
                </a:moveTo>
                <a:lnTo>
                  <a:pt x="3225800" y="2569"/>
                </a:lnTo>
                <a:lnTo>
                  <a:pt x="3225800" y="6245831"/>
                </a:lnTo>
                <a:lnTo>
                  <a:pt x="3124200" y="6248400"/>
                </a:lnTo>
                <a:cubicBezTo>
                  <a:pt x="1398752" y="6248400"/>
                  <a:pt x="0" y="4849648"/>
                  <a:pt x="0" y="3124200"/>
                </a:cubicBezTo>
                <a:cubicBezTo>
                  <a:pt x="0" y="1398752"/>
                  <a:pt x="1398752" y="0"/>
                  <a:pt x="3124200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65084" y="1425572"/>
            <a:ext cx="263091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65084" y="4054472"/>
            <a:ext cx="2630916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40877" y="1708377"/>
            <a:ext cx="355146" cy="35514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11282" y="4741182"/>
            <a:ext cx="1236436" cy="123643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861300" y="2324100"/>
            <a:ext cx="2209800" cy="22098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Freeform 84"/>
          <p:cNvSpPr>
            <a:spLocks noChangeArrowheads="1"/>
          </p:cNvSpPr>
          <p:nvPr/>
        </p:nvSpPr>
        <p:spPr bwMode="auto">
          <a:xfrm>
            <a:off x="8292989" y="2660539"/>
            <a:ext cx="1434546" cy="1434546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0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0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PA-文本框 72"/>
          <p:cNvSpPr txBox="1"/>
          <p:nvPr>
            <p:custDataLst>
              <p:tags r:id="rId3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30" name="矩形: 圆角 29"/>
          <p:cNvSpPr/>
          <p:nvPr/>
        </p:nvSpPr>
        <p:spPr>
          <a:xfrm>
            <a:off x="0" y="926473"/>
            <a:ext cx="76200" cy="5005055"/>
          </a:xfrm>
          <a:prstGeom prst="roundRect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6502400" y="0"/>
            <a:ext cx="5689600" cy="6858000"/>
          </a:xfrm>
          <a:custGeom>
            <a:avLst/>
            <a:gdLst>
              <a:gd name="connsiteX0" fmla="*/ 0 w 5689600"/>
              <a:gd name="connsiteY0" fmla="*/ 0 h 6858000"/>
              <a:gd name="connsiteX1" fmla="*/ 5689600 w 5689600"/>
              <a:gd name="connsiteY1" fmla="*/ 0 h 6858000"/>
              <a:gd name="connsiteX2" fmla="*/ 5689600 w 5689600"/>
              <a:gd name="connsiteY2" fmla="*/ 6858000 h 6858000"/>
              <a:gd name="connsiteX3" fmla="*/ 0 w 5689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6858000">
                <a:moveTo>
                  <a:pt x="0" y="0"/>
                </a:moveTo>
                <a:lnTo>
                  <a:pt x="5689600" y="0"/>
                </a:lnTo>
                <a:lnTo>
                  <a:pt x="56896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33400" y="1530350"/>
            <a:ext cx="9931400" cy="3797300"/>
          </a:xfrm>
          <a:prstGeom prst="roundRect">
            <a:avLst>
              <a:gd name="adj" fmla="val 11651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533400" y="1530350"/>
            <a:ext cx="3670300" cy="3797300"/>
          </a:xfrm>
          <a:custGeom>
            <a:avLst/>
            <a:gdLst>
              <a:gd name="connsiteX0" fmla="*/ 442423 w 3670300"/>
              <a:gd name="connsiteY0" fmla="*/ 0 h 3797300"/>
              <a:gd name="connsiteX1" fmla="*/ 3670300 w 3670300"/>
              <a:gd name="connsiteY1" fmla="*/ 0 h 3797300"/>
              <a:gd name="connsiteX2" fmla="*/ 3670300 w 3670300"/>
              <a:gd name="connsiteY2" fmla="*/ 3797300 h 3797300"/>
              <a:gd name="connsiteX3" fmla="*/ 442423 w 3670300"/>
              <a:gd name="connsiteY3" fmla="*/ 3797300 h 3797300"/>
              <a:gd name="connsiteX4" fmla="*/ 0 w 3670300"/>
              <a:gd name="connsiteY4" fmla="*/ 3354877 h 3797300"/>
              <a:gd name="connsiteX5" fmla="*/ 0 w 3670300"/>
              <a:gd name="connsiteY5" fmla="*/ 442423 h 3797300"/>
              <a:gd name="connsiteX6" fmla="*/ 442423 w 3670300"/>
              <a:gd name="connsiteY6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3797300">
                <a:moveTo>
                  <a:pt x="442423" y="0"/>
                </a:moveTo>
                <a:lnTo>
                  <a:pt x="3670300" y="0"/>
                </a:lnTo>
                <a:lnTo>
                  <a:pt x="3670300" y="3797300"/>
                </a:lnTo>
                <a:lnTo>
                  <a:pt x="442423" y="3797300"/>
                </a:lnTo>
                <a:cubicBezTo>
                  <a:pt x="198080" y="3797300"/>
                  <a:pt x="0" y="3599220"/>
                  <a:pt x="0" y="3354877"/>
                </a:cubicBezTo>
                <a:lnTo>
                  <a:pt x="0" y="442423"/>
                </a:lnTo>
                <a:cubicBezTo>
                  <a:pt x="0" y="198080"/>
                  <a:pt x="198080" y="0"/>
                  <a:pt x="442423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01990" y="2422623"/>
            <a:ext cx="2762639" cy="18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0284" y="2793655"/>
            <a:ext cx="2770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98+</a:t>
            </a:r>
            <a:endParaRPr lang="zh-CN" altLang="en-US" sz="40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9384" y="2793655"/>
            <a:ext cx="2770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67+</a:t>
            </a:r>
            <a:endParaRPr lang="zh-CN" altLang="en-US" sz="40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27449" y="2037671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86549" y="2037671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83"/>
          <p:cNvSpPr>
            <a:spLocks noChangeArrowheads="1"/>
          </p:cNvSpPr>
          <p:nvPr/>
        </p:nvSpPr>
        <p:spPr bwMode="auto">
          <a:xfrm>
            <a:off x="8603631" y="2251561"/>
            <a:ext cx="342123" cy="342124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0 w 602"/>
              <a:gd name="T5" fmla="*/ 2147483646 h 602"/>
              <a:gd name="T6" fmla="*/ 2147483646 w 602"/>
              <a:gd name="T7" fmla="*/ 0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Freeform 84"/>
          <p:cNvSpPr>
            <a:spLocks noChangeArrowheads="1"/>
          </p:cNvSpPr>
          <p:nvPr/>
        </p:nvSpPr>
        <p:spPr bwMode="auto">
          <a:xfrm>
            <a:off x="5644531" y="2251561"/>
            <a:ext cx="342123" cy="342124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0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0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PA-文本框 72"/>
          <p:cNvSpPr txBox="1"/>
          <p:nvPr>
            <p:custDataLst>
              <p:tags r:id="rId4"/>
            </p:custDataLst>
          </p:nvPr>
        </p:nvSpPr>
        <p:spPr>
          <a:xfrm>
            <a:off x="5819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493284" y="5943600"/>
            <a:ext cx="4281916" cy="139700"/>
          </a:xfrm>
          <a:prstGeom prst="roundRect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34" name="椭圆 33"/>
          <p:cNvSpPr/>
          <p:nvPr/>
        </p:nvSpPr>
        <p:spPr>
          <a:xfrm>
            <a:off x="2206172" y="4291013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89807" y="2392690"/>
            <a:ext cx="1886894" cy="18868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63578" y="1879600"/>
            <a:ext cx="107722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961256" y="3253261"/>
            <a:ext cx="454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latin typeface="方正正大黑简体" pitchFamily="2" charset="-122"/>
                <a:ea typeface="方正正大黑简体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26077" y="4524157"/>
            <a:ext cx="308782" cy="308782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-文本框 88"/>
          <p:cNvSpPr txBox="1"/>
          <p:nvPr>
            <p:custDataLst>
              <p:tags r:id="rId2"/>
            </p:custDataLst>
          </p:nvPr>
        </p:nvSpPr>
        <p:spPr>
          <a:xfrm>
            <a:off x="6117768" y="4231782"/>
            <a:ext cx="4188825" cy="1439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text, change the color or size of the text. You can also format the appropriate text and adjust the line spacing of the text</a:t>
            </a:r>
          </a:p>
        </p:txBody>
      </p:sp>
      <p:sp>
        <p:nvSpPr>
          <p:cNvPr id="32" name="椭圆 31"/>
          <p:cNvSpPr/>
          <p:nvPr/>
        </p:nvSpPr>
        <p:spPr>
          <a:xfrm>
            <a:off x="5450116" y="2628899"/>
            <a:ext cx="228601" cy="228601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4580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0676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cs typeface="+mn-ea"/>
                <a:sym typeface="+mn-lt"/>
              </a:rPr>
              <a:t>03</a:t>
            </a:r>
            <a:endParaRPr lang="zh-CN" altLang="en-US" sz="16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5286" y="1898650"/>
            <a:ext cx="895350" cy="895350"/>
          </a:xfrm>
          <a:prstGeom prst="ellipse">
            <a:avLst/>
          </a:prstGeom>
          <a:blipFill dpi="0" rotWithShape="1">
            <a:blip r:embed="rId8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-文本框 72"/>
          <p:cNvSpPr txBox="1"/>
          <p:nvPr>
            <p:custDataLst>
              <p:tags r:id="rId3"/>
            </p:custDataLst>
          </p:nvPr>
        </p:nvSpPr>
        <p:spPr>
          <a:xfrm>
            <a:off x="3614928" y="1010564"/>
            <a:ext cx="4962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60" grpId="0"/>
      <p:bldP spid="45" grpId="0"/>
      <p:bldP spid="70" grpId="0" animBg="1"/>
      <p:bldP spid="71" grpId="0"/>
      <p:bldP spid="32" grpId="0" animBg="1"/>
      <p:bldP spid="33" grpId="0"/>
      <p:bldP spid="35" grpId="0"/>
      <p:bldP spid="36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673100" y="1168400"/>
            <a:ext cx="10845800" cy="5029200"/>
          </a:xfrm>
          <a:prstGeom prst="roundRect">
            <a:avLst>
              <a:gd name="adj" fmla="val 4546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5219700" y="0"/>
            <a:ext cx="6972300" cy="6858000"/>
          </a:xfrm>
          <a:custGeom>
            <a:avLst/>
            <a:gdLst>
              <a:gd name="connsiteX0" fmla="*/ 1294354 w 6972300"/>
              <a:gd name="connsiteY0" fmla="*/ 0 h 6858000"/>
              <a:gd name="connsiteX1" fmla="*/ 6972300 w 6972300"/>
              <a:gd name="connsiteY1" fmla="*/ 0 h 6858000"/>
              <a:gd name="connsiteX2" fmla="*/ 6972300 w 6972300"/>
              <a:gd name="connsiteY2" fmla="*/ 6858000 h 6858000"/>
              <a:gd name="connsiteX3" fmla="*/ 1294354 w 6972300"/>
              <a:gd name="connsiteY3" fmla="*/ 6858000 h 6858000"/>
              <a:gd name="connsiteX4" fmla="*/ 1186126 w 6972300"/>
              <a:gd name="connsiteY4" fmla="*/ 6733058 h 6858000"/>
              <a:gd name="connsiteX5" fmla="*/ 0 w 6972300"/>
              <a:gd name="connsiteY5" fmla="*/ 3429000 h 6858000"/>
              <a:gd name="connsiteX6" fmla="*/ 1186126 w 6972300"/>
              <a:gd name="connsiteY6" fmla="*/ 1249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2300" h="6858000">
                <a:moveTo>
                  <a:pt x="1294354" y="0"/>
                </a:moveTo>
                <a:lnTo>
                  <a:pt x="6972300" y="0"/>
                </a:lnTo>
                <a:lnTo>
                  <a:pt x="6972300" y="6858000"/>
                </a:lnTo>
                <a:lnTo>
                  <a:pt x="1294354" y="6858000"/>
                </a:lnTo>
                <a:lnTo>
                  <a:pt x="1186126" y="6733058"/>
                </a:lnTo>
                <a:cubicBezTo>
                  <a:pt x="445128" y="5835176"/>
                  <a:pt x="0" y="4684071"/>
                  <a:pt x="0" y="3429000"/>
                </a:cubicBezTo>
                <a:cubicBezTo>
                  <a:pt x="0" y="2173930"/>
                  <a:pt x="445128" y="1022824"/>
                  <a:pt x="1186126" y="124943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56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409737263"/>
              </p:ext>
            </p:extLst>
          </p:nvPr>
        </p:nvGraphicFramePr>
        <p:xfrm>
          <a:off x="6096000" y="1957584"/>
          <a:ext cx="5032103" cy="294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PA-文本框 72"/>
          <p:cNvSpPr txBox="1"/>
          <p:nvPr>
            <p:custDataLst>
              <p:tags r:id="rId1"/>
            </p:custDataLst>
          </p:nvPr>
        </p:nvSpPr>
        <p:spPr>
          <a:xfrm>
            <a:off x="5819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0092" y="2267290"/>
            <a:ext cx="3849108" cy="10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1078492" y="4127499"/>
            <a:ext cx="1211215" cy="431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234+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078492" y="4775917"/>
            <a:ext cx="1211215" cy="431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54+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2509885" y="4127499"/>
            <a:ext cx="1211215" cy="431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456+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509885" y="4775917"/>
            <a:ext cx="1211215" cy="4310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664+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Graphic spid="11" grpId="0">
        <p:bldAsOne/>
      </p:bldGraphic>
      <p:bldP spid="12" grpId="0"/>
      <p:bldP spid="18" grpId="0"/>
      <p:bldP spid="14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745994" y="1529910"/>
          <a:ext cx="5732682" cy="389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9" name="椭圆 8"/>
          <p:cNvSpPr/>
          <p:nvPr/>
        </p:nvSpPr>
        <p:spPr>
          <a:xfrm>
            <a:off x="6283817" y="1867508"/>
            <a:ext cx="1091592" cy="1091592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96526" y="1565534"/>
            <a:ext cx="4285874" cy="428587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Freeform 59"/>
          <p:cNvSpPr>
            <a:spLocks noChangeArrowheads="1"/>
          </p:cNvSpPr>
          <p:nvPr/>
        </p:nvSpPr>
        <p:spPr bwMode="auto">
          <a:xfrm>
            <a:off x="6593649" y="2166614"/>
            <a:ext cx="471928" cy="493380"/>
          </a:xfrm>
          <a:custGeom>
            <a:avLst/>
            <a:gdLst>
              <a:gd name="T0" fmla="*/ 2147483646 w 581"/>
              <a:gd name="T1" fmla="*/ 2147483646 h 609"/>
              <a:gd name="T2" fmla="*/ 2147483646 w 581"/>
              <a:gd name="T3" fmla="*/ 2147483646 h 609"/>
              <a:gd name="T4" fmla="*/ 2147483646 w 581"/>
              <a:gd name="T5" fmla="*/ 2147483646 h 609"/>
              <a:gd name="T6" fmla="*/ 2147483646 w 581"/>
              <a:gd name="T7" fmla="*/ 2147483646 h 609"/>
              <a:gd name="T8" fmla="*/ 2147483646 w 581"/>
              <a:gd name="T9" fmla="*/ 2147483646 h 609"/>
              <a:gd name="T10" fmla="*/ 2147483646 w 581"/>
              <a:gd name="T11" fmla="*/ 2147483646 h 609"/>
              <a:gd name="T12" fmla="*/ 2147483646 w 581"/>
              <a:gd name="T13" fmla="*/ 2147483646 h 609"/>
              <a:gd name="T14" fmla="*/ 2147483646 w 581"/>
              <a:gd name="T15" fmla="*/ 2147483646 h 609"/>
              <a:gd name="T16" fmla="*/ 2147483646 w 581"/>
              <a:gd name="T17" fmla="*/ 2147483646 h 609"/>
              <a:gd name="T18" fmla="*/ 2147483646 w 581"/>
              <a:gd name="T19" fmla="*/ 2147483646 h 609"/>
              <a:gd name="T20" fmla="*/ 2147483646 w 581"/>
              <a:gd name="T21" fmla="*/ 2147483646 h 609"/>
              <a:gd name="T22" fmla="*/ 0 w 581"/>
              <a:gd name="T23" fmla="*/ 2147483646 h 609"/>
              <a:gd name="T24" fmla="*/ 2147483646 w 581"/>
              <a:gd name="T25" fmla="*/ 2147483646 h 609"/>
              <a:gd name="T26" fmla="*/ 2147483646 w 581"/>
              <a:gd name="T27" fmla="*/ 2147483646 h 609"/>
              <a:gd name="T28" fmla="*/ 2147483646 w 581"/>
              <a:gd name="T29" fmla="*/ 2147483646 h 609"/>
              <a:gd name="T30" fmla="*/ 2147483646 w 581"/>
              <a:gd name="T31" fmla="*/ 2147483646 h 609"/>
              <a:gd name="T32" fmla="*/ 2147483646 w 581"/>
              <a:gd name="T33" fmla="*/ 2147483646 h 609"/>
              <a:gd name="T34" fmla="*/ 2147483646 w 581"/>
              <a:gd name="T35" fmla="*/ 2147483646 h 609"/>
              <a:gd name="T36" fmla="*/ 2147483646 w 581"/>
              <a:gd name="T37" fmla="*/ 2147483646 h 609"/>
              <a:gd name="T38" fmla="*/ 2147483646 w 581"/>
              <a:gd name="T39" fmla="*/ 2147483646 h 609"/>
              <a:gd name="T40" fmla="*/ 2147483646 w 581"/>
              <a:gd name="T41" fmla="*/ 2147483646 h 609"/>
              <a:gd name="T42" fmla="*/ 2147483646 w 581"/>
              <a:gd name="T43" fmla="*/ 2147483646 h 609"/>
              <a:gd name="T44" fmla="*/ 2147483646 w 581"/>
              <a:gd name="T45" fmla="*/ 2147483646 h 609"/>
              <a:gd name="T46" fmla="*/ 2147483646 w 581"/>
              <a:gd name="T47" fmla="*/ 2147483646 h 609"/>
              <a:gd name="T48" fmla="*/ 2147483646 w 581"/>
              <a:gd name="T49" fmla="*/ 2147483646 h 609"/>
              <a:gd name="T50" fmla="*/ 2147483646 w 581"/>
              <a:gd name="T51" fmla="*/ 2147483646 h 609"/>
              <a:gd name="T52" fmla="*/ 2147483646 w 581"/>
              <a:gd name="T53" fmla="*/ 2147483646 h 609"/>
              <a:gd name="T54" fmla="*/ 2147483646 w 581"/>
              <a:gd name="T55" fmla="*/ 2147483646 h 609"/>
              <a:gd name="T56" fmla="*/ 2147483646 w 581"/>
              <a:gd name="T57" fmla="*/ 2147483646 h 609"/>
              <a:gd name="T58" fmla="*/ 2147483646 w 581"/>
              <a:gd name="T59" fmla="*/ 2147483646 h 609"/>
              <a:gd name="T60" fmla="*/ 2147483646 w 581"/>
              <a:gd name="T61" fmla="*/ 2147483646 h 609"/>
              <a:gd name="T62" fmla="*/ 2147483646 w 581"/>
              <a:gd name="T63" fmla="*/ 2147483646 h 609"/>
              <a:gd name="T64" fmla="*/ 2147483646 w 581"/>
              <a:gd name="T65" fmla="*/ 2147483646 h 609"/>
              <a:gd name="T66" fmla="*/ 2147483646 w 581"/>
              <a:gd name="T67" fmla="*/ 2147483646 h 609"/>
              <a:gd name="T68" fmla="*/ 2147483646 w 581"/>
              <a:gd name="T69" fmla="*/ 2147483646 h 609"/>
              <a:gd name="T70" fmla="*/ 2147483646 w 581"/>
              <a:gd name="T71" fmla="*/ 2147483646 h 609"/>
              <a:gd name="T72" fmla="*/ 2147483646 w 581"/>
              <a:gd name="T73" fmla="*/ 2147483646 h 609"/>
              <a:gd name="T74" fmla="*/ 2147483646 w 581"/>
              <a:gd name="T75" fmla="*/ 2147483646 h 609"/>
              <a:gd name="T76" fmla="*/ 2147483646 w 581"/>
              <a:gd name="T77" fmla="*/ 2147483646 h 609"/>
              <a:gd name="T78" fmla="*/ 2147483646 w 581"/>
              <a:gd name="T79" fmla="*/ 2147483646 h 609"/>
              <a:gd name="T80" fmla="*/ 2147483646 w 581"/>
              <a:gd name="T81" fmla="*/ 0 h 609"/>
              <a:gd name="T82" fmla="*/ 2147483646 w 581"/>
              <a:gd name="T83" fmla="*/ 2147483646 h 609"/>
              <a:gd name="T84" fmla="*/ 2147483646 w 581"/>
              <a:gd name="T85" fmla="*/ 2147483646 h 609"/>
              <a:gd name="T86" fmla="*/ 2147483646 w 581"/>
              <a:gd name="T87" fmla="*/ 2147483646 h 609"/>
              <a:gd name="T88" fmla="*/ 2147483646 w 581"/>
              <a:gd name="T89" fmla="*/ 0 h 609"/>
              <a:gd name="T90" fmla="*/ 2147483646 w 581"/>
              <a:gd name="T91" fmla="*/ 2147483646 h 609"/>
              <a:gd name="T92" fmla="*/ 2147483646 w 581"/>
              <a:gd name="T93" fmla="*/ 2147483646 h 609"/>
              <a:gd name="T94" fmla="*/ 2147483646 w 581"/>
              <a:gd name="T95" fmla="*/ 2147483646 h 609"/>
              <a:gd name="T96" fmla="*/ 2147483646 w 581"/>
              <a:gd name="T97" fmla="*/ 0 h 609"/>
              <a:gd name="T98" fmla="*/ 2147483646 w 581"/>
              <a:gd name="T99" fmla="*/ 214748364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093825" y="3027566"/>
            <a:ext cx="26912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40409" y="2508590"/>
            <a:ext cx="21981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68959" y="3238765"/>
            <a:ext cx="2541008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896600" y="1524000"/>
            <a:ext cx="355600" cy="3556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642100" y="4787900"/>
            <a:ext cx="596900" cy="5969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9" grpId="0" animBg="1"/>
      <p:bldP spid="14" grpId="0" animBg="1"/>
      <p:bldP spid="17" grpId="0" animBg="1"/>
      <p:bldP spid="21" grpId="0"/>
      <p:bldP spid="2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: 形状 47"/>
          <p:cNvSpPr/>
          <p:nvPr/>
        </p:nvSpPr>
        <p:spPr>
          <a:xfrm>
            <a:off x="0" y="0"/>
            <a:ext cx="12192000" cy="4356100"/>
          </a:xfrm>
          <a:custGeom>
            <a:avLst/>
            <a:gdLst>
              <a:gd name="connsiteX0" fmla="*/ 0 w 12192000"/>
              <a:gd name="connsiteY0" fmla="*/ 0 h 4356100"/>
              <a:gd name="connsiteX1" fmla="*/ 12192000 w 12192000"/>
              <a:gd name="connsiteY1" fmla="*/ 0 h 4356100"/>
              <a:gd name="connsiteX2" fmla="*/ 12192000 w 12192000"/>
              <a:gd name="connsiteY2" fmla="*/ 3417418 h 4356100"/>
              <a:gd name="connsiteX3" fmla="*/ 11812820 w 12192000"/>
              <a:gd name="connsiteY3" fmla="*/ 3543705 h 4356100"/>
              <a:gd name="connsiteX4" fmla="*/ 6273800 w 12192000"/>
              <a:gd name="connsiteY4" fmla="*/ 4356100 h 4356100"/>
              <a:gd name="connsiteX5" fmla="*/ 248148 w 12192000"/>
              <a:gd name="connsiteY5" fmla="*/ 3381631 h 4356100"/>
              <a:gd name="connsiteX6" fmla="*/ 0 w 12192000"/>
              <a:gd name="connsiteY6" fmla="*/ 3289483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56100">
                <a:moveTo>
                  <a:pt x="0" y="0"/>
                </a:moveTo>
                <a:lnTo>
                  <a:pt x="12192000" y="0"/>
                </a:lnTo>
                <a:lnTo>
                  <a:pt x="12192000" y="3417418"/>
                </a:lnTo>
                <a:lnTo>
                  <a:pt x="11812820" y="3543705"/>
                </a:lnTo>
                <a:cubicBezTo>
                  <a:pt x="10166273" y="4061806"/>
                  <a:pt x="8279370" y="4356100"/>
                  <a:pt x="6273800" y="4356100"/>
                </a:cubicBezTo>
                <a:cubicBezTo>
                  <a:pt x="4067673" y="4356100"/>
                  <a:pt x="2005133" y="4000004"/>
                  <a:pt x="248148" y="3381631"/>
                </a:cubicBezTo>
                <a:lnTo>
                  <a:pt x="0" y="3289483"/>
                </a:ln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79500" y="2260600"/>
            <a:ext cx="3086100" cy="3556000"/>
          </a:xfrm>
          <a:prstGeom prst="rect">
            <a:avLst/>
          </a:prstGeom>
          <a:blipFill dpi="0"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63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552950" y="2260600"/>
            <a:ext cx="3086100" cy="3556000"/>
          </a:xfrm>
          <a:prstGeom prst="rect">
            <a:avLst/>
          </a:prstGeom>
          <a:blipFill dpi="0"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63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032750" y="2260600"/>
            <a:ext cx="3086100" cy="3556000"/>
          </a:xfrm>
          <a:prstGeom prst="rect">
            <a:avLst/>
          </a:prstGeom>
          <a:blipFill dpi="0"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Blur radius="63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54" name="椭圆 53"/>
          <p:cNvSpPr/>
          <p:nvPr/>
        </p:nvSpPr>
        <p:spPr>
          <a:xfrm>
            <a:off x="2336800" y="1949564"/>
            <a:ext cx="571500" cy="5715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707857" y="1847171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9283700" y="1949564"/>
            <a:ext cx="571500" cy="5715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7070" y="2908565"/>
            <a:ext cx="202527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83363" y="2933965"/>
            <a:ext cx="202527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79657" y="2908565"/>
            <a:ext cx="202527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8000" y="3736972"/>
            <a:ext cx="21971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88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78</a:t>
            </a:r>
            <a:r>
              <a:rPr lang="en-US" altLang="zh-CN" sz="24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PA-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72100" y="3736972"/>
            <a:ext cx="21971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88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22</a:t>
            </a:r>
            <a:r>
              <a:rPr lang="en-US" altLang="zh-CN" sz="24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PA-矩形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82050" y="3736972"/>
            <a:ext cx="21971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88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67</a:t>
            </a:r>
            <a:r>
              <a:rPr lang="en-US" altLang="zh-CN" sz="24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4992782" y="1536663"/>
            <a:ext cx="2206437" cy="457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1" grpId="0"/>
      <p:bldP spid="62" grpId="0"/>
      <p:bldP spid="63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0" y="3429000"/>
            <a:ext cx="3340100" cy="3429000"/>
          </a:xfrm>
          <a:custGeom>
            <a:avLst/>
            <a:gdLst>
              <a:gd name="connsiteX0" fmla="*/ 361950 w 3340100"/>
              <a:gd name="connsiteY0" fmla="*/ 0 h 3429000"/>
              <a:gd name="connsiteX1" fmla="*/ 3340100 w 3340100"/>
              <a:gd name="connsiteY1" fmla="*/ 2978150 h 3429000"/>
              <a:gd name="connsiteX2" fmla="*/ 3324725 w 3340100"/>
              <a:gd name="connsiteY2" fmla="*/ 3282649 h 3429000"/>
              <a:gd name="connsiteX3" fmla="*/ 3302389 w 3340100"/>
              <a:gd name="connsiteY3" fmla="*/ 3429000 h 3429000"/>
              <a:gd name="connsiteX4" fmla="*/ 0 w 3340100"/>
              <a:gd name="connsiteY4" fmla="*/ 3429000 h 3429000"/>
              <a:gd name="connsiteX5" fmla="*/ 0 w 3340100"/>
              <a:gd name="connsiteY5" fmla="*/ 24144 h 3429000"/>
              <a:gd name="connsiteX6" fmla="*/ 57452 w 3340100"/>
              <a:gd name="connsiteY6" fmla="*/ 15376 h 3429000"/>
              <a:gd name="connsiteX7" fmla="*/ 361950 w 3340100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0100" h="3429000">
                <a:moveTo>
                  <a:pt x="361950" y="0"/>
                </a:moveTo>
                <a:cubicBezTo>
                  <a:pt x="2006737" y="0"/>
                  <a:pt x="3340100" y="1333363"/>
                  <a:pt x="3340100" y="2978150"/>
                </a:cubicBezTo>
                <a:cubicBezTo>
                  <a:pt x="3340100" y="3080949"/>
                  <a:pt x="3334892" y="3182532"/>
                  <a:pt x="3324725" y="3282649"/>
                </a:cubicBezTo>
                <a:lnTo>
                  <a:pt x="3302389" y="3429000"/>
                </a:lnTo>
                <a:lnTo>
                  <a:pt x="0" y="3429000"/>
                </a:lnTo>
                <a:lnTo>
                  <a:pt x="0" y="24144"/>
                </a:lnTo>
                <a:lnTo>
                  <a:pt x="57452" y="15376"/>
                </a:lnTo>
                <a:cubicBezTo>
                  <a:pt x="157568" y="5209"/>
                  <a:pt x="259151" y="0"/>
                  <a:pt x="361950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8382000" y="0"/>
            <a:ext cx="3810000" cy="4186654"/>
          </a:xfrm>
          <a:custGeom>
            <a:avLst/>
            <a:gdLst>
              <a:gd name="connsiteX0" fmla="*/ 84148 w 3340100"/>
              <a:gd name="connsiteY0" fmla="*/ 0 h 3670300"/>
              <a:gd name="connsiteX1" fmla="*/ 3340100 w 3340100"/>
              <a:gd name="connsiteY1" fmla="*/ 0 h 3670300"/>
              <a:gd name="connsiteX2" fmla="*/ 3340100 w 3340100"/>
              <a:gd name="connsiteY2" fmla="*/ 3646156 h 3670300"/>
              <a:gd name="connsiteX3" fmla="*/ 3282648 w 3340100"/>
              <a:gd name="connsiteY3" fmla="*/ 3654924 h 3670300"/>
              <a:gd name="connsiteX4" fmla="*/ 2978150 w 3340100"/>
              <a:gd name="connsiteY4" fmla="*/ 3670300 h 3670300"/>
              <a:gd name="connsiteX5" fmla="*/ 0 w 3340100"/>
              <a:gd name="connsiteY5" fmla="*/ 692150 h 3670300"/>
              <a:gd name="connsiteX6" fmla="*/ 60505 w 3340100"/>
              <a:gd name="connsiteY6" fmla="*/ 91949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0100" h="3670300">
                <a:moveTo>
                  <a:pt x="84148" y="0"/>
                </a:moveTo>
                <a:lnTo>
                  <a:pt x="3340100" y="0"/>
                </a:lnTo>
                <a:lnTo>
                  <a:pt x="3340100" y="3646156"/>
                </a:lnTo>
                <a:lnTo>
                  <a:pt x="3282648" y="3654924"/>
                </a:lnTo>
                <a:cubicBezTo>
                  <a:pt x="3182532" y="3665092"/>
                  <a:pt x="3080949" y="3670300"/>
                  <a:pt x="2978150" y="3670300"/>
                </a:cubicBezTo>
                <a:cubicBezTo>
                  <a:pt x="1333363" y="3670300"/>
                  <a:pt x="0" y="2336937"/>
                  <a:pt x="0" y="692150"/>
                </a:cubicBezTo>
                <a:cubicBezTo>
                  <a:pt x="0" y="486552"/>
                  <a:pt x="20834" y="285819"/>
                  <a:pt x="60505" y="91949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952500" y="1244600"/>
            <a:ext cx="10287000" cy="4762500"/>
          </a:xfrm>
          <a:prstGeom prst="roundRect">
            <a:avLst>
              <a:gd name="adj" fmla="val 6534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63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20" name="椭圆 19"/>
          <p:cNvSpPr/>
          <p:nvPr/>
        </p:nvSpPr>
        <p:spPr>
          <a:xfrm>
            <a:off x="1905000" y="1625600"/>
            <a:ext cx="2019300" cy="2019300"/>
          </a:xfrm>
          <a:prstGeom prst="ellips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267700" y="3695700"/>
            <a:ext cx="2019300" cy="2019300"/>
          </a:xfrm>
          <a:prstGeom prst="ellipse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0400" y="1936405"/>
            <a:ext cx="4406900" cy="10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14700" y="3930305"/>
            <a:ext cx="4406900" cy="10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7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6550" y="3698872"/>
            <a:ext cx="21971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78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72550" y="1577972"/>
            <a:ext cx="21971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039100" y="4013200"/>
            <a:ext cx="0" cy="1397000"/>
          </a:xfrm>
          <a:prstGeom prst="line">
            <a:avLst/>
          </a:prstGeom>
          <a:ln>
            <a:solidFill>
              <a:srgbClr val="F75B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216400" y="1936750"/>
            <a:ext cx="0" cy="1397000"/>
          </a:xfrm>
          <a:prstGeom prst="line">
            <a:avLst/>
          </a:prstGeom>
          <a:ln>
            <a:solidFill>
              <a:srgbClr val="F75B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 animBg="1"/>
      <p:bldP spid="21" grpId="0" animBg="1"/>
      <p:bldP spid="24" grpId="0"/>
      <p:bldP spid="25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34" name="椭圆 33"/>
          <p:cNvSpPr/>
          <p:nvPr/>
        </p:nvSpPr>
        <p:spPr>
          <a:xfrm>
            <a:off x="2206172" y="4291013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89807" y="2392690"/>
            <a:ext cx="1886894" cy="18868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63578" y="1879600"/>
            <a:ext cx="107722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961256" y="3253261"/>
            <a:ext cx="454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latin typeface="方正正大黑简体" pitchFamily="2" charset="-122"/>
                <a:ea typeface="方正正大黑简体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26077" y="4524157"/>
            <a:ext cx="308782" cy="308782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-文本框 88"/>
          <p:cNvSpPr txBox="1"/>
          <p:nvPr>
            <p:custDataLst>
              <p:tags r:id="rId2"/>
            </p:custDataLst>
          </p:nvPr>
        </p:nvSpPr>
        <p:spPr>
          <a:xfrm>
            <a:off x="6117769" y="4231782"/>
            <a:ext cx="4386186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text, change the color or size of the text. You can also format the appropriate text and adjust the line spacing of the text</a:t>
            </a:r>
          </a:p>
        </p:txBody>
      </p:sp>
      <p:sp>
        <p:nvSpPr>
          <p:cNvPr id="32" name="椭圆 31"/>
          <p:cNvSpPr/>
          <p:nvPr/>
        </p:nvSpPr>
        <p:spPr>
          <a:xfrm>
            <a:off x="5450116" y="2628899"/>
            <a:ext cx="228601" cy="228601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4580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0676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cs typeface="+mn-ea"/>
                <a:sym typeface="+mn-lt"/>
              </a:rPr>
              <a:t>04</a:t>
            </a:r>
            <a:endParaRPr lang="zh-CN" altLang="en-US" sz="16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5286" y="1898650"/>
            <a:ext cx="895350" cy="895350"/>
          </a:xfrm>
          <a:prstGeom prst="ellipse">
            <a:avLst/>
          </a:prstGeom>
          <a:blipFill dpi="0" rotWithShape="1">
            <a:blip r:embed="rId8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-文本框 72"/>
          <p:cNvSpPr txBox="1"/>
          <p:nvPr>
            <p:custDataLst>
              <p:tags r:id="rId3"/>
            </p:custDataLst>
          </p:nvPr>
        </p:nvSpPr>
        <p:spPr>
          <a:xfrm>
            <a:off x="3614928" y="1010564"/>
            <a:ext cx="4962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60" grpId="0"/>
      <p:bldP spid="45" grpId="0"/>
      <p:bldP spid="70" grpId="0" animBg="1"/>
      <p:bldP spid="71" grpId="0"/>
      <p:bldP spid="32" grpId="0" animBg="1"/>
      <p:bldP spid="33" grpId="0"/>
      <p:bldP spid="35" grpId="0"/>
      <p:bldP spid="36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03300" y="2349500"/>
            <a:ext cx="10185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 flipH="1">
            <a:off x="1993900" y="2108314"/>
            <a:ext cx="431800" cy="4318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5880100" y="2108314"/>
            <a:ext cx="431800" cy="4318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7823200" y="2108314"/>
            <a:ext cx="431800" cy="431800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9766300" y="2108314"/>
            <a:ext cx="431800" cy="4318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3937000" y="2108314"/>
            <a:ext cx="431800" cy="431800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03300" y="2965458"/>
            <a:ext cx="10185400" cy="2984483"/>
          </a:xfrm>
          <a:prstGeom prst="roundRect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138487" y="3746327"/>
            <a:ext cx="0" cy="138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10161" y="3746327"/>
            <a:ext cx="0" cy="138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081835" y="3746327"/>
            <a:ext cx="0" cy="138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053509" y="3746327"/>
            <a:ext cx="0" cy="1384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9550" y="3578049"/>
            <a:ext cx="1346200" cy="20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51224" y="3578049"/>
            <a:ext cx="1346200" cy="20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22898" y="3578049"/>
            <a:ext cx="1346200" cy="20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94572" y="3578049"/>
            <a:ext cx="1346200" cy="20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PA-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6250" y="3578049"/>
            <a:ext cx="1346200" cy="204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422900" y="1536700"/>
            <a:ext cx="1346200" cy="45719"/>
          </a:xfrm>
          <a:prstGeom prst="roundRect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12" grpId="0" animBg="1"/>
      <p:bldP spid="20" grpId="0"/>
      <p:bldP spid="29" grpId="0"/>
      <p:bldP spid="30" grpId="0"/>
      <p:bldP spid="31" grpId="0"/>
      <p:bldP spid="32" grpId="0"/>
      <p:bldP spid="33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V="1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061394" y="591104"/>
            <a:ext cx="1886894" cy="18868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63578" y="1879600"/>
            <a:ext cx="107722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61" name="椭圆 60"/>
          <p:cNvSpPr/>
          <p:nvPr/>
        </p:nvSpPr>
        <p:spPr>
          <a:xfrm>
            <a:off x="764286" y="4959350"/>
            <a:ext cx="569214" cy="569214"/>
          </a:xfrm>
          <a:prstGeom prst="ellipse">
            <a:avLst/>
          </a:prstGeom>
          <a:blipFill dpi="0" rotWithShape="1">
            <a:blip r:embed="rId6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74169" y="670936"/>
            <a:ext cx="4243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72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CONTENTS</a:t>
            </a:r>
            <a:endParaRPr lang="zh-CN" altLang="en-US" sz="72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72819" y="2578100"/>
            <a:ext cx="1892300" cy="1892300"/>
          </a:xfrm>
          <a:prstGeom prst="ellipse">
            <a:avLst/>
          </a:prstGeom>
          <a:blipFill dpi="0" rotWithShape="1">
            <a:blip r:embed="rId8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890839" y="2578100"/>
            <a:ext cx="1892300" cy="1892300"/>
          </a:xfrm>
          <a:prstGeom prst="ellipse">
            <a:avLst/>
          </a:prstGeom>
          <a:blipFill dpi="0" rotWithShape="1">
            <a:blip r:embed="rId10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408859" y="2578100"/>
            <a:ext cx="1892300" cy="1892300"/>
          </a:xfrm>
          <a:prstGeom prst="ellipse">
            <a:avLst/>
          </a:prstGeom>
          <a:blipFill dpi="0" rotWithShape="1">
            <a:blip r:embed="rId12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926881" y="2578100"/>
            <a:ext cx="1892300" cy="1892300"/>
          </a:xfrm>
          <a:prstGeom prst="ellipse">
            <a:avLst/>
          </a:prstGeom>
          <a:blipFill dpi="0" rotWithShape="1">
            <a:blip r:embed="rId14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2686554" y="2542201"/>
            <a:ext cx="498720" cy="49872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204575" y="2542201"/>
            <a:ext cx="498720" cy="49872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722596" y="2542201"/>
            <a:ext cx="498720" cy="49872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240616" y="2542201"/>
            <a:ext cx="498720" cy="49872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32113" y="3169550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</a:p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text</a:t>
            </a:r>
            <a:endParaRPr lang="zh-CN" altLang="en-US" sz="2400" b="1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165992" y="3169550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</a:p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text</a:t>
            </a:r>
            <a:endParaRPr lang="zh-CN" altLang="en-US" sz="2400" b="1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699871" y="3169550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</a:p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text</a:t>
            </a:r>
            <a:endParaRPr lang="zh-CN" altLang="en-US" sz="2400" b="1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233751" y="3169550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Add title</a:t>
            </a:r>
          </a:p>
          <a:p>
            <a:pPr algn="ctr"/>
            <a:r>
              <a:rPr lang="en-US" altLang="zh-CN" sz="2400" b="1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text</a:t>
            </a:r>
            <a:endParaRPr lang="zh-CN" altLang="en-US" sz="2400" b="1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693691" y="6396818"/>
            <a:ext cx="1162994" cy="11629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-文本框 88"/>
          <p:cNvSpPr txBox="1"/>
          <p:nvPr>
            <p:custDataLst>
              <p:tags r:id="rId2"/>
            </p:custDataLst>
          </p:nvPr>
        </p:nvSpPr>
        <p:spPr>
          <a:xfrm>
            <a:off x="2097786" y="4859523"/>
            <a:ext cx="8142830" cy="700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text, change the color or size of the text. You can also format the appropriate text and adjust the line spacing of the text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0" grpId="0"/>
      <p:bldP spid="61" grpId="0" animBg="1"/>
      <p:bldP spid="44" grpId="0"/>
      <p:bldP spid="10" grpId="0" animBg="1"/>
      <p:bldP spid="51" grpId="0" animBg="1"/>
      <p:bldP spid="52" grpId="0" animBg="1"/>
      <p:bldP spid="56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/>
        </p:nvSpPr>
        <p:spPr>
          <a:xfrm>
            <a:off x="0" y="2882900"/>
            <a:ext cx="4673600" cy="3975100"/>
          </a:xfrm>
          <a:custGeom>
            <a:avLst/>
            <a:gdLst>
              <a:gd name="connsiteX0" fmla="*/ 1149350 w 4673600"/>
              <a:gd name="connsiteY0" fmla="*/ 0 h 3975100"/>
              <a:gd name="connsiteX1" fmla="*/ 4673600 w 4673600"/>
              <a:gd name="connsiteY1" fmla="*/ 3524250 h 3975100"/>
              <a:gd name="connsiteX2" fmla="*/ 4655405 w 4673600"/>
              <a:gd name="connsiteY2" fmla="*/ 3884584 h 3975100"/>
              <a:gd name="connsiteX3" fmla="*/ 4641591 w 4673600"/>
              <a:gd name="connsiteY3" fmla="*/ 3975100 h 3975100"/>
              <a:gd name="connsiteX4" fmla="*/ 0 w 4673600"/>
              <a:gd name="connsiteY4" fmla="*/ 3975100 h 3975100"/>
              <a:gd name="connsiteX5" fmla="*/ 0 w 4673600"/>
              <a:gd name="connsiteY5" fmla="*/ 192735 h 3975100"/>
              <a:gd name="connsiteX6" fmla="*/ 101346 w 4673600"/>
              <a:gd name="connsiteY6" fmla="*/ 158443 h 3975100"/>
              <a:gd name="connsiteX7" fmla="*/ 1149350 w 4673600"/>
              <a:gd name="connsiteY7" fmla="*/ 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3600" h="3975100">
                <a:moveTo>
                  <a:pt x="1149350" y="0"/>
                </a:moveTo>
                <a:cubicBezTo>
                  <a:pt x="3095740" y="0"/>
                  <a:pt x="4673600" y="1577860"/>
                  <a:pt x="4673600" y="3524250"/>
                </a:cubicBezTo>
                <a:cubicBezTo>
                  <a:pt x="4673600" y="3645900"/>
                  <a:pt x="4667437" y="3766109"/>
                  <a:pt x="4655405" y="3884584"/>
                </a:cubicBezTo>
                <a:lnTo>
                  <a:pt x="4641591" y="3975100"/>
                </a:lnTo>
                <a:lnTo>
                  <a:pt x="0" y="3975100"/>
                </a:lnTo>
                <a:lnTo>
                  <a:pt x="0" y="192735"/>
                </a:lnTo>
                <a:lnTo>
                  <a:pt x="101346" y="158443"/>
                </a:lnTo>
                <a:cubicBezTo>
                  <a:pt x="432410" y="55472"/>
                  <a:pt x="784402" y="0"/>
                  <a:pt x="1149350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4787900" y="0"/>
            <a:ext cx="7404100" cy="6858000"/>
          </a:xfrm>
          <a:custGeom>
            <a:avLst/>
            <a:gdLst>
              <a:gd name="connsiteX0" fmla="*/ 569195 w 7404100"/>
              <a:gd name="connsiteY0" fmla="*/ 0 h 6858000"/>
              <a:gd name="connsiteX1" fmla="*/ 7404100 w 7404100"/>
              <a:gd name="connsiteY1" fmla="*/ 0 h 6858000"/>
              <a:gd name="connsiteX2" fmla="*/ 7404100 w 7404100"/>
              <a:gd name="connsiteY2" fmla="*/ 6858000 h 6858000"/>
              <a:gd name="connsiteX3" fmla="*/ 2684525 w 7404100"/>
              <a:gd name="connsiteY3" fmla="*/ 6858000 h 6858000"/>
              <a:gd name="connsiteX4" fmla="*/ 2473351 w 7404100"/>
              <a:gd name="connsiteY4" fmla="*/ 6736578 h 6858000"/>
              <a:gd name="connsiteX5" fmla="*/ 0 w 7404100"/>
              <a:gd name="connsiteY5" fmla="*/ 2343150 h 6858000"/>
              <a:gd name="connsiteX6" fmla="*/ 403703 w 7404100"/>
              <a:gd name="connsiteY6" fmla="*/ 34353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4100" h="6858000">
                <a:moveTo>
                  <a:pt x="569195" y="0"/>
                </a:moveTo>
                <a:lnTo>
                  <a:pt x="7404100" y="0"/>
                </a:lnTo>
                <a:lnTo>
                  <a:pt x="7404100" y="6858000"/>
                </a:lnTo>
                <a:lnTo>
                  <a:pt x="2684525" y="6858000"/>
                </a:lnTo>
                <a:lnTo>
                  <a:pt x="2473351" y="6736578"/>
                </a:lnTo>
                <a:cubicBezTo>
                  <a:pt x="990519" y="5835587"/>
                  <a:pt x="0" y="4205043"/>
                  <a:pt x="0" y="2343150"/>
                </a:cubicBezTo>
                <a:cubicBezTo>
                  <a:pt x="0" y="1633858"/>
                  <a:pt x="143749" y="958139"/>
                  <a:pt x="403703" y="343539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46100" y="914400"/>
            <a:ext cx="4965700" cy="1676400"/>
          </a:xfrm>
          <a:prstGeom prst="roundRect">
            <a:avLst>
              <a:gd name="adj" fmla="val 13637"/>
            </a:avLst>
          </a:prstGeom>
          <a:blipFill dpi="0"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8850" y="1019756"/>
            <a:ext cx="2774950" cy="1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5158" y="1351757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58647" y="1168400"/>
            <a:ext cx="0" cy="114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0"/>
          <p:cNvSpPr/>
          <p:nvPr/>
        </p:nvSpPr>
        <p:spPr>
          <a:xfrm>
            <a:off x="1168400" y="2717800"/>
            <a:ext cx="4965700" cy="1676400"/>
          </a:xfrm>
          <a:prstGeom prst="roundRect">
            <a:avLst>
              <a:gd name="adj" fmla="val 13637"/>
            </a:avLst>
          </a:prstGeom>
          <a:blipFill dpi="0"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51150" y="2823156"/>
            <a:ext cx="2774950" cy="1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07458" y="3155157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680947" y="2971800"/>
            <a:ext cx="0" cy="114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/>
          <p:cNvSpPr/>
          <p:nvPr/>
        </p:nvSpPr>
        <p:spPr>
          <a:xfrm>
            <a:off x="2425700" y="4521200"/>
            <a:ext cx="4965700" cy="1676400"/>
          </a:xfrm>
          <a:prstGeom prst="roundRect">
            <a:avLst>
              <a:gd name="adj" fmla="val 13637"/>
            </a:avLst>
          </a:prstGeom>
          <a:blipFill dpi="0"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08450" y="4626556"/>
            <a:ext cx="2774950" cy="1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864758" y="4958557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938247" y="4775200"/>
            <a:ext cx="0" cy="114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-文本框 72"/>
          <p:cNvSpPr txBox="1"/>
          <p:nvPr>
            <p:custDataLst>
              <p:tags r:id="rId4"/>
            </p:custDataLst>
          </p:nvPr>
        </p:nvSpPr>
        <p:spPr>
          <a:xfrm>
            <a:off x="569214" y="5660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38" name="椭圆 37"/>
          <p:cNvSpPr/>
          <p:nvPr/>
        </p:nvSpPr>
        <p:spPr>
          <a:xfrm>
            <a:off x="7367814" y="1436007"/>
            <a:ext cx="3985986" cy="39859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126431" y="1738167"/>
            <a:ext cx="357334" cy="35733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761061" y="1829254"/>
            <a:ext cx="3199493" cy="3199493"/>
          </a:xfrm>
          <a:prstGeom prst="ellipse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11" grpId="0" animBg="1"/>
      <p:bldP spid="17" grpId="0"/>
      <p:bldP spid="18" grpId="0" animBg="1"/>
      <p:bldP spid="21" grpId="0" animBg="1"/>
      <p:bldP spid="22" grpId="0"/>
      <p:bldP spid="23" grpId="0" animBg="1"/>
      <p:bldP spid="26" grpId="0" animBg="1"/>
      <p:bldP spid="27" grpId="0"/>
      <p:bldP spid="28" grpId="0" animBg="1"/>
      <p:bldP spid="37" grpId="0"/>
      <p:bldP spid="38" grpId="0" animBg="1"/>
      <p:bldP spid="39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0000" y="2101850"/>
            <a:ext cx="10287000" cy="2197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584200" y="1689100"/>
            <a:ext cx="3365500" cy="4127500"/>
          </a:xfrm>
          <a:prstGeom prst="roundRect">
            <a:avLst>
              <a:gd name="adj" fmla="val 10252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2177705"/>
            <a:ext cx="1943100" cy="17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Freeform 73"/>
          <p:cNvSpPr>
            <a:spLocks noChangeArrowheads="1"/>
          </p:cNvSpPr>
          <p:nvPr/>
        </p:nvSpPr>
        <p:spPr bwMode="auto">
          <a:xfrm>
            <a:off x="1805233" y="4512160"/>
            <a:ext cx="923434" cy="923439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2147483646 h 602"/>
              <a:gd name="T6" fmla="*/ 0 w 602"/>
              <a:gd name="T7" fmla="*/ 2147483646 h 602"/>
              <a:gd name="T8" fmla="*/ 0 w 602"/>
              <a:gd name="T9" fmla="*/ 2147483646 h 602"/>
              <a:gd name="T10" fmla="*/ 2147483646 w 602"/>
              <a:gd name="T11" fmla="*/ 0 h 602"/>
              <a:gd name="T12" fmla="*/ 2147483646 w 602"/>
              <a:gd name="T13" fmla="*/ 0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2147483646 w 602"/>
              <a:gd name="T39" fmla="*/ 2147483646 h 602"/>
              <a:gd name="T40" fmla="*/ 2147483646 w 602"/>
              <a:gd name="T41" fmla="*/ 2147483646 h 602"/>
              <a:gd name="T42" fmla="*/ 2147483646 w 602"/>
              <a:gd name="T43" fmla="*/ 2147483646 h 602"/>
              <a:gd name="T44" fmla="*/ 2147483646 w 602"/>
              <a:gd name="T45" fmla="*/ 2147483646 h 602"/>
              <a:gd name="T46" fmla="*/ 2147483646 w 602"/>
              <a:gd name="T47" fmla="*/ 2147483646 h 602"/>
              <a:gd name="T48" fmla="*/ 2147483646 w 602"/>
              <a:gd name="T49" fmla="*/ 2147483646 h 602"/>
              <a:gd name="T50" fmla="*/ 2147483646 w 602"/>
              <a:gd name="T51" fmla="*/ 2147483646 h 602"/>
              <a:gd name="T52" fmla="*/ 2147483646 w 602"/>
              <a:gd name="T53" fmla="*/ 2147483646 h 602"/>
              <a:gd name="T54" fmla="*/ 2147483646 w 602"/>
              <a:gd name="T55" fmla="*/ 2147483646 h 602"/>
              <a:gd name="T56" fmla="*/ 2147483646 w 602"/>
              <a:gd name="T57" fmla="*/ 2147483646 h 602"/>
              <a:gd name="T58" fmla="*/ 2147483646 w 602"/>
              <a:gd name="T59" fmla="*/ 2147483646 h 602"/>
              <a:gd name="T60" fmla="*/ 2147483646 w 602"/>
              <a:gd name="T61" fmla="*/ 2147483646 h 602"/>
              <a:gd name="T62" fmla="*/ 2147483646 w 602"/>
              <a:gd name="T63" fmla="*/ 2147483646 h 602"/>
              <a:gd name="T64" fmla="*/ 2147483646 w 602"/>
              <a:gd name="T65" fmla="*/ 2147483646 h 602"/>
              <a:gd name="T66" fmla="*/ 2147483646 w 602"/>
              <a:gd name="T67" fmla="*/ 2147483646 h 602"/>
              <a:gd name="T68" fmla="*/ 2147483646 w 602"/>
              <a:gd name="T69" fmla="*/ 2147483646 h 602"/>
              <a:gd name="T70" fmla="*/ 2147483646 w 602"/>
              <a:gd name="T71" fmla="*/ 2147483646 h 602"/>
              <a:gd name="T72" fmla="*/ 2147483646 w 602"/>
              <a:gd name="T73" fmla="*/ 2147483646 h 602"/>
              <a:gd name="T74" fmla="*/ 2147483646 w 602"/>
              <a:gd name="T75" fmla="*/ 2147483646 h 602"/>
              <a:gd name="T76" fmla="*/ 2147483646 w 602"/>
              <a:gd name="T77" fmla="*/ 2147483646 h 602"/>
              <a:gd name="T78" fmla="*/ 2147483646 w 602"/>
              <a:gd name="T79" fmla="*/ 2147483646 h 602"/>
              <a:gd name="T80" fmla="*/ 2147483646 w 602"/>
              <a:gd name="T81" fmla="*/ 2147483646 h 602"/>
              <a:gd name="T82" fmla="*/ 2147483646 w 602"/>
              <a:gd name="T83" fmla="*/ 2147483646 h 602"/>
              <a:gd name="T84" fmla="*/ 2147483646 w 602"/>
              <a:gd name="T85" fmla="*/ 2147483646 h 602"/>
              <a:gd name="T86" fmla="*/ 2147483646 w 602"/>
              <a:gd name="T87" fmla="*/ 2147483646 h 602"/>
              <a:gd name="T88" fmla="*/ 2147483646 w 602"/>
              <a:gd name="T89" fmla="*/ 2147483646 h 602"/>
              <a:gd name="T90" fmla="*/ 2147483646 w 602"/>
              <a:gd name="T91" fmla="*/ 2147483646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45000" y="2546005"/>
            <a:ext cx="4229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0490200" y="2803867"/>
            <a:ext cx="660400" cy="660400"/>
            <a:chOff x="10490200" y="2803867"/>
            <a:chExt cx="660400" cy="660400"/>
          </a:xfrm>
        </p:grpSpPr>
        <p:sp>
          <p:nvSpPr>
            <p:cNvPr id="19" name="椭圆 18"/>
            <p:cNvSpPr/>
            <p:nvPr/>
          </p:nvSpPr>
          <p:spPr>
            <a:xfrm>
              <a:off x="10490200" y="2803867"/>
              <a:ext cx="660400" cy="660400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3"/>
            <p:cNvSpPr>
              <a:spLocks noChangeArrowheads="1"/>
            </p:cNvSpPr>
            <p:nvPr/>
          </p:nvSpPr>
          <p:spPr bwMode="auto">
            <a:xfrm>
              <a:off x="10649339" y="2963005"/>
              <a:ext cx="342123" cy="342124"/>
            </a:xfrm>
            <a:custGeom>
              <a:avLst/>
              <a:gdLst>
                <a:gd name="T0" fmla="*/ 2147483646 w 602"/>
                <a:gd name="T1" fmla="*/ 2147483646 h 602"/>
                <a:gd name="T2" fmla="*/ 2147483646 w 602"/>
                <a:gd name="T3" fmla="*/ 2147483646 h 602"/>
                <a:gd name="T4" fmla="*/ 0 w 602"/>
                <a:gd name="T5" fmla="*/ 2147483646 h 602"/>
                <a:gd name="T6" fmla="*/ 2147483646 w 602"/>
                <a:gd name="T7" fmla="*/ 0 h 602"/>
                <a:gd name="T8" fmla="*/ 2147483646 w 602"/>
                <a:gd name="T9" fmla="*/ 2147483646 h 602"/>
                <a:gd name="T10" fmla="*/ 2147483646 w 602"/>
                <a:gd name="T11" fmla="*/ 2147483646 h 602"/>
                <a:gd name="T12" fmla="*/ 2147483646 w 602"/>
                <a:gd name="T13" fmla="*/ 2147483646 h 602"/>
                <a:gd name="T14" fmla="*/ 2147483646 w 602"/>
                <a:gd name="T15" fmla="*/ 2147483646 h 602"/>
                <a:gd name="T16" fmla="*/ 2147483646 w 602"/>
                <a:gd name="T17" fmla="*/ 2147483646 h 602"/>
                <a:gd name="T18" fmla="*/ 2147483646 w 602"/>
                <a:gd name="T19" fmla="*/ 2147483646 h 602"/>
                <a:gd name="T20" fmla="*/ 2147483646 w 602"/>
                <a:gd name="T21" fmla="*/ 2147483646 h 602"/>
                <a:gd name="T22" fmla="*/ 2147483646 w 602"/>
                <a:gd name="T23" fmla="*/ 2147483646 h 602"/>
                <a:gd name="T24" fmla="*/ 2147483646 w 602"/>
                <a:gd name="T25" fmla="*/ 2147483646 h 602"/>
                <a:gd name="T26" fmla="*/ 2147483646 w 602"/>
                <a:gd name="T27" fmla="*/ 2147483646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474" y="127"/>
                  </a:moveTo>
                  <a:lnTo>
                    <a:pt x="474" y="127"/>
                  </a:ln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233"/>
                    <a:pt x="516" y="169"/>
                    <a:pt x="474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23400" y="2803867"/>
            <a:ext cx="660400" cy="660400"/>
            <a:chOff x="9423400" y="2803867"/>
            <a:chExt cx="660400" cy="660400"/>
          </a:xfrm>
        </p:grpSpPr>
        <p:sp>
          <p:nvSpPr>
            <p:cNvPr id="11" name="椭圆 10"/>
            <p:cNvSpPr/>
            <p:nvPr/>
          </p:nvSpPr>
          <p:spPr>
            <a:xfrm>
              <a:off x="9423400" y="2803867"/>
              <a:ext cx="660400" cy="660400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4"/>
            <p:cNvSpPr>
              <a:spLocks noChangeArrowheads="1"/>
            </p:cNvSpPr>
            <p:nvPr/>
          </p:nvSpPr>
          <p:spPr bwMode="auto">
            <a:xfrm>
              <a:off x="9582539" y="2963005"/>
              <a:ext cx="342123" cy="342124"/>
            </a:xfrm>
            <a:custGeom>
              <a:avLst/>
              <a:gdLst>
                <a:gd name="T0" fmla="*/ 2147483646 w 602"/>
                <a:gd name="T1" fmla="*/ 2147483646 h 602"/>
                <a:gd name="T2" fmla="*/ 2147483646 w 602"/>
                <a:gd name="T3" fmla="*/ 2147483646 h 602"/>
                <a:gd name="T4" fmla="*/ 2147483646 w 602"/>
                <a:gd name="T5" fmla="*/ 0 h 602"/>
                <a:gd name="T6" fmla="*/ 2147483646 w 602"/>
                <a:gd name="T7" fmla="*/ 2147483646 h 602"/>
                <a:gd name="T8" fmla="*/ 2147483646 w 602"/>
                <a:gd name="T9" fmla="*/ 2147483646 h 602"/>
                <a:gd name="T10" fmla="*/ 2147483646 w 602"/>
                <a:gd name="T11" fmla="*/ 2147483646 h 602"/>
                <a:gd name="T12" fmla="*/ 2147483646 w 602"/>
                <a:gd name="T13" fmla="*/ 2147483646 h 602"/>
                <a:gd name="T14" fmla="*/ 0 w 602"/>
                <a:gd name="T15" fmla="*/ 2147483646 h 602"/>
                <a:gd name="T16" fmla="*/ 2147483646 w 602"/>
                <a:gd name="T17" fmla="*/ 2147483646 h 602"/>
                <a:gd name="T18" fmla="*/ 2147483646 w 602"/>
                <a:gd name="T19" fmla="*/ 2147483646 h 602"/>
                <a:gd name="T20" fmla="*/ 2147483646 w 602"/>
                <a:gd name="T21" fmla="*/ 2147483646 h 602"/>
                <a:gd name="T22" fmla="*/ 2147483646 w 602"/>
                <a:gd name="T23" fmla="*/ 2147483646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3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5000" y="4362105"/>
            <a:ext cx="7162800" cy="7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0" grpId="0" animBg="1"/>
      <p:bldP spid="14" grpId="0"/>
      <p:bldP spid="17" grpId="0" animBg="1"/>
      <p:bldP spid="1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3784600" y="1117600"/>
            <a:ext cx="4622800" cy="4622800"/>
          </a:xfrm>
          <a:prstGeom prst="ellipse">
            <a:avLst/>
          </a:prstGeom>
          <a:solidFill>
            <a:schemeClr val="bg1">
              <a:lumMod val="9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30700" y="1808843"/>
            <a:ext cx="3530600" cy="35306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022350" y="1408793"/>
            <a:ext cx="4876800" cy="1981200"/>
          </a:xfrm>
          <a:prstGeom prst="roundRect">
            <a:avLst>
              <a:gd name="adj" fmla="val 12821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1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022350" y="3758293"/>
            <a:ext cx="4876800" cy="1981200"/>
          </a:xfrm>
          <a:prstGeom prst="roundRect">
            <a:avLst>
              <a:gd name="adj" fmla="val 12821"/>
            </a:avLst>
          </a:prstGeom>
          <a:blipFill dpi="0"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1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292850" y="1408793"/>
            <a:ext cx="4876800" cy="1981200"/>
          </a:xfrm>
          <a:prstGeom prst="roundRect">
            <a:avLst>
              <a:gd name="adj" fmla="val 12821"/>
            </a:avLst>
          </a:prstGeom>
          <a:blipFill dpi="0"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1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292850" y="3758293"/>
            <a:ext cx="4876800" cy="1981200"/>
          </a:xfrm>
          <a:prstGeom prst="roundRect">
            <a:avLst>
              <a:gd name="adj" fmla="val 12821"/>
            </a:avLst>
          </a:prstGeom>
          <a:blipFill dpi="0"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Blur radius="1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PA-文本框 72"/>
          <p:cNvSpPr txBox="1"/>
          <p:nvPr>
            <p:custDataLst>
              <p:tags r:id="rId1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022350" y="1957615"/>
            <a:ext cx="76200" cy="8835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022350" y="4307115"/>
            <a:ext cx="76200" cy="8835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1093450" y="1957615"/>
            <a:ext cx="76200" cy="8835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1093450" y="4307115"/>
            <a:ext cx="76200" cy="88355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49400" y="1852948"/>
            <a:ext cx="373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9400" y="4177048"/>
            <a:ext cx="373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8800" y="1852948"/>
            <a:ext cx="373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08800" y="4177048"/>
            <a:ext cx="3733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8" name="椭圆 27"/>
          <p:cNvSpPr/>
          <p:nvPr/>
        </p:nvSpPr>
        <p:spPr>
          <a:xfrm>
            <a:off x="5194300" y="2672443"/>
            <a:ext cx="1803400" cy="18034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56"/>
          <p:cNvSpPr>
            <a:spLocks noChangeArrowheads="1"/>
          </p:cNvSpPr>
          <p:nvPr/>
        </p:nvSpPr>
        <p:spPr bwMode="auto">
          <a:xfrm>
            <a:off x="5715000" y="3125024"/>
            <a:ext cx="762000" cy="796638"/>
          </a:xfrm>
          <a:custGeom>
            <a:avLst/>
            <a:gdLst>
              <a:gd name="T0" fmla="*/ 2147483646 w 580"/>
              <a:gd name="T1" fmla="*/ 2147483646 h 609"/>
              <a:gd name="T2" fmla="*/ 2147483646 w 580"/>
              <a:gd name="T3" fmla="*/ 2147483646 h 609"/>
              <a:gd name="T4" fmla="*/ 2147483646 w 580"/>
              <a:gd name="T5" fmla="*/ 2147483646 h 609"/>
              <a:gd name="T6" fmla="*/ 2147483646 w 580"/>
              <a:gd name="T7" fmla="*/ 2147483646 h 609"/>
              <a:gd name="T8" fmla="*/ 2147483646 w 580"/>
              <a:gd name="T9" fmla="*/ 2147483646 h 609"/>
              <a:gd name="T10" fmla="*/ 2147483646 w 580"/>
              <a:gd name="T11" fmla="*/ 2147483646 h 609"/>
              <a:gd name="T12" fmla="*/ 2147483646 w 580"/>
              <a:gd name="T13" fmla="*/ 2147483646 h 609"/>
              <a:gd name="T14" fmla="*/ 2147483646 w 580"/>
              <a:gd name="T15" fmla="*/ 2147483646 h 609"/>
              <a:gd name="T16" fmla="*/ 0 w 580"/>
              <a:gd name="T17" fmla="*/ 2147483646 h 609"/>
              <a:gd name="T18" fmla="*/ 2147483646 w 580"/>
              <a:gd name="T19" fmla="*/ 2147483646 h 609"/>
              <a:gd name="T20" fmla="*/ 2147483646 w 580"/>
              <a:gd name="T21" fmla="*/ 2147483646 h 609"/>
              <a:gd name="T22" fmla="*/ 2147483646 w 580"/>
              <a:gd name="T23" fmla="*/ 2147483646 h 609"/>
              <a:gd name="T24" fmla="*/ 2147483646 w 580"/>
              <a:gd name="T25" fmla="*/ 2147483646 h 609"/>
              <a:gd name="T26" fmla="*/ 2147483646 w 580"/>
              <a:gd name="T27" fmla="*/ 2147483646 h 609"/>
              <a:gd name="T28" fmla="*/ 2147483646 w 580"/>
              <a:gd name="T29" fmla="*/ 2147483646 h 609"/>
              <a:gd name="T30" fmla="*/ 2147483646 w 580"/>
              <a:gd name="T31" fmla="*/ 2147483646 h 609"/>
              <a:gd name="T32" fmla="*/ 2147483646 w 580"/>
              <a:gd name="T33" fmla="*/ 2147483646 h 609"/>
              <a:gd name="T34" fmla="*/ 2147483646 w 580"/>
              <a:gd name="T35" fmla="*/ 2147483646 h 609"/>
              <a:gd name="T36" fmla="*/ 2147483646 w 580"/>
              <a:gd name="T37" fmla="*/ 2147483646 h 609"/>
              <a:gd name="T38" fmla="*/ 2147483646 w 580"/>
              <a:gd name="T39" fmla="*/ 2147483646 h 609"/>
              <a:gd name="T40" fmla="*/ 2147483646 w 580"/>
              <a:gd name="T41" fmla="*/ 2147483646 h 609"/>
              <a:gd name="T42" fmla="*/ 2147483646 w 580"/>
              <a:gd name="T43" fmla="*/ 2147483646 h 609"/>
              <a:gd name="T44" fmla="*/ 2147483646 w 580"/>
              <a:gd name="T45" fmla="*/ 2147483646 h 609"/>
              <a:gd name="T46" fmla="*/ 2147483646 w 580"/>
              <a:gd name="T47" fmla="*/ 2147483646 h 609"/>
              <a:gd name="T48" fmla="*/ 2147483646 w 580"/>
              <a:gd name="T49" fmla="*/ 2147483646 h 609"/>
              <a:gd name="T50" fmla="*/ 2147483646 w 580"/>
              <a:gd name="T51" fmla="*/ 2147483646 h 609"/>
              <a:gd name="T52" fmla="*/ 2147483646 w 580"/>
              <a:gd name="T53" fmla="*/ 2147483646 h 609"/>
              <a:gd name="T54" fmla="*/ 2147483646 w 580"/>
              <a:gd name="T55" fmla="*/ 2147483646 h 609"/>
              <a:gd name="T56" fmla="*/ 2147483646 w 580"/>
              <a:gd name="T57" fmla="*/ 2147483646 h 609"/>
              <a:gd name="T58" fmla="*/ 2147483646 w 580"/>
              <a:gd name="T59" fmla="*/ 2147483646 h 609"/>
              <a:gd name="T60" fmla="*/ 2147483646 w 580"/>
              <a:gd name="T61" fmla="*/ 2147483646 h 609"/>
              <a:gd name="T62" fmla="*/ 2147483646 w 580"/>
              <a:gd name="T63" fmla="*/ 2147483646 h 609"/>
              <a:gd name="T64" fmla="*/ 2147483646 w 580"/>
              <a:gd name="T65" fmla="*/ 2147483646 h 609"/>
              <a:gd name="T66" fmla="*/ 2147483646 w 580"/>
              <a:gd name="T67" fmla="*/ 2147483646 h 609"/>
              <a:gd name="T68" fmla="*/ 2147483646 w 580"/>
              <a:gd name="T69" fmla="*/ 2147483646 h 609"/>
              <a:gd name="T70" fmla="*/ 2147483646 w 580"/>
              <a:gd name="T71" fmla="*/ 2147483646 h 609"/>
              <a:gd name="T72" fmla="*/ 2147483646 w 580"/>
              <a:gd name="T73" fmla="*/ 2147483646 h 609"/>
              <a:gd name="T74" fmla="*/ 2147483646 w 580"/>
              <a:gd name="T75" fmla="*/ 2147483646 h 609"/>
              <a:gd name="T76" fmla="*/ 2147483646 w 580"/>
              <a:gd name="T77" fmla="*/ 2147483646 h 609"/>
              <a:gd name="T78" fmla="*/ 2147483646 w 580"/>
              <a:gd name="T79" fmla="*/ 2147483646 h 609"/>
              <a:gd name="T80" fmla="*/ 2147483646 w 580"/>
              <a:gd name="T81" fmla="*/ 2147483646 h 609"/>
              <a:gd name="T82" fmla="*/ 2147483646 w 580"/>
              <a:gd name="T83" fmla="*/ 2147483646 h 609"/>
              <a:gd name="T84" fmla="*/ 2147483646 w 580"/>
              <a:gd name="T85" fmla="*/ 2147483646 h 609"/>
              <a:gd name="T86" fmla="*/ 2147483646 w 580"/>
              <a:gd name="T87" fmla="*/ 2147483646 h 609"/>
              <a:gd name="T88" fmla="*/ 2147483646 w 580"/>
              <a:gd name="T89" fmla="*/ 2147483646 h 609"/>
              <a:gd name="T90" fmla="*/ 2147483646 w 580"/>
              <a:gd name="T91" fmla="*/ 2147483646 h 609"/>
              <a:gd name="T92" fmla="*/ 2147483646 w 580"/>
              <a:gd name="T93" fmla="*/ 2147483646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4" grpId="0" animBg="1"/>
      <p:bldP spid="17" grpId="0" animBg="1"/>
      <p:bldP spid="18" grpId="0" animBg="1"/>
      <p:bldP spid="19" grpId="0"/>
      <p:bldP spid="12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6502400" y="0"/>
            <a:ext cx="5689600" cy="6858000"/>
          </a:xfrm>
          <a:custGeom>
            <a:avLst/>
            <a:gdLst>
              <a:gd name="connsiteX0" fmla="*/ 0 w 5689600"/>
              <a:gd name="connsiteY0" fmla="*/ 0 h 6858000"/>
              <a:gd name="connsiteX1" fmla="*/ 5689600 w 5689600"/>
              <a:gd name="connsiteY1" fmla="*/ 0 h 6858000"/>
              <a:gd name="connsiteX2" fmla="*/ 5689600 w 5689600"/>
              <a:gd name="connsiteY2" fmla="*/ 6858000 h 6858000"/>
              <a:gd name="connsiteX3" fmla="*/ 0 w 5689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6858000">
                <a:moveTo>
                  <a:pt x="0" y="0"/>
                </a:moveTo>
                <a:lnTo>
                  <a:pt x="5689600" y="0"/>
                </a:lnTo>
                <a:lnTo>
                  <a:pt x="56896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33400" y="1530350"/>
            <a:ext cx="9931400" cy="3797300"/>
          </a:xfrm>
          <a:prstGeom prst="roundRect">
            <a:avLst>
              <a:gd name="adj" fmla="val 11651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533400" y="1530350"/>
            <a:ext cx="3670300" cy="3797300"/>
          </a:xfrm>
          <a:custGeom>
            <a:avLst/>
            <a:gdLst>
              <a:gd name="connsiteX0" fmla="*/ 442423 w 3670300"/>
              <a:gd name="connsiteY0" fmla="*/ 0 h 3797300"/>
              <a:gd name="connsiteX1" fmla="*/ 3670300 w 3670300"/>
              <a:gd name="connsiteY1" fmla="*/ 0 h 3797300"/>
              <a:gd name="connsiteX2" fmla="*/ 3670300 w 3670300"/>
              <a:gd name="connsiteY2" fmla="*/ 3797300 h 3797300"/>
              <a:gd name="connsiteX3" fmla="*/ 442423 w 3670300"/>
              <a:gd name="connsiteY3" fmla="*/ 3797300 h 3797300"/>
              <a:gd name="connsiteX4" fmla="*/ 0 w 3670300"/>
              <a:gd name="connsiteY4" fmla="*/ 3354877 h 3797300"/>
              <a:gd name="connsiteX5" fmla="*/ 0 w 3670300"/>
              <a:gd name="connsiteY5" fmla="*/ 442423 h 3797300"/>
              <a:gd name="connsiteX6" fmla="*/ 442423 w 3670300"/>
              <a:gd name="connsiteY6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0300" h="3797300">
                <a:moveTo>
                  <a:pt x="442423" y="0"/>
                </a:moveTo>
                <a:lnTo>
                  <a:pt x="3670300" y="0"/>
                </a:lnTo>
                <a:lnTo>
                  <a:pt x="3670300" y="3797300"/>
                </a:lnTo>
                <a:lnTo>
                  <a:pt x="442423" y="3797300"/>
                </a:lnTo>
                <a:cubicBezTo>
                  <a:pt x="198080" y="3797300"/>
                  <a:pt x="0" y="3599220"/>
                  <a:pt x="0" y="3354877"/>
                </a:cubicBezTo>
                <a:lnTo>
                  <a:pt x="0" y="442423"/>
                </a:lnTo>
                <a:cubicBezTo>
                  <a:pt x="0" y="198080"/>
                  <a:pt x="198080" y="0"/>
                  <a:pt x="442423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4692" y="2406990"/>
            <a:ext cx="2427716" cy="1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30284" y="2793655"/>
            <a:ext cx="2770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98+</a:t>
            </a:r>
            <a:endParaRPr lang="zh-CN" altLang="en-US" sz="4000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9384" y="2793655"/>
            <a:ext cx="27706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latin typeface="+mn-lt"/>
                <a:ea typeface="+mn-ea"/>
                <a:cs typeface="+mn-ea"/>
                <a:sym typeface="+mn-lt"/>
              </a:rPr>
              <a:t>67+</a:t>
            </a:r>
            <a:endParaRPr lang="zh-CN" altLang="en-US" sz="4000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27449" y="2037671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386549" y="2037671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83"/>
          <p:cNvSpPr>
            <a:spLocks noChangeArrowheads="1"/>
          </p:cNvSpPr>
          <p:nvPr/>
        </p:nvSpPr>
        <p:spPr bwMode="auto">
          <a:xfrm>
            <a:off x="8603631" y="2251561"/>
            <a:ext cx="342123" cy="342124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0 w 602"/>
              <a:gd name="T5" fmla="*/ 2147483646 h 602"/>
              <a:gd name="T6" fmla="*/ 2147483646 w 602"/>
              <a:gd name="T7" fmla="*/ 0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Freeform 84"/>
          <p:cNvSpPr>
            <a:spLocks noChangeArrowheads="1"/>
          </p:cNvSpPr>
          <p:nvPr/>
        </p:nvSpPr>
        <p:spPr bwMode="auto">
          <a:xfrm>
            <a:off x="5644531" y="2251561"/>
            <a:ext cx="342123" cy="342124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0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0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PA-文本框 72"/>
          <p:cNvSpPr txBox="1"/>
          <p:nvPr>
            <p:custDataLst>
              <p:tags r:id="rId4"/>
            </p:custDataLst>
          </p:nvPr>
        </p:nvSpPr>
        <p:spPr>
          <a:xfrm>
            <a:off x="5819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4" name="矩形: 圆角 13"/>
          <p:cNvSpPr/>
          <p:nvPr/>
        </p:nvSpPr>
        <p:spPr>
          <a:xfrm>
            <a:off x="493284" y="5943600"/>
            <a:ext cx="4281916" cy="139700"/>
          </a:xfrm>
          <a:prstGeom prst="roundRect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bldLvl="0" animBg="1"/>
      <p:bldP spid="18" grpId="0" bldLvl="0" animBg="1"/>
      <p:bldP spid="19" grpId="0"/>
      <p:bldP spid="20" grpId="0"/>
      <p:bldP spid="21" grpId="0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/>
          <p:cNvSpPr/>
          <p:nvPr/>
        </p:nvSpPr>
        <p:spPr>
          <a:xfrm>
            <a:off x="0" y="1"/>
            <a:ext cx="12192000" cy="4810051"/>
          </a:xfrm>
          <a:custGeom>
            <a:avLst/>
            <a:gdLst>
              <a:gd name="connsiteX0" fmla="*/ 0 w 12192000"/>
              <a:gd name="connsiteY0" fmla="*/ 0 h 4810051"/>
              <a:gd name="connsiteX1" fmla="*/ 12192000 w 12192000"/>
              <a:gd name="connsiteY1" fmla="*/ 0 h 4810051"/>
              <a:gd name="connsiteX2" fmla="*/ 12192000 w 12192000"/>
              <a:gd name="connsiteY2" fmla="*/ 4810051 h 4810051"/>
              <a:gd name="connsiteX3" fmla="*/ 0 w 12192000"/>
              <a:gd name="connsiteY3" fmla="*/ 4810051 h 481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810051">
                <a:moveTo>
                  <a:pt x="0" y="0"/>
                </a:moveTo>
                <a:lnTo>
                  <a:pt x="12192000" y="0"/>
                </a:lnTo>
                <a:lnTo>
                  <a:pt x="12192000" y="4810051"/>
                </a:lnTo>
                <a:lnTo>
                  <a:pt x="0" y="4810051"/>
                </a:lnTo>
                <a:close/>
              </a:path>
            </a:pathLst>
          </a:custGeom>
          <a:blipFill dpi="0"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0" y="1"/>
            <a:ext cx="12192000" cy="48100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17000">
                <a:srgbClr val="FFDF6C">
                  <a:alpha val="82000"/>
                </a:srgbClr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939800" y="2717800"/>
            <a:ext cx="10312400" cy="3213100"/>
          </a:xfrm>
          <a:prstGeom prst="roundRect">
            <a:avLst>
              <a:gd name="adj" fmla="val 50000"/>
            </a:avLst>
          </a:prstGeom>
          <a:blipFill dpi="0"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54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6631" y="1399263"/>
            <a:ext cx="7838738" cy="75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3" name="PA-文本框 72"/>
          <p:cNvSpPr txBox="1"/>
          <p:nvPr>
            <p:custDataLst>
              <p:tags r:id="rId2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8386" y="3532228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83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42442" y="3532228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53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22936" y="3532228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314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85296" y="3532228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238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43761" y="388459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4854" y="38639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33152" y="388459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58593" y="386394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K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977511" y="3455476"/>
            <a:ext cx="860537" cy="1390518"/>
          </a:xfrm>
          <a:prstGeom prst="line">
            <a:avLst/>
          </a:prstGeom>
          <a:ln w="3175">
            <a:solidFill>
              <a:schemeClr val="bg1">
                <a:alpha val="8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558347" y="3430291"/>
            <a:ext cx="860537" cy="1390518"/>
          </a:xfrm>
          <a:prstGeom prst="line">
            <a:avLst/>
          </a:prstGeom>
          <a:ln w="3175">
            <a:solidFill>
              <a:schemeClr val="bg1">
                <a:alpha val="8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963522" y="3455476"/>
            <a:ext cx="860537" cy="1390518"/>
          </a:xfrm>
          <a:prstGeom prst="line">
            <a:avLst/>
          </a:prstGeom>
          <a:ln w="3175">
            <a:solidFill>
              <a:schemeClr val="bg1">
                <a:alpha val="83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7333" y="4523469"/>
            <a:ext cx="150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00834" y="4523469"/>
            <a:ext cx="150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64335" y="4523469"/>
            <a:ext cx="150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-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27836" y="4523469"/>
            <a:ext cx="150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PA-矩形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76631" y="5092124"/>
            <a:ext cx="7838738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  <p:bldP spid="33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34" grpId="0"/>
      <p:bldP spid="35" grpId="0"/>
      <p:bldP spid="36" grpId="0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332556" y="1970868"/>
            <a:ext cx="781994" cy="7819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2165350" y="2474010"/>
            <a:ext cx="7861300" cy="1295400"/>
          </a:xfrm>
          <a:prstGeom prst="roundRect">
            <a:avLst>
              <a:gd name="adj" fmla="val 50000"/>
            </a:avLst>
          </a:prstGeom>
          <a:blipFill dpi="0" rotWithShape="1">
            <a:blip r:embed="rId5" cstate="screen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86576" y="5825605"/>
            <a:ext cx="275558" cy="234219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34044" y="2190686"/>
            <a:ext cx="53910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15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THANKS </a:t>
            </a:r>
            <a:endParaRPr lang="zh-CN" altLang="en-US" sz="115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9489186" y="654050"/>
            <a:ext cx="1784350" cy="1784350"/>
          </a:xfrm>
          <a:prstGeom prst="ellipse">
            <a:avLst/>
          </a:prstGeom>
          <a:blipFill dpi="0" rotWithShape="1">
            <a:blip r:embed="rId7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5454650" y="5772151"/>
            <a:ext cx="1282700" cy="34112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02023" y="1879600"/>
            <a:ext cx="169277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gradFill>
                  <a:gsLst>
                    <a:gs pos="17000">
                      <a:srgbClr val="6751C3"/>
                    </a:gs>
                    <a:gs pos="79000">
                      <a:srgbClr val="D6D1EB"/>
                    </a:gs>
                  </a:gsLst>
                  <a:lin ang="2700000" scaled="0"/>
                </a:gra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61" name="椭圆 60"/>
          <p:cNvSpPr/>
          <p:nvPr/>
        </p:nvSpPr>
        <p:spPr>
          <a:xfrm>
            <a:off x="-772414" y="3321050"/>
            <a:ext cx="1305814" cy="1305814"/>
          </a:xfrm>
          <a:prstGeom prst="ellipse">
            <a:avLst/>
          </a:prstGeom>
          <a:blipFill dpi="0" rotWithShape="1">
            <a:blip r:embed="rId7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578EAB2-6473-20AD-696D-8464C8422B0D}"/>
              </a:ext>
            </a:extLst>
          </p:cNvPr>
          <p:cNvSpPr/>
          <p:nvPr/>
        </p:nvSpPr>
        <p:spPr>
          <a:xfrm>
            <a:off x="918464" y="5718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</a:rPr>
              <a:t>LOGO</a:t>
            </a:r>
            <a:endParaRPr lang="ko-KR" altLang="en-US" sz="32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0" grpId="0" animBg="1"/>
      <p:bldP spid="44" grpId="0"/>
      <p:bldP spid="57" grpId="0" animBg="1"/>
      <p:bldP spid="59" grpId="0" animBg="1"/>
      <p:bldP spid="60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34" name="椭圆 33"/>
          <p:cNvSpPr/>
          <p:nvPr/>
        </p:nvSpPr>
        <p:spPr>
          <a:xfrm>
            <a:off x="2206172" y="4291013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89807" y="2392690"/>
            <a:ext cx="1886894" cy="18868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63578" y="1879600"/>
            <a:ext cx="107722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961256" y="3253261"/>
            <a:ext cx="454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5400" dirty="0">
              <a:gradFill>
                <a:gsLst>
                  <a:gs pos="24000">
                    <a:srgbClr val="F75B07"/>
                  </a:gs>
                  <a:gs pos="100000">
                    <a:srgbClr val="FFDF6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26077" y="4524157"/>
            <a:ext cx="308782" cy="308782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-文本框 88"/>
          <p:cNvSpPr txBox="1"/>
          <p:nvPr>
            <p:custDataLst>
              <p:tags r:id="rId2"/>
            </p:custDataLst>
          </p:nvPr>
        </p:nvSpPr>
        <p:spPr>
          <a:xfrm>
            <a:off x="6117768" y="4231782"/>
            <a:ext cx="4962143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text, change the color or size of the text. You can also format the appropriate text and adjust the line spacing of the text</a:t>
            </a:r>
          </a:p>
        </p:txBody>
      </p:sp>
      <p:sp>
        <p:nvSpPr>
          <p:cNvPr id="32" name="椭圆 31"/>
          <p:cNvSpPr/>
          <p:nvPr/>
        </p:nvSpPr>
        <p:spPr>
          <a:xfrm>
            <a:off x="5450116" y="2628899"/>
            <a:ext cx="228601" cy="228601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4580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0676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cs typeface="+mn-ea"/>
                <a:sym typeface="+mn-lt"/>
              </a:rPr>
              <a:t>01</a:t>
            </a:r>
            <a:endParaRPr lang="zh-CN" altLang="en-US" sz="16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5286" y="1898650"/>
            <a:ext cx="895350" cy="895350"/>
          </a:xfrm>
          <a:prstGeom prst="ellipse">
            <a:avLst/>
          </a:prstGeom>
          <a:blipFill dpi="0" rotWithShape="1">
            <a:blip r:embed="rId7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-文本框 72"/>
          <p:cNvSpPr txBox="1"/>
          <p:nvPr>
            <p:custDataLst>
              <p:tags r:id="rId3"/>
            </p:custDataLst>
          </p:nvPr>
        </p:nvSpPr>
        <p:spPr>
          <a:xfrm>
            <a:off x="3614928" y="1010564"/>
            <a:ext cx="4962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60" grpId="0"/>
      <p:bldP spid="45" grpId="0"/>
      <p:bldP spid="70" grpId="0" animBg="1"/>
      <p:bldP spid="71" grpId="0"/>
      <p:bldP spid="32" grpId="0" animBg="1"/>
      <p:bldP spid="33" grpId="0"/>
      <p:bldP spid="35" grpId="0"/>
      <p:bldP spid="36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9906000" y="1612900"/>
            <a:ext cx="520700" cy="520700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2300" y="692150"/>
            <a:ext cx="5473700" cy="54737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390900" y="1797050"/>
            <a:ext cx="8039100" cy="3263900"/>
          </a:xfrm>
          <a:prstGeom prst="roundRect">
            <a:avLst/>
          </a:prstGeom>
          <a:blipFill dpi="0" rotWithShape="1">
            <a:blip r:embed="rId7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966200" y="4470400"/>
            <a:ext cx="1104900" cy="11049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18300" y="2568572"/>
            <a:ext cx="4422642" cy="13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Freeform 84"/>
          <p:cNvSpPr>
            <a:spLocks noChangeArrowheads="1"/>
          </p:cNvSpPr>
          <p:nvPr/>
        </p:nvSpPr>
        <p:spPr bwMode="auto">
          <a:xfrm>
            <a:off x="4169818" y="2611681"/>
            <a:ext cx="1634634" cy="1634639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2147483646 w 602"/>
              <a:gd name="T5" fmla="*/ 0 h 602"/>
              <a:gd name="T6" fmla="*/ 2147483646 w 602"/>
              <a:gd name="T7" fmla="*/ 2147483646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0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575300" y="1130300"/>
            <a:ext cx="368300" cy="368300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43000" y="1895472"/>
            <a:ext cx="2197100" cy="2031325"/>
            <a:chOff x="1219200" y="2301872"/>
            <a:chExt cx="2197100" cy="2031325"/>
          </a:xfrm>
        </p:grpSpPr>
        <p:sp>
          <p:nvSpPr>
            <p:cNvPr id="41" name="PA-矩形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19200" y="2301872"/>
              <a:ext cx="2197100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9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78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231900" y="2794000"/>
              <a:ext cx="1892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231900" y="4165600"/>
              <a:ext cx="18923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3838572"/>
            <a:ext cx="2057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PA-文本框 72"/>
          <p:cNvSpPr txBox="1"/>
          <p:nvPr>
            <p:custDataLst>
              <p:tags r:id="rId3"/>
            </p:custDataLst>
          </p:nvPr>
        </p:nvSpPr>
        <p:spPr>
          <a:xfrm>
            <a:off x="8356600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30" grpId="0" animBg="1"/>
      <p:bldP spid="31" grpId="0"/>
      <p:bldP spid="37" grpId="0" animBg="1"/>
      <p:bldP spid="38" grpId="0" animBg="1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/>
          <p:cNvSpPr/>
          <p:nvPr/>
        </p:nvSpPr>
        <p:spPr>
          <a:xfrm>
            <a:off x="8280400" y="0"/>
            <a:ext cx="3911600" cy="6858000"/>
          </a:xfrm>
          <a:custGeom>
            <a:avLst/>
            <a:gdLst>
              <a:gd name="connsiteX0" fmla="*/ 1490655 w 3911600"/>
              <a:gd name="connsiteY0" fmla="*/ 0 h 6858000"/>
              <a:gd name="connsiteX1" fmla="*/ 3911600 w 3911600"/>
              <a:gd name="connsiteY1" fmla="*/ 0 h 6858000"/>
              <a:gd name="connsiteX2" fmla="*/ 3911600 w 3911600"/>
              <a:gd name="connsiteY2" fmla="*/ 6858000 h 6858000"/>
              <a:gd name="connsiteX3" fmla="*/ 1490655 w 3911600"/>
              <a:gd name="connsiteY3" fmla="*/ 6858000 h 6858000"/>
              <a:gd name="connsiteX4" fmla="*/ 1374445 w 3911600"/>
              <a:gd name="connsiteY4" fmla="*/ 6747205 h 6858000"/>
              <a:gd name="connsiteX5" fmla="*/ 0 w 3911600"/>
              <a:gd name="connsiteY5" fmla="*/ 3429000 h 6858000"/>
              <a:gd name="connsiteX6" fmla="*/ 1374445 w 3911600"/>
              <a:gd name="connsiteY6" fmla="*/ 1107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1600" h="6858000">
                <a:moveTo>
                  <a:pt x="1490655" y="0"/>
                </a:moveTo>
                <a:lnTo>
                  <a:pt x="3911600" y="0"/>
                </a:lnTo>
                <a:lnTo>
                  <a:pt x="3911600" y="6858000"/>
                </a:lnTo>
                <a:lnTo>
                  <a:pt x="1490655" y="6858000"/>
                </a:lnTo>
                <a:lnTo>
                  <a:pt x="1374445" y="6747205"/>
                </a:lnTo>
                <a:cubicBezTo>
                  <a:pt x="525243" y="5898002"/>
                  <a:pt x="0" y="4724840"/>
                  <a:pt x="0" y="3429000"/>
                </a:cubicBezTo>
                <a:cubicBezTo>
                  <a:pt x="0" y="2133161"/>
                  <a:pt x="525243" y="959998"/>
                  <a:pt x="1374445" y="110795"/>
                </a:cubicBezTo>
                <a:close/>
              </a:path>
            </a:pathLst>
          </a:custGeom>
          <a:gradFill flip="none" rotWithShape="1">
            <a:gsLst>
              <a:gs pos="24000">
                <a:srgbClr val="6751C3"/>
              </a:gs>
              <a:gs pos="93000">
                <a:srgbClr val="6751C3">
                  <a:alpha val="4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-文本框 72"/>
          <p:cNvSpPr txBox="1"/>
          <p:nvPr>
            <p:custDataLst>
              <p:tags r:id="rId1"/>
            </p:custDataLst>
          </p:nvPr>
        </p:nvSpPr>
        <p:spPr>
          <a:xfrm>
            <a:off x="673100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213985" y="1752600"/>
            <a:ext cx="4464142" cy="1564003"/>
          </a:xfrm>
          <a:prstGeom prst="roundRect">
            <a:avLst/>
          </a:prstGeom>
          <a:blipFill dpi="0" rotWithShape="1">
            <a:blip r:embed="rId12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213985" y="3782697"/>
            <a:ext cx="4464142" cy="1564003"/>
          </a:xfrm>
          <a:prstGeom prst="roundRect">
            <a:avLst/>
          </a:prstGeom>
          <a:blipFill dpi="0" rotWithShape="1">
            <a:blip r:embed="rId12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297974" y="1752600"/>
            <a:ext cx="4464142" cy="1564003"/>
          </a:xfrm>
          <a:prstGeom prst="roundRect">
            <a:avLst/>
          </a:prstGeom>
          <a:blipFill dpi="0" rotWithShape="1">
            <a:blip r:embed="rId12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6297974" y="3782697"/>
            <a:ext cx="4464142" cy="1564003"/>
          </a:xfrm>
          <a:prstGeom prst="roundRect">
            <a:avLst/>
          </a:prstGeom>
          <a:blipFill dpi="0" rotWithShape="1">
            <a:blip r:embed="rId12" cstate="screen">
              <a:alphaModFix amt="83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1260" y="1744866"/>
            <a:ext cx="1369060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1260" y="3853365"/>
            <a:ext cx="1369060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11900" y="1744866"/>
            <a:ext cx="1369060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1900" y="3853365"/>
            <a:ext cx="1369060" cy="1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05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PA-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2367" y="1901084"/>
            <a:ext cx="2457972" cy="13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PA-矩形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42367" y="3805700"/>
            <a:ext cx="245797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9977" y="1794020"/>
            <a:ext cx="245797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19977" y="3805700"/>
            <a:ext cx="245797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17758" y="1135971"/>
            <a:ext cx="337229" cy="337229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516742" y="5365071"/>
            <a:ext cx="2661329" cy="2661329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9" grpId="0" animBg="1"/>
      <p:bldP spid="13" grpId="0" animBg="1"/>
      <p:bldP spid="14" grpId="0" animBg="1"/>
      <p:bldP spid="17" grpId="0" animBg="1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/>
          <p:cNvSpPr/>
          <p:nvPr/>
        </p:nvSpPr>
        <p:spPr>
          <a:xfrm>
            <a:off x="0" y="0"/>
            <a:ext cx="3898901" cy="6858000"/>
          </a:xfrm>
          <a:custGeom>
            <a:avLst/>
            <a:gdLst>
              <a:gd name="connsiteX0" fmla="*/ 0 w 3898901"/>
              <a:gd name="connsiteY0" fmla="*/ 0 h 6858000"/>
              <a:gd name="connsiteX1" fmla="*/ 2957159 w 3898901"/>
              <a:gd name="connsiteY1" fmla="*/ 0 h 6858000"/>
              <a:gd name="connsiteX2" fmla="*/ 3121655 w 3898901"/>
              <a:gd name="connsiteY2" fmla="*/ 149504 h 6858000"/>
              <a:gd name="connsiteX3" fmla="*/ 3898901 w 3898901"/>
              <a:gd name="connsiteY3" fmla="*/ 2025943 h 6858000"/>
              <a:gd name="connsiteX4" fmla="*/ 3898900 w 3898901"/>
              <a:gd name="connsiteY4" fmla="*/ 5080616 h 6858000"/>
              <a:gd name="connsiteX5" fmla="*/ 3292927 w 3898901"/>
              <a:gd name="connsiteY5" fmla="*/ 6768607 h 6858000"/>
              <a:gd name="connsiteX6" fmla="*/ 3211681 w 3898901"/>
              <a:gd name="connsiteY6" fmla="*/ 6858000 h 6858000"/>
              <a:gd name="connsiteX7" fmla="*/ 0 w 38989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8901" h="6858000">
                <a:moveTo>
                  <a:pt x="0" y="0"/>
                </a:moveTo>
                <a:lnTo>
                  <a:pt x="2957159" y="0"/>
                </a:lnTo>
                <a:lnTo>
                  <a:pt x="3121655" y="149504"/>
                </a:lnTo>
                <a:cubicBezTo>
                  <a:pt x="3601877" y="629727"/>
                  <a:pt x="3898901" y="1293148"/>
                  <a:pt x="3898901" y="2025943"/>
                </a:cubicBezTo>
                <a:cubicBezTo>
                  <a:pt x="3898901" y="3044167"/>
                  <a:pt x="3898900" y="4062392"/>
                  <a:pt x="3898900" y="5080616"/>
                </a:cubicBezTo>
                <a:cubicBezTo>
                  <a:pt x="3898900" y="5721812"/>
                  <a:pt x="3671491" y="6309893"/>
                  <a:pt x="3292927" y="6768607"/>
                </a:cubicBezTo>
                <a:lnTo>
                  <a:pt x="3211681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36902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9530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895600" y="1428750"/>
            <a:ext cx="342900" cy="4000500"/>
            <a:chOff x="2895600" y="1428750"/>
            <a:chExt cx="342900" cy="4000500"/>
          </a:xfrm>
        </p:grpSpPr>
        <p:sp>
          <p:nvSpPr>
            <p:cNvPr id="9" name="椭圆 8"/>
            <p:cNvSpPr/>
            <p:nvPr/>
          </p:nvSpPr>
          <p:spPr>
            <a:xfrm>
              <a:off x="2895600" y="1428750"/>
              <a:ext cx="342900" cy="342900"/>
            </a:xfrm>
            <a:prstGeom prst="ellipse">
              <a:avLst/>
            </a:prstGeom>
            <a:gradFill flip="none" rotWithShape="1">
              <a:gsLst>
                <a:gs pos="24000">
                  <a:srgbClr val="6751C3"/>
                </a:gs>
                <a:gs pos="93000">
                  <a:srgbClr val="D6D1EB"/>
                </a:gs>
              </a:gsLst>
              <a:lin ang="5400000" scaled="1"/>
              <a:tileRect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895600" y="2647950"/>
              <a:ext cx="342900" cy="342900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5400000" scaled="1"/>
              <a:tileRect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895600" y="3867150"/>
              <a:ext cx="342900" cy="342900"/>
            </a:xfrm>
            <a:prstGeom prst="ellipse">
              <a:avLst/>
            </a:prstGeom>
            <a:gradFill flip="none" rotWithShape="1">
              <a:gsLst>
                <a:gs pos="24000">
                  <a:srgbClr val="6751C3"/>
                </a:gs>
                <a:gs pos="93000">
                  <a:srgbClr val="D6D1EB"/>
                </a:gs>
              </a:gsLst>
              <a:lin ang="5400000" scaled="1"/>
              <a:tileRect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895600" y="5086350"/>
              <a:ext cx="342900" cy="342900"/>
            </a:xfrm>
            <a:prstGeom prst="ellipse">
              <a:avLst/>
            </a:prstGeom>
            <a:gradFill flip="none" rotWithShape="1">
              <a:gsLst>
                <a:gs pos="17000">
                  <a:srgbClr val="FFDF6C"/>
                </a:gs>
                <a:gs pos="79000">
                  <a:srgbClr val="F75B07"/>
                </a:gs>
              </a:gsLst>
              <a:lin ang="5400000" scaled="1"/>
              <a:tileRect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067050" y="1955800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67050" y="3175000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067050" y="4394200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318000" y="1035050"/>
            <a:ext cx="4470400" cy="1092200"/>
            <a:chOff x="4368800" y="1130300"/>
            <a:chExt cx="4470400" cy="1092200"/>
          </a:xfrm>
        </p:grpSpPr>
        <p:sp>
          <p:nvSpPr>
            <p:cNvPr id="11" name="矩形: 圆角 10"/>
            <p:cNvSpPr/>
            <p:nvPr/>
          </p:nvSpPr>
          <p:spPr>
            <a:xfrm>
              <a:off x="4368800" y="1130300"/>
              <a:ext cx="4470400" cy="10922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3" cstate="screen">
                <a:alphaModFix amt="83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Blur radius="3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88900" dir="5400000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PA-矩形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91633" y="1252775"/>
              <a:ext cx="2457972" cy="93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18000" y="2266950"/>
            <a:ext cx="4470400" cy="1092200"/>
            <a:chOff x="4368800" y="1130300"/>
            <a:chExt cx="4470400" cy="1092200"/>
          </a:xfrm>
        </p:grpSpPr>
        <p:sp>
          <p:nvSpPr>
            <p:cNvPr id="29" name="矩形: 圆角 28"/>
            <p:cNvSpPr/>
            <p:nvPr/>
          </p:nvSpPr>
          <p:spPr>
            <a:xfrm>
              <a:off x="4368800" y="1130300"/>
              <a:ext cx="4470400" cy="10922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3" cstate="screen">
                <a:alphaModFix amt="83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Blur radius="3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88900" dir="5400000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PA-矩形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91633" y="1242141"/>
              <a:ext cx="2457972" cy="93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18000" y="3498850"/>
            <a:ext cx="4470400" cy="1092200"/>
            <a:chOff x="4368800" y="1130300"/>
            <a:chExt cx="4470400" cy="1092200"/>
          </a:xfrm>
        </p:grpSpPr>
        <p:sp>
          <p:nvSpPr>
            <p:cNvPr id="32" name="矩形: 圆角 31"/>
            <p:cNvSpPr/>
            <p:nvPr/>
          </p:nvSpPr>
          <p:spPr>
            <a:xfrm>
              <a:off x="4368800" y="1130300"/>
              <a:ext cx="4470400" cy="10922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3" cstate="screen">
                <a:alphaModFix amt="83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Blur radius="3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88900" dir="5400000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PA-矩形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06267" y="1230270"/>
              <a:ext cx="2457972" cy="93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8000" y="4730750"/>
            <a:ext cx="4470400" cy="1092200"/>
            <a:chOff x="4368800" y="1130300"/>
            <a:chExt cx="4470400" cy="1092200"/>
          </a:xfrm>
        </p:grpSpPr>
        <p:sp>
          <p:nvSpPr>
            <p:cNvPr id="35" name="矩形: 圆角 34"/>
            <p:cNvSpPr/>
            <p:nvPr/>
          </p:nvSpPr>
          <p:spPr>
            <a:xfrm>
              <a:off x="4368800" y="1130300"/>
              <a:ext cx="4470400" cy="10922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3" cstate="screen">
                <a:alphaModFix amt="83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Blur radius="30"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88900" dir="5400000" rotWithShape="0">
                <a:srgbClr val="000000">
                  <a:alpha val="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PA-矩形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06267" y="1163935"/>
              <a:ext cx="2457972" cy="93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Freeform 82"/>
          <p:cNvSpPr>
            <a:spLocks noChangeArrowheads="1"/>
          </p:cNvSpPr>
          <p:nvPr/>
        </p:nvSpPr>
        <p:spPr bwMode="auto">
          <a:xfrm>
            <a:off x="4692900" y="5044029"/>
            <a:ext cx="465640" cy="465643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0 w 602"/>
              <a:gd name="T5" fmla="*/ 2147483646 h 602"/>
              <a:gd name="T6" fmla="*/ 2147483646 w 602"/>
              <a:gd name="T7" fmla="*/ 0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Freeform 94"/>
          <p:cNvSpPr>
            <a:spLocks noChangeArrowheads="1"/>
          </p:cNvSpPr>
          <p:nvPr/>
        </p:nvSpPr>
        <p:spPr bwMode="auto">
          <a:xfrm>
            <a:off x="4692900" y="3794001"/>
            <a:ext cx="465640" cy="448648"/>
          </a:xfrm>
          <a:custGeom>
            <a:avLst/>
            <a:gdLst>
              <a:gd name="T0" fmla="*/ 2147483646 w 602"/>
              <a:gd name="T1" fmla="*/ 2147483646 h 580"/>
              <a:gd name="T2" fmla="*/ 2147483646 w 602"/>
              <a:gd name="T3" fmla="*/ 2147483646 h 580"/>
              <a:gd name="T4" fmla="*/ 2147483646 w 602"/>
              <a:gd name="T5" fmla="*/ 2147483646 h 580"/>
              <a:gd name="T6" fmla="*/ 2147483646 w 602"/>
              <a:gd name="T7" fmla="*/ 2147483646 h 580"/>
              <a:gd name="T8" fmla="*/ 2147483646 w 602"/>
              <a:gd name="T9" fmla="*/ 2147483646 h 580"/>
              <a:gd name="T10" fmla="*/ 0 w 602"/>
              <a:gd name="T11" fmla="*/ 2147483646 h 580"/>
              <a:gd name="T12" fmla="*/ 0 w 602"/>
              <a:gd name="T13" fmla="*/ 2147483646 h 580"/>
              <a:gd name="T14" fmla="*/ 0 w 602"/>
              <a:gd name="T15" fmla="*/ 2147483646 h 580"/>
              <a:gd name="T16" fmla="*/ 2147483646 w 602"/>
              <a:gd name="T17" fmla="*/ 2147483646 h 580"/>
              <a:gd name="T18" fmla="*/ 2147483646 w 602"/>
              <a:gd name="T19" fmla="*/ 2147483646 h 580"/>
              <a:gd name="T20" fmla="*/ 2147483646 w 602"/>
              <a:gd name="T21" fmla="*/ 2147483646 h 580"/>
              <a:gd name="T22" fmla="*/ 2147483646 w 602"/>
              <a:gd name="T23" fmla="*/ 2147483646 h 580"/>
              <a:gd name="T24" fmla="*/ 2147483646 w 602"/>
              <a:gd name="T25" fmla="*/ 2147483646 h 580"/>
              <a:gd name="T26" fmla="*/ 2147483646 w 602"/>
              <a:gd name="T27" fmla="*/ 2147483646 h 580"/>
              <a:gd name="T28" fmla="*/ 2147483646 w 602"/>
              <a:gd name="T29" fmla="*/ 2147483646 h 580"/>
              <a:gd name="T30" fmla="*/ 2147483646 w 602"/>
              <a:gd name="T31" fmla="*/ 2147483646 h 580"/>
              <a:gd name="T32" fmla="*/ 2147483646 w 602"/>
              <a:gd name="T33" fmla="*/ 0 h 580"/>
              <a:gd name="T34" fmla="*/ 2147483646 w 602"/>
              <a:gd name="T35" fmla="*/ 2147483646 h 580"/>
              <a:gd name="T36" fmla="*/ 2147483646 w 602"/>
              <a:gd name="T37" fmla="*/ 2147483646 h 580"/>
              <a:gd name="T38" fmla="*/ 2147483646 w 602"/>
              <a:gd name="T39" fmla="*/ 2147483646 h 580"/>
              <a:gd name="T40" fmla="*/ 2147483646 w 602"/>
              <a:gd name="T41" fmla="*/ 2147483646 h 580"/>
              <a:gd name="T42" fmla="*/ 2147483646 w 602"/>
              <a:gd name="T43" fmla="*/ 2147483646 h 580"/>
              <a:gd name="T44" fmla="*/ 2147483646 w 602"/>
              <a:gd name="T45" fmla="*/ 2147483646 h 580"/>
              <a:gd name="T46" fmla="*/ 2147483646 w 602"/>
              <a:gd name="T47" fmla="*/ 2147483646 h 580"/>
              <a:gd name="T48" fmla="*/ 2147483646 w 602"/>
              <a:gd name="T49" fmla="*/ 2147483646 h 580"/>
              <a:gd name="T50" fmla="*/ 2147483646 w 602"/>
              <a:gd name="T51" fmla="*/ 2147483646 h 580"/>
              <a:gd name="T52" fmla="*/ 2147483646 w 602"/>
              <a:gd name="T53" fmla="*/ 2147483646 h 580"/>
              <a:gd name="T54" fmla="*/ 2147483646 w 602"/>
              <a:gd name="T55" fmla="*/ 2147483646 h 580"/>
              <a:gd name="T56" fmla="*/ 2147483646 w 602"/>
              <a:gd name="T57" fmla="*/ 2147483646 h 580"/>
              <a:gd name="T58" fmla="*/ 2147483646 w 602"/>
              <a:gd name="T59" fmla="*/ 2147483646 h 580"/>
              <a:gd name="T60" fmla="*/ 2147483646 w 602"/>
              <a:gd name="T61" fmla="*/ 2147483646 h 580"/>
              <a:gd name="T62" fmla="*/ 2147483646 w 602"/>
              <a:gd name="T63" fmla="*/ 2147483646 h 580"/>
              <a:gd name="T64" fmla="*/ 2147483646 w 602"/>
              <a:gd name="T65" fmla="*/ 2147483646 h 580"/>
              <a:gd name="T66" fmla="*/ 2147483646 w 602"/>
              <a:gd name="T67" fmla="*/ 2147483646 h 580"/>
              <a:gd name="T68" fmla="*/ 2147483646 w 602"/>
              <a:gd name="T69" fmla="*/ 2147483646 h 580"/>
              <a:gd name="T70" fmla="*/ 2147483646 w 602"/>
              <a:gd name="T71" fmla="*/ 2147483646 h 580"/>
              <a:gd name="T72" fmla="*/ 2147483646 w 602"/>
              <a:gd name="T73" fmla="*/ 2147483646 h 580"/>
              <a:gd name="T74" fmla="*/ 2147483646 w 602"/>
              <a:gd name="T75" fmla="*/ 2147483646 h 580"/>
              <a:gd name="T76" fmla="*/ 2147483646 w 602"/>
              <a:gd name="T77" fmla="*/ 2147483646 h 580"/>
              <a:gd name="T78" fmla="*/ 2147483646 w 602"/>
              <a:gd name="T79" fmla="*/ 2147483646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Freeform 106"/>
          <p:cNvSpPr>
            <a:spLocks noChangeArrowheads="1"/>
          </p:cNvSpPr>
          <p:nvPr/>
        </p:nvSpPr>
        <p:spPr bwMode="auto">
          <a:xfrm>
            <a:off x="4770738" y="2615350"/>
            <a:ext cx="350081" cy="377271"/>
          </a:xfrm>
          <a:custGeom>
            <a:avLst/>
            <a:gdLst>
              <a:gd name="T0" fmla="*/ 2147483646 w 453"/>
              <a:gd name="T1" fmla="*/ 2147483646 h 489"/>
              <a:gd name="T2" fmla="*/ 2147483646 w 453"/>
              <a:gd name="T3" fmla="*/ 2147483646 h 489"/>
              <a:gd name="T4" fmla="*/ 2147483646 w 453"/>
              <a:gd name="T5" fmla="*/ 2147483646 h 489"/>
              <a:gd name="T6" fmla="*/ 0 w 453"/>
              <a:gd name="T7" fmla="*/ 2147483646 h 489"/>
              <a:gd name="T8" fmla="*/ 0 w 453"/>
              <a:gd name="T9" fmla="*/ 2147483646 h 489"/>
              <a:gd name="T10" fmla="*/ 2147483646 w 453"/>
              <a:gd name="T11" fmla="*/ 0 h 489"/>
              <a:gd name="T12" fmla="*/ 2147483646 w 453"/>
              <a:gd name="T13" fmla="*/ 0 h 489"/>
              <a:gd name="T14" fmla="*/ 2147483646 w 453"/>
              <a:gd name="T15" fmla="*/ 2147483646 h 489"/>
              <a:gd name="T16" fmla="*/ 2147483646 w 453"/>
              <a:gd name="T17" fmla="*/ 2147483646 h 489"/>
              <a:gd name="T18" fmla="*/ 2147483646 w 453"/>
              <a:gd name="T19" fmla="*/ 2147483646 h 489"/>
              <a:gd name="T20" fmla="*/ 2147483646 w 453"/>
              <a:gd name="T21" fmla="*/ 2147483646 h 489"/>
              <a:gd name="T22" fmla="*/ 2147483646 w 453"/>
              <a:gd name="T23" fmla="*/ 2147483646 h 489"/>
              <a:gd name="T24" fmla="*/ 2147483646 w 453"/>
              <a:gd name="T25" fmla="*/ 2147483646 h 489"/>
              <a:gd name="T26" fmla="*/ 2147483646 w 453"/>
              <a:gd name="T27" fmla="*/ 2147483646 h 489"/>
              <a:gd name="T28" fmla="*/ 2147483646 w 453"/>
              <a:gd name="T29" fmla="*/ 2147483646 h 489"/>
              <a:gd name="T30" fmla="*/ 2147483646 w 453"/>
              <a:gd name="T31" fmla="*/ 2147483646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Freeform 118"/>
          <p:cNvSpPr>
            <a:spLocks noChangeArrowheads="1"/>
          </p:cNvSpPr>
          <p:nvPr/>
        </p:nvSpPr>
        <p:spPr bwMode="auto">
          <a:xfrm>
            <a:off x="4692900" y="1348330"/>
            <a:ext cx="465640" cy="465640"/>
          </a:xfrm>
          <a:custGeom>
            <a:avLst/>
            <a:gdLst>
              <a:gd name="T0" fmla="*/ 2147483646 w 602"/>
              <a:gd name="T1" fmla="*/ 2147483646 h 602"/>
              <a:gd name="T2" fmla="*/ 2147483646 w 602"/>
              <a:gd name="T3" fmla="*/ 2147483646 h 602"/>
              <a:gd name="T4" fmla="*/ 0 w 602"/>
              <a:gd name="T5" fmla="*/ 2147483646 h 602"/>
              <a:gd name="T6" fmla="*/ 2147483646 w 602"/>
              <a:gd name="T7" fmla="*/ 0 h 602"/>
              <a:gd name="T8" fmla="*/ 2147483646 w 602"/>
              <a:gd name="T9" fmla="*/ 2147483646 h 602"/>
              <a:gd name="T10" fmla="*/ 2147483646 w 602"/>
              <a:gd name="T11" fmla="*/ 2147483646 h 602"/>
              <a:gd name="T12" fmla="*/ 2147483646 w 602"/>
              <a:gd name="T13" fmla="*/ 2147483646 h 602"/>
              <a:gd name="T14" fmla="*/ 2147483646 w 602"/>
              <a:gd name="T15" fmla="*/ 2147483646 h 602"/>
              <a:gd name="T16" fmla="*/ 2147483646 w 602"/>
              <a:gd name="T17" fmla="*/ 2147483646 h 602"/>
              <a:gd name="T18" fmla="*/ 2147483646 w 602"/>
              <a:gd name="T19" fmla="*/ 2147483646 h 602"/>
              <a:gd name="T20" fmla="*/ 2147483646 w 602"/>
              <a:gd name="T21" fmla="*/ 2147483646 h 602"/>
              <a:gd name="T22" fmla="*/ 2147483646 w 602"/>
              <a:gd name="T23" fmla="*/ 2147483646 h 602"/>
              <a:gd name="T24" fmla="*/ 2147483646 w 602"/>
              <a:gd name="T25" fmla="*/ 2147483646 h 602"/>
              <a:gd name="T26" fmla="*/ 2147483646 w 602"/>
              <a:gd name="T27" fmla="*/ 2147483646 h 602"/>
              <a:gd name="T28" fmla="*/ 2147483646 w 602"/>
              <a:gd name="T29" fmla="*/ 2147483646 h 602"/>
              <a:gd name="T30" fmla="*/ 2147483646 w 602"/>
              <a:gd name="T31" fmla="*/ 2147483646 h 602"/>
              <a:gd name="T32" fmla="*/ 2147483646 w 602"/>
              <a:gd name="T33" fmla="*/ 2147483646 h 602"/>
              <a:gd name="T34" fmla="*/ 2147483646 w 602"/>
              <a:gd name="T35" fmla="*/ 2147483646 h 602"/>
              <a:gd name="T36" fmla="*/ 2147483646 w 602"/>
              <a:gd name="T37" fmla="*/ 2147483646 h 602"/>
              <a:gd name="T38" fmla="*/ 2147483646 w 602"/>
              <a:gd name="T39" fmla="*/ 2147483646 h 602"/>
              <a:gd name="T40" fmla="*/ 2147483646 w 602"/>
              <a:gd name="T41" fmla="*/ 2147483646 h 602"/>
              <a:gd name="T42" fmla="*/ 2147483646 w 602"/>
              <a:gd name="T43" fmla="*/ 2147483646 h 602"/>
              <a:gd name="T44" fmla="*/ 2147483646 w 602"/>
              <a:gd name="T45" fmla="*/ 2147483646 h 602"/>
              <a:gd name="T46" fmla="*/ 2147483646 w 602"/>
              <a:gd name="T47" fmla="*/ 2147483646 h 602"/>
              <a:gd name="T48" fmla="*/ 2147483646 w 602"/>
              <a:gd name="T49" fmla="*/ 2147483646 h 602"/>
              <a:gd name="T50" fmla="*/ 2147483646 w 602"/>
              <a:gd name="T51" fmla="*/ 2147483646 h 602"/>
              <a:gd name="T52" fmla="*/ 2147483646 w 602"/>
              <a:gd name="T53" fmla="*/ 2147483646 h 602"/>
              <a:gd name="T54" fmla="*/ 2147483646 w 602"/>
              <a:gd name="T55" fmla="*/ 2147483646 h 602"/>
              <a:gd name="T56" fmla="*/ 2147483646 w 602"/>
              <a:gd name="T57" fmla="*/ 2147483646 h 602"/>
              <a:gd name="T58" fmla="*/ 2147483646 w 602"/>
              <a:gd name="T59" fmla="*/ 2147483646 h 602"/>
              <a:gd name="T60" fmla="*/ 2147483646 w 602"/>
              <a:gd name="T61" fmla="*/ 2147483646 h 602"/>
              <a:gd name="T62" fmla="*/ 2147483646 w 602"/>
              <a:gd name="T63" fmla="*/ 2147483646 h 602"/>
              <a:gd name="T64" fmla="*/ 2147483646 w 602"/>
              <a:gd name="T65" fmla="*/ 2147483646 h 602"/>
              <a:gd name="T66" fmla="*/ 2147483646 w 602"/>
              <a:gd name="T67" fmla="*/ 2147483646 h 602"/>
              <a:gd name="T68" fmla="*/ 2147483646 w 602"/>
              <a:gd name="T69" fmla="*/ 2147483646 h 602"/>
              <a:gd name="T70" fmla="*/ 2147483646 w 602"/>
              <a:gd name="T71" fmla="*/ 2147483646 h 602"/>
              <a:gd name="T72" fmla="*/ 2147483646 w 602"/>
              <a:gd name="T73" fmla="*/ 2147483646 h 602"/>
              <a:gd name="T74" fmla="*/ 2147483646 w 602"/>
              <a:gd name="T75" fmla="*/ 2147483646 h 602"/>
              <a:gd name="T76" fmla="*/ 2147483646 w 602"/>
              <a:gd name="T77" fmla="*/ 2147483646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PA-文本框 72"/>
          <p:cNvSpPr txBox="1"/>
          <p:nvPr>
            <p:custDataLst>
              <p:tags r:id="rId1"/>
            </p:custDataLst>
          </p:nvPr>
        </p:nvSpPr>
        <p:spPr>
          <a:xfrm>
            <a:off x="8509000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44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-30843" y="2871559"/>
            <a:ext cx="300627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>
                    <a:alpha val="41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9296400" y="1035050"/>
            <a:ext cx="1574800" cy="4787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95732" y="1457704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5732" y="2655737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5732" y="3853770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PA-矩形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95732" y="5051804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9588500" y="2273300"/>
            <a:ext cx="990600" cy="0"/>
          </a:xfrm>
          <a:prstGeom prst="line">
            <a:avLst/>
          </a:prstGeom>
          <a:ln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9588500" y="3429000"/>
            <a:ext cx="990600" cy="0"/>
          </a:xfrm>
          <a:prstGeom prst="line">
            <a:avLst/>
          </a:prstGeom>
          <a:ln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9588500" y="4610100"/>
            <a:ext cx="990600" cy="0"/>
          </a:xfrm>
          <a:prstGeom prst="line">
            <a:avLst/>
          </a:prstGeom>
          <a:ln>
            <a:solidFill>
              <a:schemeClr val="bg1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0" y="2641600"/>
            <a:ext cx="12192000" cy="4216400"/>
          </a:xfrm>
          <a:custGeom>
            <a:avLst/>
            <a:gdLst>
              <a:gd name="connsiteX0" fmla="*/ 870431 w 12192000"/>
              <a:gd name="connsiteY0" fmla="*/ 0 h 4216400"/>
              <a:gd name="connsiteX1" fmla="*/ 11269115 w 12192000"/>
              <a:gd name="connsiteY1" fmla="*/ 0 h 4216400"/>
              <a:gd name="connsiteX2" fmla="*/ 12192000 w 12192000"/>
              <a:gd name="connsiteY2" fmla="*/ 922885 h 4216400"/>
              <a:gd name="connsiteX3" fmla="*/ 12192000 w 12192000"/>
              <a:gd name="connsiteY3" fmla="*/ 4216400 h 4216400"/>
              <a:gd name="connsiteX4" fmla="*/ 0 w 12192000"/>
              <a:gd name="connsiteY4" fmla="*/ 4216400 h 4216400"/>
              <a:gd name="connsiteX5" fmla="*/ 0 w 12192000"/>
              <a:gd name="connsiteY5" fmla="*/ 628314 h 4216400"/>
              <a:gd name="connsiteX6" fmla="*/ 20071 w 12192000"/>
              <a:gd name="connsiteY6" fmla="*/ 563657 h 4216400"/>
              <a:gd name="connsiteX7" fmla="*/ 870431 w 12192000"/>
              <a:gd name="connsiteY7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216400">
                <a:moveTo>
                  <a:pt x="870431" y="0"/>
                </a:moveTo>
                <a:lnTo>
                  <a:pt x="11269115" y="0"/>
                </a:lnTo>
                <a:cubicBezTo>
                  <a:pt x="11778810" y="0"/>
                  <a:pt x="12192000" y="413190"/>
                  <a:pt x="12192000" y="922885"/>
                </a:cubicBezTo>
                <a:lnTo>
                  <a:pt x="12192000" y="4216400"/>
                </a:lnTo>
                <a:lnTo>
                  <a:pt x="0" y="4216400"/>
                </a:lnTo>
                <a:lnTo>
                  <a:pt x="0" y="628314"/>
                </a:lnTo>
                <a:lnTo>
                  <a:pt x="20071" y="563657"/>
                </a:lnTo>
                <a:cubicBezTo>
                  <a:pt x="160173" y="232420"/>
                  <a:pt x="488160" y="0"/>
                  <a:pt x="870431" y="0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73100" y="1638300"/>
            <a:ext cx="10680700" cy="4051300"/>
          </a:xfrm>
          <a:prstGeom prst="roundRect">
            <a:avLst/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-文本框 72"/>
          <p:cNvSpPr txBox="1"/>
          <p:nvPr>
            <p:custDataLst>
              <p:tags r:id="rId1"/>
            </p:custDataLst>
          </p:nvPr>
        </p:nvSpPr>
        <p:spPr>
          <a:xfrm>
            <a:off x="673100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8" name="椭圆 17"/>
          <p:cNvSpPr/>
          <p:nvPr/>
        </p:nvSpPr>
        <p:spPr>
          <a:xfrm>
            <a:off x="1985434" y="2070819"/>
            <a:ext cx="855134" cy="855134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440767" y="2070819"/>
            <a:ext cx="855134" cy="85513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896100" y="2070819"/>
            <a:ext cx="855134" cy="855134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351434" y="2070819"/>
            <a:ext cx="855134" cy="85513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9284" y="3153800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39217" y="3153800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69150" y="3153800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99084" y="3153800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66067" y="2896628"/>
            <a:ext cx="0" cy="223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096000" y="2896628"/>
            <a:ext cx="0" cy="223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525933" y="2896628"/>
            <a:ext cx="0" cy="223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 flipH="1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1999 h 12192000"/>
              <a:gd name="connsiteX3" fmla="*/ 1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1999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34" name="椭圆 33"/>
          <p:cNvSpPr/>
          <p:nvPr/>
        </p:nvSpPr>
        <p:spPr>
          <a:xfrm>
            <a:off x="2206172" y="4291013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89807" y="2392690"/>
            <a:ext cx="1886894" cy="1886894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PA-文本框 72"/>
          <p:cNvSpPr txBox="1"/>
          <p:nvPr>
            <p:custDataLst>
              <p:tags r:id="rId1"/>
            </p:custDataLst>
          </p:nvPr>
        </p:nvSpPr>
        <p:spPr>
          <a:xfrm>
            <a:off x="11563578" y="1879600"/>
            <a:ext cx="107722" cy="3098801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 hangingPunct="0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961256" y="3253261"/>
            <a:ext cx="454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24000">
                      <a:srgbClr val="F75B07"/>
                    </a:gs>
                    <a:gs pos="100000">
                      <a:srgbClr val="FFDF6C"/>
                    </a:gs>
                  </a:gsLst>
                  <a:lin ang="5400000" scaled="1"/>
                </a:gradFill>
                <a:latin typeface="方正正大黑简体" pitchFamily="2" charset="-122"/>
                <a:ea typeface="方正正大黑简体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626077" y="4524157"/>
            <a:ext cx="308782" cy="308782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PA-文本框 88"/>
          <p:cNvSpPr txBox="1"/>
          <p:nvPr>
            <p:custDataLst>
              <p:tags r:id="rId2"/>
            </p:custDataLst>
          </p:nvPr>
        </p:nvSpPr>
        <p:spPr>
          <a:xfrm>
            <a:off x="6117769" y="4231782"/>
            <a:ext cx="4542698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your text, change the color or size of the text. You can also format the appropriate text and adjust the line spacing of the text</a:t>
            </a:r>
          </a:p>
        </p:txBody>
      </p:sp>
      <p:sp>
        <p:nvSpPr>
          <p:cNvPr id="32" name="椭圆 31"/>
          <p:cNvSpPr/>
          <p:nvPr/>
        </p:nvSpPr>
        <p:spPr>
          <a:xfrm>
            <a:off x="5450116" y="2628899"/>
            <a:ext cx="228601" cy="228601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4580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06761" y="2678130"/>
            <a:ext cx="26404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600" b="1" dirty="0">
                <a:gradFill>
                  <a:gsLst>
                    <a:gs pos="17000">
                      <a:srgbClr val="FFDF6C"/>
                    </a:gs>
                    <a:gs pos="79000">
                      <a:srgbClr val="F75B07"/>
                    </a:gs>
                  </a:gsLst>
                  <a:lin ang="2700000" scaled="0"/>
                </a:gradFill>
                <a:cs typeface="+mn-ea"/>
                <a:sym typeface="+mn-lt"/>
              </a:rPr>
              <a:t>02</a:t>
            </a:r>
            <a:endParaRPr lang="zh-CN" altLang="en-US" sz="16600" b="1" dirty="0">
              <a:gradFill>
                <a:gsLst>
                  <a:gs pos="17000">
                    <a:srgbClr val="FFDF6C"/>
                  </a:gs>
                  <a:gs pos="79000">
                    <a:srgbClr val="F75B07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65286" y="1898650"/>
            <a:ext cx="895350" cy="895350"/>
          </a:xfrm>
          <a:prstGeom prst="ellipse">
            <a:avLst/>
          </a:prstGeom>
          <a:blipFill dpi="0" rotWithShape="1">
            <a:blip r:embed="rId8" cstate="screen">
              <a:alphaModFix amt="4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PA-文本框 72"/>
          <p:cNvSpPr txBox="1"/>
          <p:nvPr>
            <p:custDataLst>
              <p:tags r:id="rId3"/>
            </p:custDataLst>
          </p:nvPr>
        </p:nvSpPr>
        <p:spPr>
          <a:xfrm>
            <a:off x="3614928" y="1010564"/>
            <a:ext cx="49621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60" grpId="0"/>
      <p:bldP spid="45" grpId="0"/>
      <p:bldP spid="70" grpId="0" animBg="1"/>
      <p:bldP spid="71" grpId="0"/>
      <p:bldP spid="32" grpId="0" animBg="1"/>
      <p:bldP spid="33" grpId="0"/>
      <p:bldP spid="35" grpId="0"/>
      <p:bldP spid="36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175658" y="-1023029"/>
            <a:ext cx="776286" cy="77628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438401" y="-1023029"/>
            <a:ext cx="776286" cy="776286"/>
          </a:xfrm>
          <a:prstGeom prst="ellipse">
            <a:avLst/>
          </a:prstGeom>
          <a:gradFill flip="none" rotWithShape="1">
            <a:gsLst>
              <a:gs pos="24000">
                <a:srgbClr val="6751C3"/>
              </a:gs>
              <a:gs pos="93000">
                <a:srgbClr val="D6D1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-Google Shape;321;p24"/>
          <p:cNvSpPr/>
          <p:nvPr>
            <p:custDataLst>
              <p:tags r:id="rId1"/>
            </p:custDataLst>
          </p:nvPr>
        </p:nvSpPr>
        <p:spPr>
          <a:xfrm>
            <a:off x="912849" y="814977"/>
            <a:ext cx="4867202" cy="538044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PA-Google Shape;321;p24"/>
          <p:cNvSpPr/>
          <p:nvPr>
            <p:custDataLst>
              <p:tags r:id="rId2"/>
            </p:custDataLst>
          </p:nvPr>
        </p:nvSpPr>
        <p:spPr>
          <a:xfrm>
            <a:off x="6411949" y="814977"/>
            <a:ext cx="4867202" cy="5380446"/>
          </a:xfrm>
          <a:custGeom>
            <a:avLst/>
            <a:gdLst/>
            <a:ahLst/>
            <a:cxnLst/>
            <a:rect l="l" t="t" r="r" b="b"/>
            <a:pathLst>
              <a:path w="29028" h="32089" extrusionOk="0">
                <a:moveTo>
                  <a:pt x="14514" y="1"/>
                </a:moveTo>
                <a:cubicBezTo>
                  <a:pt x="13713" y="1"/>
                  <a:pt x="12913" y="209"/>
                  <a:pt x="12192" y="626"/>
                </a:cubicBezTo>
                <a:lnTo>
                  <a:pt x="2322" y="6329"/>
                </a:lnTo>
                <a:cubicBezTo>
                  <a:pt x="881" y="7151"/>
                  <a:pt x="0" y="8686"/>
                  <a:pt x="0" y="10341"/>
                </a:cubicBezTo>
                <a:lnTo>
                  <a:pt x="0" y="21748"/>
                </a:lnTo>
                <a:cubicBezTo>
                  <a:pt x="0" y="23403"/>
                  <a:pt x="881" y="24938"/>
                  <a:pt x="2322" y="25760"/>
                </a:cubicBezTo>
                <a:lnTo>
                  <a:pt x="12192" y="31463"/>
                </a:lnTo>
                <a:cubicBezTo>
                  <a:pt x="12913" y="31880"/>
                  <a:pt x="13713" y="32088"/>
                  <a:pt x="14514" y="32088"/>
                </a:cubicBezTo>
                <a:cubicBezTo>
                  <a:pt x="15315" y="32088"/>
                  <a:pt x="16115" y="31880"/>
                  <a:pt x="16836" y="31463"/>
                </a:cubicBezTo>
                <a:lnTo>
                  <a:pt x="26706" y="25760"/>
                </a:lnTo>
                <a:cubicBezTo>
                  <a:pt x="28147" y="24938"/>
                  <a:pt x="29028" y="23403"/>
                  <a:pt x="29028" y="21748"/>
                </a:cubicBezTo>
                <a:lnTo>
                  <a:pt x="29028" y="10341"/>
                </a:lnTo>
                <a:cubicBezTo>
                  <a:pt x="29028" y="8686"/>
                  <a:pt x="28147" y="7151"/>
                  <a:pt x="26706" y="6329"/>
                </a:cubicBezTo>
                <a:lnTo>
                  <a:pt x="16836" y="626"/>
                </a:lnTo>
                <a:cubicBezTo>
                  <a:pt x="16115" y="209"/>
                  <a:pt x="15315" y="1"/>
                  <a:pt x="14514" y="1"/>
                </a:cubicBezTo>
                <a:close/>
              </a:path>
            </a:pathLst>
          </a:cu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568450" y="2184400"/>
            <a:ext cx="9055100" cy="2489200"/>
          </a:xfrm>
          <a:prstGeom prst="roundRect">
            <a:avLst>
              <a:gd name="adj" fmla="val 50000"/>
            </a:avLst>
          </a:pr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3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5400000" rotWithShape="0">
              <a:srgbClr val="000000">
                <a:alpha val="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PA-文本框 72"/>
          <p:cNvSpPr txBox="1"/>
          <p:nvPr>
            <p:custDataLst>
              <p:tags r:id="rId3"/>
            </p:custDataLst>
          </p:nvPr>
        </p:nvSpPr>
        <p:spPr>
          <a:xfrm>
            <a:off x="4595114" y="781964"/>
            <a:ext cx="30017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 hangingPunct="0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 REPORT</a:t>
            </a:r>
          </a:p>
        </p:txBody>
      </p:sp>
      <p:sp>
        <p:nvSpPr>
          <p:cNvPr id="18" name="Freeform 112"/>
          <p:cNvSpPr>
            <a:spLocks noChangeArrowheads="1"/>
          </p:cNvSpPr>
          <p:nvPr/>
        </p:nvSpPr>
        <p:spPr bwMode="auto">
          <a:xfrm>
            <a:off x="8885297" y="2774371"/>
            <a:ext cx="1299703" cy="1309259"/>
          </a:xfrm>
          <a:custGeom>
            <a:avLst/>
            <a:gdLst>
              <a:gd name="T0" fmla="*/ 2147483646 w 601"/>
              <a:gd name="T1" fmla="*/ 2147483646 h 602"/>
              <a:gd name="T2" fmla="*/ 2147483646 w 601"/>
              <a:gd name="T3" fmla="*/ 2147483646 h 602"/>
              <a:gd name="T4" fmla="*/ 0 w 601"/>
              <a:gd name="T5" fmla="*/ 2147483646 h 602"/>
              <a:gd name="T6" fmla="*/ 2147483646 w 601"/>
              <a:gd name="T7" fmla="*/ 0 h 602"/>
              <a:gd name="T8" fmla="*/ 2147483646 w 601"/>
              <a:gd name="T9" fmla="*/ 2147483646 h 602"/>
              <a:gd name="T10" fmla="*/ 2147483646 w 601"/>
              <a:gd name="T11" fmla="*/ 2147483646 h 602"/>
              <a:gd name="T12" fmla="*/ 2147483646 w 601"/>
              <a:gd name="T13" fmla="*/ 2147483646 h 602"/>
              <a:gd name="T14" fmla="*/ 2147483646 w 601"/>
              <a:gd name="T15" fmla="*/ 2147483646 h 602"/>
              <a:gd name="T16" fmla="*/ 2147483646 w 601"/>
              <a:gd name="T17" fmla="*/ 2147483646 h 602"/>
              <a:gd name="T18" fmla="*/ 2147483646 w 601"/>
              <a:gd name="T19" fmla="*/ 2147483646 h 602"/>
              <a:gd name="T20" fmla="*/ 2147483646 w 601"/>
              <a:gd name="T21" fmla="*/ 2147483646 h 602"/>
              <a:gd name="T22" fmla="*/ 2147483646 w 601"/>
              <a:gd name="T23" fmla="*/ 2147483646 h 602"/>
              <a:gd name="T24" fmla="*/ 2147483646 w 601"/>
              <a:gd name="T25" fmla="*/ 2147483646 h 602"/>
              <a:gd name="T26" fmla="*/ 2147483646 w 601"/>
              <a:gd name="T27" fmla="*/ 2147483646 h 602"/>
              <a:gd name="T28" fmla="*/ 2147483646 w 601"/>
              <a:gd name="T29" fmla="*/ 2147483646 h 602"/>
              <a:gd name="T30" fmla="*/ 2147483646 w 601"/>
              <a:gd name="T31" fmla="*/ 2147483646 h 602"/>
              <a:gd name="T32" fmla="*/ 2147483646 w 601"/>
              <a:gd name="T33" fmla="*/ 2147483646 h 602"/>
              <a:gd name="T34" fmla="*/ 2147483646 w 601"/>
              <a:gd name="T35" fmla="*/ 2147483646 h 602"/>
              <a:gd name="T36" fmla="*/ 2147483646 w 601"/>
              <a:gd name="T37" fmla="*/ 2147483646 h 602"/>
              <a:gd name="T38" fmla="*/ 2147483646 w 601"/>
              <a:gd name="T39" fmla="*/ 2147483646 h 602"/>
              <a:gd name="T40" fmla="*/ 2147483646 w 601"/>
              <a:gd name="T41" fmla="*/ 2147483646 h 602"/>
              <a:gd name="T42" fmla="*/ 2147483646 w 601"/>
              <a:gd name="T43" fmla="*/ 2147483646 h 602"/>
              <a:gd name="T44" fmla="*/ 2147483646 w 601"/>
              <a:gd name="T45" fmla="*/ 2147483646 h 602"/>
              <a:gd name="T46" fmla="*/ 2147483646 w 601"/>
              <a:gd name="T47" fmla="*/ 2147483646 h 602"/>
              <a:gd name="T48" fmla="*/ 2147483646 w 601"/>
              <a:gd name="T49" fmla="*/ 2147483646 h 602"/>
              <a:gd name="T50" fmla="*/ 2147483646 w 601"/>
              <a:gd name="T51" fmla="*/ 2147483646 h 602"/>
              <a:gd name="T52" fmla="*/ 2147483646 w 601"/>
              <a:gd name="T53" fmla="*/ 2147483646 h 602"/>
              <a:gd name="T54" fmla="*/ 2147483646 w 601"/>
              <a:gd name="T55" fmla="*/ 2147483646 h 602"/>
              <a:gd name="T56" fmla="*/ 2147483646 w 601"/>
              <a:gd name="T57" fmla="*/ 2147483646 h 602"/>
              <a:gd name="T58" fmla="*/ 2147483646 w 601"/>
              <a:gd name="T59" fmla="*/ 2147483646 h 602"/>
              <a:gd name="T60" fmla="*/ 2147483646 w 601"/>
              <a:gd name="T61" fmla="*/ 2147483646 h 602"/>
              <a:gd name="T62" fmla="*/ 2147483646 w 601"/>
              <a:gd name="T63" fmla="*/ 2147483646 h 602"/>
              <a:gd name="T64" fmla="*/ 2147483646 w 601"/>
              <a:gd name="T65" fmla="*/ 2147483646 h 602"/>
              <a:gd name="T66" fmla="*/ 2147483646 w 601"/>
              <a:gd name="T67" fmla="*/ 2147483646 h 602"/>
              <a:gd name="T68" fmla="*/ 2147483646 w 601"/>
              <a:gd name="T69" fmla="*/ 2147483646 h 602"/>
              <a:gd name="T70" fmla="*/ 2147483646 w 601"/>
              <a:gd name="T71" fmla="*/ 214748364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Freeform 113"/>
          <p:cNvSpPr>
            <a:spLocks noChangeArrowheads="1"/>
          </p:cNvSpPr>
          <p:nvPr/>
        </p:nvSpPr>
        <p:spPr bwMode="auto">
          <a:xfrm>
            <a:off x="2007000" y="2774371"/>
            <a:ext cx="1318818" cy="1309259"/>
          </a:xfrm>
          <a:custGeom>
            <a:avLst/>
            <a:gdLst>
              <a:gd name="T0" fmla="*/ 2147483646 w 608"/>
              <a:gd name="T1" fmla="*/ 2147483646 h 602"/>
              <a:gd name="T2" fmla="*/ 2147483646 w 608"/>
              <a:gd name="T3" fmla="*/ 2147483646 h 602"/>
              <a:gd name="T4" fmla="*/ 0 w 608"/>
              <a:gd name="T5" fmla="*/ 2147483646 h 602"/>
              <a:gd name="T6" fmla="*/ 2147483646 w 608"/>
              <a:gd name="T7" fmla="*/ 0 h 602"/>
              <a:gd name="T8" fmla="*/ 2147483646 w 608"/>
              <a:gd name="T9" fmla="*/ 2147483646 h 602"/>
              <a:gd name="T10" fmla="*/ 2147483646 w 608"/>
              <a:gd name="T11" fmla="*/ 2147483646 h 602"/>
              <a:gd name="T12" fmla="*/ 2147483646 w 608"/>
              <a:gd name="T13" fmla="*/ 2147483646 h 602"/>
              <a:gd name="T14" fmla="*/ 2147483646 w 608"/>
              <a:gd name="T15" fmla="*/ 2147483646 h 602"/>
              <a:gd name="T16" fmla="*/ 2147483646 w 608"/>
              <a:gd name="T17" fmla="*/ 2147483646 h 602"/>
              <a:gd name="T18" fmla="*/ 2147483646 w 608"/>
              <a:gd name="T19" fmla="*/ 2147483646 h 602"/>
              <a:gd name="T20" fmla="*/ 2147483646 w 608"/>
              <a:gd name="T21" fmla="*/ 2147483646 h 602"/>
              <a:gd name="T22" fmla="*/ 2147483646 w 608"/>
              <a:gd name="T23" fmla="*/ 2147483646 h 602"/>
              <a:gd name="T24" fmla="*/ 2147483646 w 608"/>
              <a:gd name="T25" fmla="*/ 2147483646 h 602"/>
              <a:gd name="T26" fmla="*/ 2147483646 w 608"/>
              <a:gd name="T27" fmla="*/ 2147483646 h 602"/>
              <a:gd name="T28" fmla="*/ 2147483646 w 608"/>
              <a:gd name="T29" fmla="*/ 2147483646 h 602"/>
              <a:gd name="T30" fmla="*/ 2147483646 w 608"/>
              <a:gd name="T31" fmla="*/ 2147483646 h 602"/>
              <a:gd name="T32" fmla="*/ 2147483646 w 608"/>
              <a:gd name="T33" fmla="*/ 2147483646 h 602"/>
              <a:gd name="T34" fmla="*/ 2147483646 w 608"/>
              <a:gd name="T35" fmla="*/ 2147483646 h 602"/>
              <a:gd name="T36" fmla="*/ 2147483646 w 608"/>
              <a:gd name="T37" fmla="*/ 2147483646 h 602"/>
              <a:gd name="T38" fmla="*/ 2147483646 w 608"/>
              <a:gd name="T39" fmla="*/ 2147483646 h 602"/>
              <a:gd name="T40" fmla="*/ 2147483646 w 608"/>
              <a:gd name="T41" fmla="*/ 2147483646 h 602"/>
              <a:gd name="T42" fmla="*/ 2147483646 w 608"/>
              <a:gd name="T43" fmla="*/ 2147483646 h 602"/>
              <a:gd name="T44" fmla="*/ 2147483646 w 608"/>
              <a:gd name="T45" fmla="*/ 2147483646 h 602"/>
              <a:gd name="T46" fmla="*/ 2147483646 w 608"/>
              <a:gd name="T47" fmla="*/ 2147483646 h 602"/>
              <a:gd name="T48" fmla="*/ 2147483646 w 608"/>
              <a:gd name="T49" fmla="*/ 2147483646 h 602"/>
              <a:gd name="T50" fmla="*/ 2147483646 w 608"/>
              <a:gd name="T51" fmla="*/ 2147483646 h 602"/>
              <a:gd name="T52" fmla="*/ 2147483646 w 608"/>
              <a:gd name="T53" fmla="*/ 2147483646 h 602"/>
              <a:gd name="T54" fmla="*/ 2147483646 w 608"/>
              <a:gd name="T55" fmla="*/ 2147483646 h 602"/>
              <a:gd name="T56" fmla="*/ 2147483646 w 608"/>
              <a:gd name="T57" fmla="*/ 2147483646 h 602"/>
              <a:gd name="T58" fmla="*/ 2147483646 w 608"/>
              <a:gd name="T59" fmla="*/ 2147483646 h 602"/>
              <a:gd name="T60" fmla="*/ 2147483646 w 608"/>
              <a:gd name="T61" fmla="*/ 2147483646 h 602"/>
              <a:gd name="T62" fmla="*/ 2147483646 w 608"/>
              <a:gd name="T63" fmla="*/ 2147483646 h 602"/>
              <a:gd name="T64" fmla="*/ 2147483646 w 608"/>
              <a:gd name="T65" fmla="*/ 2147483646 h 602"/>
              <a:gd name="T66" fmla="*/ 2147483646 w 608"/>
              <a:gd name="T67" fmla="*/ 2147483646 h 602"/>
              <a:gd name="T68" fmla="*/ 2147483646 w 608"/>
              <a:gd name="T69" fmla="*/ 2147483646 h 602"/>
              <a:gd name="T70" fmla="*/ 2147483646 w 608"/>
              <a:gd name="T71" fmla="*/ 214748364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04784" y="2568572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3584" y="2568572"/>
            <a:ext cx="18836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910262" y="3243262"/>
            <a:ext cx="371476" cy="371476"/>
          </a:xfrm>
          <a:prstGeom prst="ellipse">
            <a:avLst/>
          </a:prstGeom>
          <a:gradFill flip="none" rotWithShape="1">
            <a:gsLst>
              <a:gs pos="17000">
                <a:srgbClr val="FFDF6C"/>
              </a:gs>
              <a:gs pos="79000">
                <a:srgbClr val="F75B07"/>
              </a:gs>
            </a:gsLst>
            <a:lin ang="2700000" scaled="0"/>
            <a:tileRect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7" grpId="0"/>
      <p:bldP spid="18" grpId="0" animBg="1"/>
      <p:bldP spid="19" grpId="0" animBg="1"/>
      <p:bldP spid="20" grpId="0"/>
      <p:bldP spid="21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1fxcqi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1fxcqi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z1fxcqi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1260</Words>
  <Application>Microsoft Office PowerPoint</Application>
  <PresentationFormat>宽屏</PresentationFormat>
  <Paragraphs>207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造字工房悦黑体验版纤细体</vt:lpstr>
      <vt:lpstr>Arial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dc:description>www.1ppt.com</dc:description>
  <cp:lastModifiedBy>之灵</cp:lastModifiedBy>
  <cp:revision>42</cp:revision>
  <dcterms:created xsi:type="dcterms:W3CDTF">2020-03-02T02:09:00Z</dcterms:created>
  <dcterms:modified xsi:type="dcterms:W3CDTF">2023-11-05T08:21:05Z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69F072F20343430ABE4F80AD3AA4E325_12</vt:lpwstr>
  </property>
  <property fmtid="{D5CDD505-2E9C-101B-9397-08002B2CF9AE}" pid="3" name="KSOProductBuildVer">
    <vt:lpwstr>2052-12.1.0.15120</vt:lpwstr>
  </property>
</Properties>
</file>