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8" r:id="rId2"/>
  </p:sldMasterIdLst>
  <p:notesMasterIdLst>
    <p:notesMasterId r:id="rId28"/>
  </p:notesMasterIdLst>
  <p:sldIdLst>
    <p:sldId id="257" r:id="rId3"/>
    <p:sldId id="12912" r:id="rId4"/>
    <p:sldId id="284" r:id="rId5"/>
    <p:sldId id="12950" r:id="rId6"/>
    <p:sldId id="12953" r:id="rId7"/>
    <p:sldId id="1818" r:id="rId8"/>
    <p:sldId id="12947" r:id="rId9"/>
    <p:sldId id="1379" r:id="rId10"/>
    <p:sldId id="12913" r:id="rId11"/>
    <p:sldId id="318" r:id="rId12"/>
    <p:sldId id="12948" r:id="rId13"/>
    <p:sldId id="12932" r:id="rId14"/>
    <p:sldId id="12935" r:id="rId15"/>
    <p:sldId id="12914" r:id="rId16"/>
    <p:sldId id="12937" r:id="rId17"/>
    <p:sldId id="12942" r:id="rId18"/>
    <p:sldId id="12920" r:id="rId19"/>
    <p:sldId id="12922" r:id="rId20"/>
    <p:sldId id="12915" r:id="rId21"/>
    <p:sldId id="1769" r:id="rId22"/>
    <p:sldId id="12925" r:id="rId23"/>
    <p:sldId id="12926" r:id="rId24"/>
    <p:sldId id="396" r:id="rId25"/>
    <p:sldId id="12911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CBC"/>
    <a:srgbClr val="EEA34D"/>
    <a:srgbClr val="3E7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3610" autoAdjust="0"/>
  </p:normalViewPr>
  <p:slideViewPr>
    <p:cSldViewPr snapToGrid="0" showGuides="1">
      <p:cViewPr varScale="1">
        <p:scale>
          <a:sx n="68" d="100"/>
          <a:sy n="68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70%</a:t>
            </a:r>
            <a:endParaRPr lang="zh-CN"/>
          </a:p>
        </c:rich>
      </c:tx>
      <c:layout>
        <c:manualLayout>
          <c:xMode val="edge"/>
          <c:yMode val="edge"/>
          <c:x val="0.40649579173526501"/>
          <c:y val="0.350747074239919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419844625540299"/>
          <c:y val="8.0384334578967404E-2"/>
          <c:w val="0.55764336353029198"/>
          <c:h val="0.83646504529543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0" cap="flat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22-4E73-93C7-553C51BB4DC9}"/>
              </c:ext>
            </c:extLst>
          </c:dPt>
          <c:dPt>
            <c:idx val="1"/>
            <c:bubble3D val="0"/>
            <c:explosion val="1"/>
            <c:spPr>
              <a:solidFill>
                <a:schemeClr val="accent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22-4E73-93C7-553C51BB4DC9}"/>
              </c:ext>
            </c:extLst>
          </c:dPt>
          <c:cat>
            <c:strRef>
              <c:f>Sheet1!$A$2:$A$3</c:f>
              <c:strCache>
                <c:ptCount val="2"/>
                <c:pt idx="0">
                  <c:v>text here1</c:v>
                </c:pt>
                <c:pt idx="1">
                  <c:v>text here2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22-4E73-93C7-553C51BB4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40%</a:t>
            </a:r>
            <a:endParaRPr lang="zh-CN"/>
          </a:p>
        </c:rich>
      </c:tx>
      <c:layout>
        <c:manualLayout>
          <c:xMode val="edge"/>
          <c:yMode val="edge"/>
          <c:x val="0.32947706654003001"/>
          <c:y val="0.351042089711579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289628380105299"/>
          <c:y val="4.8688851403158998E-2"/>
          <c:w val="0.61681855689676601"/>
          <c:h val="0.925227835345148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0" cap="sq">
                <a:solidFill>
                  <a:schemeClr val="accent2">
                    <a:lumMod val="20000"/>
                    <a:lumOff val="80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6-483C-A46E-EA444C986B6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6-483C-A46E-EA444C986B6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26-483C-A46E-EA444C986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60%</a:t>
            </a:r>
            <a:endParaRPr lang="zh-CN"/>
          </a:p>
        </c:rich>
      </c:tx>
      <c:layout>
        <c:manualLayout>
          <c:xMode val="edge"/>
          <c:yMode val="edge"/>
          <c:x val="0.33495864761352601"/>
          <c:y val="0.3545686075157750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289628380105299"/>
          <c:y val="4.8688851403158998E-2"/>
          <c:w val="0.61681855689676601"/>
          <c:h val="0.925227835345148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 cap="sq">
                <a:solidFill>
                  <a:schemeClr val="accent2">
                    <a:lumMod val="20000"/>
                    <a:lumOff val="80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B5-45C8-9ECC-8F091DF489B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B5-45C8-9ECC-8F091DF489B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B5-45C8-9ECC-8F091DF4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80%</a:t>
            </a:r>
            <a:endParaRPr lang="zh-CN"/>
          </a:p>
        </c:rich>
      </c:tx>
      <c:layout>
        <c:manualLayout>
          <c:xMode val="edge"/>
          <c:yMode val="edge"/>
          <c:x val="0.32947706654003001"/>
          <c:y val="0.351042089711579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289628380105299"/>
          <c:y val="4.8688851403158998E-2"/>
          <c:w val="0.61681855689676601"/>
          <c:h val="0.925227835345148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0" cap="sq">
                <a:solidFill>
                  <a:schemeClr val="accent2">
                    <a:lumMod val="20000"/>
                    <a:lumOff val="80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A-4754-8D71-55EED225BD88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A-4754-8D71-55EED225BD8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A-4754-8D71-55EED22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1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34-42EF-BD5D-ADEBDC3A88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alpha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34-42EF-BD5D-ADEBDC3A8837}"/>
              </c:ext>
            </c:extLst>
          </c:dPt>
          <c:cat>
            <c:strRef>
              <c:f>Sheet1!$A$2:$A$5</c:f>
              <c:strCache>
                <c:ptCount val="4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34-42EF-BD5D-ADEBDC3A8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150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34-42EF-BD5D-ADEBDC3A88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A34-42EF-BD5D-ADEBDC3A88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A34-42EF-BD5D-ADEBDC3A88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A34-42EF-BD5D-ADEBDC3A8837}"/>
              </c:ext>
            </c:extLst>
          </c:dPt>
          <c:cat>
            <c:strRef>
              <c:f>Sheet1!$A$2:$A$5</c:f>
              <c:strCache>
                <c:ptCount val="4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</c:v>
                </c:pt>
                <c:pt idx="1">
                  <c:v>67</c:v>
                </c:pt>
                <c:pt idx="2">
                  <c:v>47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34-42EF-BD5D-ADEBDC3A8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100"/>
        <c:axId val="831310080"/>
        <c:axId val="831315968"/>
      </c:barChart>
      <c:catAx>
        <c:axId val="831310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1315968"/>
        <c:crosses val="autoZero"/>
        <c:auto val="1"/>
        <c:lblAlgn val="ctr"/>
        <c:lblOffset val="100"/>
        <c:noMultiLvlLbl val="0"/>
      </c:catAx>
      <c:valAx>
        <c:axId val="83131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131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21046073292897E-2"/>
          <c:y val="8.1636818205010495E-2"/>
          <c:w val="0.93176347772998902"/>
          <c:h val="0.82289028887461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</c:v>
                </c:pt>
              </c:strCache>
            </c:strRef>
          </c:tx>
          <c:spPr>
            <a:ln w="50800" cap="flat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Pt>
            <c:idx val="0"/>
            <c:bubble3D val="0"/>
            <c:spPr>
              <a:ln w="50800" cap="flat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9-4408-86DD-5ADD5D26144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C59-4408-86DD-5ADD5D26144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0C59-4408-86DD-5ADD5D26144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0C59-4408-86DD-5ADD5D26144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0C59-4408-86DD-5ADD5D26144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0C59-4408-86DD-5ADD5D26144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0C59-4408-86DD-5ADD5D261448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0.03</c:v>
                </c:pt>
                <c:pt idx="1">
                  <c:v>0.1</c:v>
                </c:pt>
                <c:pt idx="2">
                  <c:v>0.2</c:v>
                </c:pt>
                <c:pt idx="3">
                  <c:v>0.12</c:v>
                </c:pt>
                <c:pt idx="4">
                  <c:v>0.22</c:v>
                </c:pt>
                <c:pt idx="5">
                  <c:v>0.11</c:v>
                </c:pt>
                <c:pt idx="6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0C59-4408-86DD-5ADD5D261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1604608"/>
        <c:axId val="831606144"/>
      </c:lineChart>
      <c:catAx>
        <c:axId val="8316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1606144"/>
        <c:crosses val="autoZero"/>
        <c:auto val="1"/>
        <c:lblAlgn val="ctr"/>
        <c:lblOffset val="100"/>
        <c:noMultiLvlLbl val="0"/>
      </c:catAx>
      <c:valAx>
        <c:axId val="831606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60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21046073292897E-2"/>
          <c:y val="8.1636818205010495E-2"/>
          <c:w val="0.93176347772998902"/>
          <c:h val="0.82289028887461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</c:v>
                </c:pt>
              </c:strCache>
            </c:strRef>
          </c:tx>
          <c:spPr>
            <a:ln w="50800" cap="flat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Pt>
            <c:idx val="0"/>
            <c:bubble3D val="0"/>
            <c:spPr>
              <a:ln w="50800" cap="flat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A-4E9C-A3EF-14C3163E9F6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A6A-4E9C-A3EF-14C3163E9F6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2A6A-4E9C-A3EF-14C3163E9F6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2A6A-4E9C-A3EF-14C3163E9F6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2A6A-4E9C-A3EF-14C3163E9F66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0.06</c:v>
                </c:pt>
                <c:pt idx="1">
                  <c:v>0.12</c:v>
                </c:pt>
                <c:pt idx="2">
                  <c:v>0.08</c:v>
                </c:pt>
                <c:pt idx="3">
                  <c:v>0.26</c:v>
                </c:pt>
                <c:pt idx="4">
                  <c:v>0.12</c:v>
                </c:pt>
                <c:pt idx="5">
                  <c:v>0.08</c:v>
                </c:pt>
                <c:pt idx="6">
                  <c:v>0.04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A6A-4E9C-A3EF-14C3163E9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1636224"/>
        <c:axId val="831637760"/>
      </c:lineChart>
      <c:catAx>
        <c:axId val="8316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1637760"/>
        <c:crosses val="autoZero"/>
        <c:auto val="1"/>
        <c:lblAlgn val="ctr"/>
        <c:lblOffset val="100"/>
        <c:noMultiLvlLbl val="0"/>
      </c:catAx>
      <c:valAx>
        <c:axId val="831637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63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243C3-1D9B-45E9-B2E8-EEB926F3E0E1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686E-D18B-4838-A448-C4B40653E5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691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7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2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7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0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8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5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5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6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6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5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9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3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6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8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7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4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4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4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1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6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1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6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6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9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3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1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5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7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7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0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0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8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924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9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8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7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02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E4FC-497E-4628-BC05-0CB3A4D3B930}" type="datetimeFigureOut">
              <a:rPr lang="zh-CN" altLang="en-US" smtClean="0"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C55D-9371-45F9-AD86-E0251C4EFA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656" r:id="rId87"/>
    <p:sldLayoutId id="2147483657" r:id="rId88"/>
    <p:sldLayoutId id="2147483742" r:id="rId8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圆角矩形 31"/>
          <p:cNvSpPr/>
          <p:nvPr>
            <p:custDataLst>
              <p:tags r:id="rId1"/>
            </p:custDataLst>
          </p:nvPr>
        </p:nvSpPr>
        <p:spPr>
          <a:xfrm>
            <a:off x="580234" y="5279066"/>
            <a:ext cx="1609017" cy="3388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5495" y="1971279"/>
            <a:ext cx="6130255" cy="1680758"/>
            <a:chOff x="425495" y="2104629"/>
            <a:chExt cx="6130255" cy="1680758"/>
          </a:xfrm>
        </p:grpSpPr>
        <p:sp>
          <p:nvSpPr>
            <p:cNvPr id="2" name="PA_矩形 29"/>
            <p:cNvSpPr/>
            <p:nvPr>
              <p:custDataLst>
                <p:tags r:id="rId5"/>
              </p:custDataLst>
            </p:nvPr>
          </p:nvSpPr>
          <p:spPr>
            <a:xfrm>
              <a:off x="425495" y="2338837"/>
              <a:ext cx="6130255" cy="1446550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8800" dirty="0">
                  <a:solidFill>
                    <a:schemeClr val="accent1"/>
                  </a:solidFill>
                  <a:cs typeface="+mn-ea"/>
                  <a:sym typeface="+mn-lt"/>
                </a:rPr>
                <a:t>PPT </a:t>
              </a:r>
              <a:r>
                <a:rPr lang="en-US" altLang="zh-CN" sz="7200" dirty="0">
                  <a:cs typeface="+mn-ea"/>
                  <a:sym typeface="+mn-lt"/>
                </a:rPr>
                <a:t>Templates</a:t>
              </a:r>
              <a:endParaRPr lang="zh-CN" altLang="en-US" sz="7200" dirty="0">
                <a:cs typeface="+mn-ea"/>
                <a:sym typeface="+mn-lt"/>
              </a:endParaRPr>
            </a:p>
          </p:txBody>
        </p:sp>
        <p:sp>
          <p:nvSpPr>
            <p:cNvPr id="5" name="PA_矩形 29"/>
            <p:cNvSpPr/>
            <p:nvPr>
              <p:custDataLst>
                <p:tags r:id="rId6"/>
              </p:custDataLst>
            </p:nvPr>
          </p:nvSpPr>
          <p:spPr>
            <a:xfrm>
              <a:off x="2806356" y="2104629"/>
              <a:ext cx="3692195" cy="30777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WORK SUMMARY</a:t>
              </a:r>
            </a:p>
          </p:txBody>
        </p:sp>
      </p:grpSp>
      <p:sp>
        <p:nvSpPr>
          <p:cNvPr id="6" name="PA_圆角矩形 31"/>
          <p:cNvSpPr/>
          <p:nvPr>
            <p:custDataLst>
              <p:tags r:id="rId2"/>
            </p:custDataLst>
          </p:nvPr>
        </p:nvSpPr>
        <p:spPr>
          <a:xfrm>
            <a:off x="2425872" y="5278815"/>
            <a:ext cx="1609017" cy="3390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</a:p>
        </p:txBody>
      </p:sp>
      <p:sp>
        <p:nvSpPr>
          <p:cNvPr id="8" name="PA-文本框 14"/>
          <p:cNvSpPr txBox="1"/>
          <p:nvPr>
            <p:custDataLst>
              <p:tags r:id="rId3"/>
            </p:custDataLst>
          </p:nvPr>
        </p:nvSpPr>
        <p:spPr>
          <a:xfrm>
            <a:off x="551214" y="3486978"/>
            <a:ext cx="58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4" name="任意多边形: 形状 23"/>
          <p:cNvSpPr/>
          <p:nvPr/>
        </p:nvSpPr>
        <p:spPr>
          <a:xfrm rot="20902446">
            <a:off x="8168721" y="288537"/>
            <a:ext cx="6124060" cy="5989859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/>
          <a:srcRect/>
          <a:stretch>
            <a:fillRect/>
          </a:stretch>
        </p:blipFill>
        <p:spPr>
          <a:xfrm rot="21194739">
            <a:off x="7152970" y="1479619"/>
            <a:ext cx="4692857" cy="4103978"/>
          </a:xfrm>
          <a:custGeom>
            <a:avLst/>
            <a:gdLst>
              <a:gd name="connsiteX0" fmla="*/ 2706564 w 5413188"/>
              <a:gd name="connsiteY0" fmla="*/ 0 h 5280097"/>
              <a:gd name="connsiteX1" fmla="*/ 5258393 w 5413188"/>
              <a:gd name="connsiteY1" fmla="*/ 4374563 h 5280097"/>
              <a:gd name="connsiteX2" fmla="*/ 154736 w 5413188"/>
              <a:gd name="connsiteY2" fmla="*/ 4374563 h 5280097"/>
              <a:gd name="connsiteX3" fmla="*/ 2706564 w 5413188"/>
              <a:gd name="connsiteY3" fmla="*/ 0 h 5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188" h="5280097">
                <a:moveTo>
                  <a:pt x="2706564" y="0"/>
                </a:moveTo>
                <a:cubicBezTo>
                  <a:pt x="4115173" y="0"/>
                  <a:pt x="5962698" y="3167183"/>
                  <a:pt x="5258393" y="4374563"/>
                </a:cubicBezTo>
                <a:cubicBezTo>
                  <a:pt x="4554087" y="5581942"/>
                  <a:pt x="859042" y="5581942"/>
                  <a:pt x="154736" y="4374563"/>
                </a:cubicBezTo>
                <a:cubicBezTo>
                  <a:pt x="-549386" y="3167366"/>
                  <a:pt x="1297956" y="0"/>
                  <a:pt x="2706564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</p:pic>
      <p:sp>
        <p:nvSpPr>
          <p:cNvPr id="25" name="任意多边形: 形状 24"/>
          <p:cNvSpPr/>
          <p:nvPr/>
        </p:nvSpPr>
        <p:spPr>
          <a:xfrm rot="1945351">
            <a:off x="5382500" y="-1742654"/>
            <a:ext cx="3249470" cy="317826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1945351">
            <a:off x="5160106" y="5284214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344689" y="2353399"/>
            <a:ext cx="1007074" cy="996684"/>
            <a:chOff x="7067442" y="2249853"/>
            <a:chExt cx="1428569" cy="1413831"/>
          </a:xfrm>
        </p:grpSpPr>
        <p:sp>
          <p:nvSpPr>
            <p:cNvPr id="27" name="任意多边形: 形状 26"/>
            <p:cNvSpPr/>
            <p:nvPr/>
          </p:nvSpPr>
          <p:spPr>
            <a:xfrm rot="1945351">
              <a:off x="7067442" y="2249853"/>
              <a:ext cx="1428569" cy="1397264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4100988">
              <a:off x="7143950" y="2326348"/>
              <a:ext cx="1352151" cy="1322521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PA-文本框 14"/>
          <p:cNvSpPr txBox="1"/>
          <p:nvPr>
            <p:custDataLst>
              <p:tags r:id="rId4"/>
            </p:custDataLst>
          </p:nvPr>
        </p:nvSpPr>
        <p:spPr>
          <a:xfrm>
            <a:off x="425495" y="419727"/>
            <a:ext cx="10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 rot="5400000">
            <a:off x="11048043" y="1252807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33" name="组合 32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50" name="组合 49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35" name="组合 34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1" name="组合 60"/>
          <p:cNvGrpSpPr/>
          <p:nvPr/>
        </p:nvGrpSpPr>
        <p:grpSpPr>
          <a:xfrm rot="5400000">
            <a:off x="6017364" y="6051298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62" name="组合 61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8" name="椭圆 77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3" name="组合 62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64" name="组合 63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>
          <a:xfrm rot="5400000">
            <a:off x="8633257" y="789120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87" name="乘号 86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乘号 87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/>
      <p:bldP spid="24" grpId="0" animBg="1"/>
      <p:bldP spid="25" grpId="0" animBg="1"/>
      <p:bldP spid="26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形状"/>
          <p:cNvSpPr/>
          <p:nvPr/>
        </p:nvSpPr>
        <p:spPr>
          <a:xfrm>
            <a:off x="5766799" y="2416070"/>
            <a:ext cx="1734709" cy="1734709"/>
          </a:xfrm>
          <a:prstGeom prst="arc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形状"/>
          <p:cNvSpPr/>
          <p:nvPr/>
        </p:nvSpPr>
        <p:spPr>
          <a:xfrm rot="2700000">
            <a:off x="6454258" y="3196602"/>
            <a:ext cx="1159116" cy="1159116"/>
          </a:xfrm>
          <a:prstGeom prst="roundRect">
            <a:avLst>
              <a:gd name="adj" fmla="val 8491"/>
            </a:avLst>
          </a:prstGeom>
          <a:solidFill>
            <a:schemeClr val="accent1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: Shape 16"/>
          <p:cNvSpPr/>
          <p:nvPr/>
        </p:nvSpPr>
        <p:spPr>
          <a:xfrm>
            <a:off x="6857537" y="3620303"/>
            <a:ext cx="352559" cy="311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2681"/>
                </a:moveTo>
                <a:lnTo>
                  <a:pt x="19493" y="521"/>
                </a:lnTo>
                <a:lnTo>
                  <a:pt x="19229" y="372"/>
                </a:lnTo>
                <a:lnTo>
                  <a:pt x="19032" y="298"/>
                </a:lnTo>
                <a:lnTo>
                  <a:pt x="18768" y="372"/>
                </a:lnTo>
                <a:lnTo>
                  <a:pt x="18505" y="521"/>
                </a:lnTo>
                <a:lnTo>
                  <a:pt x="18373" y="819"/>
                </a:lnTo>
                <a:lnTo>
                  <a:pt x="18373" y="1192"/>
                </a:lnTo>
                <a:lnTo>
                  <a:pt x="18176" y="1192"/>
                </a:lnTo>
                <a:lnTo>
                  <a:pt x="17912" y="1341"/>
                </a:lnTo>
                <a:lnTo>
                  <a:pt x="12907" y="7001"/>
                </a:lnTo>
                <a:lnTo>
                  <a:pt x="12907" y="7672"/>
                </a:lnTo>
                <a:lnTo>
                  <a:pt x="12644" y="8342"/>
                </a:lnTo>
                <a:lnTo>
                  <a:pt x="13171" y="9012"/>
                </a:lnTo>
                <a:lnTo>
                  <a:pt x="12051" y="10279"/>
                </a:lnTo>
                <a:lnTo>
                  <a:pt x="8495" y="6182"/>
                </a:lnTo>
                <a:lnTo>
                  <a:pt x="8627" y="5512"/>
                </a:lnTo>
                <a:lnTo>
                  <a:pt x="8627" y="4320"/>
                </a:lnTo>
                <a:lnTo>
                  <a:pt x="8495" y="3650"/>
                </a:lnTo>
                <a:lnTo>
                  <a:pt x="8363" y="3128"/>
                </a:lnTo>
                <a:lnTo>
                  <a:pt x="8166" y="2458"/>
                </a:lnTo>
                <a:lnTo>
                  <a:pt x="7771" y="1862"/>
                </a:lnTo>
                <a:lnTo>
                  <a:pt x="7441" y="1341"/>
                </a:lnTo>
                <a:lnTo>
                  <a:pt x="6915" y="968"/>
                </a:lnTo>
                <a:lnTo>
                  <a:pt x="6454" y="670"/>
                </a:lnTo>
                <a:lnTo>
                  <a:pt x="5993" y="298"/>
                </a:lnTo>
                <a:lnTo>
                  <a:pt x="4807" y="0"/>
                </a:lnTo>
                <a:lnTo>
                  <a:pt x="3754" y="0"/>
                </a:lnTo>
                <a:lnTo>
                  <a:pt x="3095" y="149"/>
                </a:lnTo>
                <a:lnTo>
                  <a:pt x="5663" y="2979"/>
                </a:lnTo>
                <a:lnTo>
                  <a:pt x="5005" y="5661"/>
                </a:lnTo>
                <a:lnTo>
                  <a:pt x="2502" y="6331"/>
                </a:lnTo>
                <a:lnTo>
                  <a:pt x="132" y="3650"/>
                </a:lnTo>
                <a:lnTo>
                  <a:pt x="0" y="4171"/>
                </a:lnTo>
                <a:lnTo>
                  <a:pt x="0" y="5512"/>
                </a:lnTo>
                <a:lnTo>
                  <a:pt x="132" y="6108"/>
                </a:lnTo>
                <a:lnTo>
                  <a:pt x="263" y="6778"/>
                </a:lnTo>
                <a:lnTo>
                  <a:pt x="527" y="7299"/>
                </a:lnTo>
                <a:lnTo>
                  <a:pt x="1185" y="8342"/>
                </a:lnTo>
                <a:lnTo>
                  <a:pt x="1712" y="8789"/>
                </a:lnTo>
                <a:lnTo>
                  <a:pt x="2305" y="9161"/>
                </a:lnTo>
                <a:lnTo>
                  <a:pt x="2766" y="9459"/>
                </a:lnTo>
                <a:lnTo>
                  <a:pt x="3951" y="9757"/>
                </a:lnTo>
                <a:lnTo>
                  <a:pt x="5005" y="9757"/>
                </a:lnTo>
                <a:lnTo>
                  <a:pt x="5663" y="9608"/>
                </a:lnTo>
                <a:lnTo>
                  <a:pt x="9220" y="13481"/>
                </a:lnTo>
                <a:lnTo>
                  <a:pt x="5861" y="17429"/>
                </a:lnTo>
                <a:lnTo>
                  <a:pt x="5663" y="17131"/>
                </a:lnTo>
                <a:lnTo>
                  <a:pt x="4676" y="18099"/>
                </a:lnTo>
                <a:lnTo>
                  <a:pt x="3095" y="20930"/>
                </a:lnTo>
                <a:lnTo>
                  <a:pt x="3490" y="21302"/>
                </a:lnTo>
                <a:lnTo>
                  <a:pt x="5993" y="19589"/>
                </a:lnTo>
                <a:lnTo>
                  <a:pt x="6849" y="18472"/>
                </a:lnTo>
                <a:lnTo>
                  <a:pt x="6585" y="18248"/>
                </a:lnTo>
                <a:lnTo>
                  <a:pt x="10076" y="14450"/>
                </a:lnTo>
                <a:lnTo>
                  <a:pt x="15805" y="20930"/>
                </a:lnTo>
                <a:lnTo>
                  <a:pt x="16134" y="21228"/>
                </a:lnTo>
                <a:lnTo>
                  <a:pt x="16463" y="21451"/>
                </a:lnTo>
                <a:lnTo>
                  <a:pt x="16859" y="21600"/>
                </a:lnTo>
                <a:lnTo>
                  <a:pt x="17583" y="21600"/>
                </a:lnTo>
                <a:lnTo>
                  <a:pt x="17912" y="21451"/>
                </a:lnTo>
                <a:lnTo>
                  <a:pt x="18307" y="21228"/>
                </a:lnTo>
                <a:lnTo>
                  <a:pt x="18637" y="20930"/>
                </a:lnTo>
                <a:lnTo>
                  <a:pt x="18900" y="20632"/>
                </a:lnTo>
                <a:lnTo>
                  <a:pt x="19098" y="20259"/>
                </a:lnTo>
                <a:lnTo>
                  <a:pt x="19229" y="19738"/>
                </a:lnTo>
                <a:lnTo>
                  <a:pt x="19229" y="18919"/>
                </a:lnTo>
                <a:lnTo>
                  <a:pt x="19098" y="18472"/>
                </a:lnTo>
                <a:lnTo>
                  <a:pt x="18900" y="18099"/>
                </a:lnTo>
                <a:lnTo>
                  <a:pt x="18637" y="17652"/>
                </a:lnTo>
                <a:lnTo>
                  <a:pt x="12907" y="11172"/>
                </a:lnTo>
                <a:lnTo>
                  <a:pt x="13961" y="9981"/>
                </a:lnTo>
                <a:lnTo>
                  <a:pt x="14488" y="10502"/>
                </a:lnTo>
                <a:lnTo>
                  <a:pt x="15080" y="10130"/>
                </a:lnTo>
                <a:lnTo>
                  <a:pt x="15805" y="10130"/>
                </a:lnTo>
                <a:lnTo>
                  <a:pt x="20678" y="4618"/>
                </a:lnTo>
                <a:lnTo>
                  <a:pt x="20678" y="4469"/>
                </a:lnTo>
                <a:lnTo>
                  <a:pt x="20810" y="4171"/>
                </a:lnTo>
                <a:lnTo>
                  <a:pt x="20941" y="4022"/>
                </a:lnTo>
                <a:lnTo>
                  <a:pt x="21139" y="3948"/>
                </a:lnTo>
                <a:lnTo>
                  <a:pt x="21402" y="3799"/>
                </a:lnTo>
                <a:lnTo>
                  <a:pt x="21600" y="3501"/>
                </a:lnTo>
                <a:lnTo>
                  <a:pt x="21600" y="2979"/>
                </a:lnTo>
                <a:lnTo>
                  <a:pt x="21402" y="2681"/>
                </a:lnTo>
                <a:close/>
                <a:moveTo>
                  <a:pt x="17320" y="18770"/>
                </a:moveTo>
                <a:lnTo>
                  <a:pt x="17715" y="18919"/>
                </a:lnTo>
                <a:lnTo>
                  <a:pt x="17912" y="19068"/>
                </a:lnTo>
                <a:lnTo>
                  <a:pt x="18176" y="19291"/>
                </a:lnTo>
                <a:lnTo>
                  <a:pt x="18176" y="19961"/>
                </a:lnTo>
                <a:lnTo>
                  <a:pt x="17912" y="20259"/>
                </a:lnTo>
                <a:lnTo>
                  <a:pt x="17715" y="20557"/>
                </a:lnTo>
                <a:lnTo>
                  <a:pt x="17122" y="20557"/>
                </a:lnTo>
                <a:lnTo>
                  <a:pt x="16595" y="19961"/>
                </a:lnTo>
                <a:lnTo>
                  <a:pt x="16595" y="19291"/>
                </a:lnTo>
                <a:lnTo>
                  <a:pt x="16859" y="19068"/>
                </a:lnTo>
                <a:lnTo>
                  <a:pt x="17122" y="18919"/>
                </a:lnTo>
                <a:lnTo>
                  <a:pt x="17320" y="18770"/>
                </a:lnTo>
                <a:close/>
                <a:moveTo>
                  <a:pt x="14554" y="7299"/>
                </a:moveTo>
                <a:lnTo>
                  <a:pt x="14224" y="6852"/>
                </a:lnTo>
                <a:lnTo>
                  <a:pt x="17912" y="2681"/>
                </a:lnTo>
                <a:lnTo>
                  <a:pt x="18307" y="3128"/>
                </a:lnTo>
                <a:lnTo>
                  <a:pt x="14554" y="7299"/>
                </a:lnTo>
                <a:close/>
                <a:moveTo>
                  <a:pt x="15805" y="8640"/>
                </a:moveTo>
                <a:lnTo>
                  <a:pt x="15410" y="8268"/>
                </a:lnTo>
                <a:lnTo>
                  <a:pt x="19098" y="4022"/>
                </a:lnTo>
                <a:lnTo>
                  <a:pt x="19493" y="4469"/>
                </a:lnTo>
                <a:lnTo>
                  <a:pt x="15805" y="864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52858" y="2436136"/>
            <a:ext cx="2983702" cy="1069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53185" y="2011017"/>
            <a:ext cx="224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形状"/>
          <p:cNvSpPr/>
          <p:nvPr/>
        </p:nvSpPr>
        <p:spPr>
          <a:xfrm flipV="1">
            <a:off x="5766799" y="3368749"/>
            <a:ext cx="1734709" cy="1734709"/>
          </a:xfrm>
          <a:prstGeom prst="arc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形状"/>
          <p:cNvSpPr/>
          <p:nvPr/>
        </p:nvSpPr>
        <p:spPr>
          <a:xfrm rot="2700000">
            <a:off x="5516441" y="4106894"/>
            <a:ext cx="1159116" cy="1159116"/>
          </a:xfrm>
          <a:prstGeom prst="roundRect">
            <a:avLst>
              <a:gd name="adj" fmla="val 8491"/>
            </a:avLst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: Shape 11"/>
          <p:cNvSpPr/>
          <p:nvPr/>
        </p:nvSpPr>
        <p:spPr>
          <a:xfrm>
            <a:off x="5997831" y="4741356"/>
            <a:ext cx="180579" cy="113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88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8882"/>
                </a:lnTo>
                <a:close/>
                <a:moveTo>
                  <a:pt x="2556" y="4441"/>
                </a:moveTo>
                <a:lnTo>
                  <a:pt x="18788" y="4441"/>
                </a:lnTo>
                <a:lnTo>
                  <a:pt x="18788" y="8882"/>
                </a:lnTo>
                <a:lnTo>
                  <a:pt x="2556" y="8882"/>
                </a:lnTo>
                <a:lnTo>
                  <a:pt x="2556" y="4441"/>
                </a:lnTo>
                <a:close/>
                <a:moveTo>
                  <a:pt x="2556" y="12920"/>
                </a:moveTo>
                <a:lnTo>
                  <a:pt x="18788" y="12920"/>
                </a:lnTo>
                <a:lnTo>
                  <a:pt x="18788" y="17361"/>
                </a:lnTo>
                <a:lnTo>
                  <a:pt x="2556" y="17361"/>
                </a:lnTo>
                <a:lnTo>
                  <a:pt x="2556" y="1292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: Shape 12"/>
          <p:cNvSpPr/>
          <p:nvPr/>
        </p:nvSpPr>
        <p:spPr>
          <a:xfrm>
            <a:off x="5997831" y="4515631"/>
            <a:ext cx="180579" cy="11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166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316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13"/>
          <p:cNvSpPr/>
          <p:nvPr/>
        </p:nvSpPr>
        <p:spPr>
          <a:xfrm>
            <a:off x="5905391" y="4582274"/>
            <a:ext cx="363309" cy="20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8" y="0"/>
                </a:moveTo>
                <a:lnTo>
                  <a:pt x="17562" y="0"/>
                </a:lnTo>
                <a:lnTo>
                  <a:pt x="17562" y="7162"/>
                </a:lnTo>
                <a:lnTo>
                  <a:pt x="4038" y="7162"/>
                </a:lnTo>
                <a:lnTo>
                  <a:pt x="4038" y="0"/>
                </a:lnTo>
                <a:lnTo>
                  <a:pt x="2692" y="0"/>
                </a:lnTo>
                <a:lnTo>
                  <a:pt x="2179" y="114"/>
                </a:lnTo>
                <a:lnTo>
                  <a:pt x="1731" y="341"/>
                </a:lnTo>
                <a:lnTo>
                  <a:pt x="1282" y="796"/>
                </a:lnTo>
                <a:lnTo>
                  <a:pt x="833" y="1364"/>
                </a:lnTo>
                <a:lnTo>
                  <a:pt x="449" y="2274"/>
                </a:lnTo>
                <a:lnTo>
                  <a:pt x="256" y="3069"/>
                </a:lnTo>
                <a:lnTo>
                  <a:pt x="0" y="4661"/>
                </a:lnTo>
                <a:lnTo>
                  <a:pt x="0" y="16598"/>
                </a:lnTo>
                <a:lnTo>
                  <a:pt x="128" y="17735"/>
                </a:lnTo>
                <a:lnTo>
                  <a:pt x="256" y="18531"/>
                </a:lnTo>
                <a:lnTo>
                  <a:pt x="449" y="19326"/>
                </a:lnTo>
                <a:lnTo>
                  <a:pt x="833" y="19895"/>
                </a:lnTo>
                <a:lnTo>
                  <a:pt x="1282" y="20577"/>
                </a:lnTo>
                <a:lnTo>
                  <a:pt x="1731" y="21145"/>
                </a:lnTo>
                <a:lnTo>
                  <a:pt x="2179" y="21373"/>
                </a:lnTo>
                <a:lnTo>
                  <a:pt x="2692" y="21600"/>
                </a:lnTo>
                <a:lnTo>
                  <a:pt x="4038" y="21600"/>
                </a:lnTo>
                <a:lnTo>
                  <a:pt x="4038" y="14438"/>
                </a:lnTo>
                <a:lnTo>
                  <a:pt x="17562" y="14438"/>
                </a:lnTo>
                <a:lnTo>
                  <a:pt x="17562" y="21600"/>
                </a:lnTo>
                <a:lnTo>
                  <a:pt x="18908" y="21600"/>
                </a:lnTo>
                <a:lnTo>
                  <a:pt x="19421" y="21373"/>
                </a:lnTo>
                <a:lnTo>
                  <a:pt x="19869" y="21145"/>
                </a:lnTo>
                <a:lnTo>
                  <a:pt x="20318" y="20577"/>
                </a:lnTo>
                <a:lnTo>
                  <a:pt x="20767" y="19895"/>
                </a:lnTo>
                <a:lnTo>
                  <a:pt x="21151" y="19326"/>
                </a:lnTo>
                <a:lnTo>
                  <a:pt x="21408" y="18531"/>
                </a:lnTo>
                <a:lnTo>
                  <a:pt x="21600" y="17735"/>
                </a:lnTo>
                <a:lnTo>
                  <a:pt x="21600" y="3865"/>
                </a:lnTo>
                <a:lnTo>
                  <a:pt x="21408" y="3069"/>
                </a:lnTo>
                <a:lnTo>
                  <a:pt x="21151" y="2274"/>
                </a:lnTo>
                <a:lnTo>
                  <a:pt x="20767" y="1364"/>
                </a:lnTo>
                <a:lnTo>
                  <a:pt x="20318" y="796"/>
                </a:lnTo>
                <a:lnTo>
                  <a:pt x="19869" y="341"/>
                </a:lnTo>
                <a:lnTo>
                  <a:pt x="19421" y="114"/>
                </a:lnTo>
                <a:lnTo>
                  <a:pt x="18908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52858" y="5097958"/>
            <a:ext cx="2983702" cy="1069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53185" y="4672839"/>
            <a:ext cx="224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形状"/>
          <p:cNvSpPr/>
          <p:nvPr/>
        </p:nvSpPr>
        <p:spPr>
          <a:xfrm flipH="1">
            <a:off x="4675746" y="2416070"/>
            <a:ext cx="1734709" cy="1734709"/>
          </a:xfrm>
          <a:prstGeom prst="arc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形状"/>
          <p:cNvSpPr/>
          <p:nvPr/>
        </p:nvSpPr>
        <p:spPr>
          <a:xfrm rot="2700000">
            <a:off x="5516441" y="2296456"/>
            <a:ext cx="1159116" cy="1159116"/>
          </a:xfrm>
          <a:prstGeom prst="roundRect">
            <a:avLst>
              <a:gd name="adj" fmla="val 8491"/>
            </a:avLst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: Shape 20"/>
          <p:cNvSpPr/>
          <p:nvPr/>
        </p:nvSpPr>
        <p:spPr>
          <a:xfrm>
            <a:off x="5962699" y="2850923"/>
            <a:ext cx="144277" cy="20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74" y="8295"/>
                </a:moveTo>
                <a:lnTo>
                  <a:pt x="14674" y="18972"/>
                </a:lnTo>
                <a:lnTo>
                  <a:pt x="14557" y="19465"/>
                </a:lnTo>
                <a:lnTo>
                  <a:pt x="14322" y="19957"/>
                </a:lnTo>
                <a:lnTo>
                  <a:pt x="13970" y="20368"/>
                </a:lnTo>
                <a:lnTo>
                  <a:pt x="13500" y="20779"/>
                </a:lnTo>
                <a:lnTo>
                  <a:pt x="12913" y="21107"/>
                </a:lnTo>
                <a:lnTo>
                  <a:pt x="12326" y="21354"/>
                </a:lnTo>
                <a:lnTo>
                  <a:pt x="11622" y="21518"/>
                </a:lnTo>
                <a:lnTo>
                  <a:pt x="10917" y="21600"/>
                </a:lnTo>
                <a:lnTo>
                  <a:pt x="10213" y="21518"/>
                </a:lnTo>
                <a:lnTo>
                  <a:pt x="9391" y="21354"/>
                </a:lnTo>
                <a:lnTo>
                  <a:pt x="8687" y="21107"/>
                </a:lnTo>
                <a:lnTo>
                  <a:pt x="8100" y="20779"/>
                </a:lnTo>
                <a:lnTo>
                  <a:pt x="7396" y="19957"/>
                </a:lnTo>
                <a:lnTo>
                  <a:pt x="7161" y="19465"/>
                </a:lnTo>
                <a:lnTo>
                  <a:pt x="7161" y="8295"/>
                </a:lnTo>
                <a:lnTo>
                  <a:pt x="1878" y="8295"/>
                </a:lnTo>
                <a:lnTo>
                  <a:pt x="1174" y="8213"/>
                </a:lnTo>
                <a:lnTo>
                  <a:pt x="587" y="8131"/>
                </a:lnTo>
                <a:lnTo>
                  <a:pt x="117" y="7802"/>
                </a:lnTo>
                <a:lnTo>
                  <a:pt x="0" y="7474"/>
                </a:lnTo>
                <a:lnTo>
                  <a:pt x="0" y="6735"/>
                </a:lnTo>
                <a:lnTo>
                  <a:pt x="352" y="6324"/>
                </a:lnTo>
                <a:lnTo>
                  <a:pt x="8100" y="903"/>
                </a:lnTo>
                <a:lnTo>
                  <a:pt x="8804" y="493"/>
                </a:lnTo>
                <a:lnTo>
                  <a:pt x="9391" y="164"/>
                </a:lnTo>
                <a:lnTo>
                  <a:pt x="10213" y="0"/>
                </a:lnTo>
                <a:lnTo>
                  <a:pt x="11504" y="0"/>
                </a:lnTo>
                <a:lnTo>
                  <a:pt x="12209" y="164"/>
                </a:lnTo>
                <a:lnTo>
                  <a:pt x="12913" y="493"/>
                </a:lnTo>
                <a:lnTo>
                  <a:pt x="13500" y="903"/>
                </a:lnTo>
                <a:lnTo>
                  <a:pt x="20896" y="5995"/>
                </a:lnTo>
                <a:lnTo>
                  <a:pt x="21365" y="6324"/>
                </a:lnTo>
                <a:lnTo>
                  <a:pt x="21600" y="6735"/>
                </a:lnTo>
                <a:lnTo>
                  <a:pt x="21600" y="7474"/>
                </a:lnTo>
                <a:lnTo>
                  <a:pt x="21365" y="7802"/>
                </a:lnTo>
                <a:lnTo>
                  <a:pt x="20896" y="7967"/>
                </a:lnTo>
                <a:lnTo>
                  <a:pt x="20309" y="8213"/>
                </a:lnTo>
                <a:lnTo>
                  <a:pt x="19487" y="8295"/>
                </a:lnTo>
                <a:lnTo>
                  <a:pt x="14674" y="829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: Shape 21"/>
          <p:cNvSpPr/>
          <p:nvPr/>
        </p:nvSpPr>
        <p:spPr>
          <a:xfrm>
            <a:off x="5907813" y="2695670"/>
            <a:ext cx="376373" cy="263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45" y="7843"/>
                </a:moveTo>
                <a:lnTo>
                  <a:pt x="17640" y="8036"/>
                </a:lnTo>
                <a:lnTo>
                  <a:pt x="18090" y="8164"/>
                </a:lnTo>
                <a:lnTo>
                  <a:pt x="18900" y="8743"/>
                </a:lnTo>
                <a:lnTo>
                  <a:pt x="19305" y="9064"/>
                </a:lnTo>
                <a:lnTo>
                  <a:pt x="19710" y="9450"/>
                </a:lnTo>
                <a:lnTo>
                  <a:pt x="20025" y="9836"/>
                </a:lnTo>
                <a:lnTo>
                  <a:pt x="20295" y="10350"/>
                </a:lnTo>
                <a:lnTo>
                  <a:pt x="20565" y="10736"/>
                </a:lnTo>
                <a:lnTo>
                  <a:pt x="20835" y="11250"/>
                </a:lnTo>
                <a:lnTo>
                  <a:pt x="21060" y="11764"/>
                </a:lnTo>
                <a:lnTo>
                  <a:pt x="21240" y="12279"/>
                </a:lnTo>
                <a:lnTo>
                  <a:pt x="21420" y="12857"/>
                </a:lnTo>
                <a:lnTo>
                  <a:pt x="21510" y="13436"/>
                </a:lnTo>
                <a:lnTo>
                  <a:pt x="21600" y="14079"/>
                </a:lnTo>
                <a:lnTo>
                  <a:pt x="21600" y="15236"/>
                </a:lnTo>
                <a:lnTo>
                  <a:pt x="21510" y="15879"/>
                </a:lnTo>
                <a:lnTo>
                  <a:pt x="21420" y="16457"/>
                </a:lnTo>
                <a:lnTo>
                  <a:pt x="21240" y="16971"/>
                </a:lnTo>
                <a:lnTo>
                  <a:pt x="20790" y="18129"/>
                </a:lnTo>
                <a:lnTo>
                  <a:pt x="20565" y="18579"/>
                </a:lnTo>
                <a:lnTo>
                  <a:pt x="20250" y="19093"/>
                </a:lnTo>
                <a:lnTo>
                  <a:pt x="19890" y="19543"/>
                </a:lnTo>
                <a:lnTo>
                  <a:pt x="19575" y="19929"/>
                </a:lnTo>
                <a:lnTo>
                  <a:pt x="19170" y="20250"/>
                </a:lnTo>
                <a:lnTo>
                  <a:pt x="18810" y="20571"/>
                </a:lnTo>
                <a:lnTo>
                  <a:pt x="18360" y="20893"/>
                </a:lnTo>
                <a:lnTo>
                  <a:pt x="17910" y="21150"/>
                </a:lnTo>
                <a:lnTo>
                  <a:pt x="17415" y="21279"/>
                </a:lnTo>
                <a:lnTo>
                  <a:pt x="16920" y="21471"/>
                </a:lnTo>
                <a:lnTo>
                  <a:pt x="16920" y="14143"/>
                </a:lnTo>
                <a:lnTo>
                  <a:pt x="16740" y="13564"/>
                </a:lnTo>
                <a:lnTo>
                  <a:pt x="16560" y="13050"/>
                </a:lnTo>
                <a:lnTo>
                  <a:pt x="16290" y="12536"/>
                </a:lnTo>
                <a:lnTo>
                  <a:pt x="15975" y="12214"/>
                </a:lnTo>
                <a:lnTo>
                  <a:pt x="15615" y="11893"/>
                </a:lnTo>
                <a:lnTo>
                  <a:pt x="15165" y="11764"/>
                </a:lnTo>
                <a:lnTo>
                  <a:pt x="14805" y="11700"/>
                </a:lnTo>
                <a:lnTo>
                  <a:pt x="14355" y="11764"/>
                </a:lnTo>
                <a:lnTo>
                  <a:pt x="13905" y="11893"/>
                </a:lnTo>
                <a:lnTo>
                  <a:pt x="13545" y="12214"/>
                </a:lnTo>
                <a:lnTo>
                  <a:pt x="13230" y="12536"/>
                </a:lnTo>
                <a:lnTo>
                  <a:pt x="12960" y="13050"/>
                </a:lnTo>
                <a:lnTo>
                  <a:pt x="12780" y="13564"/>
                </a:lnTo>
                <a:lnTo>
                  <a:pt x="12600" y="14143"/>
                </a:lnTo>
                <a:lnTo>
                  <a:pt x="12600" y="21600"/>
                </a:lnTo>
                <a:lnTo>
                  <a:pt x="9450" y="21600"/>
                </a:lnTo>
                <a:lnTo>
                  <a:pt x="9450" y="20250"/>
                </a:lnTo>
                <a:lnTo>
                  <a:pt x="10575" y="20250"/>
                </a:lnTo>
                <a:lnTo>
                  <a:pt x="11070" y="20121"/>
                </a:lnTo>
                <a:lnTo>
                  <a:pt x="11475" y="19929"/>
                </a:lnTo>
                <a:lnTo>
                  <a:pt x="11655" y="19671"/>
                </a:lnTo>
                <a:lnTo>
                  <a:pt x="11835" y="19479"/>
                </a:lnTo>
                <a:lnTo>
                  <a:pt x="11970" y="19221"/>
                </a:lnTo>
                <a:lnTo>
                  <a:pt x="12060" y="18964"/>
                </a:lnTo>
                <a:lnTo>
                  <a:pt x="12105" y="18321"/>
                </a:lnTo>
                <a:lnTo>
                  <a:pt x="12060" y="17807"/>
                </a:lnTo>
                <a:lnTo>
                  <a:pt x="11880" y="17229"/>
                </a:lnTo>
                <a:lnTo>
                  <a:pt x="11610" y="16650"/>
                </a:lnTo>
                <a:lnTo>
                  <a:pt x="8775" y="12729"/>
                </a:lnTo>
                <a:lnTo>
                  <a:pt x="8460" y="12214"/>
                </a:lnTo>
                <a:lnTo>
                  <a:pt x="8055" y="11893"/>
                </a:lnTo>
                <a:lnTo>
                  <a:pt x="7650" y="11764"/>
                </a:lnTo>
                <a:lnTo>
                  <a:pt x="7290" y="11700"/>
                </a:lnTo>
                <a:lnTo>
                  <a:pt x="6840" y="11764"/>
                </a:lnTo>
                <a:lnTo>
                  <a:pt x="6435" y="11893"/>
                </a:lnTo>
                <a:lnTo>
                  <a:pt x="6120" y="12214"/>
                </a:lnTo>
                <a:lnTo>
                  <a:pt x="5715" y="12729"/>
                </a:lnTo>
                <a:lnTo>
                  <a:pt x="2925" y="16650"/>
                </a:lnTo>
                <a:lnTo>
                  <a:pt x="2610" y="17229"/>
                </a:lnTo>
                <a:lnTo>
                  <a:pt x="2430" y="17871"/>
                </a:lnTo>
                <a:lnTo>
                  <a:pt x="2385" y="18450"/>
                </a:lnTo>
                <a:lnTo>
                  <a:pt x="2430" y="18964"/>
                </a:lnTo>
                <a:lnTo>
                  <a:pt x="2565" y="19286"/>
                </a:lnTo>
                <a:lnTo>
                  <a:pt x="2655" y="19543"/>
                </a:lnTo>
                <a:lnTo>
                  <a:pt x="2835" y="19671"/>
                </a:lnTo>
                <a:lnTo>
                  <a:pt x="3015" y="19929"/>
                </a:lnTo>
                <a:lnTo>
                  <a:pt x="3375" y="20186"/>
                </a:lnTo>
                <a:lnTo>
                  <a:pt x="3825" y="20250"/>
                </a:lnTo>
                <a:lnTo>
                  <a:pt x="5130" y="20250"/>
                </a:lnTo>
                <a:lnTo>
                  <a:pt x="5130" y="21536"/>
                </a:lnTo>
                <a:lnTo>
                  <a:pt x="4545" y="21471"/>
                </a:lnTo>
                <a:lnTo>
                  <a:pt x="4050" y="21279"/>
                </a:lnTo>
                <a:lnTo>
                  <a:pt x="3555" y="21021"/>
                </a:lnTo>
                <a:lnTo>
                  <a:pt x="3105" y="20829"/>
                </a:lnTo>
                <a:lnTo>
                  <a:pt x="2655" y="20507"/>
                </a:lnTo>
                <a:lnTo>
                  <a:pt x="2205" y="20121"/>
                </a:lnTo>
                <a:lnTo>
                  <a:pt x="1845" y="19671"/>
                </a:lnTo>
                <a:lnTo>
                  <a:pt x="1485" y="19286"/>
                </a:lnTo>
                <a:lnTo>
                  <a:pt x="1170" y="18771"/>
                </a:lnTo>
                <a:lnTo>
                  <a:pt x="900" y="18257"/>
                </a:lnTo>
                <a:lnTo>
                  <a:pt x="585" y="17679"/>
                </a:lnTo>
                <a:lnTo>
                  <a:pt x="360" y="17164"/>
                </a:lnTo>
                <a:lnTo>
                  <a:pt x="225" y="16521"/>
                </a:lnTo>
                <a:lnTo>
                  <a:pt x="90" y="15943"/>
                </a:lnTo>
                <a:lnTo>
                  <a:pt x="45" y="15236"/>
                </a:lnTo>
                <a:lnTo>
                  <a:pt x="0" y="14593"/>
                </a:lnTo>
                <a:lnTo>
                  <a:pt x="45" y="14079"/>
                </a:lnTo>
                <a:lnTo>
                  <a:pt x="90" y="13436"/>
                </a:lnTo>
                <a:lnTo>
                  <a:pt x="225" y="12857"/>
                </a:lnTo>
                <a:lnTo>
                  <a:pt x="315" y="12279"/>
                </a:lnTo>
                <a:lnTo>
                  <a:pt x="540" y="11764"/>
                </a:lnTo>
                <a:lnTo>
                  <a:pt x="720" y="11250"/>
                </a:lnTo>
                <a:lnTo>
                  <a:pt x="990" y="10736"/>
                </a:lnTo>
                <a:lnTo>
                  <a:pt x="1620" y="9836"/>
                </a:lnTo>
                <a:lnTo>
                  <a:pt x="2250" y="9064"/>
                </a:lnTo>
                <a:lnTo>
                  <a:pt x="2655" y="8743"/>
                </a:lnTo>
                <a:lnTo>
                  <a:pt x="3105" y="8486"/>
                </a:lnTo>
                <a:lnTo>
                  <a:pt x="3555" y="8164"/>
                </a:lnTo>
                <a:lnTo>
                  <a:pt x="4005" y="8036"/>
                </a:lnTo>
                <a:lnTo>
                  <a:pt x="4455" y="7843"/>
                </a:lnTo>
                <a:lnTo>
                  <a:pt x="4455" y="7586"/>
                </a:lnTo>
                <a:lnTo>
                  <a:pt x="4500" y="6879"/>
                </a:lnTo>
                <a:lnTo>
                  <a:pt x="4545" y="6107"/>
                </a:lnTo>
                <a:lnTo>
                  <a:pt x="4725" y="5400"/>
                </a:lnTo>
                <a:lnTo>
                  <a:pt x="4950" y="4693"/>
                </a:lnTo>
                <a:lnTo>
                  <a:pt x="5220" y="4050"/>
                </a:lnTo>
                <a:lnTo>
                  <a:pt x="5535" y="3407"/>
                </a:lnTo>
                <a:lnTo>
                  <a:pt x="5895" y="2764"/>
                </a:lnTo>
                <a:lnTo>
                  <a:pt x="6345" y="2314"/>
                </a:lnTo>
                <a:lnTo>
                  <a:pt x="6795" y="1736"/>
                </a:lnTo>
                <a:lnTo>
                  <a:pt x="7245" y="1350"/>
                </a:lnTo>
                <a:lnTo>
                  <a:pt x="7785" y="964"/>
                </a:lnTo>
                <a:lnTo>
                  <a:pt x="8325" y="643"/>
                </a:lnTo>
                <a:lnTo>
                  <a:pt x="9495" y="129"/>
                </a:lnTo>
                <a:lnTo>
                  <a:pt x="10170" y="64"/>
                </a:lnTo>
                <a:lnTo>
                  <a:pt x="10800" y="0"/>
                </a:lnTo>
                <a:lnTo>
                  <a:pt x="11475" y="64"/>
                </a:lnTo>
                <a:lnTo>
                  <a:pt x="12060" y="129"/>
                </a:lnTo>
                <a:lnTo>
                  <a:pt x="12690" y="386"/>
                </a:lnTo>
                <a:lnTo>
                  <a:pt x="13275" y="643"/>
                </a:lnTo>
                <a:lnTo>
                  <a:pt x="13860" y="964"/>
                </a:lnTo>
                <a:lnTo>
                  <a:pt x="14850" y="1736"/>
                </a:lnTo>
                <a:lnTo>
                  <a:pt x="15300" y="2314"/>
                </a:lnTo>
                <a:lnTo>
                  <a:pt x="15660" y="2764"/>
                </a:lnTo>
                <a:lnTo>
                  <a:pt x="16065" y="3407"/>
                </a:lnTo>
                <a:lnTo>
                  <a:pt x="16425" y="4050"/>
                </a:lnTo>
                <a:lnTo>
                  <a:pt x="16605" y="4693"/>
                </a:lnTo>
                <a:lnTo>
                  <a:pt x="16830" y="5400"/>
                </a:lnTo>
                <a:lnTo>
                  <a:pt x="17010" y="6107"/>
                </a:lnTo>
                <a:lnTo>
                  <a:pt x="17145" y="6879"/>
                </a:lnTo>
                <a:lnTo>
                  <a:pt x="17145" y="7843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: Shape 22"/>
          <p:cNvSpPr/>
          <p:nvPr/>
        </p:nvSpPr>
        <p:spPr>
          <a:xfrm>
            <a:off x="6092863" y="2850923"/>
            <a:ext cx="145845" cy="20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11" y="13305"/>
                </a:moveTo>
                <a:lnTo>
                  <a:pt x="14711" y="2628"/>
                </a:lnTo>
                <a:lnTo>
                  <a:pt x="14595" y="2135"/>
                </a:lnTo>
                <a:lnTo>
                  <a:pt x="14361" y="1560"/>
                </a:lnTo>
                <a:lnTo>
                  <a:pt x="14011" y="1068"/>
                </a:lnTo>
                <a:lnTo>
                  <a:pt x="13544" y="657"/>
                </a:lnTo>
                <a:lnTo>
                  <a:pt x="12376" y="164"/>
                </a:lnTo>
                <a:lnTo>
                  <a:pt x="11676" y="0"/>
                </a:lnTo>
                <a:lnTo>
                  <a:pt x="10041" y="0"/>
                </a:lnTo>
                <a:lnTo>
                  <a:pt x="9341" y="164"/>
                </a:lnTo>
                <a:lnTo>
                  <a:pt x="8173" y="657"/>
                </a:lnTo>
                <a:lnTo>
                  <a:pt x="7706" y="1068"/>
                </a:lnTo>
                <a:lnTo>
                  <a:pt x="7472" y="1560"/>
                </a:lnTo>
                <a:lnTo>
                  <a:pt x="7239" y="2135"/>
                </a:lnTo>
                <a:lnTo>
                  <a:pt x="7239" y="13305"/>
                </a:lnTo>
                <a:lnTo>
                  <a:pt x="1284" y="13305"/>
                </a:lnTo>
                <a:lnTo>
                  <a:pt x="701" y="13469"/>
                </a:lnTo>
                <a:lnTo>
                  <a:pt x="234" y="13716"/>
                </a:lnTo>
                <a:lnTo>
                  <a:pt x="117" y="13962"/>
                </a:lnTo>
                <a:lnTo>
                  <a:pt x="0" y="14373"/>
                </a:lnTo>
                <a:lnTo>
                  <a:pt x="117" y="14701"/>
                </a:lnTo>
                <a:lnTo>
                  <a:pt x="350" y="15112"/>
                </a:lnTo>
                <a:lnTo>
                  <a:pt x="817" y="15522"/>
                </a:lnTo>
                <a:lnTo>
                  <a:pt x="8173" y="20614"/>
                </a:lnTo>
                <a:lnTo>
                  <a:pt x="8874" y="21025"/>
                </a:lnTo>
                <a:lnTo>
                  <a:pt x="9457" y="21271"/>
                </a:lnTo>
                <a:lnTo>
                  <a:pt x="10275" y="21518"/>
                </a:lnTo>
                <a:lnTo>
                  <a:pt x="10742" y="21600"/>
                </a:lnTo>
                <a:lnTo>
                  <a:pt x="11559" y="21518"/>
                </a:lnTo>
                <a:lnTo>
                  <a:pt x="12259" y="21271"/>
                </a:lnTo>
                <a:lnTo>
                  <a:pt x="12843" y="21025"/>
                </a:lnTo>
                <a:lnTo>
                  <a:pt x="13544" y="20614"/>
                </a:lnTo>
                <a:lnTo>
                  <a:pt x="20899" y="15522"/>
                </a:lnTo>
                <a:lnTo>
                  <a:pt x="21366" y="15194"/>
                </a:lnTo>
                <a:lnTo>
                  <a:pt x="21600" y="14373"/>
                </a:lnTo>
                <a:lnTo>
                  <a:pt x="21600" y="14044"/>
                </a:lnTo>
                <a:lnTo>
                  <a:pt x="21366" y="13798"/>
                </a:lnTo>
                <a:lnTo>
                  <a:pt x="20899" y="13469"/>
                </a:lnTo>
                <a:lnTo>
                  <a:pt x="20199" y="13305"/>
                </a:lnTo>
                <a:lnTo>
                  <a:pt x="14711" y="1330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1199455" y="2436136"/>
            <a:ext cx="2972639" cy="1069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1972090" y="2011017"/>
            <a:ext cx="224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kumimoji="1"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形状"/>
          <p:cNvSpPr/>
          <p:nvPr/>
        </p:nvSpPr>
        <p:spPr>
          <a:xfrm rot="10800000">
            <a:off x="4675746" y="3368749"/>
            <a:ext cx="1734709" cy="1734709"/>
          </a:xfrm>
          <a:prstGeom prst="arc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形状"/>
          <p:cNvSpPr/>
          <p:nvPr/>
        </p:nvSpPr>
        <p:spPr>
          <a:xfrm rot="2700000">
            <a:off x="4578626" y="3196603"/>
            <a:ext cx="1159116" cy="1159116"/>
          </a:xfrm>
          <a:prstGeom prst="roundRect">
            <a:avLst>
              <a:gd name="adj" fmla="val 8491"/>
            </a:avLst>
          </a:prstGeom>
          <a:solidFill>
            <a:schemeClr val="accent1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: Shape 7"/>
          <p:cNvSpPr/>
          <p:nvPr/>
        </p:nvSpPr>
        <p:spPr>
          <a:xfrm>
            <a:off x="4962557" y="3613854"/>
            <a:ext cx="391255" cy="324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01" y="7033"/>
                </a:moveTo>
                <a:lnTo>
                  <a:pt x="19167" y="7176"/>
                </a:lnTo>
                <a:lnTo>
                  <a:pt x="18811" y="7535"/>
                </a:lnTo>
                <a:lnTo>
                  <a:pt x="18514" y="7894"/>
                </a:lnTo>
                <a:lnTo>
                  <a:pt x="18396" y="8611"/>
                </a:lnTo>
                <a:lnTo>
                  <a:pt x="18514" y="9114"/>
                </a:lnTo>
                <a:lnTo>
                  <a:pt x="18811" y="9616"/>
                </a:lnTo>
                <a:lnTo>
                  <a:pt x="19167" y="9903"/>
                </a:lnTo>
                <a:lnTo>
                  <a:pt x="19701" y="9975"/>
                </a:lnTo>
                <a:lnTo>
                  <a:pt x="20116" y="9903"/>
                </a:lnTo>
                <a:lnTo>
                  <a:pt x="20532" y="9616"/>
                </a:lnTo>
                <a:lnTo>
                  <a:pt x="20769" y="9114"/>
                </a:lnTo>
                <a:lnTo>
                  <a:pt x="20888" y="8611"/>
                </a:lnTo>
                <a:lnTo>
                  <a:pt x="20769" y="7894"/>
                </a:lnTo>
                <a:lnTo>
                  <a:pt x="20532" y="7535"/>
                </a:lnTo>
                <a:lnTo>
                  <a:pt x="20116" y="7176"/>
                </a:lnTo>
                <a:lnTo>
                  <a:pt x="19701" y="7033"/>
                </a:lnTo>
                <a:close/>
                <a:moveTo>
                  <a:pt x="2077" y="7033"/>
                </a:moveTo>
                <a:lnTo>
                  <a:pt x="1484" y="7176"/>
                </a:lnTo>
                <a:lnTo>
                  <a:pt x="890" y="7894"/>
                </a:lnTo>
                <a:lnTo>
                  <a:pt x="771" y="8611"/>
                </a:lnTo>
                <a:lnTo>
                  <a:pt x="890" y="9114"/>
                </a:lnTo>
                <a:lnTo>
                  <a:pt x="1187" y="9616"/>
                </a:lnTo>
                <a:lnTo>
                  <a:pt x="1484" y="9903"/>
                </a:lnTo>
                <a:lnTo>
                  <a:pt x="2077" y="9975"/>
                </a:lnTo>
                <a:lnTo>
                  <a:pt x="2492" y="9903"/>
                </a:lnTo>
                <a:lnTo>
                  <a:pt x="2908" y="9616"/>
                </a:lnTo>
                <a:lnTo>
                  <a:pt x="3145" y="9114"/>
                </a:lnTo>
                <a:lnTo>
                  <a:pt x="3204" y="8611"/>
                </a:lnTo>
                <a:lnTo>
                  <a:pt x="3145" y="7894"/>
                </a:lnTo>
                <a:lnTo>
                  <a:pt x="2908" y="7535"/>
                </a:lnTo>
                <a:lnTo>
                  <a:pt x="2492" y="7176"/>
                </a:lnTo>
                <a:lnTo>
                  <a:pt x="2077" y="7033"/>
                </a:lnTo>
                <a:close/>
                <a:moveTo>
                  <a:pt x="16022" y="4306"/>
                </a:moveTo>
                <a:lnTo>
                  <a:pt x="15607" y="4449"/>
                </a:lnTo>
                <a:lnTo>
                  <a:pt x="15310" y="4521"/>
                </a:lnTo>
                <a:lnTo>
                  <a:pt x="14954" y="4664"/>
                </a:lnTo>
                <a:lnTo>
                  <a:pt x="14716" y="4951"/>
                </a:lnTo>
                <a:lnTo>
                  <a:pt x="14538" y="5310"/>
                </a:lnTo>
                <a:lnTo>
                  <a:pt x="14301" y="5741"/>
                </a:lnTo>
                <a:lnTo>
                  <a:pt x="14182" y="6100"/>
                </a:lnTo>
                <a:lnTo>
                  <a:pt x="14182" y="7033"/>
                </a:lnTo>
                <a:lnTo>
                  <a:pt x="14301" y="7391"/>
                </a:lnTo>
                <a:lnTo>
                  <a:pt x="14538" y="7822"/>
                </a:lnTo>
                <a:lnTo>
                  <a:pt x="14954" y="8324"/>
                </a:lnTo>
                <a:lnTo>
                  <a:pt x="15310" y="8611"/>
                </a:lnTo>
                <a:lnTo>
                  <a:pt x="15607" y="8683"/>
                </a:lnTo>
                <a:lnTo>
                  <a:pt x="16378" y="8683"/>
                </a:lnTo>
                <a:lnTo>
                  <a:pt x="16675" y="8611"/>
                </a:lnTo>
                <a:lnTo>
                  <a:pt x="17031" y="8324"/>
                </a:lnTo>
                <a:lnTo>
                  <a:pt x="17327" y="8037"/>
                </a:lnTo>
                <a:lnTo>
                  <a:pt x="17565" y="7822"/>
                </a:lnTo>
                <a:lnTo>
                  <a:pt x="17624" y="7391"/>
                </a:lnTo>
                <a:lnTo>
                  <a:pt x="17743" y="7033"/>
                </a:lnTo>
                <a:lnTo>
                  <a:pt x="17862" y="6530"/>
                </a:lnTo>
                <a:lnTo>
                  <a:pt x="17743" y="6100"/>
                </a:lnTo>
                <a:lnTo>
                  <a:pt x="17624" y="5741"/>
                </a:lnTo>
                <a:lnTo>
                  <a:pt x="17565" y="5310"/>
                </a:lnTo>
                <a:lnTo>
                  <a:pt x="17327" y="4951"/>
                </a:lnTo>
                <a:lnTo>
                  <a:pt x="17031" y="4664"/>
                </a:lnTo>
                <a:lnTo>
                  <a:pt x="16675" y="4521"/>
                </a:lnTo>
                <a:lnTo>
                  <a:pt x="16378" y="4449"/>
                </a:lnTo>
                <a:lnTo>
                  <a:pt x="16022" y="4306"/>
                </a:lnTo>
                <a:close/>
                <a:moveTo>
                  <a:pt x="21600" y="17797"/>
                </a:moveTo>
                <a:lnTo>
                  <a:pt x="19582" y="17797"/>
                </a:lnTo>
                <a:lnTo>
                  <a:pt x="19582" y="12630"/>
                </a:lnTo>
                <a:lnTo>
                  <a:pt x="19464" y="11984"/>
                </a:lnTo>
                <a:lnTo>
                  <a:pt x="19048" y="10908"/>
                </a:lnTo>
                <a:lnTo>
                  <a:pt x="19701" y="10764"/>
                </a:lnTo>
                <a:lnTo>
                  <a:pt x="19998" y="10908"/>
                </a:lnTo>
                <a:lnTo>
                  <a:pt x="20473" y="11051"/>
                </a:lnTo>
                <a:lnTo>
                  <a:pt x="20769" y="11338"/>
                </a:lnTo>
                <a:lnTo>
                  <a:pt x="21066" y="11553"/>
                </a:lnTo>
                <a:lnTo>
                  <a:pt x="21303" y="11984"/>
                </a:lnTo>
                <a:lnTo>
                  <a:pt x="21541" y="12343"/>
                </a:lnTo>
                <a:lnTo>
                  <a:pt x="21600" y="12773"/>
                </a:lnTo>
                <a:lnTo>
                  <a:pt x="21600" y="17797"/>
                </a:lnTo>
                <a:close/>
                <a:moveTo>
                  <a:pt x="5697" y="4306"/>
                </a:moveTo>
                <a:lnTo>
                  <a:pt x="5281" y="4449"/>
                </a:lnTo>
                <a:lnTo>
                  <a:pt x="4925" y="4521"/>
                </a:lnTo>
                <a:lnTo>
                  <a:pt x="4629" y="4664"/>
                </a:lnTo>
                <a:lnTo>
                  <a:pt x="4391" y="4951"/>
                </a:lnTo>
                <a:lnTo>
                  <a:pt x="4213" y="5310"/>
                </a:lnTo>
                <a:lnTo>
                  <a:pt x="3976" y="5741"/>
                </a:lnTo>
                <a:lnTo>
                  <a:pt x="3857" y="6100"/>
                </a:lnTo>
                <a:lnTo>
                  <a:pt x="3857" y="7033"/>
                </a:lnTo>
                <a:lnTo>
                  <a:pt x="3976" y="7391"/>
                </a:lnTo>
                <a:lnTo>
                  <a:pt x="4213" y="7822"/>
                </a:lnTo>
                <a:lnTo>
                  <a:pt x="4629" y="8324"/>
                </a:lnTo>
                <a:lnTo>
                  <a:pt x="4925" y="8611"/>
                </a:lnTo>
                <a:lnTo>
                  <a:pt x="5281" y="8683"/>
                </a:lnTo>
                <a:lnTo>
                  <a:pt x="6053" y="8683"/>
                </a:lnTo>
                <a:lnTo>
                  <a:pt x="6349" y="8611"/>
                </a:lnTo>
                <a:lnTo>
                  <a:pt x="6646" y="8324"/>
                </a:lnTo>
                <a:lnTo>
                  <a:pt x="7002" y="8037"/>
                </a:lnTo>
                <a:lnTo>
                  <a:pt x="7240" y="7822"/>
                </a:lnTo>
                <a:lnTo>
                  <a:pt x="7299" y="7391"/>
                </a:lnTo>
                <a:lnTo>
                  <a:pt x="7418" y="7033"/>
                </a:lnTo>
                <a:lnTo>
                  <a:pt x="7536" y="6530"/>
                </a:lnTo>
                <a:lnTo>
                  <a:pt x="7418" y="6100"/>
                </a:lnTo>
                <a:lnTo>
                  <a:pt x="7299" y="5741"/>
                </a:lnTo>
                <a:lnTo>
                  <a:pt x="7240" y="5310"/>
                </a:lnTo>
                <a:lnTo>
                  <a:pt x="7002" y="4951"/>
                </a:lnTo>
                <a:lnTo>
                  <a:pt x="6646" y="4664"/>
                </a:lnTo>
                <a:lnTo>
                  <a:pt x="6349" y="4521"/>
                </a:lnTo>
                <a:lnTo>
                  <a:pt x="6053" y="4449"/>
                </a:lnTo>
                <a:lnTo>
                  <a:pt x="5697" y="4306"/>
                </a:lnTo>
                <a:close/>
                <a:moveTo>
                  <a:pt x="2077" y="10764"/>
                </a:moveTo>
                <a:lnTo>
                  <a:pt x="2611" y="10908"/>
                </a:lnTo>
                <a:lnTo>
                  <a:pt x="2255" y="11984"/>
                </a:lnTo>
                <a:lnTo>
                  <a:pt x="2136" y="12630"/>
                </a:lnTo>
                <a:lnTo>
                  <a:pt x="2077" y="13132"/>
                </a:lnTo>
                <a:lnTo>
                  <a:pt x="2077" y="17797"/>
                </a:lnTo>
                <a:lnTo>
                  <a:pt x="0" y="17797"/>
                </a:lnTo>
                <a:lnTo>
                  <a:pt x="0" y="12773"/>
                </a:lnTo>
                <a:lnTo>
                  <a:pt x="119" y="12343"/>
                </a:lnTo>
                <a:lnTo>
                  <a:pt x="356" y="11984"/>
                </a:lnTo>
                <a:lnTo>
                  <a:pt x="534" y="11553"/>
                </a:lnTo>
                <a:lnTo>
                  <a:pt x="890" y="11338"/>
                </a:lnTo>
                <a:lnTo>
                  <a:pt x="1187" y="11051"/>
                </a:lnTo>
                <a:lnTo>
                  <a:pt x="1602" y="10908"/>
                </a:lnTo>
                <a:lnTo>
                  <a:pt x="2077" y="10764"/>
                </a:lnTo>
                <a:close/>
                <a:moveTo>
                  <a:pt x="10859" y="0"/>
                </a:moveTo>
                <a:lnTo>
                  <a:pt x="10325" y="0"/>
                </a:lnTo>
                <a:lnTo>
                  <a:pt x="9791" y="287"/>
                </a:lnTo>
                <a:lnTo>
                  <a:pt x="9376" y="502"/>
                </a:lnTo>
                <a:lnTo>
                  <a:pt x="8960" y="933"/>
                </a:lnTo>
                <a:lnTo>
                  <a:pt x="8604" y="1435"/>
                </a:lnTo>
                <a:lnTo>
                  <a:pt x="8367" y="1938"/>
                </a:lnTo>
                <a:lnTo>
                  <a:pt x="8189" y="2583"/>
                </a:lnTo>
                <a:lnTo>
                  <a:pt x="8189" y="3875"/>
                </a:lnTo>
                <a:lnTo>
                  <a:pt x="8367" y="4449"/>
                </a:lnTo>
                <a:lnTo>
                  <a:pt x="8604" y="5095"/>
                </a:lnTo>
                <a:lnTo>
                  <a:pt x="8960" y="5454"/>
                </a:lnTo>
                <a:lnTo>
                  <a:pt x="9376" y="5813"/>
                </a:lnTo>
                <a:lnTo>
                  <a:pt x="9791" y="6243"/>
                </a:lnTo>
                <a:lnTo>
                  <a:pt x="10859" y="6530"/>
                </a:lnTo>
                <a:lnTo>
                  <a:pt x="11393" y="6387"/>
                </a:lnTo>
                <a:lnTo>
                  <a:pt x="11868" y="6243"/>
                </a:lnTo>
                <a:lnTo>
                  <a:pt x="12402" y="5813"/>
                </a:lnTo>
                <a:lnTo>
                  <a:pt x="12996" y="5095"/>
                </a:lnTo>
                <a:lnTo>
                  <a:pt x="13352" y="4449"/>
                </a:lnTo>
                <a:lnTo>
                  <a:pt x="13470" y="3875"/>
                </a:lnTo>
                <a:lnTo>
                  <a:pt x="13589" y="3229"/>
                </a:lnTo>
                <a:lnTo>
                  <a:pt x="13352" y="1938"/>
                </a:lnTo>
                <a:lnTo>
                  <a:pt x="12996" y="1435"/>
                </a:lnTo>
                <a:lnTo>
                  <a:pt x="12699" y="933"/>
                </a:lnTo>
                <a:lnTo>
                  <a:pt x="12402" y="502"/>
                </a:lnTo>
                <a:lnTo>
                  <a:pt x="11868" y="287"/>
                </a:lnTo>
                <a:lnTo>
                  <a:pt x="11393" y="0"/>
                </a:lnTo>
                <a:lnTo>
                  <a:pt x="10859" y="0"/>
                </a:lnTo>
                <a:close/>
                <a:moveTo>
                  <a:pt x="18930" y="19519"/>
                </a:moveTo>
                <a:lnTo>
                  <a:pt x="15725" y="19519"/>
                </a:lnTo>
                <a:lnTo>
                  <a:pt x="15725" y="11697"/>
                </a:lnTo>
                <a:lnTo>
                  <a:pt x="15607" y="11051"/>
                </a:lnTo>
                <a:lnTo>
                  <a:pt x="15369" y="10405"/>
                </a:lnTo>
                <a:lnTo>
                  <a:pt x="15191" y="9759"/>
                </a:lnTo>
                <a:lnTo>
                  <a:pt x="15607" y="9616"/>
                </a:lnTo>
                <a:lnTo>
                  <a:pt x="16022" y="9616"/>
                </a:lnTo>
                <a:lnTo>
                  <a:pt x="17090" y="9903"/>
                </a:lnTo>
                <a:lnTo>
                  <a:pt x="17624" y="10262"/>
                </a:lnTo>
                <a:lnTo>
                  <a:pt x="18099" y="10692"/>
                </a:lnTo>
                <a:lnTo>
                  <a:pt x="18396" y="11195"/>
                </a:lnTo>
                <a:lnTo>
                  <a:pt x="18752" y="11841"/>
                </a:lnTo>
                <a:lnTo>
                  <a:pt x="18811" y="12486"/>
                </a:lnTo>
                <a:lnTo>
                  <a:pt x="18930" y="13132"/>
                </a:lnTo>
                <a:lnTo>
                  <a:pt x="18930" y="19519"/>
                </a:lnTo>
                <a:close/>
                <a:moveTo>
                  <a:pt x="5934" y="12486"/>
                </a:moveTo>
                <a:lnTo>
                  <a:pt x="5934" y="19519"/>
                </a:lnTo>
                <a:lnTo>
                  <a:pt x="2670" y="19519"/>
                </a:lnTo>
                <a:lnTo>
                  <a:pt x="2670" y="13132"/>
                </a:lnTo>
                <a:lnTo>
                  <a:pt x="2789" y="12486"/>
                </a:lnTo>
                <a:lnTo>
                  <a:pt x="3026" y="11841"/>
                </a:lnTo>
                <a:lnTo>
                  <a:pt x="3204" y="11195"/>
                </a:lnTo>
                <a:lnTo>
                  <a:pt x="3560" y="10692"/>
                </a:lnTo>
                <a:lnTo>
                  <a:pt x="3976" y="10262"/>
                </a:lnTo>
                <a:lnTo>
                  <a:pt x="4510" y="9903"/>
                </a:lnTo>
                <a:lnTo>
                  <a:pt x="5044" y="9759"/>
                </a:lnTo>
                <a:lnTo>
                  <a:pt x="5697" y="9616"/>
                </a:lnTo>
                <a:lnTo>
                  <a:pt x="6112" y="9616"/>
                </a:lnTo>
                <a:lnTo>
                  <a:pt x="6468" y="9759"/>
                </a:lnTo>
                <a:lnTo>
                  <a:pt x="6231" y="10405"/>
                </a:lnTo>
                <a:lnTo>
                  <a:pt x="6053" y="11051"/>
                </a:lnTo>
                <a:lnTo>
                  <a:pt x="5934" y="11697"/>
                </a:lnTo>
                <a:lnTo>
                  <a:pt x="5934" y="12486"/>
                </a:lnTo>
                <a:close/>
                <a:moveTo>
                  <a:pt x="6587" y="21600"/>
                </a:moveTo>
                <a:lnTo>
                  <a:pt x="15073" y="21600"/>
                </a:lnTo>
                <a:lnTo>
                  <a:pt x="15073" y="12486"/>
                </a:lnTo>
                <a:lnTo>
                  <a:pt x="14954" y="11410"/>
                </a:lnTo>
                <a:lnTo>
                  <a:pt x="14716" y="10405"/>
                </a:lnTo>
                <a:lnTo>
                  <a:pt x="14301" y="9616"/>
                </a:lnTo>
                <a:lnTo>
                  <a:pt x="13767" y="8827"/>
                </a:lnTo>
                <a:lnTo>
                  <a:pt x="13233" y="8181"/>
                </a:lnTo>
                <a:lnTo>
                  <a:pt x="12462" y="7822"/>
                </a:lnTo>
                <a:lnTo>
                  <a:pt x="11749" y="7391"/>
                </a:lnTo>
                <a:lnTo>
                  <a:pt x="10859" y="7248"/>
                </a:lnTo>
                <a:lnTo>
                  <a:pt x="10029" y="7391"/>
                </a:lnTo>
                <a:lnTo>
                  <a:pt x="9138" y="7822"/>
                </a:lnTo>
                <a:lnTo>
                  <a:pt x="8486" y="8181"/>
                </a:lnTo>
                <a:lnTo>
                  <a:pt x="7833" y="8827"/>
                </a:lnTo>
                <a:lnTo>
                  <a:pt x="7299" y="9616"/>
                </a:lnTo>
                <a:lnTo>
                  <a:pt x="6884" y="10405"/>
                </a:lnTo>
                <a:lnTo>
                  <a:pt x="6646" y="11410"/>
                </a:lnTo>
                <a:lnTo>
                  <a:pt x="6587" y="12486"/>
                </a:lnTo>
                <a:lnTo>
                  <a:pt x="6587" y="2160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1199455" y="5097958"/>
            <a:ext cx="2972639" cy="1069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1972090" y="4672839"/>
            <a:ext cx="224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kumimoji="1"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4245" y="1259114"/>
            <a:ext cx="9885897" cy="4746171"/>
            <a:chOff x="1054245" y="1259114"/>
            <a:chExt cx="9885897" cy="4746171"/>
          </a:xfrm>
        </p:grpSpPr>
        <p:grpSp>
          <p:nvGrpSpPr>
            <p:cNvPr id="4" name="组合 3"/>
            <p:cNvGrpSpPr/>
            <p:nvPr/>
          </p:nvGrpSpPr>
          <p:grpSpPr>
            <a:xfrm>
              <a:off x="6096000" y="1259114"/>
              <a:ext cx="4844142" cy="4746171"/>
              <a:chOff x="3673929" y="1273629"/>
              <a:chExt cx="4844142" cy="474617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962400" y="1752600"/>
                <a:ext cx="4267200" cy="4267200"/>
              </a:xfrm>
              <a:prstGeom prst="ellipse">
                <a:avLst/>
              </a:pr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617029" y="1273629"/>
                <a:ext cx="957942" cy="9579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673929" y="4303485"/>
                <a:ext cx="957942" cy="9579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560129" y="4303485"/>
                <a:ext cx="957942" cy="9579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6" name="弧形 15"/>
              <p:cNvSpPr/>
              <p:nvPr/>
            </p:nvSpPr>
            <p:spPr>
              <a:xfrm>
                <a:off x="4693556" y="2483757"/>
                <a:ext cx="2804888" cy="2804886"/>
              </a:xfrm>
              <a:prstGeom prst="arc">
                <a:avLst>
                  <a:gd name="adj1" fmla="val 12989634"/>
                  <a:gd name="adj2" fmla="val 19415313"/>
                </a:avLst>
              </a:prstGeom>
              <a:noFill/>
              <a:ln w="12700" cap="rnd">
                <a:solidFill>
                  <a:schemeClr val="accent1"/>
                </a:solidFill>
                <a:round/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096328" y="2886528"/>
                <a:ext cx="1999344" cy="1999344"/>
              </a:xfrm>
              <a:prstGeom prst="ellipse">
                <a:avLst/>
              </a:pr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24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keyword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269432" y="3284249"/>
                <a:ext cx="72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</a:p>
            </p:txBody>
          </p:sp>
          <p:sp>
            <p:nvSpPr>
              <p:cNvPr id="19" name="弧形 18"/>
              <p:cNvSpPr/>
              <p:nvPr/>
            </p:nvSpPr>
            <p:spPr>
              <a:xfrm>
                <a:off x="4693556" y="2483757"/>
                <a:ext cx="2804888" cy="2804886"/>
              </a:xfrm>
              <a:prstGeom prst="arc">
                <a:avLst>
                  <a:gd name="adj1" fmla="val 21468545"/>
                  <a:gd name="adj2" fmla="val 3969071"/>
                </a:avLst>
              </a:prstGeom>
              <a:noFill/>
              <a:ln w="12700" cap="rnd">
                <a:solidFill>
                  <a:schemeClr val="accent1"/>
                </a:solidFill>
                <a:round/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733562" y="5171497"/>
                <a:ext cx="72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</a:p>
            </p:txBody>
          </p:sp>
          <p:sp>
            <p:nvSpPr>
              <p:cNvPr id="21" name="弧形 20"/>
              <p:cNvSpPr/>
              <p:nvPr/>
            </p:nvSpPr>
            <p:spPr>
              <a:xfrm rot="16200000" flipH="1" flipV="1">
                <a:off x="4693556" y="2483758"/>
                <a:ext cx="2804888" cy="2804886"/>
              </a:xfrm>
              <a:prstGeom prst="arc">
                <a:avLst>
                  <a:gd name="adj1" fmla="val 1435798"/>
                  <a:gd name="adj2" fmla="val 5506666"/>
                </a:avLst>
              </a:prstGeom>
              <a:noFill/>
              <a:ln w="12700" cap="rnd">
                <a:solidFill>
                  <a:schemeClr val="accent1"/>
                </a:solidFill>
                <a:round/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141155" y="3284249"/>
                <a:ext cx="72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054245" y="1751396"/>
              <a:ext cx="4593771" cy="3868368"/>
              <a:chOff x="660400" y="1752681"/>
              <a:chExt cx="4593771" cy="386836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60400" y="2107113"/>
                <a:ext cx="4593770" cy="7496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  <a:p>
                <a:pPr>
                  <a:lnSpc>
                    <a:spcPct val="140000"/>
                  </a:lnSpc>
                </a:pP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60400" y="1752681"/>
                <a:ext cx="4593771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60400" y="3489235"/>
                <a:ext cx="4593770" cy="7496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  <a:p>
                <a:pPr>
                  <a:lnSpc>
                    <a:spcPct val="140000"/>
                  </a:lnSpc>
                </a:pP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60400" y="3134803"/>
                <a:ext cx="4593771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60400" y="4871357"/>
                <a:ext cx="4593770" cy="7496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  <a:p>
                <a:pPr>
                  <a:lnSpc>
                    <a:spcPct val="140000"/>
                  </a:lnSpc>
                </a:pP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60400" y="4516925"/>
                <a:ext cx="4593771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23" name="任意多边形: 形状 2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653544" y="1988378"/>
            <a:ext cx="2445478" cy="1732722"/>
          </a:xfrm>
          <a:prstGeom prst="roundRect">
            <a:avLst>
              <a:gd name="adj" fmla="val 7271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4188" y="1822736"/>
            <a:ext cx="32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4188" y="2515835"/>
            <a:ext cx="4086612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4560" y="4171673"/>
            <a:ext cx="1400400" cy="399238"/>
          </a:xfrm>
          <a:prstGeom prst="roundRect">
            <a:avLst/>
          </a:prstGeom>
          <a:solidFill>
            <a:schemeClr val="accent2"/>
          </a:solidFill>
        </p:spPr>
        <p:txBody>
          <a:bodyPr wrap="square" lIns="108000" tIns="72000" rIns="108000" bIns="72000" rtlCol="0">
            <a:spAutoFit/>
          </a:bodyPr>
          <a:lstStyle/>
          <a:p>
            <a:pPr algn="dist"/>
            <a:r>
              <a:rPr kumimoji="1"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0420" y="4644399"/>
            <a:ext cx="1928681" cy="55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621767" y="1988378"/>
            <a:ext cx="2445478" cy="1732722"/>
          </a:xfrm>
          <a:prstGeom prst="roundRect">
            <a:avLst>
              <a:gd name="adj" fmla="val 7271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47061" y="4171673"/>
            <a:ext cx="1400400" cy="399238"/>
          </a:xfrm>
          <a:prstGeom prst="roundRect">
            <a:avLst/>
          </a:prstGeom>
          <a:solidFill>
            <a:schemeClr val="accent1"/>
          </a:solidFill>
        </p:spPr>
        <p:txBody>
          <a:bodyPr wrap="square" lIns="108000" tIns="72000" rIns="108000" bIns="72000" rtlCol="0">
            <a:spAutoFit/>
          </a:bodyPr>
          <a:lstStyle/>
          <a:p>
            <a:pPr algn="dist"/>
            <a:r>
              <a:rPr kumimoji="1"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82921" y="4644399"/>
            <a:ext cx="1928681" cy="55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4188" y="383474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TEMPLATE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4188" y="4204075"/>
            <a:ext cx="3852130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kumimoji="1"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653544" y="3956326"/>
            <a:ext cx="5413701" cy="1630017"/>
          </a:xfrm>
          <a:prstGeom prst="roundRect">
            <a:avLst>
              <a:gd name="adj" fmla="val 7478"/>
            </a:avLst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3"/>
          <p:cNvSpPr/>
          <p:nvPr/>
        </p:nvSpPr>
        <p:spPr>
          <a:xfrm>
            <a:off x="1508792" y="1599284"/>
            <a:ext cx="1378039" cy="1378039"/>
          </a:xfrm>
          <a:prstGeom prst="blockArc">
            <a:avLst>
              <a:gd name="adj1" fmla="val 20161538"/>
              <a:gd name="adj2" fmla="val 17941495"/>
              <a:gd name="adj3" fmla="val 61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空心弧 4"/>
          <p:cNvSpPr/>
          <p:nvPr/>
        </p:nvSpPr>
        <p:spPr>
          <a:xfrm rot="3132583">
            <a:off x="1508792" y="1599284"/>
            <a:ext cx="1378039" cy="1378039"/>
          </a:xfrm>
          <a:prstGeom prst="blockArc">
            <a:avLst>
              <a:gd name="adj1" fmla="val 13908463"/>
              <a:gd name="adj2" fmla="val 17941495"/>
              <a:gd name="adj3" fmla="val 61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1508792" y="3148458"/>
            <a:ext cx="1378039" cy="1378039"/>
          </a:xfrm>
          <a:prstGeom prst="blockArc">
            <a:avLst>
              <a:gd name="adj1" fmla="val 20161538"/>
              <a:gd name="adj2" fmla="val 17941495"/>
              <a:gd name="adj3" fmla="val 61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 rot="6300000">
            <a:off x="1508792" y="3148458"/>
            <a:ext cx="1378039" cy="1378039"/>
          </a:xfrm>
          <a:prstGeom prst="blockArc">
            <a:avLst>
              <a:gd name="adj1" fmla="val 10506187"/>
              <a:gd name="adj2" fmla="val 17941495"/>
              <a:gd name="adj3" fmla="val 61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1508792" y="4697633"/>
            <a:ext cx="1378039" cy="1378039"/>
          </a:xfrm>
          <a:prstGeom prst="blockArc">
            <a:avLst>
              <a:gd name="adj1" fmla="val 20161538"/>
              <a:gd name="adj2" fmla="val 17941495"/>
              <a:gd name="adj3" fmla="val 61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7200000">
            <a:off x="1508792" y="4697633"/>
            <a:ext cx="1378039" cy="1378039"/>
          </a:xfrm>
          <a:prstGeom prst="blockArc">
            <a:avLst>
              <a:gd name="adj1" fmla="val 6271038"/>
              <a:gd name="adj2" fmla="val 17941495"/>
              <a:gd name="adj3" fmla="val 61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56485" y="2027174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6485" y="3567328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37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6484" y="5155819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63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322751" y="2240676"/>
            <a:ext cx="3187418" cy="3133096"/>
            <a:chOff x="3567449" y="2240676"/>
            <a:chExt cx="3187418" cy="3133096"/>
          </a:xfrm>
        </p:grpSpPr>
        <p:cxnSp>
          <p:nvCxnSpPr>
            <p:cNvPr id="14" name="直线连接符 13"/>
            <p:cNvCxnSpPr/>
            <p:nvPr/>
          </p:nvCxnSpPr>
          <p:spPr>
            <a:xfrm>
              <a:off x="3567449" y="3798160"/>
              <a:ext cx="285910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471531" y="3656492"/>
              <a:ext cx="283336" cy="283336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6" name="直线连接符 15"/>
            <p:cNvCxnSpPr/>
            <p:nvPr/>
          </p:nvCxnSpPr>
          <p:spPr>
            <a:xfrm>
              <a:off x="3567449" y="2241873"/>
              <a:ext cx="8050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>
              <a:off x="3567449" y="5373772"/>
              <a:ext cx="8050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>
              <a:off x="4372481" y="2240676"/>
              <a:ext cx="624522" cy="15574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/>
            <p:cNvCxnSpPr/>
            <p:nvPr/>
          </p:nvCxnSpPr>
          <p:spPr>
            <a:xfrm flipV="1">
              <a:off x="4372481" y="3813664"/>
              <a:ext cx="624522" cy="15574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7009335" y="1859464"/>
            <a:ext cx="32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09335" y="2552563"/>
            <a:ext cx="4086612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09335" y="3871471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TEMPLATE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09335" y="4240803"/>
            <a:ext cx="385213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kumimoji="1"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-文本框 88"/>
          <p:cNvSpPr txBox="1"/>
          <p:nvPr>
            <p:custDataLst>
              <p:tags r:id="rId1"/>
            </p:custDataLst>
          </p:nvPr>
        </p:nvSpPr>
        <p:spPr>
          <a:xfrm>
            <a:off x="6382090" y="4283711"/>
            <a:ext cx="4860925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enter your text change the color or size of the text. Click here to enter your text change the color or size of the text.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5608040" y="2955785"/>
            <a:ext cx="573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汉真广标" pitchFamily="49" charset="-122"/>
                <a:ea typeface="汉真广标" pitchFamily="49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62445" y="2219245"/>
            <a:ext cx="23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accent1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2" name="任意多边形: 形状 1"/>
          <p:cNvSpPr/>
          <p:nvPr/>
        </p:nvSpPr>
        <p:spPr>
          <a:xfrm rot="20902446" flipH="1" flipV="1">
            <a:off x="-2635798" y="1291002"/>
            <a:ext cx="6124060" cy="5989859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hqprint"/>
          <a:srcRect/>
          <a:stretch>
            <a:fillRect/>
          </a:stretch>
        </p:blipFill>
        <p:spPr>
          <a:xfrm rot="11432783" flipH="1" flipV="1">
            <a:off x="344619" y="821675"/>
            <a:ext cx="4692857" cy="4103978"/>
          </a:xfrm>
          <a:custGeom>
            <a:avLst/>
            <a:gdLst>
              <a:gd name="connsiteX0" fmla="*/ 2706564 w 5413188"/>
              <a:gd name="connsiteY0" fmla="*/ 0 h 5280097"/>
              <a:gd name="connsiteX1" fmla="*/ 5258393 w 5413188"/>
              <a:gd name="connsiteY1" fmla="*/ 4374563 h 5280097"/>
              <a:gd name="connsiteX2" fmla="*/ 154736 w 5413188"/>
              <a:gd name="connsiteY2" fmla="*/ 4374563 h 5280097"/>
              <a:gd name="connsiteX3" fmla="*/ 2706564 w 5413188"/>
              <a:gd name="connsiteY3" fmla="*/ 0 h 5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188" h="5280097">
                <a:moveTo>
                  <a:pt x="2706564" y="0"/>
                </a:moveTo>
                <a:cubicBezTo>
                  <a:pt x="4115173" y="0"/>
                  <a:pt x="5962698" y="3167183"/>
                  <a:pt x="5258393" y="4374563"/>
                </a:cubicBezTo>
                <a:cubicBezTo>
                  <a:pt x="4554087" y="5581942"/>
                  <a:pt x="859042" y="5581942"/>
                  <a:pt x="154736" y="4374563"/>
                </a:cubicBezTo>
                <a:cubicBezTo>
                  <a:pt x="-549386" y="3167366"/>
                  <a:pt x="1297956" y="0"/>
                  <a:pt x="2706564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</p:pic>
      <p:sp>
        <p:nvSpPr>
          <p:cNvPr id="5" name="任意多边形: 形状 4"/>
          <p:cNvSpPr/>
          <p:nvPr/>
        </p:nvSpPr>
        <p:spPr>
          <a:xfrm rot="1945351" flipH="1" flipV="1">
            <a:off x="2942596" y="5878837"/>
            <a:ext cx="3249470" cy="317826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rot="1945351" flipH="1" flipV="1">
            <a:off x="4485005" y="-990901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 flipV="1">
            <a:off x="3990817" y="2105270"/>
            <a:ext cx="1007074" cy="985005"/>
            <a:chOff x="7067442" y="2249853"/>
            <a:chExt cx="1428569" cy="1397264"/>
          </a:xfrm>
        </p:grpSpPr>
        <p:sp>
          <p:nvSpPr>
            <p:cNvPr id="8" name="任意多边形: 形状 7"/>
            <p:cNvSpPr/>
            <p:nvPr/>
          </p:nvSpPr>
          <p:spPr>
            <a:xfrm rot="1945351">
              <a:off x="7067442" y="2249853"/>
              <a:ext cx="1428569" cy="1397264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100988">
              <a:off x="7102508" y="2287226"/>
              <a:ext cx="1352152" cy="1322521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 flipH="1" flipV="1">
            <a:off x="11139177" y="5749321"/>
            <a:ext cx="453861" cy="508512"/>
            <a:chOff x="5060248" y="5003801"/>
            <a:chExt cx="515926" cy="578050"/>
          </a:xfrm>
          <a:solidFill>
            <a:schemeClr val="accent2"/>
          </a:solidFill>
        </p:grpSpPr>
        <p:grpSp>
          <p:nvGrpSpPr>
            <p:cNvPr id="12" name="组合 11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46" name="组合 45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17" name="组合 16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 rot="5400000" flipH="1" flipV="1">
            <a:off x="5570006" y="77115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59" name="组合 58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73" name="组合 72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61" name="组合 60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3" name="组合 82"/>
          <p:cNvGrpSpPr/>
          <p:nvPr/>
        </p:nvGrpSpPr>
        <p:grpSpPr>
          <a:xfrm rot="5400000" flipH="1" flipV="1">
            <a:off x="642473" y="268231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84" name="乘号 83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乘号 84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7" name="PA-文本框 14"/>
          <p:cNvSpPr txBox="1"/>
          <p:nvPr>
            <p:custDataLst>
              <p:tags r:id="rId2"/>
            </p:custDataLst>
          </p:nvPr>
        </p:nvSpPr>
        <p:spPr>
          <a:xfrm>
            <a:off x="10712491" y="419727"/>
            <a:ext cx="10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 rot="5400000" flipH="1" flipV="1">
            <a:off x="698349" y="5130604"/>
            <a:ext cx="332376" cy="649650"/>
            <a:chOff x="7068014" y="164757"/>
            <a:chExt cx="332376" cy="649650"/>
          </a:xfrm>
          <a:solidFill>
            <a:schemeClr val="bg1"/>
          </a:solidFill>
        </p:grpSpPr>
        <p:sp>
          <p:nvSpPr>
            <p:cNvPr id="89" name="乘号 88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乘号 89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" grpId="0" animBg="1"/>
      <p:bldP spid="5" grpId="0" animBg="1"/>
      <p:bldP spid="6" grpId="0" animBg="1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形"/>
          <p:cNvSpPr/>
          <p:nvPr/>
        </p:nvSpPr>
        <p:spPr>
          <a:xfrm>
            <a:off x="4830762" y="1994218"/>
            <a:ext cx="2530476" cy="3275964"/>
          </a:xfrm>
          <a:prstGeom prst="roundRect">
            <a:avLst>
              <a:gd name="adj" fmla="val 4390"/>
            </a:avLst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图形"/>
          <p:cNvSpPr>
            <a:spLocks noChangeArrowheads="1"/>
          </p:cNvSpPr>
          <p:nvPr/>
        </p:nvSpPr>
        <p:spPr bwMode="auto">
          <a:xfrm>
            <a:off x="1113789" y="2557825"/>
            <a:ext cx="694055" cy="6631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108000" tIns="108000" rIns="108000" bIns="108000" anchor="ctr"/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9" name="图形"/>
          <p:cNvSpPr txBox="1"/>
          <p:nvPr/>
        </p:nvSpPr>
        <p:spPr>
          <a:xfrm>
            <a:off x="1976437" y="2239293"/>
            <a:ext cx="249174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A257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rgbClr val="5B7083"/>
              </a:solidFill>
              <a:cs typeface="+mn-ea"/>
              <a:sym typeface="+mn-lt"/>
            </a:endParaRPr>
          </a:p>
        </p:txBody>
      </p:sp>
      <p:sp>
        <p:nvSpPr>
          <p:cNvPr id="30" name="图形"/>
          <p:cNvSpPr txBox="1"/>
          <p:nvPr/>
        </p:nvSpPr>
        <p:spPr>
          <a:xfrm>
            <a:off x="1951037" y="2607593"/>
            <a:ext cx="2695575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1" name="图形"/>
          <p:cNvSpPr txBox="1"/>
          <p:nvPr/>
        </p:nvSpPr>
        <p:spPr>
          <a:xfrm>
            <a:off x="1989137" y="4003958"/>
            <a:ext cx="249174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A257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rgbClr val="E0C300"/>
              </a:solidFill>
              <a:cs typeface="+mn-ea"/>
              <a:sym typeface="+mn-lt"/>
            </a:endParaRPr>
          </a:p>
        </p:txBody>
      </p:sp>
      <p:sp>
        <p:nvSpPr>
          <p:cNvPr id="32" name="图形"/>
          <p:cNvSpPr txBox="1"/>
          <p:nvPr/>
        </p:nvSpPr>
        <p:spPr>
          <a:xfrm>
            <a:off x="1963737" y="4372258"/>
            <a:ext cx="2695575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3" name="图形"/>
          <p:cNvSpPr txBox="1"/>
          <p:nvPr/>
        </p:nvSpPr>
        <p:spPr>
          <a:xfrm>
            <a:off x="7674927" y="2239293"/>
            <a:ext cx="249174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A257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rgbClr val="E0C300"/>
              </a:solidFill>
              <a:cs typeface="+mn-ea"/>
              <a:sym typeface="+mn-lt"/>
            </a:endParaRPr>
          </a:p>
        </p:txBody>
      </p:sp>
      <p:sp>
        <p:nvSpPr>
          <p:cNvPr id="34" name="图形"/>
          <p:cNvSpPr txBox="1"/>
          <p:nvPr/>
        </p:nvSpPr>
        <p:spPr>
          <a:xfrm>
            <a:off x="7471092" y="2607593"/>
            <a:ext cx="2695575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5" name="图形"/>
          <p:cNvSpPr txBox="1"/>
          <p:nvPr/>
        </p:nvSpPr>
        <p:spPr>
          <a:xfrm>
            <a:off x="7675562" y="4003958"/>
            <a:ext cx="249174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A257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rgbClr val="5B7083"/>
              </a:solidFill>
              <a:cs typeface="+mn-ea"/>
              <a:sym typeface="+mn-lt"/>
            </a:endParaRPr>
          </a:p>
        </p:txBody>
      </p:sp>
      <p:sp>
        <p:nvSpPr>
          <p:cNvPr id="36" name="图形"/>
          <p:cNvSpPr txBox="1"/>
          <p:nvPr/>
        </p:nvSpPr>
        <p:spPr>
          <a:xfrm>
            <a:off x="7471727" y="4372258"/>
            <a:ext cx="2695575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7" name="图形"/>
          <p:cNvSpPr>
            <a:spLocks noChangeArrowheads="1"/>
          </p:cNvSpPr>
          <p:nvPr/>
        </p:nvSpPr>
        <p:spPr bwMode="auto">
          <a:xfrm>
            <a:off x="1113789" y="4394921"/>
            <a:ext cx="694055" cy="6631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08000" tIns="108000" rIns="108000" bIns="108000" anchor="ctr"/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图形"/>
          <p:cNvSpPr>
            <a:spLocks noChangeArrowheads="1"/>
          </p:cNvSpPr>
          <p:nvPr/>
        </p:nvSpPr>
        <p:spPr bwMode="auto">
          <a:xfrm>
            <a:off x="10276521" y="2557825"/>
            <a:ext cx="694055" cy="6631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108000" tIns="108000" rIns="108000" bIns="108000" anchor="ctr"/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9" name="图形"/>
          <p:cNvSpPr>
            <a:spLocks noChangeArrowheads="1"/>
          </p:cNvSpPr>
          <p:nvPr/>
        </p:nvSpPr>
        <p:spPr bwMode="auto">
          <a:xfrm>
            <a:off x="10276521" y="4394921"/>
            <a:ext cx="694055" cy="6631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108000" tIns="108000" rIns="108000" bIns="108000" anchor="ctr"/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"/>
          <p:cNvSpPr/>
          <p:nvPr/>
        </p:nvSpPr>
        <p:spPr>
          <a:xfrm>
            <a:off x="9632506" y="2687352"/>
            <a:ext cx="1263696" cy="1104045"/>
          </a:xfrm>
          <a:prstGeom prst="roundRect">
            <a:avLst/>
          </a:prstGeom>
          <a:solidFill>
            <a:schemeClr val="accent2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u="sng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138213" y="4373365"/>
            <a:ext cx="2554416" cy="7066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2493150" y="4061454"/>
            <a:ext cx="184453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617358" y="4373373"/>
            <a:ext cx="2554416" cy="7066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7972295" y="4061461"/>
            <a:ext cx="184453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877787" y="1768485"/>
            <a:ext cx="2554416" cy="7066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5232724" y="1456573"/>
            <a:ext cx="184453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6"/>
          <p:cNvSpPr/>
          <p:nvPr/>
        </p:nvSpPr>
        <p:spPr>
          <a:xfrm>
            <a:off x="2663183" y="2739050"/>
            <a:ext cx="1504475" cy="1104045"/>
          </a:xfrm>
          <a:prstGeom prst="arc">
            <a:avLst>
              <a:gd name="adj1" fmla="val 12677880"/>
              <a:gd name="adj2" fmla="val 19751058"/>
            </a:avLst>
          </a:prstGeom>
          <a:ln w="952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2" name="5"/>
          <p:cNvSpPr/>
          <p:nvPr/>
        </p:nvSpPr>
        <p:spPr>
          <a:xfrm flipV="1">
            <a:off x="5402755" y="2739050"/>
            <a:ext cx="1504475" cy="1104045"/>
          </a:xfrm>
          <a:prstGeom prst="arc">
            <a:avLst>
              <a:gd name="adj1" fmla="val 12677880"/>
              <a:gd name="adj2" fmla="val 19751058"/>
            </a:avLst>
          </a:prstGeom>
          <a:ln w="952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3" name="4"/>
          <p:cNvSpPr/>
          <p:nvPr/>
        </p:nvSpPr>
        <p:spPr>
          <a:xfrm>
            <a:off x="8142328" y="2739050"/>
            <a:ext cx="1504475" cy="1104045"/>
          </a:xfrm>
          <a:prstGeom prst="arc">
            <a:avLst>
              <a:gd name="adj1" fmla="val 12677880"/>
              <a:gd name="adj2" fmla="val 19751058"/>
            </a:avLst>
          </a:prstGeom>
          <a:ln w="952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4" name="3"/>
          <p:cNvSpPr/>
          <p:nvPr/>
        </p:nvSpPr>
        <p:spPr>
          <a:xfrm>
            <a:off x="1413787" y="2687352"/>
            <a:ext cx="1263696" cy="1104045"/>
          </a:xfrm>
          <a:prstGeom prst="roundRect">
            <a:avLst/>
          </a:prstGeom>
          <a:solidFill>
            <a:schemeClr val="accent1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i="1"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5" name="2"/>
          <p:cNvSpPr/>
          <p:nvPr/>
        </p:nvSpPr>
        <p:spPr>
          <a:xfrm>
            <a:off x="6892933" y="2687352"/>
            <a:ext cx="1263696" cy="1104045"/>
          </a:xfrm>
          <a:prstGeom prst="roundRect">
            <a:avLst/>
          </a:prstGeom>
          <a:solidFill>
            <a:schemeClr val="accent1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i="1" u="sng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1"/>
          <p:cNvSpPr/>
          <p:nvPr/>
        </p:nvSpPr>
        <p:spPr>
          <a:xfrm>
            <a:off x="4153360" y="2687352"/>
            <a:ext cx="1263696" cy="1104045"/>
          </a:xfrm>
          <a:prstGeom prst="roundRect">
            <a:avLst/>
          </a:prstGeom>
          <a:solidFill>
            <a:schemeClr val="accent2"/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i="1"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008029" y="2995557"/>
            <a:ext cx="8147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748593" y="2995557"/>
            <a:ext cx="8147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8487175" y="2995557"/>
            <a:ext cx="8147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>
            <a:off x="7415744" y="3078785"/>
            <a:ext cx="230188" cy="363538"/>
          </a:xfrm>
          <a:custGeom>
            <a:avLst/>
            <a:gdLst>
              <a:gd name="T0" fmla="*/ 102 w 129"/>
              <a:gd name="T1" fmla="*/ 0 h 204"/>
              <a:gd name="T2" fmla="*/ 103 w 129"/>
              <a:gd name="T3" fmla="*/ 0 h 204"/>
              <a:gd name="T4" fmla="*/ 104 w 129"/>
              <a:gd name="T5" fmla="*/ 0 h 204"/>
              <a:gd name="T6" fmla="*/ 105 w 129"/>
              <a:gd name="T7" fmla="*/ 0 h 204"/>
              <a:gd name="T8" fmla="*/ 128 w 129"/>
              <a:gd name="T9" fmla="*/ 24 h 204"/>
              <a:gd name="T10" fmla="*/ 128 w 129"/>
              <a:gd name="T11" fmla="*/ 25 h 204"/>
              <a:gd name="T12" fmla="*/ 129 w 129"/>
              <a:gd name="T13" fmla="*/ 26 h 204"/>
              <a:gd name="T14" fmla="*/ 129 w 129"/>
              <a:gd name="T15" fmla="*/ 33 h 204"/>
              <a:gd name="T16" fmla="*/ 129 w 129"/>
              <a:gd name="T17" fmla="*/ 178 h 204"/>
              <a:gd name="T18" fmla="*/ 128 w 129"/>
              <a:gd name="T19" fmla="*/ 180 h 204"/>
              <a:gd name="T20" fmla="*/ 128 w 129"/>
              <a:gd name="T21" fmla="*/ 181 h 204"/>
              <a:gd name="T22" fmla="*/ 128 w 129"/>
              <a:gd name="T23" fmla="*/ 182 h 204"/>
              <a:gd name="T24" fmla="*/ 128 w 129"/>
              <a:gd name="T25" fmla="*/ 182 h 204"/>
              <a:gd name="T26" fmla="*/ 106 w 129"/>
              <a:gd name="T27" fmla="*/ 204 h 204"/>
              <a:gd name="T28" fmla="*/ 105 w 129"/>
              <a:gd name="T29" fmla="*/ 204 h 204"/>
              <a:gd name="T30" fmla="*/ 104 w 129"/>
              <a:gd name="T31" fmla="*/ 204 h 204"/>
              <a:gd name="T32" fmla="*/ 103 w 129"/>
              <a:gd name="T33" fmla="*/ 204 h 204"/>
              <a:gd name="T34" fmla="*/ 102 w 129"/>
              <a:gd name="T35" fmla="*/ 204 h 204"/>
              <a:gd name="T36" fmla="*/ 27 w 129"/>
              <a:gd name="T37" fmla="*/ 204 h 204"/>
              <a:gd name="T38" fmla="*/ 25 w 129"/>
              <a:gd name="T39" fmla="*/ 204 h 204"/>
              <a:gd name="T40" fmla="*/ 25 w 129"/>
              <a:gd name="T41" fmla="*/ 204 h 204"/>
              <a:gd name="T42" fmla="*/ 23 w 129"/>
              <a:gd name="T43" fmla="*/ 204 h 204"/>
              <a:gd name="T44" fmla="*/ 23 w 129"/>
              <a:gd name="T45" fmla="*/ 204 h 204"/>
              <a:gd name="T46" fmla="*/ 1 w 129"/>
              <a:gd name="T47" fmla="*/ 182 h 204"/>
              <a:gd name="T48" fmla="*/ 1 w 129"/>
              <a:gd name="T49" fmla="*/ 182 h 204"/>
              <a:gd name="T50" fmla="*/ 0 w 129"/>
              <a:gd name="T51" fmla="*/ 181 h 204"/>
              <a:gd name="T52" fmla="*/ 0 w 129"/>
              <a:gd name="T53" fmla="*/ 180 h 204"/>
              <a:gd name="T54" fmla="*/ 0 w 129"/>
              <a:gd name="T55" fmla="*/ 178 h 204"/>
              <a:gd name="T56" fmla="*/ 0 w 129"/>
              <a:gd name="T57" fmla="*/ 33 h 204"/>
              <a:gd name="T58" fmla="*/ 0 w 129"/>
              <a:gd name="T59" fmla="*/ 26 h 204"/>
              <a:gd name="T60" fmla="*/ 0 w 129"/>
              <a:gd name="T61" fmla="*/ 25 h 204"/>
              <a:gd name="T62" fmla="*/ 0 w 129"/>
              <a:gd name="T63" fmla="*/ 24 h 204"/>
              <a:gd name="T64" fmla="*/ 1 w 129"/>
              <a:gd name="T65" fmla="*/ 23 h 204"/>
              <a:gd name="T66" fmla="*/ 1 w 129"/>
              <a:gd name="T67" fmla="*/ 22 h 204"/>
              <a:gd name="T68" fmla="*/ 1 w 129"/>
              <a:gd name="T69" fmla="*/ 21 h 204"/>
              <a:gd name="T70" fmla="*/ 22 w 129"/>
              <a:gd name="T71" fmla="*/ 1 h 204"/>
              <a:gd name="T72" fmla="*/ 23 w 129"/>
              <a:gd name="T73" fmla="*/ 0 h 204"/>
              <a:gd name="T74" fmla="*/ 25 w 129"/>
              <a:gd name="T75" fmla="*/ 0 h 204"/>
              <a:gd name="T76" fmla="*/ 25 w 129"/>
              <a:gd name="T77" fmla="*/ 0 h 204"/>
              <a:gd name="T78" fmla="*/ 64 w 129"/>
              <a:gd name="T79" fmla="*/ 48 h 204"/>
              <a:gd name="T80" fmla="*/ 46 w 129"/>
              <a:gd name="T81" fmla="*/ 69 h 204"/>
              <a:gd name="T82" fmla="*/ 78 w 129"/>
              <a:gd name="T83" fmla="*/ 102 h 204"/>
              <a:gd name="T84" fmla="*/ 103 w 129"/>
              <a:gd name="T85" fmla="*/ 131 h 204"/>
              <a:gd name="T86" fmla="*/ 42 w 129"/>
              <a:gd name="T87" fmla="*/ 105 h 204"/>
              <a:gd name="T88" fmla="*/ 111 w 129"/>
              <a:gd name="T89" fmla="*/ 35 h 204"/>
              <a:gd name="T90" fmla="*/ 18 w 129"/>
              <a:gd name="T91" fmla="*/ 35 h 204"/>
              <a:gd name="T92" fmla="*/ 30 w 129"/>
              <a:gd name="T93" fmla="*/ 162 h 204"/>
              <a:gd name="T94" fmla="*/ 111 w 129"/>
              <a:gd name="T95" fmla="*/ 36 h 204"/>
              <a:gd name="T96" fmla="*/ 54 w 129"/>
              <a:gd name="T97" fmla="*/ 183 h 204"/>
              <a:gd name="T98" fmla="*/ 64 w 129"/>
              <a:gd name="T99" fmla="*/ 173 h 204"/>
              <a:gd name="T100" fmla="*/ 84 w 129"/>
              <a:gd name="T101" fmla="*/ 12 h 204"/>
              <a:gd name="T102" fmla="*/ 45 w 129"/>
              <a:gd name="T103" fmla="*/ 12 h 204"/>
              <a:gd name="T104" fmla="*/ 84 w 129"/>
              <a:gd name="T105" fmla="*/ 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9" h="204">
                <a:moveTo>
                  <a:pt x="27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102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9" y="2"/>
                  <a:pt x="126" y="8"/>
                  <a:pt x="128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9" y="26"/>
                  <a:pt x="129" y="26"/>
                  <a:pt x="129" y="26"/>
                </a:cubicBezTo>
                <a:cubicBezTo>
                  <a:pt x="129" y="26"/>
                  <a:pt x="129" y="26"/>
                  <a:pt x="129" y="26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9" y="33"/>
                  <a:pt x="129" y="33"/>
                  <a:pt x="129" y="3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28" y="180"/>
                  <a:pt x="128" y="180"/>
                  <a:pt x="128" y="180"/>
                </a:cubicBezTo>
                <a:cubicBezTo>
                  <a:pt x="128" y="180"/>
                  <a:pt x="128" y="180"/>
                  <a:pt x="128" y="18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128" y="182"/>
                  <a:pt x="128" y="182"/>
                  <a:pt x="128" y="182"/>
                </a:cubicBezTo>
                <a:cubicBezTo>
                  <a:pt x="128" y="182"/>
                  <a:pt x="128" y="182"/>
                  <a:pt x="128" y="182"/>
                </a:cubicBezTo>
                <a:cubicBezTo>
                  <a:pt x="128" y="182"/>
                  <a:pt x="128" y="182"/>
                  <a:pt x="128" y="182"/>
                </a:cubicBezTo>
                <a:cubicBezTo>
                  <a:pt x="128" y="182"/>
                  <a:pt x="128" y="182"/>
                  <a:pt x="128" y="182"/>
                </a:cubicBezTo>
                <a:cubicBezTo>
                  <a:pt x="126" y="193"/>
                  <a:pt x="118" y="202"/>
                  <a:pt x="107" y="204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6" y="204"/>
                  <a:pt x="106" y="204"/>
                  <a:pt x="106" y="204"/>
                </a:cubicBezTo>
                <a:cubicBezTo>
                  <a:pt x="106" y="204"/>
                  <a:pt x="106" y="204"/>
                  <a:pt x="106" y="20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02" y="204"/>
                  <a:pt x="102" y="204"/>
                  <a:pt x="102" y="204"/>
                </a:cubicBezTo>
                <a:cubicBezTo>
                  <a:pt x="102" y="204"/>
                  <a:pt x="102" y="204"/>
                  <a:pt x="102" y="204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6" y="204"/>
                  <a:pt x="26" y="204"/>
                  <a:pt x="26" y="204"/>
                </a:cubicBezTo>
                <a:cubicBezTo>
                  <a:pt x="26" y="204"/>
                  <a:pt x="26" y="204"/>
                  <a:pt x="26" y="20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3" y="204"/>
                  <a:pt x="23" y="204"/>
                  <a:pt x="23" y="204"/>
                </a:cubicBezTo>
                <a:cubicBezTo>
                  <a:pt x="23" y="204"/>
                  <a:pt x="23" y="204"/>
                  <a:pt x="23" y="204"/>
                </a:cubicBezTo>
                <a:cubicBezTo>
                  <a:pt x="23" y="204"/>
                  <a:pt x="23" y="204"/>
                  <a:pt x="23" y="204"/>
                </a:cubicBezTo>
                <a:cubicBezTo>
                  <a:pt x="23" y="204"/>
                  <a:pt x="23" y="204"/>
                  <a:pt x="23" y="204"/>
                </a:cubicBezTo>
                <a:cubicBezTo>
                  <a:pt x="23" y="204"/>
                  <a:pt x="22" y="204"/>
                  <a:pt x="22" y="204"/>
                </a:cubicBezTo>
                <a:cubicBezTo>
                  <a:pt x="22" y="204"/>
                  <a:pt x="22" y="204"/>
                  <a:pt x="22" y="204"/>
                </a:cubicBezTo>
                <a:cubicBezTo>
                  <a:pt x="11" y="202"/>
                  <a:pt x="3" y="193"/>
                  <a:pt x="1" y="182"/>
                </a:cubicBezTo>
                <a:cubicBezTo>
                  <a:pt x="1" y="182"/>
                  <a:pt x="1" y="182"/>
                  <a:pt x="1" y="182"/>
                </a:cubicBezTo>
                <a:cubicBezTo>
                  <a:pt x="1" y="182"/>
                  <a:pt x="1" y="182"/>
                  <a:pt x="1" y="182"/>
                </a:cubicBezTo>
                <a:cubicBezTo>
                  <a:pt x="1" y="182"/>
                  <a:pt x="1" y="182"/>
                  <a:pt x="1" y="18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cubicBezTo>
                  <a:pt x="4" y="10"/>
                  <a:pt x="12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7" y="0"/>
                </a:cubicBezTo>
                <a:close/>
                <a:moveTo>
                  <a:pt x="64" y="48"/>
                </a:moveTo>
                <a:cubicBezTo>
                  <a:pt x="74" y="48"/>
                  <a:pt x="83" y="55"/>
                  <a:pt x="83" y="69"/>
                </a:cubicBezTo>
                <a:cubicBezTo>
                  <a:pt x="83" y="83"/>
                  <a:pt x="74" y="97"/>
                  <a:pt x="64" y="97"/>
                </a:cubicBezTo>
                <a:cubicBezTo>
                  <a:pt x="54" y="97"/>
                  <a:pt x="46" y="83"/>
                  <a:pt x="46" y="69"/>
                </a:cubicBezTo>
                <a:cubicBezTo>
                  <a:pt x="46" y="55"/>
                  <a:pt x="54" y="48"/>
                  <a:pt x="64" y="48"/>
                </a:cubicBezTo>
                <a:close/>
                <a:moveTo>
                  <a:pt x="64" y="112"/>
                </a:moveTo>
                <a:cubicBezTo>
                  <a:pt x="74" y="112"/>
                  <a:pt x="74" y="101"/>
                  <a:pt x="78" y="102"/>
                </a:cubicBezTo>
                <a:cubicBezTo>
                  <a:pt x="81" y="102"/>
                  <a:pt x="83" y="103"/>
                  <a:pt x="87" y="105"/>
                </a:cubicBezTo>
                <a:cubicBezTo>
                  <a:pt x="96" y="108"/>
                  <a:pt x="103" y="112"/>
                  <a:pt x="103" y="122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72" y="146"/>
                  <a:pt x="53" y="143"/>
                  <a:pt x="25" y="131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5" y="112"/>
                  <a:pt x="34" y="108"/>
                  <a:pt x="42" y="105"/>
                </a:cubicBezTo>
                <a:cubicBezTo>
                  <a:pt x="45" y="103"/>
                  <a:pt x="48" y="102"/>
                  <a:pt x="51" y="102"/>
                </a:cubicBezTo>
                <a:cubicBezTo>
                  <a:pt x="55" y="101"/>
                  <a:pt x="56" y="112"/>
                  <a:pt x="64" y="112"/>
                </a:cubicBezTo>
                <a:close/>
                <a:moveTo>
                  <a:pt x="111" y="35"/>
                </a:moveTo>
                <a:cubicBezTo>
                  <a:pt x="110" y="30"/>
                  <a:pt x="105" y="24"/>
                  <a:pt x="99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4" y="24"/>
                  <a:pt x="19" y="30"/>
                  <a:pt x="18" y="35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18" y="157"/>
                  <a:pt x="23" y="162"/>
                  <a:pt x="30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5" y="162"/>
                  <a:pt x="111" y="157"/>
                  <a:pt x="111" y="15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35"/>
                  <a:pt x="111" y="35"/>
                  <a:pt x="111" y="35"/>
                </a:cubicBezTo>
                <a:close/>
                <a:moveTo>
                  <a:pt x="64" y="173"/>
                </a:moveTo>
                <a:cubicBezTo>
                  <a:pt x="59" y="173"/>
                  <a:pt x="54" y="177"/>
                  <a:pt x="54" y="183"/>
                </a:cubicBezTo>
                <a:cubicBezTo>
                  <a:pt x="54" y="189"/>
                  <a:pt x="59" y="194"/>
                  <a:pt x="64" y="194"/>
                </a:cubicBezTo>
                <a:cubicBezTo>
                  <a:pt x="70" y="194"/>
                  <a:pt x="75" y="189"/>
                  <a:pt x="75" y="183"/>
                </a:cubicBezTo>
                <a:cubicBezTo>
                  <a:pt x="75" y="177"/>
                  <a:pt x="70" y="173"/>
                  <a:pt x="64" y="173"/>
                </a:cubicBezTo>
                <a:close/>
                <a:moveTo>
                  <a:pt x="50" y="9"/>
                </a:moveTo>
                <a:cubicBezTo>
                  <a:pt x="79" y="9"/>
                  <a:pt x="79" y="9"/>
                  <a:pt x="79" y="9"/>
                </a:cubicBezTo>
                <a:cubicBezTo>
                  <a:pt x="82" y="9"/>
                  <a:pt x="84" y="10"/>
                  <a:pt x="84" y="12"/>
                </a:cubicBezTo>
                <a:cubicBezTo>
                  <a:pt x="84" y="15"/>
                  <a:pt x="82" y="16"/>
                  <a:pt x="79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47" y="16"/>
                  <a:pt x="45" y="15"/>
                  <a:pt x="45" y="12"/>
                </a:cubicBezTo>
                <a:cubicBezTo>
                  <a:pt x="45" y="10"/>
                  <a:pt x="47" y="9"/>
                  <a:pt x="50" y="9"/>
                </a:cubicBezTo>
                <a:close/>
                <a:moveTo>
                  <a:pt x="84" y="12"/>
                </a:moveTo>
                <a:cubicBezTo>
                  <a:pt x="84" y="12"/>
                  <a:pt x="84" y="12"/>
                  <a:pt x="84" y="12"/>
                </a:cubicBezTo>
                <a:close/>
                <a:moveTo>
                  <a:pt x="45" y="12"/>
                </a:moveTo>
                <a:cubicBezTo>
                  <a:pt x="45" y="12"/>
                  <a:pt x="45" y="12"/>
                  <a:pt x="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>
            <a:off x="4687251" y="3105380"/>
            <a:ext cx="349250" cy="365125"/>
          </a:xfrm>
          <a:custGeom>
            <a:avLst/>
            <a:gdLst>
              <a:gd name="T0" fmla="*/ 26 w 196"/>
              <a:gd name="T1" fmla="*/ 0 h 205"/>
              <a:gd name="T2" fmla="*/ 101 w 196"/>
              <a:gd name="T3" fmla="*/ 0 h 205"/>
              <a:gd name="T4" fmla="*/ 128 w 196"/>
              <a:gd name="T5" fmla="*/ 27 h 205"/>
              <a:gd name="T6" fmla="*/ 128 w 196"/>
              <a:gd name="T7" fmla="*/ 67 h 205"/>
              <a:gd name="T8" fmla="*/ 116 w 196"/>
              <a:gd name="T9" fmla="*/ 67 h 205"/>
              <a:gd name="T10" fmla="*/ 116 w 196"/>
              <a:gd name="T11" fmla="*/ 37 h 205"/>
              <a:gd name="T12" fmla="*/ 104 w 196"/>
              <a:gd name="T13" fmla="*/ 24 h 205"/>
              <a:gd name="T14" fmla="*/ 23 w 196"/>
              <a:gd name="T15" fmla="*/ 24 h 205"/>
              <a:gd name="T16" fmla="*/ 12 w 196"/>
              <a:gd name="T17" fmla="*/ 36 h 205"/>
              <a:gd name="T18" fmla="*/ 12 w 196"/>
              <a:gd name="T19" fmla="*/ 151 h 205"/>
              <a:gd name="T20" fmla="*/ 23 w 196"/>
              <a:gd name="T21" fmla="*/ 163 h 205"/>
              <a:gd name="T22" fmla="*/ 104 w 196"/>
              <a:gd name="T23" fmla="*/ 163 h 205"/>
              <a:gd name="T24" fmla="*/ 116 w 196"/>
              <a:gd name="T25" fmla="*/ 151 h 205"/>
              <a:gd name="T26" fmla="*/ 116 w 196"/>
              <a:gd name="T27" fmla="*/ 112 h 205"/>
              <a:gd name="T28" fmla="*/ 128 w 196"/>
              <a:gd name="T29" fmla="*/ 112 h 205"/>
              <a:gd name="T30" fmla="*/ 128 w 196"/>
              <a:gd name="T31" fmla="*/ 178 h 205"/>
              <a:gd name="T32" fmla="*/ 101 w 196"/>
              <a:gd name="T33" fmla="*/ 205 h 205"/>
              <a:gd name="T34" fmla="*/ 26 w 196"/>
              <a:gd name="T35" fmla="*/ 205 h 205"/>
              <a:gd name="T36" fmla="*/ 0 w 196"/>
              <a:gd name="T37" fmla="*/ 178 h 205"/>
              <a:gd name="T38" fmla="*/ 0 w 196"/>
              <a:gd name="T39" fmla="*/ 27 h 205"/>
              <a:gd name="T40" fmla="*/ 26 w 196"/>
              <a:gd name="T41" fmla="*/ 0 h 205"/>
              <a:gd name="T42" fmla="*/ 138 w 196"/>
              <a:gd name="T43" fmla="*/ 118 h 205"/>
              <a:gd name="T44" fmla="*/ 157 w 196"/>
              <a:gd name="T45" fmla="*/ 100 h 205"/>
              <a:gd name="T46" fmla="*/ 102 w 196"/>
              <a:gd name="T47" fmla="*/ 100 h 205"/>
              <a:gd name="T48" fmla="*/ 91 w 196"/>
              <a:gd name="T49" fmla="*/ 89 h 205"/>
              <a:gd name="T50" fmla="*/ 91 w 196"/>
              <a:gd name="T51" fmla="*/ 89 h 205"/>
              <a:gd name="T52" fmla="*/ 102 w 196"/>
              <a:gd name="T53" fmla="*/ 78 h 205"/>
              <a:gd name="T54" fmla="*/ 157 w 196"/>
              <a:gd name="T55" fmla="*/ 78 h 205"/>
              <a:gd name="T56" fmla="*/ 138 w 196"/>
              <a:gd name="T57" fmla="*/ 59 h 205"/>
              <a:gd name="T58" fmla="*/ 138 w 196"/>
              <a:gd name="T59" fmla="*/ 44 h 205"/>
              <a:gd name="T60" fmla="*/ 138 w 196"/>
              <a:gd name="T61" fmla="*/ 44 h 205"/>
              <a:gd name="T62" fmla="*/ 154 w 196"/>
              <a:gd name="T63" fmla="*/ 44 h 205"/>
              <a:gd name="T64" fmla="*/ 190 w 196"/>
              <a:gd name="T65" fmla="*/ 80 h 205"/>
              <a:gd name="T66" fmla="*/ 191 w 196"/>
              <a:gd name="T67" fmla="*/ 81 h 205"/>
              <a:gd name="T68" fmla="*/ 191 w 196"/>
              <a:gd name="T69" fmla="*/ 81 h 205"/>
              <a:gd name="T70" fmla="*/ 191 w 196"/>
              <a:gd name="T71" fmla="*/ 97 h 205"/>
              <a:gd name="T72" fmla="*/ 154 w 196"/>
              <a:gd name="T73" fmla="*/ 134 h 205"/>
              <a:gd name="T74" fmla="*/ 138 w 196"/>
              <a:gd name="T75" fmla="*/ 134 h 205"/>
              <a:gd name="T76" fmla="*/ 138 w 196"/>
              <a:gd name="T77" fmla="*/ 134 h 205"/>
              <a:gd name="T78" fmla="*/ 138 w 196"/>
              <a:gd name="T79" fmla="*/ 118 h 205"/>
              <a:gd name="T80" fmla="*/ 64 w 196"/>
              <a:gd name="T81" fmla="*/ 173 h 205"/>
              <a:gd name="T82" fmla="*/ 74 w 196"/>
              <a:gd name="T83" fmla="*/ 183 h 205"/>
              <a:gd name="T84" fmla="*/ 64 w 196"/>
              <a:gd name="T85" fmla="*/ 194 h 205"/>
              <a:gd name="T86" fmla="*/ 53 w 196"/>
              <a:gd name="T87" fmla="*/ 183 h 205"/>
              <a:gd name="T88" fmla="*/ 64 w 196"/>
              <a:gd name="T89" fmla="*/ 173 h 205"/>
              <a:gd name="T90" fmla="*/ 49 w 196"/>
              <a:gd name="T91" fmla="*/ 9 h 205"/>
              <a:gd name="T92" fmla="*/ 78 w 196"/>
              <a:gd name="T93" fmla="*/ 9 h 205"/>
              <a:gd name="T94" fmla="*/ 83 w 196"/>
              <a:gd name="T95" fmla="*/ 13 h 205"/>
              <a:gd name="T96" fmla="*/ 83 w 196"/>
              <a:gd name="T97" fmla="*/ 13 h 205"/>
              <a:gd name="T98" fmla="*/ 78 w 196"/>
              <a:gd name="T99" fmla="*/ 16 h 205"/>
              <a:gd name="T100" fmla="*/ 49 w 196"/>
              <a:gd name="T101" fmla="*/ 16 h 205"/>
              <a:gd name="T102" fmla="*/ 44 w 196"/>
              <a:gd name="T103" fmla="*/ 13 h 205"/>
              <a:gd name="T104" fmla="*/ 44 w 196"/>
              <a:gd name="T105" fmla="*/ 13 h 205"/>
              <a:gd name="T106" fmla="*/ 49 w 196"/>
              <a:gd name="T107" fmla="*/ 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6" h="205">
                <a:moveTo>
                  <a:pt x="26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16" y="0"/>
                  <a:pt x="128" y="12"/>
                  <a:pt x="128" y="2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6" y="31"/>
                  <a:pt x="111" y="24"/>
                  <a:pt x="10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17" y="24"/>
                  <a:pt x="12" y="29"/>
                  <a:pt x="12" y="36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57"/>
                  <a:pt x="17" y="163"/>
                  <a:pt x="23" y="163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11" y="163"/>
                  <a:pt x="116" y="157"/>
                  <a:pt x="116" y="151"/>
                </a:cubicBezTo>
                <a:cubicBezTo>
                  <a:pt x="116" y="112"/>
                  <a:pt x="116" y="112"/>
                  <a:pt x="116" y="112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28" y="193"/>
                  <a:pt x="116" y="205"/>
                  <a:pt x="101" y="205"/>
                </a:cubicBezTo>
                <a:cubicBezTo>
                  <a:pt x="26" y="205"/>
                  <a:pt x="26" y="205"/>
                  <a:pt x="26" y="205"/>
                </a:cubicBezTo>
                <a:cubicBezTo>
                  <a:pt x="11" y="205"/>
                  <a:pt x="0" y="193"/>
                  <a:pt x="0" y="17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lose/>
                <a:moveTo>
                  <a:pt x="138" y="118"/>
                </a:moveTo>
                <a:cubicBezTo>
                  <a:pt x="157" y="100"/>
                  <a:pt x="157" y="100"/>
                  <a:pt x="157" y="100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96" y="100"/>
                  <a:pt x="91" y="95"/>
                  <a:pt x="91" y="89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83"/>
                  <a:pt x="96" y="78"/>
                  <a:pt x="102" y="78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38" y="59"/>
                  <a:pt x="138" y="59"/>
                  <a:pt x="138" y="59"/>
                </a:cubicBezTo>
                <a:cubicBezTo>
                  <a:pt x="134" y="55"/>
                  <a:pt x="134" y="48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43" y="40"/>
                  <a:pt x="150" y="40"/>
                  <a:pt x="154" y="44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90" y="80"/>
                  <a:pt x="191" y="81"/>
                  <a:pt x="191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6" y="85"/>
                  <a:pt x="196" y="92"/>
                  <a:pt x="191" y="97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0" y="138"/>
                  <a:pt x="143" y="138"/>
                  <a:pt x="138" y="134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34" y="130"/>
                  <a:pt x="134" y="123"/>
                  <a:pt x="138" y="118"/>
                </a:cubicBezTo>
                <a:close/>
                <a:moveTo>
                  <a:pt x="64" y="173"/>
                </a:moveTo>
                <a:cubicBezTo>
                  <a:pt x="69" y="173"/>
                  <a:pt x="74" y="178"/>
                  <a:pt x="74" y="183"/>
                </a:cubicBezTo>
                <a:cubicBezTo>
                  <a:pt x="74" y="189"/>
                  <a:pt x="69" y="194"/>
                  <a:pt x="64" y="194"/>
                </a:cubicBezTo>
                <a:cubicBezTo>
                  <a:pt x="58" y="194"/>
                  <a:pt x="53" y="189"/>
                  <a:pt x="53" y="183"/>
                </a:cubicBezTo>
                <a:cubicBezTo>
                  <a:pt x="53" y="178"/>
                  <a:pt x="58" y="173"/>
                  <a:pt x="64" y="173"/>
                </a:cubicBezTo>
                <a:close/>
                <a:moveTo>
                  <a:pt x="49" y="9"/>
                </a:moveTo>
                <a:cubicBezTo>
                  <a:pt x="78" y="9"/>
                  <a:pt x="78" y="9"/>
                  <a:pt x="78" y="9"/>
                </a:cubicBezTo>
                <a:cubicBezTo>
                  <a:pt x="81" y="9"/>
                  <a:pt x="83" y="10"/>
                  <a:pt x="83" y="13"/>
                </a:cubicBezTo>
                <a:cubicBezTo>
                  <a:pt x="83" y="13"/>
                  <a:pt x="83" y="13"/>
                  <a:pt x="83" y="13"/>
                </a:cubicBezTo>
                <a:cubicBezTo>
                  <a:pt x="83" y="15"/>
                  <a:pt x="81" y="16"/>
                  <a:pt x="78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7" y="16"/>
                  <a:pt x="44" y="15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0"/>
                  <a:pt x="47" y="9"/>
                  <a:pt x="49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097663" y="3104637"/>
            <a:ext cx="366713" cy="301625"/>
            <a:chOff x="3441272" y="1946897"/>
            <a:chExt cx="366713" cy="301625"/>
          </a:xfrm>
          <a:solidFill>
            <a:schemeClr val="bg1"/>
          </a:solidFill>
        </p:grpSpPr>
        <p:sp>
          <p:nvSpPr>
            <p:cNvPr id="23" name="Freeform 61"/>
            <p:cNvSpPr/>
            <p:nvPr/>
          </p:nvSpPr>
          <p:spPr bwMode="auto">
            <a:xfrm>
              <a:off x="3441272" y="2045322"/>
              <a:ext cx="315913" cy="117475"/>
            </a:xfrm>
            <a:custGeom>
              <a:avLst/>
              <a:gdLst>
                <a:gd name="T0" fmla="*/ 83 w 177"/>
                <a:gd name="T1" fmla="*/ 64 h 66"/>
                <a:gd name="T2" fmla="*/ 8 w 177"/>
                <a:gd name="T3" fmla="*/ 11 h 66"/>
                <a:gd name="T4" fmla="*/ 9 w 177"/>
                <a:gd name="T5" fmla="*/ 0 h 66"/>
                <a:gd name="T6" fmla="*/ 169 w 177"/>
                <a:gd name="T7" fmla="*/ 0 h 66"/>
                <a:gd name="T8" fmla="*/ 169 w 177"/>
                <a:gd name="T9" fmla="*/ 11 h 66"/>
                <a:gd name="T10" fmla="*/ 94 w 177"/>
                <a:gd name="T11" fmla="*/ 64 h 66"/>
                <a:gd name="T12" fmla="*/ 83 w 177"/>
                <a:gd name="T13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6">
                  <a:moveTo>
                    <a:pt x="83" y="64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4" y="7"/>
                    <a:pt x="0" y="0"/>
                    <a:pt x="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7" y="0"/>
                    <a:pt x="173" y="7"/>
                    <a:pt x="169" y="11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1" y="66"/>
                    <a:pt x="86" y="66"/>
                    <a:pt x="83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62"/>
            <p:cNvSpPr/>
            <p:nvPr/>
          </p:nvSpPr>
          <p:spPr bwMode="auto">
            <a:xfrm>
              <a:off x="3450797" y="2161209"/>
              <a:ext cx="300038" cy="87313"/>
            </a:xfrm>
            <a:custGeom>
              <a:avLst/>
              <a:gdLst>
                <a:gd name="T0" fmla="*/ 162 w 168"/>
                <a:gd name="T1" fmla="*/ 49 h 49"/>
                <a:gd name="T2" fmla="*/ 162 w 168"/>
                <a:gd name="T3" fmla="*/ 40 h 49"/>
                <a:gd name="T4" fmla="*/ 110 w 168"/>
                <a:gd name="T5" fmla="*/ 4 h 49"/>
                <a:gd name="T6" fmla="*/ 102 w 168"/>
                <a:gd name="T7" fmla="*/ 1 h 49"/>
                <a:gd name="T8" fmla="*/ 92 w 168"/>
                <a:gd name="T9" fmla="*/ 8 h 49"/>
                <a:gd name="T10" fmla="*/ 84 w 168"/>
                <a:gd name="T11" fmla="*/ 10 h 49"/>
                <a:gd name="T12" fmla="*/ 75 w 168"/>
                <a:gd name="T13" fmla="*/ 8 h 49"/>
                <a:gd name="T14" fmla="*/ 65 w 168"/>
                <a:gd name="T15" fmla="*/ 1 h 49"/>
                <a:gd name="T16" fmla="*/ 57 w 168"/>
                <a:gd name="T17" fmla="*/ 4 h 49"/>
                <a:gd name="T18" fmla="*/ 5 w 168"/>
                <a:gd name="T19" fmla="*/ 40 h 49"/>
                <a:gd name="T20" fmla="*/ 5 w 168"/>
                <a:gd name="T21" fmla="*/ 49 h 49"/>
                <a:gd name="T22" fmla="*/ 162 w 168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49">
                  <a:moveTo>
                    <a:pt x="162" y="49"/>
                  </a:moveTo>
                  <a:cubicBezTo>
                    <a:pt x="165" y="47"/>
                    <a:pt x="168" y="45"/>
                    <a:pt x="162" y="4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6" y="1"/>
                    <a:pt x="104" y="0"/>
                    <a:pt x="102" y="1"/>
                  </a:cubicBezTo>
                  <a:cubicBezTo>
                    <a:pt x="99" y="2"/>
                    <a:pt x="97" y="5"/>
                    <a:pt x="92" y="8"/>
                  </a:cubicBezTo>
                  <a:cubicBezTo>
                    <a:pt x="89" y="10"/>
                    <a:pt x="86" y="10"/>
                    <a:pt x="84" y="10"/>
                  </a:cubicBezTo>
                  <a:cubicBezTo>
                    <a:pt x="81" y="10"/>
                    <a:pt x="78" y="10"/>
                    <a:pt x="75" y="8"/>
                  </a:cubicBezTo>
                  <a:cubicBezTo>
                    <a:pt x="70" y="5"/>
                    <a:pt x="68" y="2"/>
                    <a:pt x="65" y="1"/>
                  </a:cubicBezTo>
                  <a:cubicBezTo>
                    <a:pt x="63" y="0"/>
                    <a:pt x="61" y="1"/>
                    <a:pt x="57" y="4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4"/>
                    <a:pt x="1" y="46"/>
                    <a:pt x="5" y="49"/>
                  </a:cubicBezTo>
                  <a:cubicBezTo>
                    <a:pt x="162" y="49"/>
                    <a:pt x="162" y="49"/>
                    <a:pt x="16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63"/>
            <p:cNvSpPr/>
            <p:nvPr/>
          </p:nvSpPr>
          <p:spPr bwMode="auto">
            <a:xfrm>
              <a:off x="3442859" y="2075484"/>
              <a:ext cx="111125" cy="147638"/>
            </a:xfrm>
            <a:custGeom>
              <a:avLst/>
              <a:gdLst>
                <a:gd name="T0" fmla="*/ 60 w 62"/>
                <a:gd name="T1" fmla="*/ 39 h 83"/>
                <a:gd name="T2" fmla="*/ 60 w 62"/>
                <a:gd name="T3" fmla="*/ 45 h 83"/>
                <a:gd name="T4" fmla="*/ 7 w 62"/>
                <a:gd name="T5" fmla="*/ 81 h 83"/>
                <a:gd name="T6" fmla="*/ 0 w 62"/>
                <a:gd name="T7" fmla="*/ 79 h 83"/>
                <a:gd name="T8" fmla="*/ 0 w 62"/>
                <a:gd name="T9" fmla="*/ 4 h 83"/>
                <a:gd name="T10" fmla="*/ 7 w 62"/>
                <a:gd name="T11" fmla="*/ 2 h 83"/>
                <a:gd name="T12" fmla="*/ 60 w 62"/>
                <a:gd name="T13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83">
                  <a:moveTo>
                    <a:pt x="60" y="39"/>
                  </a:moveTo>
                  <a:cubicBezTo>
                    <a:pt x="62" y="41"/>
                    <a:pt x="62" y="43"/>
                    <a:pt x="60" y="45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3" y="83"/>
                    <a:pt x="0" y="82"/>
                    <a:pt x="0" y="7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4" y="0"/>
                    <a:pt x="7" y="2"/>
                  </a:cubicBezTo>
                  <a:cubicBezTo>
                    <a:pt x="60" y="39"/>
                    <a:pt x="60" y="39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64"/>
            <p:cNvSpPr/>
            <p:nvPr/>
          </p:nvSpPr>
          <p:spPr bwMode="auto">
            <a:xfrm>
              <a:off x="3644472" y="2075484"/>
              <a:ext cx="111125" cy="147638"/>
            </a:xfrm>
            <a:custGeom>
              <a:avLst/>
              <a:gdLst>
                <a:gd name="T0" fmla="*/ 2 w 62"/>
                <a:gd name="T1" fmla="*/ 39 h 83"/>
                <a:gd name="T2" fmla="*/ 2 w 62"/>
                <a:gd name="T3" fmla="*/ 45 h 83"/>
                <a:gd name="T4" fmla="*/ 55 w 62"/>
                <a:gd name="T5" fmla="*/ 81 h 83"/>
                <a:gd name="T6" fmla="*/ 62 w 62"/>
                <a:gd name="T7" fmla="*/ 79 h 83"/>
                <a:gd name="T8" fmla="*/ 62 w 62"/>
                <a:gd name="T9" fmla="*/ 4 h 83"/>
                <a:gd name="T10" fmla="*/ 55 w 62"/>
                <a:gd name="T11" fmla="*/ 2 h 83"/>
                <a:gd name="T12" fmla="*/ 2 w 62"/>
                <a:gd name="T13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83">
                  <a:moveTo>
                    <a:pt x="2" y="39"/>
                  </a:moveTo>
                  <a:cubicBezTo>
                    <a:pt x="0" y="41"/>
                    <a:pt x="0" y="43"/>
                    <a:pt x="2" y="45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9" y="83"/>
                    <a:pt x="62" y="82"/>
                    <a:pt x="62" y="7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1"/>
                    <a:pt x="58" y="0"/>
                    <a:pt x="55" y="2"/>
                  </a:cubicBezTo>
                  <a:cubicBezTo>
                    <a:pt x="2" y="39"/>
                    <a:pt x="2" y="39"/>
                    <a:pt x="2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3495247" y="1946897"/>
              <a:ext cx="312738" cy="84138"/>
            </a:xfrm>
            <a:custGeom>
              <a:avLst/>
              <a:gdLst>
                <a:gd name="T0" fmla="*/ 43 w 175"/>
                <a:gd name="T1" fmla="*/ 47 h 47"/>
                <a:gd name="T2" fmla="*/ 7 w 175"/>
                <a:gd name="T3" fmla="*/ 12 h 47"/>
                <a:gd name="T4" fmla="*/ 8 w 175"/>
                <a:gd name="T5" fmla="*/ 1 h 47"/>
                <a:gd name="T6" fmla="*/ 167 w 175"/>
                <a:gd name="T7" fmla="*/ 24 h 47"/>
                <a:gd name="T8" fmla="*/ 165 w 175"/>
                <a:gd name="T9" fmla="*/ 35 h 47"/>
                <a:gd name="T10" fmla="*/ 142 w 175"/>
                <a:gd name="T11" fmla="*/ 47 h 47"/>
                <a:gd name="T12" fmla="*/ 43 w 17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47">
                  <a:moveTo>
                    <a:pt x="43" y="47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2" y="8"/>
                    <a:pt x="0" y="0"/>
                    <a:pt x="8" y="1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5" y="25"/>
                    <a:pt x="170" y="32"/>
                    <a:pt x="165" y="35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43" y="47"/>
                    <a:pt x="43" y="47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66"/>
            <p:cNvSpPr/>
            <p:nvPr/>
          </p:nvSpPr>
          <p:spPr bwMode="auto">
            <a:xfrm>
              <a:off x="3766709" y="2180259"/>
              <a:ext cx="1588" cy="6350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67"/>
            <p:cNvSpPr/>
            <p:nvPr/>
          </p:nvSpPr>
          <p:spPr bwMode="auto">
            <a:xfrm>
              <a:off x="3484134" y="1977059"/>
              <a:ext cx="69850" cy="53975"/>
            </a:xfrm>
            <a:custGeom>
              <a:avLst/>
              <a:gdLst>
                <a:gd name="T0" fmla="*/ 0 w 39"/>
                <a:gd name="T1" fmla="*/ 30 h 30"/>
                <a:gd name="T2" fmla="*/ 4 w 39"/>
                <a:gd name="T3" fmla="*/ 4 h 30"/>
                <a:gd name="T4" fmla="*/ 11 w 39"/>
                <a:gd name="T5" fmla="*/ 3 h 30"/>
                <a:gd name="T6" fmla="*/ 39 w 39"/>
                <a:gd name="T7" fmla="*/ 30 h 30"/>
                <a:gd name="T8" fmla="*/ 0 w 3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68"/>
            <p:cNvSpPr/>
            <p:nvPr/>
          </p:nvSpPr>
          <p:spPr bwMode="auto">
            <a:xfrm>
              <a:off x="3766709" y="2019922"/>
              <a:ext cx="33338" cy="147638"/>
            </a:xfrm>
            <a:custGeom>
              <a:avLst/>
              <a:gdLst>
                <a:gd name="T0" fmla="*/ 0 w 19"/>
                <a:gd name="T1" fmla="*/ 80 h 83"/>
                <a:gd name="T2" fmla="*/ 1 w 19"/>
                <a:gd name="T3" fmla="*/ 80 h 83"/>
                <a:gd name="T4" fmla="*/ 8 w 19"/>
                <a:gd name="T5" fmla="*/ 79 h 83"/>
                <a:gd name="T6" fmla="*/ 19 w 19"/>
                <a:gd name="T7" fmla="*/ 5 h 83"/>
                <a:gd name="T8" fmla="*/ 12 w 19"/>
                <a:gd name="T9" fmla="*/ 2 h 83"/>
                <a:gd name="T10" fmla="*/ 0 w 19"/>
                <a:gd name="T11" fmla="*/ 8 h 83"/>
                <a:gd name="T12" fmla="*/ 0 w 19"/>
                <a:gd name="T13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3">
                  <a:moveTo>
                    <a:pt x="0" y="80"/>
                  </a:moveTo>
                  <a:cubicBezTo>
                    <a:pt x="1" y="80"/>
                    <a:pt x="1" y="80"/>
                    <a:pt x="1" y="80"/>
                  </a:cubicBezTo>
                  <a:cubicBezTo>
                    <a:pt x="4" y="83"/>
                    <a:pt x="8" y="82"/>
                    <a:pt x="8" y="7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6" y="0"/>
                    <a:pt x="12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Freeform 71"/>
          <p:cNvSpPr>
            <a:spLocks noEditPoints="1"/>
          </p:cNvSpPr>
          <p:nvPr/>
        </p:nvSpPr>
        <p:spPr bwMode="auto">
          <a:xfrm>
            <a:off x="1870215" y="3143481"/>
            <a:ext cx="350838" cy="288925"/>
          </a:xfrm>
          <a:custGeom>
            <a:avLst/>
            <a:gdLst>
              <a:gd name="T0" fmla="*/ 100 w 197"/>
              <a:gd name="T1" fmla="*/ 0 h 162"/>
              <a:gd name="T2" fmla="*/ 196 w 197"/>
              <a:gd name="T3" fmla="*/ 62 h 162"/>
              <a:gd name="T4" fmla="*/ 172 w 197"/>
              <a:gd name="T5" fmla="*/ 76 h 162"/>
              <a:gd name="T6" fmla="*/ 142 w 197"/>
              <a:gd name="T7" fmla="*/ 36 h 162"/>
              <a:gd name="T8" fmla="*/ 38 w 197"/>
              <a:gd name="T9" fmla="*/ 44 h 162"/>
              <a:gd name="T10" fmla="*/ 2 w 197"/>
              <a:gd name="T11" fmla="*/ 68 h 162"/>
              <a:gd name="T12" fmla="*/ 5 w 197"/>
              <a:gd name="T13" fmla="*/ 23 h 162"/>
              <a:gd name="T14" fmla="*/ 63 w 197"/>
              <a:gd name="T15" fmla="*/ 88 h 162"/>
              <a:gd name="T16" fmla="*/ 81 w 197"/>
              <a:gd name="T17" fmla="*/ 93 h 162"/>
              <a:gd name="T18" fmla="*/ 75 w 197"/>
              <a:gd name="T19" fmla="*/ 110 h 162"/>
              <a:gd name="T20" fmla="*/ 58 w 197"/>
              <a:gd name="T21" fmla="*/ 105 h 162"/>
              <a:gd name="T22" fmla="*/ 63 w 197"/>
              <a:gd name="T23" fmla="*/ 88 h 162"/>
              <a:gd name="T24" fmla="*/ 75 w 197"/>
              <a:gd name="T25" fmla="*/ 117 h 162"/>
              <a:gd name="T26" fmla="*/ 81 w 197"/>
              <a:gd name="T27" fmla="*/ 134 h 162"/>
              <a:gd name="T28" fmla="*/ 63 w 197"/>
              <a:gd name="T29" fmla="*/ 139 h 162"/>
              <a:gd name="T30" fmla="*/ 58 w 197"/>
              <a:gd name="T31" fmla="*/ 122 h 162"/>
              <a:gd name="T32" fmla="*/ 63 w 197"/>
              <a:gd name="T33" fmla="*/ 59 h 162"/>
              <a:gd name="T34" fmla="*/ 81 w 197"/>
              <a:gd name="T35" fmla="*/ 64 h 162"/>
              <a:gd name="T36" fmla="*/ 75 w 197"/>
              <a:gd name="T37" fmla="*/ 81 h 162"/>
              <a:gd name="T38" fmla="*/ 58 w 197"/>
              <a:gd name="T39" fmla="*/ 76 h 162"/>
              <a:gd name="T40" fmla="*/ 63 w 197"/>
              <a:gd name="T41" fmla="*/ 59 h 162"/>
              <a:gd name="T42" fmla="*/ 136 w 197"/>
              <a:gd name="T43" fmla="*/ 88 h 162"/>
              <a:gd name="T44" fmla="*/ 141 w 197"/>
              <a:gd name="T45" fmla="*/ 105 h 162"/>
              <a:gd name="T46" fmla="*/ 124 w 197"/>
              <a:gd name="T47" fmla="*/ 110 h 162"/>
              <a:gd name="T48" fmla="*/ 118 w 197"/>
              <a:gd name="T49" fmla="*/ 93 h 162"/>
              <a:gd name="T50" fmla="*/ 124 w 197"/>
              <a:gd name="T51" fmla="*/ 59 h 162"/>
              <a:gd name="T52" fmla="*/ 141 w 197"/>
              <a:gd name="T53" fmla="*/ 64 h 162"/>
              <a:gd name="T54" fmla="*/ 136 w 197"/>
              <a:gd name="T55" fmla="*/ 81 h 162"/>
              <a:gd name="T56" fmla="*/ 118 w 197"/>
              <a:gd name="T57" fmla="*/ 76 h 162"/>
              <a:gd name="T58" fmla="*/ 124 w 197"/>
              <a:gd name="T59" fmla="*/ 59 h 162"/>
              <a:gd name="T60" fmla="*/ 105 w 197"/>
              <a:gd name="T61" fmla="*/ 59 h 162"/>
              <a:gd name="T62" fmla="*/ 111 w 197"/>
              <a:gd name="T63" fmla="*/ 76 h 162"/>
              <a:gd name="T64" fmla="*/ 94 w 197"/>
              <a:gd name="T65" fmla="*/ 81 h 162"/>
              <a:gd name="T66" fmla="*/ 88 w 197"/>
              <a:gd name="T67" fmla="*/ 64 h 162"/>
              <a:gd name="T68" fmla="*/ 94 w 197"/>
              <a:gd name="T69" fmla="*/ 88 h 162"/>
              <a:gd name="T70" fmla="*/ 111 w 197"/>
              <a:gd name="T71" fmla="*/ 93 h 162"/>
              <a:gd name="T72" fmla="*/ 105 w 197"/>
              <a:gd name="T73" fmla="*/ 110 h 162"/>
              <a:gd name="T74" fmla="*/ 88 w 197"/>
              <a:gd name="T75" fmla="*/ 105 h 162"/>
              <a:gd name="T76" fmla="*/ 94 w 197"/>
              <a:gd name="T77" fmla="*/ 88 h 162"/>
              <a:gd name="T78" fmla="*/ 136 w 197"/>
              <a:gd name="T79" fmla="*/ 117 h 162"/>
              <a:gd name="T80" fmla="*/ 141 w 197"/>
              <a:gd name="T81" fmla="*/ 134 h 162"/>
              <a:gd name="T82" fmla="*/ 124 w 197"/>
              <a:gd name="T83" fmla="*/ 139 h 162"/>
              <a:gd name="T84" fmla="*/ 118 w 197"/>
              <a:gd name="T85" fmla="*/ 122 h 162"/>
              <a:gd name="T86" fmla="*/ 94 w 197"/>
              <a:gd name="T87" fmla="*/ 117 h 162"/>
              <a:gd name="T88" fmla="*/ 111 w 197"/>
              <a:gd name="T89" fmla="*/ 122 h 162"/>
              <a:gd name="T90" fmla="*/ 105 w 197"/>
              <a:gd name="T91" fmla="*/ 139 h 162"/>
              <a:gd name="T92" fmla="*/ 88 w 197"/>
              <a:gd name="T93" fmla="*/ 134 h 162"/>
              <a:gd name="T94" fmla="*/ 94 w 197"/>
              <a:gd name="T95" fmla="*/ 117 h 162"/>
              <a:gd name="T96" fmla="*/ 142 w 197"/>
              <a:gd name="T97" fmla="*/ 43 h 162"/>
              <a:gd name="T98" fmla="*/ 185 w 197"/>
              <a:gd name="T99" fmla="*/ 137 h 162"/>
              <a:gd name="T100" fmla="*/ 25 w 197"/>
              <a:gd name="T101" fmla="*/ 162 h 162"/>
              <a:gd name="T102" fmla="*/ 38 w 197"/>
              <a:gd name="T103" fmla="*/ 6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7" h="162">
                <a:moveTo>
                  <a:pt x="97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26" y="1"/>
                  <a:pt x="177" y="4"/>
                  <a:pt x="192" y="23"/>
                </a:cubicBezTo>
                <a:cubicBezTo>
                  <a:pt x="197" y="29"/>
                  <a:pt x="197" y="59"/>
                  <a:pt x="196" y="62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94" y="74"/>
                  <a:pt x="187" y="77"/>
                  <a:pt x="172" y="76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55" y="39"/>
                  <a:pt x="150" y="36"/>
                  <a:pt x="14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47" y="36"/>
                  <a:pt x="42" y="39"/>
                  <a:pt x="38" y="44"/>
                </a:cubicBezTo>
                <a:cubicBezTo>
                  <a:pt x="25" y="76"/>
                  <a:pt x="25" y="76"/>
                  <a:pt x="25" y="76"/>
                </a:cubicBezTo>
                <a:cubicBezTo>
                  <a:pt x="10" y="77"/>
                  <a:pt x="3" y="74"/>
                  <a:pt x="2" y="6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9"/>
                  <a:pt x="0" y="29"/>
                  <a:pt x="5" y="23"/>
                </a:cubicBezTo>
                <a:cubicBezTo>
                  <a:pt x="20" y="4"/>
                  <a:pt x="71" y="1"/>
                  <a:pt x="97" y="0"/>
                </a:cubicBezTo>
                <a:close/>
                <a:moveTo>
                  <a:pt x="63" y="88"/>
                </a:moveTo>
                <a:cubicBezTo>
                  <a:pt x="75" y="88"/>
                  <a:pt x="75" y="88"/>
                  <a:pt x="75" y="88"/>
                </a:cubicBezTo>
                <a:cubicBezTo>
                  <a:pt x="78" y="88"/>
                  <a:pt x="81" y="90"/>
                  <a:pt x="81" y="93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1" y="108"/>
                  <a:pt x="78" y="110"/>
                  <a:pt x="75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0" y="110"/>
                  <a:pt x="58" y="108"/>
                  <a:pt x="58" y="10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0"/>
                  <a:pt x="60" y="88"/>
                  <a:pt x="63" y="88"/>
                </a:cubicBezTo>
                <a:close/>
                <a:moveTo>
                  <a:pt x="63" y="117"/>
                </a:moveTo>
                <a:cubicBezTo>
                  <a:pt x="75" y="117"/>
                  <a:pt x="75" y="117"/>
                  <a:pt x="75" y="117"/>
                </a:cubicBezTo>
                <a:cubicBezTo>
                  <a:pt x="78" y="117"/>
                  <a:pt x="81" y="120"/>
                  <a:pt x="81" y="122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1" y="137"/>
                  <a:pt x="78" y="139"/>
                  <a:pt x="75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0" y="139"/>
                  <a:pt x="58" y="137"/>
                  <a:pt x="58" y="134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0"/>
                  <a:pt x="60" y="117"/>
                  <a:pt x="63" y="117"/>
                </a:cubicBezTo>
                <a:close/>
                <a:moveTo>
                  <a:pt x="63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8" y="59"/>
                  <a:pt x="81" y="61"/>
                  <a:pt x="81" y="64"/>
                </a:cubicBezTo>
                <a:cubicBezTo>
                  <a:pt x="81" y="76"/>
                  <a:pt x="81" y="76"/>
                  <a:pt x="81" y="76"/>
                </a:cubicBezTo>
                <a:cubicBezTo>
                  <a:pt x="81" y="79"/>
                  <a:pt x="78" y="81"/>
                  <a:pt x="75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0" y="81"/>
                  <a:pt x="58" y="79"/>
                  <a:pt x="58" y="76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1"/>
                  <a:pt x="60" y="59"/>
                  <a:pt x="63" y="59"/>
                </a:cubicBezTo>
                <a:close/>
                <a:moveTo>
                  <a:pt x="124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9" y="88"/>
                  <a:pt x="141" y="90"/>
                  <a:pt x="141" y="93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1" y="108"/>
                  <a:pt x="139" y="110"/>
                  <a:pt x="136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1" y="110"/>
                  <a:pt x="118" y="108"/>
                  <a:pt x="118" y="105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0"/>
                  <a:pt x="121" y="88"/>
                  <a:pt x="124" y="88"/>
                </a:cubicBezTo>
                <a:close/>
                <a:moveTo>
                  <a:pt x="124" y="59"/>
                </a:moveTo>
                <a:cubicBezTo>
                  <a:pt x="136" y="59"/>
                  <a:pt x="136" y="59"/>
                  <a:pt x="136" y="59"/>
                </a:cubicBezTo>
                <a:cubicBezTo>
                  <a:pt x="139" y="59"/>
                  <a:pt x="141" y="61"/>
                  <a:pt x="141" y="64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141" y="79"/>
                  <a:pt x="139" y="81"/>
                  <a:pt x="13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1" y="81"/>
                  <a:pt x="118" y="79"/>
                  <a:pt x="118" y="7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1"/>
                  <a:pt x="121" y="59"/>
                  <a:pt x="124" y="59"/>
                </a:cubicBezTo>
                <a:close/>
                <a:moveTo>
                  <a:pt x="94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9" y="59"/>
                  <a:pt x="111" y="61"/>
                  <a:pt x="111" y="64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9"/>
                  <a:pt x="109" y="81"/>
                  <a:pt x="105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0" y="81"/>
                  <a:pt x="88" y="79"/>
                  <a:pt x="88" y="76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1"/>
                  <a:pt x="90" y="59"/>
                  <a:pt x="94" y="59"/>
                </a:cubicBezTo>
                <a:close/>
                <a:moveTo>
                  <a:pt x="94" y="88"/>
                </a:moveTo>
                <a:cubicBezTo>
                  <a:pt x="105" y="88"/>
                  <a:pt x="105" y="88"/>
                  <a:pt x="105" y="88"/>
                </a:cubicBezTo>
                <a:cubicBezTo>
                  <a:pt x="109" y="88"/>
                  <a:pt x="111" y="90"/>
                  <a:pt x="111" y="9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1" y="108"/>
                  <a:pt x="109" y="110"/>
                  <a:pt x="105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0" y="110"/>
                  <a:pt x="88" y="108"/>
                  <a:pt x="88" y="105"/>
                </a:cubicBezTo>
                <a:cubicBezTo>
                  <a:pt x="88" y="93"/>
                  <a:pt x="88" y="93"/>
                  <a:pt x="88" y="93"/>
                </a:cubicBezTo>
                <a:cubicBezTo>
                  <a:pt x="88" y="90"/>
                  <a:pt x="90" y="88"/>
                  <a:pt x="94" y="88"/>
                </a:cubicBezTo>
                <a:close/>
                <a:moveTo>
                  <a:pt x="124" y="117"/>
                </a:moveTo>
                <a:cubicBezTo>
                  <a:pt x="136" y="117"/>
                  <a:pt x="136" y="117"/>
                  <a:pt x="136" y="117"/>
                </a:cubicBezTo>
                <a:cubicBezTo>
                  <a:pt x="139" y="117"/>
                  <a:pt x="141" y="120"/>
                  <a:pt x="141" y="122"/>
                </a:cubicBezTo>
                <a:cubicBezTo>
                  <a:pt x="141" y="134"/>
                  <a:pt x="141" y="134"/>
                  <a:pt x="141" y="134"/>
                </a:cubicBezTo>
                <a:cubicBezTo>
                  <a:pt x="141" y="137"/>
                  <a:pt x="139" y="139"/>
                  <a:pt x="136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1" y="139"/>
                  <a:pt x="118" y="137"/>
                  <a:pt x="118" y="134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8" y="120"/>
                  <a:pt x="121" y="117"/>
                  <a:pt x="124" y="117"/>
                </a:cubicBezTo>
                <a:close/>
                <a:moveTo>
                  <a:pt x="94" y="117"/>
                </a:moveTo>
                <a:cubicBezTo>
                  <a:pt x="105" y="117"/>
                  <a:pt x="105" y="117"/>
                  <a:pt x="105" y="117"/>
                </a:cubicBezTo>
                <a:cubicBezTo>
                  <a:pt x="109" y="117"/>
                  <a:pt x="111" y="120"/>
                  <a:pt x="111" y="122"/>
                </a:cubicBezTo>
                <a:cubicBezTo>
                  <a:pt x="111" y="134"/>
                  <a:pt x="111" y="134"/>
                  <a:pt x="111" y="134"/>
                </a:cubicBezTo>
                <a:cubicBezTo>
                  <a:pt x="111" y="137"/>
                  <a:pt x="109" y="139"/>
                  <a:pt x="105" y="139"/>
                </a:cubicBezTo>
                <a:cubicBezTo>
                  <a:pt x="94" y="139"/>
                  <a:pt x="94" y="139"/>
                  <a:pt x="94" y="139"/>
                </a:cubicBezTo>
                <a:cubicBezTo>
                  <a:pt x="91" y="139"/>
                  <a:pt x="88" y="137"/>
                  <a:pt x="88" y="134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8" y="120"/>
                  <a:pt x="90" y="117"/>
                  <a:pt x="94" y="117"/>
                </a:cubicBezTo>
                <a:close/>
                <a:moveTo>
                  <a:pt x="54" y="43"/>
                </a:moveTo>
                <a:cubicBezTo>
                  <a:pt x="142" y="43"/>
                  <a:pt x="142" y="43"/>
                  <a:pt x="142" y="43"/>
                </a:cubicBezTo>
                <a:cubicBezTo>
                  <a:pt x="152" y="43"/>
                  <a:pt x="156" y="51"/>
                  <a:pt x="159" y="60"/>
                </a:cubicBezTo>
                <a:cubicBezTo>
                  <a:pt x="185" y="137"/>
                  <a:pt x="185" y="137"/>
                  <a:pt x="185" y="137"/>
                </a:cubicBezTo>
                <a:cubicBezTo>
                  <a:pt x="188" y="145"/>
                  <a:pt x="181" y="162"/>
                  <a:pt x="172" y="162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16" y="162"/>
                  <a:pt x="9" y="145"/>
                  <a:pt x="12" y="137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1"/>
                  <a:pt x="45" y="43"/>
                  <a:pt x="54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íśḻïḍ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6" y="1222082"/>
            <a:ext cx="10852148" cy="4866149"/>
            <a:chOff x="669926" y="1222082"/>
            <a:chExt cx="10852148" cy="4866149"/>
          </a:xfrm>
        </p:grpSpPr>
        <p:grpSp>
          <p:nvGrpSpPr>
            <p:cNvPr id="4" name="íSḻíḋé"/>
            <p:cNvGrpSpPr/>
            <p:nvPr/>
          </p:nvGrpSpPr>
          <p:grpSpPr>
            <a:xfrm>
              <a:off x="5377689" y="1222082"/>
              <a:ext cx="1478114" cy="4866149"/>
              <a:chOff x="5377689" y="1222082"/>
              <a:chExt cx="1478114" cy="4866149"/>
            </a:xfrm>
          </p:grpSpPr>
          <p:sp>
            <p:nvSpPr>
              <p:cNvPr id="17" name="îṥ1iḓe"/>
              <p:cNvSpPr/>
              <p:nvPr/>
            </p:nvSpPr>
            <p:spPr bwMode="auto">
              <a:xfrm>
                <a:off x="5774205" y="2164587"/>
                <a:ext cx="1081598" cy="77850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iṧľidê"/>
              <p:cNvSpPr/>
              <p:nvPr/>
            </p:nvSpPr>
            <p:spPr bwMode="auto">
              <a:xfrm>
                <a:off x="6316041" y="2164587"/>
                <a:ext cx="539761" cy="778501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íṩḷïḋè"/>
              <p:cNvSpPr/>
              <p:nvPr/>
            </p:nvSpPr>
            <p:spPr bwMode="auto">
              <a:xfrm>
                <a:off x="5576985" y="1222082"/>
                <a:ext cx="1079520" cy="683005"/>
              </a:xfrm>
              <a:custGeom>
                <a:avLst/>
                <a:gdLst>
                  <a:gd name="T0" fmla="*/ 218 w 218"/>
                  <a:gd name="T1" fmla="*/ 139 h 139"/>
                  <a:gd name="T2" fmla="*/ 0 w 218"/>
                  <a:gd name="T3" fmla="*/ 139 h 139"/>
                  <a:gd name="T4" fmla="*/ 0 w 218"/>
                  <a:gd name="T5" fmla="*/ 109 h 139"/>
                  <a:gd name="T6" fmla="*/ 109 w 218"/>
                  <a:gd name="T7" fmla="*/ 0 h 139"/>
                  <a:gd name="T8" fmla="*/ 109 w 218"/>
                  <a:gd name="T9" fmla="*/ 0 h 139"/>
                  <a:gd name="T10" fmla="*/ 218 w 218"/>
                  <a:gd name="T11" fmla="*/ 109 h 139"/>
                  <a:gd name="T12" fmla="*/ 218 w 218"/>
                  <a:gd name="T13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139">
                    <a:moveTo>
                      <a:pt x="218" y="139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49"/>
                      <a:pt x="49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lnTo>
                      <a:pt x="218" y="1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ïšľïḍe"/>
              <p:cNvSpPr/>
              <p:nvPr/>
            </p:nvSpPr>
            <p:spPr bwMode="auto">
              <a:xfrm>
                <a:off x="5576985" y="1851112"/>
                <a:ext cx="1079520" cy="24496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íŝḷiḋè"/>
              <p:cNvSpPr/>
              <p:nvPr/>
            </p:nvSpPr>
            <p:spPr bwMode="auto">
              <a:xfrm>
                <a:off x="6116744" y="1222082"/>
                <a:ext cx="539761" cy="869845"/>
              </a:xfrm>
              <a:custGeom>
                <a:avLst/>
                <a:gdLst>
                  <a:gd name="T0" fmla="*/ 0 w 109"/>
                  <a:gd name="T1" fmla="*/ 0 h 177"/>
                  <a:gd name="T2" fmla="*/ 0 w 109"/>
                  <a:gd name="T3" fmla="*/ 177 h 177"/>
                  <a:gd name="T4" fmla="*/ 109 w 109"/>
                  <a:gd name="T5" fmla="*/ 177 h 177"/>
                  <a:gd name="T6" fmla="*/ 109 w 109"/>
                  <a:gd name="T7" fmla="*/ 139 h 177"/>
                  <a:gd name="T8" fmla="*/ 109 w 109"/>
                  <a:gd name="T9" fmla="*/ 128 h 177"/>
                  <a:gd name="T10" fmla="*/ 109 w 109"/>
                  <a:gd name="T11" fmla="*/ 109 h 177"/>
                  <a:gd name="T12" fmla="*/ 0 w 109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77">
                    <a:moveTo>
                      <a:pt x="0" y="0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9" y="49"/>
                      <a:pt x="6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îṥḷidé"/>
              <p:cNvSpPr/>
              <p:nvPr/>
            </p:nvSpPr>
            <p:spPr bwMode="auto">
              <a:xfrm>
                <a:off x="5377689" y="3011596"/>
                <a:ext cx="1081598" cy="7764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iṩļîḓê"/>
              <p:cNvSpPr/>
              <p:nvPr/>
            </p:nvSpPr>
            <p:spPr bwMode="auto">
              <a:xfrm>
                <a:off x="5919526" y="3011596"/>
                <a:ext cx="539761" cy="77642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i$1îḍê"/>
              <p:cNvSpPr/>
              <p:nvPr/>
            </p:nvSpPr>
            <p:spPr bwMode="auto">
              <a:xfrm>
                <a:off x="5576985" y="3856529"/>
                <a:ext cx="1079520" cy="7764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ïś1iḋê"/>
              <p:cNvSpPr/>
              <p:nvPr/>
            </p:nvSpPr>
            <p:spPr bwMode="auto">
              <a:xfrm>
                <a:off x="6116744" y="3856529"/>
                <a:ext cx="539761" cy="7764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işḷíďé"/>
              <p:cNvSpPr/>
              <p:nvPr/>
            </p:nvSpPr>
            <p:spPr bwMode="auto">
              <a:xfrm>
                <a:off x="5576985" y="4703538"/>
                <a:ext cx="1079520" cy="7764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iṣľîḋê"/>
              <p:cNvSpPr/>
              <p:nvPr/>
            </p:nvSpPr>
            <p:spPr bwMode="auto">
              <a:xfrm>
                <a:off x="6116744" y="4703538"/>
                <a:ext cx="539761" cy="7764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ïslïḓè"/>
              <p:cNvSpPr/>
              <p:nvPr/>
            </p:nvSpPr>
            <p:spPr bwMode="auto">
              <a:xfrm>
                <a:off x="5576985" y="5546394"/>
                <a:ext cx="1079520" cy="541837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îṥḻïďê"/>
              <p:cNvSpPr/>
              <p:nvPr/>
            </p:nvSpPr>
            <p:spPr bwMode="auto">
              <a:xfrm>
                <a:off x="5958969" y="5926302"/>
                <a:ext cx="315552" cy="161928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îṣľïde"/>
              <p:cNvSpPr/>
              <p:nvPr/>
            </p:nvSpPr>
            <p:spPr bwMode="auto">
              <a:xfrm>
                <a:off x="6116744" y="5546394"/>
                <a:ext cx="539761" cy="541837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iṣḻíḑè"/>
            <p:cNvCxnSpPr/>
            <p:nvPr/>
          </p:nvCxnSpPr>
          <p:spPr>
            <a:xfrm rot="10800000">
              <a:off x="4211559" y="2036367"/>
              <a:ext cx="976485" cy="13232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îsļïďe"/>
            <p:cNvCxnSpPr/>
            <p:nvPr/>
          </p:nvCxnSpPr>
          <p:spPr>
            <a:xfrm rot="10800000">
              <a:off x="4211560" y="4723740"/>
              <a:ext cx="1166128" cy="34793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íś1ïḋê"/>
            <p:cNvCxnSpPr/>
            <p:nvPr/>
          </p:nvCxnSpPr>
          <p:spPr>
            <a:xfrm flipV="1">
              <a:off x="7113141" y="2036368"/>
              <a:ext cx="734731" cy="51418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ïṥḷîḑe"/>
            <p:cNvCxnSpPr/>
            <p:nvPr/>
          </p:nvCxnSpPr>
          <p:spPr>
            <a:xfrm>
              <a:off x="6848229" y="4227493"/>
              <a:ext cx="962785" cy="6187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$1ïďé"/>
            <p:cNvSpPr txBox="1"/>
            <p:nvPr/>
          </p:nvSpPr>
          <p:spPr>
            <a:xfrm>
              <a:off x="8148228" y="1764001"/>
              <a:ext cx="3373846" cy="422902"/>
            </a:xfrm>
            <a:prstGeom prst="rect">
              <a:avLst/>
            </a:prstGeom>
            <a:noFill/>
          </p:spPr>
          <p:txBody>
            <a:bodyPr vert="horz" wrap="none" lIns="90000" tIns="46800" rIns="90000" bIns="46800" anchor="ctr">
              <a:normAutofit/>
            </a:bodyPr>
            <a:lstStyle/>
            <a:p>
              <a:pPr algn="l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" name="íslîḓé"/>
            <p:cNvSpPr txBox="1"/>
            <p:nvPr/>
          </p:nvSpPr>
          <p:spPr>
            <a:xfrm>
              <a:off x="8148228" y="2186902"/>
              <a:ext cx="3373846" cy="9143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iśļiḓé"/>
            <p:cNvSpPr txBox="1"/>
            <p:nvPr/>
          </p:nvSpPr>
          <p:spPr>
            <a:xfrm>
              <a:off x="669926" y="1764001"/>
              <a:ext cx="3342752" cy="422902"/>
            </a:xfrm>
            <a:prstGeom prst="rect">
              <a:avLst/>
            </a:prstGeom>
            <a:noFill/>
          </p:spPr>
          <p:txBody>
            <a:bodyPr vert="horz" wrap="none" lIns="90000" tIns="46800" rIns="90000" bIns="46800" anchor="ctr">
              <a:normAutofit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2" name="íšļiḍé"/>
            <p:cNvSpPr txBox="1"/>
            <p:nvPr/>
          </p:nvSpPr>
          <p:spPr>
            <a:xfrm>
              <a:off x="669926" y="2186901"/>
              <a:ext cx="3342752" cy="91436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íşḻîḓê"/>
            <p:cNvSpPr txBox="1"/>
            <p:nvPr/>
          </p:nvSpPr>
          <p:spPr>
            <a:xfrm>
              <a:off x="669926" y="4440816"/>
              <a:ext cx="3342752" cy="422902"/>
            </a:xfrm>
            <a:prstGeom prst="rect">
              <a:avLst/>
            </a:prstGeom>
            <a:noFill/>
          </p:spPr>
          <p:txBody>
            <a:bodyPr vert="horz" wrap="none" lIns="90000" tIns="46800" rIns="90000" bIns="46800" anchor="ctr">
              <a:normAutofit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4" name="î$ḻídé"/>
            <p:cNvSpPr txBox="1"/>
            <p:nvPr/>
          </p:nvSpPr>
          <p:spPr>
            <a:xfrm>
              <a:off x="669926" y="4863716"/>
              <a:ext cx="3342752" cy="91440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ïṩļïḍê"/>
            <p:cNvSpPr txBox="1"/>
            <p:nvPr/>
          </p:nvSpPr>
          <p:spPr>
            <a:xfrm>
              <a:off x="8148228" y="4440816"/>
              <a:ext cx="3372260" cy="422902"/>
            </a:xfrm>
            <a:prstGeom prst="rect">
              <a:avLst/>
            </a:prstGeom>
            <a:noFill/>
          </p:spPr>
          <p:txBody>
            <a:bodyPr vert="horz" wrap="none" lIns="90000" tIns="46800" rIns="90000" bIns="46800" anchor="ctr">
              <a:normAutofit/>
            </a:bodyPr>
            <a:lstStyle/>
            <a:p>
              <a:pPr algn="l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6" name="iṣļiḍe"/>
            <p:cNvSpPr txBox="1"/>
            <p:nvPr/>
          </p:nvSpPr>
          <p:spPr>
            <a:xfrm>
              <a:off x="8148228" y="4863716"/>
              <a:ext cx="3372260" cy="91440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1" name="任意多边形: 形状 30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ş1i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Sḷïḓe"/>
          <p:cNvGrpSpPr/>
          <p:nvPr/>
        </p:nvGrpSpPr>
        <p:grpSpPr>
          <a:xfrm>
            <a:off x="925969" y="0"/>
            <a:ext cx="11266031" cy="6858000"/>
            <a:chOff x="925969" y="0"/>
            <a:chExt cx="11266031" cy="6858000"/>
          </a:xfrm>
        </p:grpSpPr>
        <p:sp>
          <p:nvSpPr>
            <p:cNvPr id="4" name="ïsḷíďê"/>
            <p:cNvSpPr/>
            <p:nvPr/>
          </p:nvSpPr>
          <p:spPr>
            <a:xfrm>
              <a:off x="6428195" y="0"/>
              <a:ext cx="5487804" cy="6858000"/>
            </a:xfrm>
            <a:custGeom>
              <a:avLst/>
              <a:gdLst>
                <a:gd name="connsiteX0" fmla="*/ 1505717 w 5487804"/>
                <a:gd name="connsiteY0" fmla="*/ 0 h 6858000"/>
                <a:gd name="connsiteX1" fmla="*/ 5487804 w 5487804"/>
                <a:gd name="connsiteY1" fmla="*/ 0 h 6858000"/>
                <a:gd name="connsiteX2" fmla="*/ 5487804 w 5487804"/>
                <a:gd name="connsiteY2" fmla="*/ 6858000 h 6858000"/>
                <a:gd name="connsiteX3" fmla="*/ 1505717 w 5487804"/>
                <a:gd name="connsiteY3" fmla="*/ 6858000 h 6858000"/>
                <a:gd name="connsiteX4" fmla="*/ 1364614 w 5487804"/>
                <a:gd name="connsiteY4" fmla="*/ 6723471 h 6858000"/>
                <a:gd name="connsiteX5" fmla="*/ 0 w 5487804"/>
                <a:gd name="connsiteY5" fmla="*/ 3429000 h 6858000"/>
                <a:gd name="connsiteX6" fmla="*/ 1364614 w 5487804"/>
                <a:gd name="connsiteY6" fmla="*/ 13452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7804" h="6858000">
                  <a:moveTo>
                    <a:pt x="1505717" y="0"/>
                  </a:moveTo>
                  <a:lnTo>
                    <a:pt x="5487804" y="0"/>
                  </a:lnTo>
                  <a:lnTo>
                    <a:pt x="5487804" y="6858000"/>
                  </a:lnTo>
                  <a:lnTo>
                    <a:pt x="1505717" y="6858000"/>
                  </a:lnTo>
                  <a:lnTo>
                    <a:pt x="1364614" y="6723471"/>
                  </a:lnTo>
                  <a:cubicBezTo>
                    <a:pt x="521486" y="5880343"/>
                    <a:pt x="0" y="4715571"/>
                    <a:pt x="0" y="3429000"/>
                  </a:cubicBezTo>
                  <a:cubicBezTo>
                    <a:pt x="0" y="2142429"/>
                    <a:pt x="521486" y="977658"/>
                    <a:pt x="1364614" y="13452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íṧḻïḍê"/>
            <p:cNvSpPr/>
            <p:nvPr/>
          </p:nvSpPr>
          <p:spPr>
            <a:xfrm>
              <a:off x="5352964" y="0"/>
              <a:ext cx="1075231" cy="6858000"/>
            </a:xfrm>
            <a:custGeom>
              <a:avLst/>
              <a:gdLst>
                <a:gd name="connsiteX0" fmla="*/ 1075231 w 6839037"/>
                <a:gd name="connsiteY0" fmla="*/ 0 h 6858000"/>
                <a:gd name="connsiteX1" fmla="*/ 6839037 w 6839037"/>
                <a:gd name="connsiteY1" fmla="*/ 0 h 6858000"/>
                <a:gd name="connsiteX2" fmla="*/ 6839037 w 6839037"/>
                <a:gd name="connsiteY2" fmla="*/ 6858000 h 6858000"/>
                <a:gd name="connsiteX3" fmla="*/ 1075231 w 6839037"/>
                <a:gd name="connsiteY3" fmla="*/ 6858000 h 6858000"/>
                <a:gd name="connsiteX4" fmla="*/ 1026467 w 6839037"/>
                <a:gd name="connsiteY4" fmla="*/ 6789427 h 6858000"/>
                <a:gd name="connsiteX5" fmla="*/ 0 w 6839037"/>
                <a:gd name="connsiteY5" fmla="*/ 3429000 h 6858000"/>
                <a:gd name="connsiteX6" fmla="*/ 1026467 w 6839037"/>
                <a:gd name="connsiteY6" fmla="*/ 68573 h 6858000"/>
                <a:gd name="connsiteX0-1" fmla="*/ 6839037 w 6930477"/>
                <a:gd name="connsiteY0-2" fmla="*/ 6858000 h 6949440"/>
                <a:gd name="connsiteX1-3" fmla="*/ 1075231 w 6930477"/>
                <a:gd name="connsiteY1-4" fmla="*/ 6858000 h 6949440"/>
                <a:gd name="connsiteX2-5" fmla="*/ 1026467 w 6930477"/>
                <a:gd name="connsiteY2-6" fmla="*/ 6789427 h 6949440"/>
                <a:gd name="connsiteX3-7" fmla="*/ 0 w 6930477"/>
                <a:gd name="connsiteY3-8" fmla="*/ 3429000 h 6949440"/>
                <a:gd name="connsiteX4-9" fmla="*/ 1026467 w 6930477"/>
                <a:gd name="connsiteY4-10" fmla="*/ 68573 h 6949440"/>
                <a:gd name="connsiteX5-11" fmla="*/ 1075231 w 6930477"/>
                <a:gd name="connsiteY5-12" fmla="*/ 0 h 6949440"/>
                <a:gd name="connsiteX6-13" fmla="*/ 6839037 w 6930477"/>
                <a:gd name="connsiteY6-14" fmla="*/ 0 h 6949440"/>
                <a:gd name="connsiteX7" fmla="*/ 6930477 w 6930477"/>
                <a:gd name="connsiteY7" fmla="*/ 6949440 h 6949440"/>
                <a:gd name="connsiteX0-15" fmla="*/ 6839037 w 6839037"/>
                <a:gd name="connsiteY0-16" fmla="*/ 6858000 h 6858000"/>
                <a:gd name="connsiteX1-17" fmla="*/ 1075231 w 6839037"/>
                <a:gd name="connsiteY1-18" fmla="*/ 6858000 h 6858000"/>
                <a:gd name="connsiteX2-19" fmla="*/ 1026467 w 6839037"/>
                <a:gd name="connsiteY2-20" fmla="*/ 6789427 h 6858000"/>
                <a:gd name="connsiteX3-21" fmla="*/ 0 w 6839037"/>
                <a:gd name="connsiteY3-22" fmla="*/ 3429000 h 6858000"/>
                <a:gd name="connsiteX4-23" fmla="*/ 1026467 w 6839037"/>
                <a:gd name="connsiteY4-24" fmla="*/ 68573 h 6858000"/>
                <a:gd name="connsiteX5-25" fmla="*/ 1075231 w 6839037"/>
                <a:gd name="connsiteY5-26" fmla="*/ 0 h 6858000"/>
                <a:gd name="connsiteX6-27" fmla="*/ 6839037 w 6839037"/>
                <a:gd name="connsiteY6-28" fmla="*/ 0 h 6858000"/>
                <a:gd name="connsiteX0-29" fmla="*/ 1075231 w 6839037"/>
                <a:gd name="connsiteY0-30" fmla="*/ 6858000 h 6858000"/>
                <a:gd name="connsiteX1-31" fmla="*/ 1026467 w 6839037"/>
                <a:gd name="connsiteY1-32" fmla="*/ 6789427 h 6858000"/>
                <a:gd name="connsiteX2-33" fmla="*/ 0 w 6839037"/>
                <a:gd name="connsiteY2-34" fmla="*/ 3429000 h 6858000"/>
                <a:gd name="connsiteX3-35" fmla="*/ 1026467 w 6839037"/>
                <a:gd name="connsiteY3-36" fmla="*/ 68573 h 6858000"/>
                <a:gd name="connsiteX4-37" fmla="*/ 1075231 w 6839037"/>
                <a:gd name="connsiteY4-38" fmla="*/ 0 h 6858000"/>
                <a:gd name="connsiteX5-39" fmla="*/ 6839037 w 6839037"/>
                <a:gd name="connsiteY5-40" fmla="*/ 0 h 6858000"/>
                <a:gd name="connsiteX0-41" fmla="*/ 1075231 w 1075231"/>
                <a:gd name="connsiteY0-42" fmla="*/ 6858000 h 6858000"/>
                <a:gd name="connsiteX1-43" fmla="*/ 1026467 w 1075231"/>
                <a:gd name="connsiteY1-44" fmla="*/ 6789427 h 6858000"/>
                <a:gd name="connsiteX2-45" fmla="*/ 0 w 1075231"/>
                <a:gd name="connsiteY2-46" fmla="*/ 3429000 h 6858000"/>
                <a:gd name="connsiteX3-47" fmla="*/ 1026467 w 1075231"/>
                <a:gd name="connsiteY3-48" fmla="*/ 68573 h 6858000"/>
                <a:gd name="connsiteX4-49" fmla="*/ 1075231 w 1075231"/>
                <a:gd name="connsiteY4-5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75231" h="6858000">
                  <a:moveTo>
                    <a:pt x="1075231" y="6858000"/>
                  </a:moveTo>
                  <a:lnTo>
                    <a:pt x="1026467" y="6789427"/>
                  </a:lnTo>
                  <a:cubicBezTo>
                    <a:pt x="378409" y="5830174"/>
                    <a:pt x="0" y="4673778"/>
                    <a:pt x="0" y="3429000"/>
                  </a:cubicBezTo>
                  <a:cubicBezTo>
                    <a:pt x="0" y="2184222"/>
                    <a:pt x="378409" y="1027827"/>
                    <a:pt x="1026467" y="68573"/>
                  </a:cubicBezTo>
                  <a:lnTo>
                    <a:pt x="1075231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ï$ḷïḋé"/>
            <p:cNvGrpSpPr/>
            <p:nvPr/>
          </p:nvGrpSpPr>
          <p:grpSpPr>
            <a:xfrm>
              <a:off x="1264195" y="1195365"/>
              <a:ext cx="4649104" cy="1187786"/>
              <a:chOff x="1148080" y="1619845"/>
              <a:chExt cx="4649104" cy="1187786"/>
            </a:xfrm>
          </p:grpSpPr>
          <p:sp>
            <p:nvSpPr>
              <p:cNvPr id="5" name="iṡḻîḍê"/>
              <p:cNvSpPr/>
              <p:nvPr/>
            </p:nvSpPr>
            <p:spPr>
              <a:xfrm>
                <a:off x="5352962" y="1619845"/>
                <a:ext cx="444222" cy="44422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îṩ1íḍé"/>
              <p:cNvSpPr txBox="1"/>
              <p:nvPr/>
            </p:nvSpPr>
            <p:spPr>
              <a:xfrm>
                <a:off x="1148080" y="2014850"/>
                <a:ext cx="3966845" cy="79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7" name="iṡľiďé"/>
              <p:cNvSpPr txBox="1"/>
              <p:nvPr/>
            </p:nvSpPr>
            <p:spPr>
              <a:xfrm>
                <a:off x="1148080" y="1688067"/>
                <a:ext cx="39668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text.</a:t>
                </a:r>
              </a:p>
            </p:txBody>
          </p:sp>
        </p:grpSp>
        <p:sp>
          <p:nvSpPr>
            <p:cNvPr id="8" name="ïṧļîḍé"/>
            <p:cNvSpPr/>
            <p:nvPr/>
          </p:nvSpPr>
          <p:spPr>
            <a:xfrm>
              <a:off x="5130851" y="2518680"/>
              <a:ext cx="444222" cy="444220"/>
            </a:xfrm>
            <a:prstGeom prst="ellipse">
              <a:avLst/>
            </a:prstGeom>
            <a:solidFill>
              <a:schemeClr val="accent2"/>
            </a:solidFill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iṥḷíḍè"/>
            <p:cNvSpPr txBox="1"/>
            <p:nvPr/>
          </p:nvSpPr>
          <p:spPr>
            <a:xfrm>
              <a:off x="925969" y="2913685"/>
              <a:ext cx="3966845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0" name="îSlïḓe"/>
            <p:cNvSpPr txBox="1"/>
            <p:nvPr/>
          </p:nvSpPr>
          <p:spPr>
            <a:xfrm>
              <a:off x="925969" y="2586902"/>
              <a:ext cx="3966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text.</a:t>
              </a:r>
            </a:p>
          </p:txBody>
        </p:sp>
        <p:grpSp>
          <p:nvGrpSpPr>
            <p:cNvPr id="18" name="iṥḷíḓe"/>
            <p:cNvGrpSpPr/>
            <p:nvPr/>
          </p:nvGrpSpPr>
          <p:grpSpPr>
            <a:xfrm>
              <a:off x="925969" y="3841995"/>
              <a:ext cx="4649104" cy="1187786"/>
              <a:chOff x="1148080" y="3922679"/>
              <a:chExt cx="4649104" cy="1187786"/>
            </a:xfrm>
          </p:grpSpPr>
          <p:sp>
            <p:nvSpPr>
              <p:cNvPr id="11" name="is1iďè"/>
              <p:cNvSpPr/>
              <p:nvPr/>
            </p:nvSpPr>
            <p:spPr>
              <a:xfrm>
                <a:off x="5352962" y="3922679"/>
                <a:ext cx="444222" cy="44422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ísḷïḑe"/>
              <p:cNvSpPr txBox="1"/>
              <p:nvPr/>
            </p:nvSpPr>
            <p:spPr>
              <a:xfrm>
                <a:off x="1148080" y="4317684"/>
                <a:ext cx="3966845" cy="79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3" name="îSlïḋe"/>
              <p:cNvSpPr txBox="1"/>
              <p:nvPr/>
            </p:nvSpPr>
            <p:spPr>
              <a:xfrm>
                <a:off x="1148080" y="3990901"/>
                <a:ext cx="39668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text.</a:t>
                </a:r>
              </a:p>
            </p:txBody>
          </p:sp>
        </p:grpSp>
        <p:grpSp>
          <p:nvGrpSpPr>
            <p:cNvPr id="17" name="ïşľíḋé"/>
            <p:cNvGrpSpPr/>
            <p:nvPr/>
          </p:nvGrpSpPr>
          <p:grpSpPr>
            <a:xfrm>
              <a:off x="1264195" y="5165311"/>
              <a:ext cx="4649104" cy="1187786"/>
              <a:chOff x="1148080" y="5165311"/>
              <a:chExt cx="4649104" cy="1187786"/>
            </a:xfrm>
          </p:grpSpPr>
          <p:sp>
            <p:nvSpPr>
              <p:cNvPr id="14" name="îŝľiďe"/>
              <p:cNvSpPr/>
              <p:nvPr/>
            </p:nvSpPr>
            <p:spPr>
              <a:xfrm>
                <a:off x="5352962" y="5165311"/>
                <a:ext cx="444222" cy="44422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ïṡľíďê"/>
              <p:cNvSpPr txBox="1"/>
              <p:nvPr/>
            </p:nvSpPr>
            <p:spPr>
              <a:xfrm>
                <a:off x="1148080" y="5560316"/>
                <a:ext cx="3966845" cy="79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6" name="ïŝľïdé"/>
              <p:cNvSpPr txBox="1"/>
              <p:nvPr/>
            </p:nvSpPr>
            <p:spPr>
              <a:xfrm>
                <a:off x="1148080" y="5233533"/>
                <a:ext cx="39668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text.</a:t>
                </a:r>
              </a:p>
            </p:txBody>
          </p:sp>
        </p:grpSp>
        <p:sp>
          <p:nvSpPr>
            <p:cNvPr id="21" name="ïsḷíďê"/>
            <p:cNvSpPr/>
            <p:nvPr/>
          </p:nvSpPr>
          <p:spPr>
            <a:xfrm>
              <a:off x="6704196" y="0"/>
              <a:ext cx="5487804" cy="6858000"/>
            </a:xfrm>
            <a:custGeom>
              <a:avLst/>
              <a:gdLst>
                <a:gd name="connsiteX0" fmla="*/ 1505717 w 5487804"/>
                <a:gd name="connsiteY0" fmla="*/ 0 h 6858000"/>
                <a:gd name="connsiteX1" fmla="*/ 5487804 w 5487804"/>
                <a:gd name="connsiteY1" fmla="*/ 0 h 6858000"/>
                <a:gd name="connsiteX2" fmla="*/ 5487804 w 5487804"/>
                <a:gd name="connsiteY2" fmla="*/ 6858000 h 6858000"/>
                <a:gd name="connsiteX3" fmla="*/ 1505717 w 5487804"/>
                <a:gd name="connsiteY3" fmla="*/ 6858000 h 6858000"/>
                <a:gd name="connsiteX4" fmla="*/ 1364614 w 5487804"/>
                <a:gd name="connsiteY4" fmla="*/ 6723471 h 6858000"/>
                <a:gd name="connsiteX5" fmla="*/ 0 w 5487804"/>
                <a:gd name="connsiteY5" fmla="*/ 3429000 h 6858000"/>
                <a:gd name="connsiteX6" fmla="*/ 1364614 w 5487804"/>
                <a:gd name="connsiteY6" fmla="*/ 13452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7804" h="6858000">
                  <a:moveTo>
                    <a:pt x="1505717" y="0"/>
                  </a:moveTo>
                  <a:lnTo>
                    <a:pt x="5487804" y="0"/>
                  </a:lnTo>
                  <a:lnTo>
                    <a:pt x="5487804" y="6858000"/>
                  </a:lnTo>
                  <a:lnTo>
                    <a:pt x="1505717" y="6858000"/>
                  </a:lnTo>
                  <a:lnTo>
                    <a:pt x="1364614" y="6723471"/>
                  </a:lnTo>
                  <a:cubicBezTo>
                    <a:pt x="521486" y="5880343"/>
                    <a:pt x="0" y="4715571"/>
                    <a:pt x="0" y="3429000"/>
                  </a:cubicBezTo>
                  <a:cubicBezTo>
                    <a:pt x="0" y="2142429"/>
                    <a:pt x="521486" y="977658"/>
                    <a:pt x="1364614" y="134529"/>
                  </a:cubicBezTo>
                  <a:close/>
                </a:path>
              </a:pathLst>
            </a:custGeom>
            <a:blipFill dpi="0" rotWithShape="1">
              <a:blip r:embed="rId4" cstate="hqprint"/>
              <a:srcRect/>
              <a:stretch>
                <a:fillRect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19" name="任意多边形: 形状 18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-文本框 88"/>
          <p:cNvSpPr txBox="1"/>
          <p:nvPr>
            <p:custDataLst>
              <p:tags r:id="rId1"/>
            </p:custDataLst>
          </p:nvPr>
        </p:nvSpPr>
        <p:spPr>
          <a:xfrm>
            <a:off x="6382090" y="4283711"/>
            <a:ext cx="4860925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enter your text change the color or size of the text. Click here to enter your text change the color or size of the text.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5608040" y="2955785"/>
            <a:ext cx="573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汉真广标" pitchFamily="49" charset="-122"/>
                <a:ea typeface="汉真广标" pitchFamily="49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62445" y="2219245"/>
            <a:ext cx="23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accent1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2" name="任意多边形: 形状 1"/>
          <p:cNvSpPr/>
          <p:nvPr/>
        </p:nvSpPr>
        <p:spPr>
          <a:xfrm rot="20902446" flipH="1" flipV="1">
            <a:off x="-2635798" y="1291002"/>
            <a:ext cx="6124060" cy="5989859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hqprint"/>
          <a:srcRect/>
          <a:stretch>
            <a:fillRect/>
          </a:stretch>
        </p:blipFill>
        <p:spPr>
          <a:xfrm rot="11432783" flipH="1" flipV="1">
            <a:off x="344619" y="821675"/>
            <a:ext cx="4692857" cy="4103978"/>
          </a:xfrm>
          <a:custGeom>
            <a:avLst/>
            <a:gdLst>
              <a:gd name="connsiteX0" fmla="*/ 2706564 w 5413188"/>
              <a:gd name="connsiteY0" fmla="*/ 0 h 5280097"/>
              <a:gd name="connsiteX1" fmla="*/ 5258393 w 5413188"/>
              <a:gd name="connsiteY1" fmla="*/ 4374563 h 5280097"/>
              <a:gd name="connsiteX2" fmla="*/ 154736 w 5413188"/>
              <a:gd name="connsiteY2" fmla="*/ 4374563 h 5280097"/>
              <a:gd name="connsiteX3" fmla="*/ 2706564 w 5413188"/>
              <a:gd name="connsiteY3" fmla="*/ 0 h 5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188" h="5280097">
                <a:moveTo>
                  <a:pt x="2706564" y="0"/>
                </a:moveTo>
                <a:cubicBezTo>
                  <a:pt x="4115173" y="0"/>
                  <a:pt x="5962698" y="3167183"/>
                  <a:pt x="5258393" y="4374563"/>
                </a:cubicBezTo>
                <a:cubicBezTo>
                  <a:pt x="4554087" y="5581942"/>
                  <a:pt x="859042" y="5581942"/>
                  <a:pt x="154736" y="4374563"/>
                </a:cubicBezTo>
                <a:cubicBezTo>
                  <a:pt x="-549386" y="3167366"/>
                  <a:pt x="1297956" y="0"/>
                  <a:pt x="2706564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</p:pic>
      <p:sp>
        <p:nvSpPr>
          <p:cNvPr id="5" name="任意多边形: 形状 4"/>
          <p:cNvSpPr/>
          <p:nvPr/>
        </p:nvSpPr>
        <p:spPr>
          <a:xfrm rot="1945351" flipH="1" flipV="1">
            <a:off x="2942596" y="5878837"/>
            <a:ext cx="3249470" cy="317826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rot="1945351" flipH="1" flipV="1">
            <a:off x="4485005" y="-990901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 flipV="1">
            <a:off x="3990817" y="2105270"/>
            <a:ext cx="1007074" cy="985005"/>
            <a:chOff x="7067442" y="2249853"/>
            <a:chExt cx="1428569" cy="1397264"/>
          </a:xfrm>
        </p:grpSpPr>
        <p:sp>
          <p:nvSpPr>
            <p:cNvPr id="8" name="任意多边形: 形状 7"/>
            <p:cNvSpPr/>
            <p:nvPr/>
          </p:nvSpPr>
          <p:spPr>
            <a:xfrm rot="1945351">
              <a:off x="7067442" y="2249853"/>
              <a:ext cx="1428569" cy="1397264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100988">
              <a:off x="7102508" y="2287226"/>
              <a:ext cx="1352152" cy="1322521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 flipH="1" flipV="1">
            <a:off x="11139177" y="5749321"/>
            <a:ext cx="453861" cy="508512"/>
            <a:chOff x="5060248" y="5003801"/>
            <a:chExt cx="515926" cy="578050"/>
          </a:xfrm>
          <a:solidFill>
            <a:schemeClr val="accent2"/>
          </a:solidFill>
        </p:grpSpPr>
        <p:grpSp>
          <p:nvGrpSpPr>
            <p:cNvPr id="12" name="组合 11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46" name="组合 45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17" name="组合 16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 rot="5400000" flipH="1" flipV="1">
            <a:off x="5570006" y="77115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59" name="组合 58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73" name="组合 72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61" name="组合 60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3" name="组合 82"/>
          <p:cNvGrpSpPr/>
          <p:nvPr/>
        </p:nvGrpSpPr>
        <p:grpSpPr>
          <a:xfrm rot="5400000" flipH="1" flipV="1">
            <a:off x="642473" y="268231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84" name="乘号 83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乘号 84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7" name="PA-文本框 14"/>
          <p:cNvSpPr txBox="1"/>
          <p:nvPr>
            <p:custDataLst>
              <p:tags r:id="rId2"/>
            </p:custDataLst>
          </p:nvPr>
        </p:nvSpPr>
        <p:spPr>
          <a:xfrm>
            <a:off x="10712491" y="419727"/>
            <a:ext cx="10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 rot="5400000" flipH="1" flipV="1">
            <a:off x="698349" y="5130604"/>
            <a:ext cx="332376" cy="649650"/>
            <a:chOff x="7068014" y="164757"/>
            <a:chExt cx="332376" cy="649650"/>
          </a:xfrm>
          <a:solidFill>
            <a:schemeClr val="bg1"/>
          </a:solidFill>
        </p:grpSpPr>
        <p:sp>
          <p:nvSpPr>
            <p:cNvPr id="89" name="乘号 88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乘号 89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" grpId="0" animBg="1"/>
      <p:bldP spid="5" grpId="0" animBg="1"/>
      <p:bldP spid="6" grpId="0" animBg="1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42886" y="2316135"/>
            <a:ext cx="8106227" cy="3660238"/>
            <a:chOff x="2042887" y="2198832"/>
            <a:chExt cx="8106227" cy="3660238"/>
          </a:xfrm>
        </p:grpSpPr>
        <p:grpSp>
          <p:nvGrpSpPr>
            <p:cNvPr id="7" name="组合 6"/>
            <p:cNvGrpSpPr/>
            <p:nvPr/>
          </p:nvGrpSpPr>
          <p:grpSpPr>
            <a:xfrm>
              <a:off x="2042887" y="2198832"/>
              <a:ext cx="8106227" cy="729508"/>
              <a:chOff x="950685" y="2198832"/>
              <a:chExt cx="8106227" cy="72950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50685" y="2198832"/>
                <a:ext cx="8106227" cy="7295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45"/>
                <a:r>
                  <a:rPr lang="en-US" altLang="zh-CN" sz="32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 rot="5400000">
                <a:off x="585931" y="2563586"/>
                <a:ext cx="72950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8424865" y="2325916"/>
                <a:ext cx="475340" cy="4753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042887" y="3175742"/>
              <a:ext cx="8106227" cy="729508"/>
              <a:chOff x="950685" y="2198832"/>
              <a:chExt cx="8106227" cy="72950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950685" y="2198832"/>
                <a:ext cx="8106227" cy="7295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45"/>
                <a:r>
                  <a:rPr lang="en-US" altLang="zh-CN" sz="32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rot="5400000">
                <a:off x="585931" y="2563586"/>
                <a:ext cx="729508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8424865" y="2325916"/>
                <a:ext cx="475340" cy="475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042887" y="4152652"/>
              <a:ext cx="8106227" cy="729508"/>
              <a:chOff x="950685" y="2198832"/>
              <a:chExt cx="8106227" cy="72950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50685" y="2198832"/>
                <a:ext cx="8106227" cy="7295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45"/>
                <a:r>
                  <a:rPr lang="en-US" altLang="zh-CN" sz="32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rot="5400000">
                <a:off x="585931" y="2563586"/>
                <a:ext cx="72950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>
              <a:xfrm>
                <a:off x="8424865" y="2325916"/>
                <a:ext cx="475340" cy="4753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042887" y="5129562"/>
              <a:ext cx="8106227" cy="729508"/>
              <a:chOff x="950685" y="2198832"/>
              <a:chExt cx="8106227" cy="72950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950685" y="2198832"/>
                <a:ext cx="8106227" cy="72950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45"/>
                <a:r>
                  <a:rPr lang="en-US" altLang="zh-CN" sz="32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rot="5400000">
                <a:off x="585931" y="2563586"/>
                <a:ext cx="729508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8424865" y="2325916"/>
                <a:ext cx="475340" cy="475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23" name="任意多边形: 形状 22"/>
          <p:cNvSpPr/>
          <p:nvPr/>
        </p:nvSpPr>
        <p:spPr>
          <a:xfrm rot="20902446">
            <a:off x="10678974" y="-1340179"/>
            <a:ext cx="3026049" cy="2959737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945351">
            <a:off x="-794751" y="5341845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5610" y="700681"/>
            <a:ext cx="451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gradFill>
                  <a:gsLst>
                    <a:gs pos="0">
                      <a:srgbClr val="0244A6"/>
                    </a:gs>
                    <a:gs pos="100000">
                      <a:srgbClr val="0D6CBA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889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000" b="1" dirty="0">
                <a:solidFill>
                  <a:schemeClr val="accent1"/>
                </a:solidFill>
                <a:effectLst>
                  <a:outerShdw blurRad="1905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5000" b="1" dirty="0">
              <a:solidFill>
                <a:schemeClr val="accent1"/>
              </a:solidFill>
              <a:effectLst>
                <a:outerShdw blurRad="1905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 rot="5400000">
            <a:off x="9026053" y="723581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28" name="乘号 27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乘号 28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5400000">
            <a:off x="11048041" y="5858389"/>
            <a:ext cx="453861" cy="508512"/>
            <a:chOff x="5060248" y="5003801"/>
            <a:chExt cx="515926" cy="578050"/>
          </a:xfrm>
          <a:solidFill>
            <a:schemeClr val="accent2"/>
          </a:solidFill>
        </p:grpSpPr>
        <p:grpSp>
          <p:nvGrpSpPr>
            <p:cNvPr id="31" name="组合 30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43" name="组合 42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59703" y="1464267"/>
            <a:ext cx="10859197" cy="4679358"/>
            <a:chOff x="659703" y="1464267"/>
            <a:chExt cx="10859197" cy="4679358"/>
          </a:xfrm>
        </p:grpSpPr>
        <p:sp>
          <p:nvSpPr>
            <p:cNvPr id="6" name="íSlidè"/>
            <p:cNvSpPr/>
            <p:nvPr/>
          </p:nvSpPr>
          <p:spPr>
            <a:xfrm>
              <a:off x="4826963" y="4964048"/>
              <a:ext cx="778966" cy="1168449"/>
            </a:xfrm>
            <a:custGeom>
              <a:avLst/>
              <a:gdLst/>
              <a:ahLst/>
              <a:cxnLst/>
              <a:rect l="0" t="0" r="0" b="0"/>
              <a:pathLst>
                <a:path w="140" h="210" extrusionOk="0">
                  <a:moveTo>
                    <a:pt x="140" y="0"/>
                  </a:moveTo>
                  <a:lnTo>
                    <a:pt x="140" y="210"/>
                  </a:lnTo>
                  <a:lnTo>
                    <a:pt x="0" y="210"/>
                  </a:lnTo>
                  <a:lnTo>
                    <a:pt x="0" y="14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cs typeface="+mn-ea"/>
                <a:sym typeface="+mn-lt"/>
              </a:endParaRPr>
            </a:p>
          </p:txBody>
        </p:sp>
        <p:sp>
          <p:nvSpPr>
            <p:cNvPr id="7" name="iṡḻïdê"/>
            <p:cNvSpPr/>
            <p:nvPr/>
          </p:nvSpPr>
          <p:spPr>
            <a:xfrm>
              <a:off x="4665604" y="5787526"/>
              <a:ext cx="161359" cy="356099"/>
            </a:xfrm>
            <a:custGeom>
              <a:avLst/>
              <a:gdLst/>
              <a:ahLst/>
              <a:cxnLst/>
              <a:rect l="0" t="0" r="0" b="0"/>
              <a:pathLst>
                <a:path w="29" h="64" extrusionOk="0">
                  <a:moveTo>
                    <a:pt x="29" y="64"/>
                  </a:moveTo>
                  <a:lnTo>
                    <a:pt x="0" y="31"/>
                  </a:lnTo>
                  <a:lnTo>
                    <a:pt x="29" y="0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8" name="î$ḷïḑe"/>
            <p:cNvSpPr/>
            <p:nvPr/>
          </p:nvSpPr>
          <p:spPr>
            <a:xfrm>
              <a:off x="4665604" y="3845677"/>
              <a:ext cx="1591316" cy="2114336"/>
            </a:xfrm>
            <a:custGeom>
              <a:avLst/>
              <a:gdLst/>
              <a:ahLst/>
              <a:cxnLst/>
              <a:rect l="0" t="0" r="0" b="0"/>
              <a:pathLst>
                <a:path w="286" h="380" extrusionOk="0">
                  <a:moveTo>
                    <a:pt x="0" y="380"/>
                  </a:moveTo>
                  <a:lnTo>
                    <a:pt x="0" y="175"/>
                  </a:lnTo>
                  <a:lnTo>
                    <a:pt x="141" y="39"/>
                  </a:lnTo>
                  <a:lnTo>
                    <a:pt x="95" y="0"/>
                  </a:lnTo>
                  <a:lnTo>
                    <a:pt x="286" y="0"/>
                  </a:lnTo>
                  <a:lnTo>
                    <a:pt x="286" y="179"/>
                  </a:lnTo>
                  <a:lnTo>
                    <a:pt x="236" y="134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9" name="íṥḻíďè"/>
            <p:cNvSpPr/>
            <p:nvPr/>
          </p:nvSpPr>
          <p:spPr>
            <a:xfrm>
              <a:off x="7474640" y="3680227"/>
              <a:ext cx="809127" cy="1780494"/>
            </a:xfrm>
            <a:custGeom>
              <a:avLst/>
              <a:gdLst/>
              <a:ahLst/>
              <a:cxnLst/>
              <a:rect l="0" t="0" r="0" b="0"/>
              <a:pathLst>
                <a:path w="10029" h="10000" extrusionOk="0">
                  <a:moveTo>
                    <a:pt x="10000" y="0"/>
                  </a:moveTo>
                  <a:cubicBezTo>
                    <a:pt x="10010" y="3333"/>
                    <a:pt x="10019" y="6667"/>
                    <a:pt x="10029" y="10000"/>
                  </a:cubicBezTo>
                  <a:lnTo>
                    <a:pt x="0" y="10000"/>
                  </a:lnTo>
                  <a:lnTo>
                    <a:pt x="0" y="478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cs typeface="+mn-ea"/>
                <a:sym typeface="+mn-lt"/>
              </a:endParaRPr>
            </a:p>
          </p:txBody>
        </p:sp>
        <p:sp>
          <p:nvSpPr>
            <p:cNvPr id="10" name="îsľíḓè"/>
            <p:cNvSpPr/>
            <p:nvPr/>
          </p:nvSpPr>
          <p:spPr>
            <a:xfrm>
              <a:off x="7302156" y="4531528"/>
              <a:ext cx="172487" cy="356099"/>
            </a:xfrm>
            <a:custGeom>
              <a:avLst/>
              <a:gdLst/>
              <a:ahLst/>
              <a:cxnLst/>
              <a:rect l="0" t="0" r="0" b="0"/>
              <a:pathLst>
                <a:path w="31" h="64" extrusionOk="0">
                  <a:moveTo>
                    <a:pt x="31" y="64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ş1iḓe"/>
            <p:cNvSpPr/>
            <p:nvPr/>
          </p:nvSpPr>
          <p:spPr>
            <a:xfrm>
              <a:off x="7302156" y="2589675"/>
              <a:ext cx="1585754" cy="2114336"/>
            </a:xfrm>
            <a:custGeom>
              <a:avLst/>
              <a:gdLst/>
              <a:ahLst/>
              <a:cxnLst/>
              <a:rect l="0" t="0" r="0" b="0"/>
              <a:pathLst>
                <a:path w="285" h="380" extrusionOk="0">
                  <a:moveTo>
                    <a:pt x="0" y="380"/>
                  </a:moveTo>
                  <a:lnTo>
                    <a:pt x="0" y="175"/>
                  </a:lnTo>
                  <a:lnTo>
                    <a:pt x="140" y="38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79"/>
                  </a:lnTo>
                  <a:lnTo>
                    <a:pt x="237" y="134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ṡḻíḋè"/>
            <p:cNvSpPr/>
            <p:nvPr/>
          </p:nvSpPr>
          <p:spPr>
            <a:xfrm>
              <a:off x="10088939" y="2510307"/>
              <a:ext cx="862429" cy="2392538"/>
            </a:xfrm>
            <a:custGeom>
              <a:avLst/>
              <a:gdLst/>
              <a:ahLst/>
              <a:cxnLst/>
              <a:rect l="0" t="0" r="0" b="0"/>
              <a:pathLst>
                <a:path w="10000" h="10000" extrusionOk="0">
                  <a:moveTo>
                    <a:pt x="10000" y="0"/>
                  </a:moveTo>
                  <a:cubicBezTo>
                    <a:pt x="9997" y="3333"/>
                    <a:pt x="9994" y="6667"/>
                    <a:pt x="9991" y="10000"/>
                  </a:cubicBezTo>
                  <a:lnTo>
                    <a:pt x="0" y="10000"/>
                  </a:lnTo>
                  <a:lnTo>
                    <a:pt x="0" y="372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cs typeface="+mn-ea"/>
                <a:sym typeface="+mn-lt"/>
              </a:endParaRPr>
            </a:p>
          </p:txBody>
        </p:sp>
        <p:sp>
          <p:nvSpPr>
            <p:cNvPr id="13" name="îşľïḑe"/>
            <p:cNvSpPr/>
            <p:nvPr/>
          </p:nvSpPr>
          <p:spPr>
            <a:xfrm>
              <a:off x="9933146" y="3400553"/>
              <a:ext cx="155793" cy="361665"/>
            </a:xfrm>
            <a:custGeom>
              <a:avLst/>
              <a:gdLst/>
              <a:ahLst/>
              <a:cxnLst/>
              <a:rect l="0" t="0" r="0" b="0"/>
              <a:pathLst>
                <a:path w="28" h="65" extrusionOk="0">
                  <a:moveTo>
                    <a:pt x="28" y="65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Sļîḑé"/>
            <p:cNvSpPr/>
            <p:nvPr/>
          </p:nvSpPr>
          <p:spPr>
            <a:xfrm>
              <a:off x="9933146" y="1464267"/>
              <a:ext cx="1585754" cy="2108773"/>
            </a:xfrm>
            <a:custGeom>
              <a:avLst/>
              <a:gdLst/>
              <a:ahLst/>
              <a:cxnLst/>
              <a:rect l="0" t="0" r="0" b="0"/>
              <a:pathLst>
                <a:path w="285" h="379" extrusionOk="0">
                  <a:moveTo>
                    <a:pt x="0" y="379"/>
                  </a:moveTo>
                  <a:lnTo>
                    <a:pt x="0" y="174"/>
                  </a:lnTo>
                  <a:lnTo>
                    <a:pt x="140" y="40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81"/>
                  </a:lnTo>
                  <a:lnTo>
                    <a:pt x="235" y="13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69925" y="2414726"/>
              <a:ext cx="92632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69925" y="3581385"/>
              <a:ext cx="663223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69925" y="4820575"/>
              <a:ext cx="399567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íśḷïdé"/>
            <p:cNvGrpSpPr/>
            <p:nvPr/>
          </p:nvGrpSpPr>
          <p:grpSpPr>
            <a:xfrm>
              <a:off x="673100" y="1492747"/>
              <a:ext cx="7201790" cy="921979"/>
              <a:chOff x="7212656" y="1781260"/>
              <a:chExt cx="7201790" cy="921979"/>
            </a:xfrm>
          </p:grpSpPr>
          <p:sp>
            <p:nvSpPr>
              <p:cNvPr id="31" name="îš1iḍê"/>
              <p:cNvSpPr/>
              <p:nvPr/>
            </p:nvSpPr>
            <p:spPr bwMode="auto">
              <a:xfrm>
                <a:off x="7212656" y="2168858"/>
                <a:ext cx="720179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ïṣḷîďe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9" name="ïṩḷíḓé"/>
            <p:cNvGrpSpPr/>
            <p:nvPr/>
          </p:nvGrpSpPr>
          <p:grpSpPr>
            <a:xfrm>
              <a:off x="665050" y="2659406"/>
              <a:ext cx="6801540" cy="867438"/>
              <a:chOff x="7204606" y="1781260"/>
              <a:chExt cx="6801540" cy="867438"/>
            </a:xfrm>
          </p:grpSpPr>
          <p:sp>
            <p:nvSpPr>
              <p:cNvPr id="29" name="ïṥľîde"/>
              <p:cNvSpPr/>
              <p:nvPr/>
            </p:nvSpPr>
            <p:spPr bwMode="auto">
              <a:xfrm>
                <a:off x="7204606" y="2114317"/>
                <a:ext cx="680154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ísľîḓê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20" name="îṩľïḍè"/>
            <p:cNvGrpSpPr/>
            <p:nvPr/>
          </p:nvGrpSpPr>
          <p:grpSpPr>
            <a:xfrm>
              <a:off x="659703" y="3898596"/>
              <a:ext cx="3817047" cy="1007557"/>
              <a:chOff x="7199259" y="1781260"/>
              <a:chExt cx="3817047" cy="1007557"/>
            </a:xfrm>
          </p:grpSpPr>
          <p:sp>
            <p:nvSpPr>
              <p:cNvPr id="27" name="ïṧľíḋé"/>
              <p:cNvSpPr/>
              <p:nvPr/>
            </p:nvSpPr>
            <p:spPr bwMode="auto">
              <a:xfrm>
                <a:off x="7199259" y="2254436"/>
                <a:ext cx="3772291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ïṣlîḍê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21" name="išḻïḍé"/>
            <p:cNvSpPr/>
            <p:nvPr/>
          </p:nvSpPr>
          <p:spPr>
            <a:xfrm>
              <a:off x="4952591" y="5670832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defTabSz="913765">
                <a:defRPr/>
              </a:pPr>
              <a:r>
                <a:rPr lang="en-US" altLang="zh-CN" sz="2400" b="1" dirty="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îs1íde"/>
            <p:cNvSpPr/>
            <p:nvPr/>
          </p:nvSpPr>
          <p:spPr>
            <a:xfrm>
              <a:off x="10256298" y="4441180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defTabSz="913765">
                <a:defRPr/>
              </a:pPr>
              <a:r>
                <a:rPr lang="en-US" altLang="zh-CN" sz="2400" b="1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îṣ1íḋé"/>
            <p:cNvSpPr/>
            <p:nvPr/>
          </p:nvSpPr>
          <p:spPr>
            <a:xfrm>
              <a:off x="7615348" y="4999056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defTabSz="913765">
                <a:defRPr/>
              </a:pPr>
              <a:r>
                <a:rPr lang="en-US" altLang="zh-CN" sz="2400" b="1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iş1iḋé"/>
            <p:cNvSpPr/>
            <p:nvPr/>
          </p:nvSpPr>
          <p:spPr bwMode="auto">
            <a:xfrm>
              <a:off x="5241118" y="4376922"/>
              <a:ext cx="440288" cy="437784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íṩľïḓè"/>
            <p:cNvSpPr/>
            <p:nvPr/>
          </p:nvSpPr>
          <p:spPr bwMode="auto">
            <a:xfrm>
              <a:off x="7874890" y="3147110"/>
              <a:ext cx="440286" cy="385404"/>
            </a:xfrm>
            <a:custGeom>
              <a:avLst/>
              <a:gdLst>
                <a:gd name="T0" fmla="*/ 215 w 406"/>
                <a:gd name="T1" fmla="*/ 162 h 356"/>
                <a:gd name="T2" fmla="*/ 157 w 406"/>
                <a:gd name="T3" fmla="*/ 102 h 356"/>
                <a:gd name="T4" fmla="*/ 19 w 406"/>
                <a:gd name="T5" fmla="*/ 242 h 356"/>
                <a:gd name="T6" fmla="*/ 0 w 406"/>
                <a:gd name="T7" fmla="*/ 224 h 356"/>
                <a:gd name="T8" fmla="*/ 157 w 406"/>
                <a:gd name="T9" fmla="*/ 64 h 356"/>
                <a:gd name="T10" fmla="*/ 216 w 406"/>
                <a:gd name="T11" fmla="*/ 124 h 356"/>
                <a:gd name="T12" fmla="*/ 315 w 406"/>
                <a:gd name="T13" fmla="*/ 28 h 356"/>
                <a:gd name="T14" fmla="*/ 287 w 406"/>
                <a:gd name="T15" fmla="*/ 0 h 356"/>
                <a:gd name="T16" fmla="*/ 362 w 406"/>
                <a:gd name="T17" fmla="*/ 0 h 356"/>
                <a:gd name="T18" fmla="*/ 362 w 406"/>
                <a:gd name="T19" fmla="*/ 74 h 356"/>
                <a:gd name="T20" fmla="*/ 334 w 406"/>
                <a:gd name="T21" fmla="*/ 47 h 356"/>
                <a:gd name="T22" fmla="*/ 215 w 406"/>
                <a:gd name="T23" fmla="*/ 162 h 356"/>
                <a:gd name="T24" fmla="*/ 66 w 406"/>
                <a:gd name="T25" fmla="*/ 356 h 356"/>
                <a:gd name="T26" fmla="*/ 156 w 406"/>
                <a:gd name="T27" fmla="*/ 356 h 356"/>
                <a:gd name="T28" fmla="*/ 156 w 406"/>
                <a:gd name="T29" fmla="*/ 230 h 356"/>
                <a:gd name="T30" fmla="*/ 66 w 406"/>
                <a:gd name="T31" fmla="*/ 230 h 356"/>
                <a:gd name="T32" fmla="*/ 66 w 406"/>
                <a:gd name="T33" fmla="*/ 356 h 356"/>
                <a:gd name="T34" fmla="*/ 191 w 406"/>
                <a:gd name="T35" fmla="*/ 356 h 356"/>
                <a:gd name="T36" fmla="*/ 281 w 406"/>
                <a:gd name="T37" fmla="*/ 356 h 356"/>
                <a:gd name="T38" fmla="*/ 281 w 406"/>
                <a:gd name="T39" fmla="*/ 190 h 356"/>
                <a:gd name="T40" fmla="*/ 191 w 406"/>
                <a:gd name="T41" fmla="*/ 190 h 356"/>
                <a:gd name="T42" fmla="*/ 191 w 406"/>
                <a:gd name="T43" fmla="*/ 356 h 356"/>
                <a:gd name="T44" fmla="*/ 316 w 406"/>
                <a:gd name="T45" fmla="*/ 106 h 356"/>
                <a:gd name="T46" fmla="*/ 316 w 406"/>
                <a:gd name="T47" fmla="*/ 356 h 356"/>
                <a:gd name="T48" fmla="*/ 406 w 406"/>
                <a:gd name="T49" fmla="*/ 356 h 356"/>
                <a:gd name="T50" fmla="*/ 406 w 406"/>
                <a:gd name="T51" fmla="*/ 106 h 356"/>
                <a:gd name="T52" fmla="*/ 316 w 406"/>
                <a:gd name="T53" fmla="*/ 10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6" h="356">
                  <a:moveTo>
                    <a:pt x="215" y="162"/>
                  </a:moveTo>
                  <a:lnTo>
                    <a:pt x="157" y="102"/>
                  </a:lnTo>
                  <a:lnTo>
                    <a:pt x="19" y="242"/>
                  </a:lnTo>
                  <a:lnTo>
                    <a:pt x="0" y="224"/>
                  </a:lnTo>
                  <a:lnTo>
                    <a:pt x="157" y="64"/>
                  </a:lnTo>
                  <a:lnTo>
                    <a:pt x="216" y="124"/>
                  </a:lnTo>
                  <a:lnTo>
                    <a:pt x="315" y="28"/>
                  </a:lnTo>
                  <a:lnTo>
                    <a:pt x="287" y="0"/>
                  </a:lnTo>
                  <a:lnTo>
                    <a:pt x="362" y="0"/>
                  </a:lnTo>
                  <a:lnTo>
                    <a:pt x="362" y="74"/>
                  </a:lnTo>
                  <a:lnTo>
                    <a:pt x="334" y="47"/>
                  </a:lnTo>
                  <a:lnTo>
                    <a:pt x="215" y="162"/>
                  </a:lnTo>
                  <a:close/>
                  <a:moveTo>
                    <a:pt x="66" y="356"/>
                  </a:moveTo>
                  <a:lnTo>
                    <a:pt x="156" y="356"/>
                  </a:lnTo>
                  <a:lnTo>
                    <a:pt x="156" y="230"/>
                  </a:lnTo>
                  <a:lnTo>
                    <a:pt x="66" y="230"/>
                  </a:lnTo>
                  <a:lnTo>
                    <a:pt x="66" y="356"/>
                  </a:lnTo>
                  <a:close/>
                  <a:moveTo>
                    <a:pt x="191" y="356"/>
                  </a:moveTo>
                  <a:lnTo>
                    <a:pt x="281" y="356"/>
                  </a:lnTo>
                  <a:lnTo>
                    <a:pt x="281" y="190"/>
                  </a:lnTo>
                  <a:lnTo>
                    <a:pt x="191" y="190"/>
                  </a:lnTo>
                  <a:lnTo>
                    <a:pt x="191" y="356"/>
                  </a:lnTo>
                  <a:close/>
                  <a:moveTo>
                    <a:pt x="316" y="106"/>
                  </a:moveTo>
                  <a:lnTo>
                    <a:pt x="316" y="356"/>
                  </a:lnTo>
                  <a:lnTo>
                    <a:pt x="406" y="356"/>
                  </a:lnTo>
                  <a:lnTo>
                    <a:pt x="406" y="106"/>
                  </a:lnTo>
                  <a:lnTo>
                    <a:pt x="31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ïś1îḍe"/>
            <p:cNvSpPr/>
            <p:nvPr/>
          </p:nvSpPr>
          <p:spPr bwMode="auto">
            <a:xfrm>
              <a:off x="10505879" y="2013104"/>
              <a:ext cx="440288" cy="39703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71417" y="1814624"/>
            <a:ext cx="10849166" cy="3937765"/>
            <a:chOff x="682434" y="2210864"/>
            <a:chExt cx="10849166" cy="3937765"/>
          </a:xfrm>
        </p:grpSpPr>
        <p:grpSp>
          <p:nvGrpSpPr>
            <p:cNvPr id="4" name="iśḷíḑê"/>
            <p:cNvGrpSpPr/>
            <p:nvPr/>
          </p:nvGrpSpPr>
          <p:grpSpPr>
            <a:xfrm>
              <a:off x="1077142" y="2210864"/>
              <a:ext cx="10454458" cy="3937765"/>
              <a:chOff x="862421" y="2360835"/>
              <a:chExt cx="10454458" cy="3937765"/>
            </a:xfrm>
          </p:grpSpPr>
          <p:grpSp>
            <p:nvGrpSpPr>
              <p:cNvPr id="10" name="íṣļîďè"/>
              <p:cNvGrpSpPr/>
              <p:nvPr/>
            </p:nvGrpSpPr>
            <p:grpSpPr>
              <a:xfrm>
                <a:off x="8521808" y="5058579"/>
                <a:ext cx="2795071" cy="1240021"/>
                <a:chOff x="8433660" y="4392813"/>
                <a:chExt cx="2795071" cy="1240021"/>
              </a:xfrm>
            </p:grpSpPr>
            <p:sp>
              <p:nvSpPr>
                <p:cNvPr id="25" name="ïšḷïḋê"/>
                <p:cNvSpPr txBox="1"/>
                <p:nvPr/>
              </p:nvSpPr>
              <p:spPr>
                <a:xfrm>
                  <a:off x="8433660" y="4765901"/>
                  <a:ext cx="2795071" cy="8669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Autofit/>
                </a:bodyPr>
                <a:lstStyle/>
                <a:p>
                  <a:pPr algn="l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šľiďe"/>
                <p:cNvSpPr/>
                <p:nvPr/>
              </p:nvSpPr>
              <p:spPr>
                <a:xfrm>
                  <a:off x="8433660" y="4392813"/>
                  <a:ext cx="2795071" cy="373089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92500" lnSpcReduction="10000"/>
                </a:bodyPr>
                <a:lstStyle/>
                <a:p>
                  <a:pPr lvl="0" defTabSz="914400"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ïṩ1ïdé"/>
              <p:cNvGrpSpPr/>
              <p:nvPr/>
            </p:nvGrpSpPr>
            <p:grpSpPr>
              <a:xfrm>
                <a:off x="862421" y="5058579"/>
                <a:ext cx="2795071" cy="1240021"/>
                <a:chOff x="1368950" y="4392813"/>
                <a:chExt cx="2795071" cy="1240021"/>
              </a:xfrm>
            </p:grpSpPr>
            <p:sp>
              <p:nvSpPr>
                <p:cNvPr id="23" name="íṥ1íḑé"/>
                <p:cNvSpPr txBox="1"/>
                <p:nvPr/>
              </p:nvSpPr>
              <p:spPr>
                <a:xfrm>
                  <a:off x="1368950" y="4765901"/>
                  <a:ext cx="2795071" cy="8669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Autofit/>
                </a:bodyPr>
                <a:lstStyle/>
                <a:p>
                  <a:pPr algn="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iŝļïďé"/>
                <p:cNvSpPr/>
                <p:nvPr/>
              </p:nvSpPr>
              <p:spPr>
                <a:xfrm>
                  <a:off x="1368950" y="4392813"/>
                  <a:ext cx="2795071" cy="373089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92500" lnSpcReduction="10000"/>
                </a:bodyPr>
                <a:lstStyle/>
                <a:p>
                  <a:pPr lvl="0" algn="r" defTabSz="914400"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îšḷïdè"/>
              <p:cNvGrpSpPr/>
              <p:nvPr/>
            </p:nvGrpSpPr>
            <p:grpSpPr>
              <a:xfrm>
                <a:off x="4032393" y="2360835"/>
                <a:ext cx="4136549" cy="3565056"/>
                <a:chOff x="3871344" y="1849672"/>
                <a:chExt cx="4136549" cy="3565056"/>
              </a:xfrm>
            </p:grpSpPr>
            <p:grpSp>
              <p:nvGrpSpPr>
                <p:cNvPr id="13" name="is1ídé"/>
                <p:cNvGrpSpPr/>
                <p:nvPr/>
              </p:nvGrpSpPr>
              <p:grpSpPr>
                <a:xfrm>
                  <a:off x="3871344" y="1849672"/>
                  <a:ext cx="4136549" cy="3565056"/>
                  <a:chOff x="4040400" y="2224676"/>
                  <a:chExt cx="4136549" cy="3565056"/>
                </a:xfrm>
              </p:grpSpPr>
              <p:sp>
                <p:nvSpPr>
                  <p:cNvPr id="17" name="îSľîḑe"/>
                  <p:cNvSpPr/>
                  <p:nvPr/>
                </p:nvSpPr>
                <p:spPr>
                  <a:xfrm>
                    <a:off x="5041166" y="4922797"/>
                    <a:ext cx="2610927" cy="866934"/>
                  </a:xfrm>
                  <a:prstGeom prst="parallelogram">
                    <a:avLst>
                      <a:gd name="adj" fmla="val 57722"/>
                    </a:avLst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3600000" scaled="0"/>
                  </a:gra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ïṥļiḋè"/>
                  <p:cNvSpPr/>
                  <p:nvPr/>
                </p:nvSpPr>
                <p:spPr>
                  <a:xfrm rot="7176267">
                    <a:off x="4018369" y="3997845"/>
                    <a:ext cx="2630664" cy="866934"/>
                  </a:xfrm>
                  <a:prstGeom prst="parallelogram">
                    <a:avLst>
                      <a:gd name="adj" fmla="val 57327"/>
                    </a:avLst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3600000" scaled="0"/>
                  </a:gra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iṡlïďé"/>
                  <p:cNvSpPr/>
                  <p:nvPr/>
                </p:nvSpPr>
                <p:spPr>
                  <a:xfrm rot="14409079">
                    <a:off x="5321174" y="3574356"/>
                    <a:ext cx="2609266" cy="866934"/>
                  </a:xfrm>
                  <a:prstGeom prst="parallelogram">
                    <a:avLst>
                      <a:gd name="adj" fmla="val 57327"/>
                    </a:avLst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3600000" scaled="0"/>
                  </a:gra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iṡḻîḑê"/>
                  <p:cNvSpPr/>
                  <p:nvPr/>
                </p:nvSpPr>
                <p:spPr>
                  <a:xfrm>
                    <a:off x="7171305" y="4922798"/>
                    <a:ext cx="1005644" cy="866934"/>
                  </a:xfrm>
                  <a:prstGeom prst="triangle">
                    <a:avLst/>
                  </a:prstGeom>
                  <a:solidFill>
                    <a:schemeClr val="accent1"/>
                  </a:solidFill>
                  <a:ln w="76200">
                    <a:noFill/>
                  </a:ln>
                  <a:effectLst>
                    <a:outerShdw blurRad="254000" dist="127000" algn="tl" rotWithShape="0">
                      <a:schemeClr val="accent1">
                        <a:lumMod val="100000"/>
                        <a:alpha val="3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í$lïďê"/>
                  <p:cNvSpPr/>
                  <p:nvPr/>
                </p:nvSpPr>
                <p:spPr>
                  <a:xfrm>
                    <a:off x="4040400" y="4922798"/>
                    <a:ext cx="1005004" cy="866934"/>
                  </a:xfrm>
                  <a:prstGeom prst="triangle">
                    <a:avLst/>
                  </a:prstGeom>
                  <a:solidFill>
                    <a:schemeClr val="accent1"/>
                  </a:solidFill>
                  <a:ln w="76200">
                    <a:noFill/>
                  </a:ln>
                  <a:effectLst>
                    <a:outerShdw blurRad="254000" dist="127000" algn="tl" rotWithShape="0">
                      <a:schemeClr val="accent2">
                        <a:alpha val="3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íšľíḓé"/>
                  <p:cNvSpPr/>
                  <p:nvPr/>
                </p:nvSpPr>
                <p:spPr>
                  <a:xfrm>
                    <a:off x="5597539" y="2224676"/>
                    <a:ext cx="1005004" cy="866934"/>
                  </a:xfrm>
                  <a:prstGeom prst="triangle">
                    <a:avLst/>
                  </a:prstGeom>
                  <a:solidFill>
                    <a:schemeClr val="accent1"/>
                  </a:solidFill>
                  <a:ln w="76200">
                    <a:noFill/>
                  </a:ln>
                  <a:effectLst>
                    <a:outerShdw blurRad="254000" dist="127000" algn="tl" rotWithShape="0">
                      <a:schemeClr val="accent1">
                        <a:alpha val="3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" name="íṡlîdè"/>
                <p:cNvSpPr/>
                <p:nvPr/>
              </p:nvSpPr>
              <p:spPr>
                <a:xfrm>
                  <a:off x="5721976" y="2186350"/>
                  <a:ext cx="452564" cy="373089"/>
                </a:xfrm>
                <a:prstGeom prst="rect">
                  <a:avLst/>
                </a:prstGeom>
              </p:spPr>
              <p:txBody>
                <a:bodyPr wrap="none" lIns="91440" tIns="45720" rIns="91440" bIns="45720">
                  <a:normAutofit fontScale="92500" lnSpcReduction="20000"/>
                </a:bodyPr>
                <a:lstStyle/>
                <a:p>
                  <a:pPr lvl="0" algn="r" defTabSz="914400">
                    <a:defRPr/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iṩḷîḑê"/>
                <p:cNvSpPr/>
                <p:nvPr/>
              </p:nvSpPr>
              <p:spPr>
                <a:xfrm>
                  <a:off x="4147564" y="4931836"/>
                  <a:ext cx="452564" cy="373089"/>
                </a:xfrm>
                <a:prstGeom prst="rect">
                  <a:avLst/>
                </a:prstGeom>
              </p:spPr>
              <p:txBody>
                <a:bodyPr wrap="none" lIns="91440" tIns="45720" rIns="91440" bIns="45720">
                  <a:normAutofit fontScale="92500" lnSpcReduction="20000"/>
                </a:bodyPr>
                <a:lstStyle/>
                <a:p>
                  <a:pPr lvl="0" algn="r" defTabSz="914400">
                    <a:defRPr/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iSlîḋê"/>
                <p:cNvSpPr/>
                <p:nvPr/>
              </p:nvSpPr>
              <p:spPr>
                <a:xfrm>
                  <a:off x="7256260" y="4931835"/>
                  <a:ext cx="452564" cy="373089"/>
                </a:xfrm>
                <a:prstGeom prst="rect">
                  <a:avLst/>
                </a:prstGeom>
              </p:spPr>
              <p:txBody>
                <a:bodyPr wrap="none" lIns="91440" tIns="45720" rIns="91440" bIns="45720">
                  <a:normAutofit fontScale="92500" lnSpcReduction="20000"/>
                </a:bodyPr>
                <a:lstStyle/>
                <a:p>
                  <a:pPr lvl="0" algn="r" defTabSz="914400">
                    <a:defRPr/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îSļîḑè"/>
            <p:cNvSpPr txBox="1"/>
            <p:nvPr/>
          </p:nvSpPr>
          <p:spPr>
            <a:xfrm>
              <a:off x="7099777" y="2588459"/>
              <a:ext cx="2795071" cy="866933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ïŝļîḓé"/>
            <p:cNvSpPr/>
            <p:nvPr/>
          </p:nvSpPr>
          <p:spPr>
            <a:xfrm>
              <a:off x="7099777" y="2215371"/>
              <a:ext cx="2795071" cy="373089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íṣlîḑe"/>
            <p:cNvSpPr txBox="1"/>
            <p:nvPr/>
          </p:nvSpPr>
          <p:spPr>
            <a:xfrm>
              <a:off x="682434" y="2399540"/>
              <a:ext cx="380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text.</a:t>
              </a:r>
            </a:p>
          </p:txBody>
        </p:sp>
        <p:sp>
          <p:nvSpPr>
            <p:cNvPr id="9" name="iṧļîḓê"/>
            <p:cNvSpPr txBox="1"/>
            <p:nvPr/>
          </p:nvSpPr>
          <p:spPr>
            <a:xfrm>
              <a:off x="682434" y="2818386"/>
              <a:ext cx="3809503" cy="792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5" name="任意多边形: 形状 4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ṧḻiď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427843" y="1486066"/>
            <a:ext cx="4776452" cy="4405447"/>
            <a:chOff x="6427843" y="1486066"/>
            <a:chExt cx="4776452" cy="4405447"/>
          </a:xfrm>
          <a:blipFill dpi="0" rotWithShape="1">
            <a:blip r:embed="rId4" cstate="hqprint"/>
            <a:srcRect/>
            <a:stretch>
              <a:fillRect/>
            </a:stretch>
          </a:blipFill>
        </p:grpSpPr>
        <p:sp>
          <p:nvSpPr>
            <p:cNvPr id="41" name="îšlîďé"/>
            <p:cNvSpPr/>
            <p:nvPr/>
          </p:nvSpPr>
          <p:spPr>
            <a:xfrm rot="5400000" flipV="1">
              <a:off x="4985144" y="3414900"/>
              <a:ext cx="3919311" cy="1033913"/>
            </a:xfrm>
            <a:prstGeom prst="rect">
              <a:avLst/>
            </a:prstGeom>
            <a:grpFill/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îŝḻïḋe"/>
            <p:cNvSpPr/>
            <p:nvPr/>
          </p:nvSpPr>
          <p:spPr>
            <a:xfrm rot="5400000" flipV="1">
              <a:off x="6232657" y="2928765"/>
              <a:ext cx="3919311" cy="1033913"/>
            </a:xfrm>
            <a:prstGeom prst="rect">
              <a:avLst/>
            </a:prstGeom>
            <a:grpFill/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ïṣļïḍè"/>
            <p:cNvSpPr/>
            <p:nvPr/>
          </p:nvSpPr>
          <p:spPr>
            <a:xfrm rot="5400000" flipV="1">
              <a:off x="7480170" y="3414901"/>
              <a:ext cx="3919311" cy="1033913"/>
            </a:xfrm>
            <a:prstGeom prst="rect">
              <a:avLst/>
            </a:prstGeom>
            <a:grpFill/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iṥḷíḍê"/>
            <p:cNvSpPr/>
            <p:nvPr/>
          </p:nvSpPr>
          <p:spPr>
            <a:xfrm rot="5400000" flipV="1">
              <a:off x="8727683" y="2928765"/>
              <a:ext cx="3919311" cy="1033913"/>
            </a:xfrm>
            <a:prstGeom prst="rect">
              <a:avLst/>
            </a:prstGeom>
            <a:grpFill/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48066" y="1862297"/>
            <a:ext cx="4616092" cy="3849258"/>
            <a:chOff x="687429" y="2029937"/>
            <a:chExt cx="4616092" cy="3849258"/>
          </a:xfrm>
        </p:grpSpPr>
        <p:grpSp>
          <p:nvGrpSpPr>
            <p:cNvPr id="9" name="íṧľîḓè"/>
            <p:cNvGrpSpPr/>
            <p:nvPr/>
          </p:nvGrpSpPr>
          <p:grpSpPr>
            <a:xfrm>
              <a:off x="1354231" y="2029937"/>
              <a:ext cx="3949290" cy="1453932"/>
              <a:chOff x="1354232" y="1734392"/>
              <a:chExt cx="3847766" cy="1453932"/>
            </a:xfrm>
          </p:grpSpPr>
          <p:sp>
            <p:nvSpPr>
              <p:cNvPr id="57" name="iṡ1ïḓe"/>
              <p:cNvSpPr txBox="1"/>
              <p:nvPr/>
            </p:nvSpPr>
            <p:spPr>
              <a:xfrm>
                <a:off x="1354232" y="1734392"/>
                <a:ext cx="2105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913765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sz="20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8" name="iṩľîďè"/>
              <p:cNvSpPr txBox="1"/>
              <p:nvPr/>
            </p:nvSpPr>
            <p:spPr>
              <a:xfrm>
                <a:off x="1354232" y="2161633"/>
                <a:ext cx="3847766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sḷîḍé"/>
            <p:cNvGrpSpPr/>
            <p:nvPr/>
          </p:nvGrpSpPr>
          <p:grpSpPr>
            <a:xfrm>
              <a:off x="1354232" y="4425263"/>
              <a:ext cx="3949289" cy="1453932"/>
              <a:chOff x="1354232" y="3473860"/>
              <a:chExt cx="3949289" cy="1453932"/>
            </a:xfrm>
          </p:grpSpPr>
          <p:sp>
            <p:nvSpPr>
              <p:cNvPr id="59" name="ïṣḷíḋe"/>
              <p:cNvSpPr txBox="1"/>
              <p:nvPr/>
            </p:nvSpPr>
            <p:spPr>
              <a:xfrm>
                <a:off x="1354232" y="3473860"/>
                <a:ext cx="2105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913765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sz="20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60" name="ïṣliḍé"/>
              <p:cNvSpPr txBox="1"/>
              <p:nvPr/>
            </p:nvSpPr>
            <p:spPr>
              <a:xfrm>
                <a:off x="1354232" y="3901101"/>
                <a:ext cx="3949289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687429" y="2029937"/>
              <a:ext cx="637063" cy="63706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87429" y="4425263"/>
              <a:ext cx="637063" cy="6370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542" y="5270480"/>
            <a:ext cx="10117455" cy="86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任意多边形 33"/>
          <p:cNvSpPr/>
          <p:nvPr/>
        </p:nvSpPr>
        <p:spPr>
          <a:xfrm>
            <a:off x="6129693" y="1591571"/>
            <a:ext cx="667662" cy="3108960"/>
          </a:xfrm>
          <a:custGeom>
            <a:avLst/>
            <a:gdLst>
              <a:gd name="connsiteX0" fmla="*/ 0 w 2249716"/>
              <a:gd name="connsiteY0" fmla="*/ 0 h 4020457"/>
              <a:gd name="connsiteX1" fmla="*/ 1386292 w 2249716"/>
              <a:gd name="connsiteY1" fmla="*/ 0 h 4020457"/>
              <a:gd name="connsiteX2" fmla="*/ 1435624 w 2249716"/>
              <a:gd name="connsiteY2" fmla="*/ 44836 h 4020457"/>
              <a:gd name="connsiteX3" fmla="*/ 2249716 w 2249716"/>
              <a:gd name="connsiteY3" fmla="*/ 2010229 h 4020457"/>
              <a:gd name="connsiteX4" fmla="*/ 1435624 w 2249716"/>
              <a:gd name="connsiteY4" fmla="*/ 3975623 h 4020457"/>
              <a:gd name="connsiteX5" fmla="*/ 1386293 w 2249716"/>
              <a:gd name="connsiteY5" fmla="*/ 4020457 h 4020457"/>
              <a:gd name="connsiteX6" fmla="*/ 0 w 2249716"/>
              <a:gd name="connsiteY6" fmla="*/ 4020457 h 4020457"/>
              <a:gd name="connsiteX0-1" fmla="*/ 0 w 2249716"/>
              <a:gd name="connsiteY0-2" fmla="*/ 0 h 4020457"/>
              <a:gd name="connsiteX1-3" fmla="*/ 1386292 w 2249716"/>
              <a:gd name="connsiteY1-4" fmla="*/ 0 h 4020457"/>
              <a:gd name="connsiteX2-5" fmla="*/ 1435624 w 2249716"/>
              <a:gd name="connsiteY2-6" fmla="*/ 44836 h 4020457"/>
              <a:gd name="connsiteX3-7" fmla="*/ 2249716 w 2249716"/>
              <a:gd name="connsiteY3-8" fmla="*/ 2010229 h 4020457"/>
              <a:gd name="connsiteX4-9" fmla="*/ 1435624 w 2249716"/>
              <a:gd name="connsiteY4-10" fmla="*/ 3975623 h 4020457"/>
              <a:gd name="connsiteX5-11" fmla="*/ 1386293 w 2249716"/>
              <a:gd name="connsiteY5-12" fmla="*/ 4020457 h 4020457"/>
              <a:gd name="connsiteX6-13" fmla="*/ 0 w 2249716"/>
              <a:gd name="connsiteY6-14" fmla="*/ 4020457 h 4020457"/>
              <a:gd name="connsiteX7" fmla="*/ 91440 w 2249716"/>
              <a:gd name="connsiteY7" fmla="*/ 91440 h 4020457"/>
              <a:gd name="connsiteX0-15" fmla="*/ 0 w 2249716"/>
              <a:gd name="connsiteY0-16" fmla="*/ 0 h 4020457"/>
              <a:gd name="connsiteX1-17" fmla="*/ 1386292 w 2249716"/>
              <a:gd name="connsiteY1-18" fmla="*/ 0 h 4020457"/>
              <a:gd name="connsiteX2-19" fmla="*/ 1435624 w 2249716"/>
              <a:gd name="connsiteY2-20" fmla="*/ 44836 h 4020457"/>
              <a:gd name="connsiteX3-21" fmla="*/ 2249716 w 2249716"/>
              <a:gd name="connsiteY3-22" fmla="*/ 2010229 h 4020457"/>
              <a:gd name="connsiteX4-23" fmla="*/ 1435624 w 2249716"/>
              <a:gd name="connsiteY4-24" fmla="*/ 3975623 h 4020457"/>
              <a:gd name="connsiteX5-25" fmla="*/ 1386293 w 2249716"/>
              <a:gd name="connsiteY5-26" fmla="*/ 4020457 h 4020457"/>
              <a:gd name="connsiteX6-27" fmla="*/ 0 w 2249716"/>
              <a:gd name="connsiteY6-28" fmla="*/ 4020457 h 4020457"/>
              <a:gd name="connsiteX0-29" fmla="*/ 1386292 w 2249716"/>
              <a:gd name="connsiteY0-30" fmla="*/ 0 h 4020457"/>
              <a:gd name="connsiteX1-31" fmla="*/ 1435624 w 2249716"/>
              <a:gd name="connsiteY1-32" fmla="*/ 44836 h 4020457"/>
              <a:gd name="connsiteX2-33" fmla="*/ 2249716 w 2249716"/>
              <a:gd name="connsiteY2-34" fmla="*/ 2010229 h 4020457"/>
              <a:gd name="connsiteX3-35" fmla="*/ 1435624 w 2249716"/>
              <a:gd name="connsiteY3-36" fmla="*/ 3975623 h 4020457"/>
              <a:gd name="connsiteX4-37" fmla="*/ 1386293 w 2249716"/>
              <a:gd name="connsiteY4-38" fmla="*/ 4020457 h 4020457"/>
              <a:gd name="connsiteX5-39" fmla="*/ 0 w 2249716"/>
              <a:gd name="connsiteY5-40" fmla="*/ 4020457 h 4020457"/>
              <a:gd name="connsiteX0-41" fmla="*/ 0 w 863424"/>
              <a:gd name="connsiteY0-42" fmla="*/ 0 h 4020457"/>
              <a:gd name="connsiteX1-43" fmla="*/ 49332 w 863424"/>
              <a:gd name="connsiteY1-44" fmla="*/ 44836 h 4020457"/>
              <a:gd name="connsiteX2-45" fmla="*/ 863424 w 863424"/>
              <a:gd name="connsiteY2-46" fmla="*/ 2010229 h 4020457"/>
              <a:gd name="connsiteX3-47" fmla="*/ 49332 w 863424"/>
              <a:gd name="connsiteY3-48" fmla="*/ 3975623 h 4020457"/>
              <a:gd name="connsiteX4-49" fmla="*/ 1 w 863424"/>
              <a:gd name="connsiteY4-50" fmla="*/ 4020457 h 4020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63424" h="4020457">
                <a:moveTo>
                  <a:pt x="0" y="0"/>
                </a:moveTo>
                <a:lnTo>
                  <a:pt x="49332" y="44836"/>
                </a:lnTo>
                <a:cubicBezTo>
                  <a:pt x="552320" y="547824"/>
                  <a:pt x="863424" y="1242695"/>
                  <a:pt x="863424" y="2010229"/>
                </a:cubicBezTo>
                <a:cubicBezTo>
                  <a:pt x="863424" y="2777763"/>
                  <a:pt x="552320" y="3472635"/>
                  <a:pt x="49332" y="3975623"/>
                </a:cubicBezTo>
                <a:lnTo>
                  <a:pt x="1" y="4020457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5" tIns="41147" rIns="82295" bIns="41147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</a:pPr>
            <a:endParaRPr lang="zh-CN" altLang="en-US" sz="234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3273" y="1773181"/>
            <a:ext cx="4555490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27107" y="1883851"/>
            <a:ext cx="274316" cy="27432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5" tIns="41147" rIns="82295" bIns="41147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</a:pPr>
            <a:endParaRPr lang="zh-CN" altLang="en-US" sz="234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27107" y="4130663"/>
            <a:ext cx="274316" cy="27432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5" tIns="41147" rIns="82295" bIns="41147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</a:pPr>
            <a:endParaRPr lang="zh-CN" altLang="en-US" sz="234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46325" y="3381725"/>
            <a:ext cx="274316" cy="27432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5" tIns="41147" rIns="82295" bIns="41147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</a:pPr>
            <a:endParaRPr lang="zh-CN" altLang="en-US" sz="234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19023" y="2550421"/>
            <a:ext cx="4468122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119023" y="3304801"/>
            <a:ext cx="4468122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65328" y="4047751"/>
            <a:ext cx="4468122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l" fontAlgn="auto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椭圆 13"/>
          <p:cNvSpPr/>
          <p:nvPr/>
        </p:nvSpPr>
        <p:spPr>
          <a:xfrm>
            <a:off x="6646325" y="2632788"/>
            <a:ext cx="274316" cy="27432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5" tIns="41147" rIns="82295" bIns="41147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</a:pPr>
            <a:endParaRPr lang="zh-CN" altLang="en-US" sz="234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等腰三角形 7"/>
          <p:cNvSpPr/>
          <p:nvPr/>
        </p:nvSpPr>
        <p:spPr>
          <a:xfrm rot="5400000">
            <a:off x="5744248" y="3031116"/>
            <a:ext cx="868045" cy="3486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23683" y="1860176"/>
            <a:ext cx="2508250" cy="250825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5" tIns="41147" rIns="82295" bIns="41147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</a:pP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56163" y="2812041"/>
            <a:ext cx="1447800" cy="7867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76559" y="3005368"/>
            <a:ext cx="179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tudent-reading_73705"/>
          <p:cNvSpPr>
            <a:spLocks noChangeAspect="1"/>
          </p:cNvSpPr>
          <p:nvPr/>
        </p:nvSpPr>
        <p:spPr bwMode="auto">
          <a:xfrm>
            <a:off x="1809788" y="2363096"/>
            <a:ext cx="1292949" cy="1292949"/>
          </a:xfrm>
          <a:custGeom>
            <a:avLst/>
            <a:gdLst>
              <a:gd name="T0" fmla="*/ 640 w 10240"/>
              <a:gd name="T1" fmla="*/ 9600 h 10240"/>
              <a:gd name="T2" fmla="*/ 640 w 10240"/>
              <a:gd name="T3" fmla="*/ 0 h 10240"/>
              <a:gd name="T4" fmla="*/ 0 w 10240"/>
              <a:gd name="T5" fmla="*/ 0 h 10240"/>
              <a:gd name="T6" fmla="*/ 0 w 10240"/>
              <a:gd name="T7" fmla="*/ 10240 h 10240"/>
              <a:gd name="T8" fmla="*/ 10240 w 10240"/>
              <a:gd name="T9" fmla="*/ 10240 h 10240"/>
              <a:gd name="T10" fmla="*/ 10240 w 10240"/>
              <a:gd name="T11" fmla="*/ 9600 h 10240"/>
              <a:gd name="T12" fmla="*/ 640 w 10240"/>
              <a:gd name="T13" fmla="*/ 9600 h 10240"/>
              <a:gd name="T14" fmla="*/ 9573 w 10240"/>
              <a:gd name="T15" fmla="*/ 1570 h 10240"/>
              <a:gd name="T16" fmla="*/ 6359 w 10240"/>
              <a:gd name="T17" fmla="*/ 1570 h 10240"/>
              <a:gd name="T18" fmla="*/ 7562 w 10240"/>
              <a:gd name="T19" fmla="*/ 2773 h 10240"/>
              <a:gd name="T20" fmla="*/ 6175 w 10240"/>
              <a:gd name="T21" fmla="*/ 4159 h 10240"/>
              <a:gd name="T22" fmla="*/ 4214 w 10240"/>
              <a:gd name="T23" fmla="*/ 2198 h 10240"/>
              <a:gd name="T24" fmla="*/ 4214 w 10240"/>
              <a:gd name="T25" fmla="*/ 2198 h 10240"/>
              <a:gd name="T26" fmla="*/ 4203 w 10240"/>
              <a:gd name="T27" fmla="*/ 2191 h 10240"/>
              <a:gd name="T28" fmla="*/ 4063 w 10240"/>
              <a:gd name="T29" fmla="*/ 2136 h 10240"/>
              <a:gd name="T30" fmla="*/ 3912 w 10240"/>
              <a:gd name="T31" fmla="*/ 2198 h 10240"/>
              <a:gd name="T32" fmla="*/ 1197 w 10240"/>
              <a:gd name="T33" fmla="*/ 4913 h 10240"/>
              <a:gd name="T34" fmla="*/ 1197 w 10240"/>
              <a:gd name="T35" fmla="*/ 5215 h 10240"/>
              <a:gd name="T36" fmla="*/ 1801 w 10240"/>
              <a:gd name="T37" fmla="*/ 5819 h 10240"/>
              <a:gd name="T38" fmla="*/ 2102 w 10240"/>
              <a:gd name="T39" fmla="*/ 5819 h 10240"/>
              <a:gd name="T40" fmla="*/ 4063 w 10240"/>
              <a:gd name="T41" fmla="*/ 3857 h 10240"/>
              <a:gd name="T42" fmla="*/ 6024 w 10240"/>
              <a:gd name="T43" fmla="*/ 5819 h 10240"/>
              <a:gd name="T44" fmla="*/ 6095 w 10240"/>
              <a:gd name="T45" fmla="*/ 5865 h 10240"/>
              <a:gd name="T46" fmla="*/ 6326 w 10240"/>
              <a:gd name="T47" fmla="*/ 5819 h 10240"/>
              <a:gd name="T48" fmla="*/ 6929 w 10240"/>
              <a:gd name="T49" fmla="*/ 5215 h 10240"/>
              <a:gd name="T50" fmla="*/ 8467 w 10240"/>
              <a:gd name="T51" fmla="*/ 3678 h 10240"/>
              <a:gd name="T52" fmla="*/ 9573 w 10240"/>
              <a:gd name="T53" fmla="*/ 4784 h 10240"/>
              <a:gd name="T54" fmla="*/ 9573 w 10240"/>
              <a:gd name="T55" fmla="*/ 1570 h 10240"/>
              <a:gd name="T56" fmla="*/ 2515 w 10240"/>
              <a:gd name="T57" fmla="*/ 9204 h 10240"/>
              <a:gd name="T58" fmla="*/ 2515 w 10240"/>
              <a:gd name="T59" fmla="*/ 6045 h 10240"/>
              <a:gd name="T60" fmla="*/ 2102 w 10240"/>
              <a:gd name="T61" fmla="*/ 6459 h 10240"/>
              <a:gd name="T62" fmla="*/ 1801 w 10240"/>
              <a:gd name="T63" fmla="*/ 6459 h 10240"/>
              <a:gd name="T64" fmla="*/ 1449 w 10240"/>
              <a:gd name="T65" fmla="*/ 6107 h 10240"/>
              <a:gd name="T66" fmla="*/ 1449 w 10240"/>
              <a:gd name="T67" fmla="*/ 9204 h 10240"/>
              <a:gd name="T68" fmla="*/ 2515 w 10240"/>
              <a:gd name="T69" fmla="*/ 9204 h 10240"/>
              <a:gd name="T70" fmla="*/ 4280 w 10240"/>
              <a:gd name="T71" fmla="*/ 9204 h 10240"/>
              <a:gd name="T72" fmla="*/ 4280 w 10240"/>
              <a:gd name="T73" fmla="*/ 4714 h 10240"/>
              <a:gd name="T74" fmla="*/ 4064 w 10240"/>
              <a:gd name="T75" fmla="*/ 4497 h 10240"/>
              <a:gd name="T76" fmla="*/ 3213 w 10240"/>
              <a:gd name="T77" fmla="*/ 5348 h 10240"/>
              <a:gd name="T78" fmla="*/ 3213 w 10240"/>
              <a:gd name="T79" fmla="*/ 9204 h 10240"/>
              <a:gd name="T80" fmla="*/ 4280 w 10240"/>
              <a:gd name="T81" fmla="*/ 9204 h 10240"/>
              <a:gd name="T82" fmla="*/ 6044 w 10240"/>
              <a:gd name="T83" fmla="*/ 9204 h 10240"/>
              <a:gd name="T84" fmla="*/ 6044 w 10240"/>
              <a:gd name="T85" fmla="*/ 6472 h 10240"/>
              <a:gd name="T86" fmla="*/ 6025 w 10240"/>
              <a:gd name="T87" fmla="*/ 6459 h 10240"/>
              <a:gd name="T88" fmla="*/ 4978 w 10240"/>
              <a:gd name="T89" fmla="*/ 5412 h 10240"/>
              <a:gd name="T90" fmla="*/ 4978 w 10240"/>
              <a:gd name="T91" fmla="*/ 9204 h 10240"/>
              <a:gd name="T92" fmla="*/ 6044 w 10240"/>
              <a:gd name="T93" fmla="*/ 9204 h 10240"/>
              <a:gd name="T94" fmla="*/ 7809 w 10240"/>
              <a:gd name="T95" fmla="*/ 9204 h 10240"/>
              <a:gd name="T96" fmla="*/ 7809 w 10240"/>
              <a:gd name="T97" fmla="*/ 4976 h 10240"/>
              <a:gd name="T98" fmla="*/ 6929 w 10240"/>
              <a:gd name="T99" fmla="*/ 5855 h 10240"/>
              <a:gd name="T100" fmla="*/ 6742 w 10240"/>
              <a:gd name="T101" fmla="*/ 6043 h 10240"/>
              <a:gd name="T102" fmla="*/ 6742 w 10240"/>
              <a:gd name="T103" fmla="*/ 9204 h 10240"/>
              <a:gd name="T104" fmla="*/ 7809 w 10240"/>
              <a:gd name="T105" fmla="*/ 9204 h 10240"/>
              <a:gd name="T106" fmla="*/ 9573 w 10240"/>
              <a:gd name="T107" fmla="*/ 9204 h 10240"/>
              <a:gd name="T108" fmla="*/ 9573 w 10240"/>
              <a:gd name="T109" fmla="*/ 5424 h 10240"/>
              <a:gd name="T110" fmla="*/ 8506 w 10240"/>
              <a:gd name="T111" fmla="*/ 4357 h 10240"/>
              <a:gd name="T112" fmla="*/ 8506 w 10240"/>
              <a:gd name="T113" fmla="*/ 9204 h 10240"/>
              <a:gd name="T114" fmla="*/ 9573 w 10240"/>
              <a:gd name="T115" fmla="*/ 9204 h 10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40" h="10240">
                <a:moveTo>
                  <a:pt x="640" y="9600"/>
                </a:moveTo>
                <a:lnTo>
                  <a:pt x="640" y="0"/>
                </a:lnTo>
                <a:lnTo>
                  <a:pt x="0" y="0"/>
                </a:lnTo>
                <a:lnTo>
                  <a:pt x="0" y="10240"/>
                </a:lnTo>
                <a:lnTo>
                  <a:pt x="10240" y="10240"/>
                </a:lnTo>
                <a:lnTo>
                  <a:pt x="10240" y="9600"/>
                </a:lnTo>
                <a:lnTo>
                  <a:pt x="640" y="9600"/>
                </a:lnTo>
                <a:close/>
                <a:moveTo>
                  <a:pt x="9573" y="1570"/>
                </a:moveTo>
                <a:lnTo>
                  <a:pt x="6359" y="1570"/>
                </a:lnTo>
                <a:lnTo>
                  <a:pt x="7562" y="2773"/>
                </a:lnTo>
                <a:lnTo>
                  <a:pt x="6175" y="4159"/>
                </a:lnTo>
                <a:lnTo>
                  <a:pt x="4214" y="2198"/>
                </a:lnTo>
                <a:lnTo>
                  <a:pt x="4214" y="2198"/>
                </a:lnTo>
                <a:cubicBezTo>
                  <a:pt x="4211" y="2195"/>
                  <a:pt x="4206" y="2194"/>
                  <a:pt x="4203" y="2191"/>
                </a:cubicBezTo>
                <a:cubicBezTo>
                  <a:pt x="4163" y="2156"/>
                  <a:pt x="4113" y="2136"/>
                  <a:pt x="4063" y="2136"/>
                </a:cubicBezTo>
                <a:cubicBezTo>
                  <a:pt x="4009" y="2136"/>
                  <a:pt x="3954" y="2157"/>
                  <a:pt x="3912" y="2198"/>
                </a:cubicBezTo>
                <a:lnTo>
                  <a:pt x="1197" y="4913"/>
                </a:lnTo>
                <a:cubicBezTo>
                  <a:pt x="1114" y="4997"/>
                  <a:pt x="1114" y="5132"/>
                  <a:pt x="1197" y="5215"/>
                </a:cubicBezTo>
                <a:lnTo>
                  <a:pt x="1801" y="5819"/>
                </a:lnTo>
                <a:cubicBezTo>
                  <a:pt x="1884" y="5902"/>
                  <a:pt x="2019" y="5902"/>
                  <a:pt x="2102" y="5819"/>
                </a:cubicBezTo>
                <a:lnTo>
                  <a:pt x="4063" y="3857"/>
                </a:lnTo>
                <a:lnTo>
                  <a:pt x="6024" y="5819"/>
                </a:lnTo>
                <a:cubicBezTo>
                  <a:pt x="6045" y="5840"/>
                  <a:pt x="6069" y="5855"/>
                  <a:pt x="6095" y="5865"/>
                </a:cubicBezTo>
                <a:cubicBezTo>
                  <a:pt x="6172" y="5897"/>
                  <a:pt x="6264" y="5881"/>
                  <a:pt x="6326" y="5819"/>
                </a:cubicBezTo>
                <a:lnTo>
                  <a:pt x="6929" y="5215"/>
                </a:lnTo>
                <a:lnTo>
                  <a:pt x="8467" y="3678"/>
                </a:lnTo>
                <a:lnTo>
                  <a:pt x="9573" y="4784"/>
                </a:lnTo>
                <a:lnTo>
                  <a:pt x="9573" y="1570"/>
                </a:lnTo>
                <a:close/>
                <a:moveTo>
                  <a:pt x="2515" y="9204"/>
                </a:moveTo>
                <a:lnTo>
                  <a:pt x="2515" y="6045"/>
                </a:lnTo>
                <a:lnTo>
                  <a:pt x="2102" y="6459"/>
                </a:lnTo>
                <a:cubicBezTo>
                  <a:pt x="2019" y="6542"/>
                  <a:pt x="1884" y="6542"/>
                  <a:pt x="1801" y="6459"/>
                </a:cubicBezTo>
                <a:lnTo>
                  <a:pt x="1449" y="6107"/>
                </a:lnTo>
                <a:lnTo>
                  <a:pt x="1449" y="9204"/>
                </a:lnTo>
                <a:lnTo>
                  <a:pt x="2515" y="9204"/>
                </a:lnTo>
                <a:close/>
                <a:moveTo>
                  <a:pt x="4280" y="9204"/>
                </a:moveTo>
                <a:lnTo>
                  <a:pt x="4280" y="4714"/>
                </a:lnTo>
                <a:lnTo>
                  <a:pt x="4064" y="4497"/>
                </a:lnTo>
                <a:lnTo>
                  <a:pt x="3213" y="5348"/>
                </a:lnTo>
                <a:lnTo>
                  <a:pt x="3213" y="9204"/>
                </a:lnTo>
                <a:lnTo>
                  <a:pt x="4280" y="9204"/>
                </a:lnTo>
                <a:close/>
                <a:moveTo>
                  <a:pt x="6044" y="9204"/>
                </a:moveTo>
                <a:lnTo>
                  <a:pt x="6044" y="6472"/>
                </a:lnTo>
                <a:cubicBezTo>
                  <a:pt x="6038" y="6467"/>
                  <a:pt x="6030" y="6465"/>
                  <a:pt x="6025" y="6459"/>
                </a:cubicBezTo>
                <a:lnTo>
                  <a:pt x="4978" y="5412"/>
                </a:lnTo>
                <a:lnTo>
                  <a:pt x="4978" y="9204"/>
                </a:lnTo>
                <a:lnTo>
                  <a:pt x="6044" y="9204"/>
                </a:lnTo>
                <a:close/>
                <a:moveTo>
                  <a:pt x="7809" y="9204"/>
                </a:moveTo>
                <a:lnTo>
                  <a:pt x="7809" y="4976"/>
                </a:lnTo>
                <a:lnTo>
                  <a:pt x="6929" y="5855"/>
                </a:lnTo>
                <a:lnTo>
                  <a:pt x="6742" y="6043"/>
                </a:lnTo>
                <a:lnTo>
                  <a:pt x="6742" y="9204"/>
                </a:lnTo>
                <a:lnTo>
                  <a:pt x="7809" y="9204"/>
                </a:lnTo>
                <a:close/>
                <a:moveTo>
                  <a:pt x="9573" y="9204"/>
                </a:moveTo>
                <a:lnTo>
                  <a:pt x="9573" y="5424"/>
                </a:lnTo>
                <a:lnTo>
                  <a:pt x="8506" y="4357"/>
                </a:lnTo>
                <a:lnTo>
                  <a:pt x="8506" y="9204"/>
                </a:lnTo>
                <a:lnTo>
                  <a:pt x="9573" y="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/>
      <p:bldP spid="18" grpId="2"/>
      <p:bldP spid="19" grpId="1" animBg="1"/>
      <p:bldP spid="1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9"/>
          <p:cNvSpPr/>
          <p:nvPr>
            <p:custDataLst>
              <p:tags r:id="rId1"/>
            </p:custDataLst>
          </p:nvPr>
        </p:nvSpPr>
        <p:spPr>
          <a:xfrm>
            <a:off x="447617" y="2081316"/>
            <a:ext cx="6130255" cy="186204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1"/>
                </a:solidFill>
                <a:cs typeface="+mn-ea"/>
                <a:sym typeface="+mn-lt"/>
              </a:rPr>
              <a:t>THANKS </a:t>
            </a:r>
            <a:endParaRPr lang="zh-CN" altLang="en-US" sz="8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20902446">
            <a:off x="8168721" y="288537"/>
            <a:ext cx="6124060" cy="5989859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94739">
            <a:off x="7152970" y="1479619"/>
            <a:ext cx="4692857" cy="4103978"/>
          </a:xfrm>
          <a:custGeom>
            <a:avLst/>
            <a:gdLst>
              <a:gd name="connsiteX0" fmla="*/ 2706564 w 5413188"/>
              <a:gd name="connsiteY0" fmla="*/ 0 h 5280097"/>
              <a:gd name="connsiteX1" fmla="*/ 5258393 w 5413188"/>
              <a:gd name="connsiteY1" fmla="*/ 4374563 h 5280097"/>
              <a:gd name="connsiteX2" fmla="*/ 154736 w 5413188"/>
              <a:gd name="connsiteY2" fmla="*/ 4374563 h 5280097"/>
              <a:gd name="connsiteX3" fmla="*/ 2706564 w 5413188"/>
              <a:gd name="connsiteY3" fmla="*/ 0 h 5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188" h="5280097">
                <a:moveTo>
                  <a:pt x="2706564" y="0"/>
                </a:moveTo>
                <a:cubicBezTo>
                  <a:pt x="4115173" y="0"/>
                  <a:pt x="5962698" y="3167183"/>
                  <a:pt x="5258393" y="4374563"/>
                </a:cubicBezTo>
                <a:cubicBezTo>
                  <a:pt x="4554087" y="5581942"/>
                  <a:pt x="859042" y="5581942"/>
                  <a:pt x="154736" y="4374563"/>
                </a:cubicBezTo>
                <a:cubicBezTo>
                  <a:pt x="-549386" y="3167366"/>
                  <a:pt x="1297956" y="0"/>
                  <a:pt x="2706564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</p:pic>
      <p:sp>
        <p:nvSpPr>
          <p:cNvPr id="25" name="任意多边形: 形状 24"/>
          <p:cNvSpPr/>
          <p:nvPr/>
        </p:nvSpPr>
        <p:spPr>
          <a:xfrm rot="1945351">
            <a:off x="5382500" y="-1742654"/>
            <a:ext cx="3249470" cy="317826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 rot="1945351">
            <a:off x="5160106" y="5284214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344689" y="2353399"/>
            <a:ext cx="1007074" cy="996684"/>
            <a:chOff x="7067442" y="2249853"/>
            <a:chExt cx="1428569" cy="1413831"/>
          </a:xfrm>
        </p:grpSpPr>
        <p:sp>
          <p:nvSpPr>
            <p:cNvPr id="27" name="任意多边形: 形状 26"/>
            <p:cNvSpPr/>
            <p:nvPr/>
          </p:nvSpPr>
          <p:spPr>
            <a:xfrm rot="1945351">
              <a:off x="7067442" y="2249853"/>
              <a:ext cx="1428569" cy="1397264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4100988">
              <a:off x="7143950" y="2326348"/>
              <a:ext cx="1352151" cy="1322521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PA-文本框 14"/>
          <p:cNvSpPr txBox="1"/>
          <p:nvPr>
            <p:custDataLst>
              <p:tags r:id="rId2"/>
            </p:custDataLst>
          </p:nvPr>
        </p:nvSpPr>
        <p:spPr>
          <a:xfrm>
            <a:off x="425495" y="419727"/>
            <a:ext cx="10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 rot="5400000">
            <a:off x="11048043" y="1252807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33" name="组合 32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50" name="组合 49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35" name="组合 34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1" name="组合 60"/>
          <p:cNvGrpSpPr/>
          <p:nvPr/>
        </p:nvGrpSpPr>
        <p:grpSpPr>
          <a:xfrm rot="5400000">
            <a:off x="6017364" y="6051298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62" name="组合 61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8" name="椭圆 77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3" name="组合 62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64" name="组合 63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>
          <a:xfrm rot="5400000">
            <a:off x="8633257" y="789120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87" name="乘号 86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乘号 87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PA_圆角矩形 31">
            <a:extLst>
              <a:ext uri="{FF2B5EF4-FFF2-40B4-BE49-F238E27FC236}">
                <a16:creationId xmlns:a16="http://schemas.microsoft.com/office/drawing/2014/main" id="{4E2587EF-C069-4E76-3AFA-7C49AF0862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0234" y="5279066"/>
            <a:ext cx="1609017" cy="3388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10" name="PA_圆角矩形 31">
            <a:extLst>
              <a:ext uri="{FF2B5EF4-FFF2-40B4-BE49-F238E27FC236}">
                <a16:creationId xmlns:a16="http://schemas.microsoft.com/office/drawing/2014/main" id="{79F7C0FF-1E15-97DD-0FDF-047ABCD72E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25872" y="5278815"/>
            <a:ext cx="1609017" cy="3390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1" grpId="0"/>
      <p:bldP spid="9" grpId="0" bldLvl="0" animBg="1"/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E3192573-D949-768A-C417-35270ABF2C3A}"/>
              </a:ext>
            </a:extLst>
          </p:cNvPr>
          <p:cNvSpPr/>
          <p:nvPr/>
        </p:nvSpPr>
        <p:spPr>
          <a:xfrm rot="19787144">
            <a:off x="-416557" y="75586"/>
            <a:ext cx="833113" cy="814856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5FB3345-94E0-3D2A-6FC8-F604974A559E}"/>
              </a:ext>
            </a:extLst>
          </p:cNvPr>
          <p:cNvSpPr/>
          <p:nvPr/>
        </p:nvSpPr>
        <p:spPr>
          <a:xfrm rot="8026546" flipH="1" flipV="1">
            <a:off x="11491957" y="6002103"/>
            <a:ext cx="1055580" cy="1032448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-文本框 88"/>
          <p:cNvSpPr txBox="1"/>
          <p:nvPr>
            <p:custDataLst>
              <p:tags r:id="rId1"/>
            </p:custDataLst>
          </p:nvPr>
        </p:nvSpPr>
        <p:spPr>
          <a:xfrm>
            <a:off x="6382090" y="4283711"/>
            <a:ext cx="4860925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enter your text change the color or size of the text. Click here to enter your text change the color or size of the text.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5608040" y="2955785"/>
            <a:ext cx="573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62445" y="2219245"/>
            <a:ext cx="23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accent1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2" name="任意多边形: 形状 1"/>
          <p:cNvSpPr/>
          <p:nvPr/>
        </p:nvSpPr>
        <p:spPr>
          <a:xfrm rot="20902446" flipH="1" flipV="1">
            <a:off x="-2635798" y="1291002"/>
            <a:ext cx="6124060" cy="5989859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hqprint"/>
          <a:srcRect/>
          <a:stretch>
            <a:fillRect/>
          </a:stretch>
        </p:blipFill>
        <p:spPr>
          <a:xfrm rot="11432783" flipH="1" flipV="1">
            <a:off x="344619" y="821675"/>
            <a:ext cx="4692857" cy="4103978"/>
          </a:xfrm>
          <a:custGeom>
            <a:avLst/>
            <a:gdLst>
              <a:gd name="connsiteX0" fmla="*/ 2706564 w 5413188"/>
              <a:gd name="connsiteY0" fmla="*/ 0 h 5280097"/>
              <a:gd name="connsiteX1" fmla="*/ 5258393 w 5413188"/>
              <a:gd name="connsiteY1" fmla="*/ 4374563 h 5280097"/>
              <a:gd name="connsiteX2" fmla="*/ 154736 w 5413188"/>
              <a:gd name="connsiteY2" fmla="*/ 4374563 h 5280097"/>
              <a:gd name="connsiteX3" fmla="*/ 2706564 w 5413188"/>
              <a:gd name="connsiteY3" fmla="*/ 0 h 5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188" h="5280097">
                <a:moveTo>
                  <a:pt x="2706564" y="0"/>
                </a:moveTo>
                <a:cubicBezTo>
                  <a:pt x="4115173" y="0"/>
                  <a:pt x="5962698" y="3167183"/>
                  <a:pt x="5258393" y="4374563"/>
                </a:cubicBezTo>
                <a:cubicBezTo>
                  <a:pt x="4554087" y="5581942"/>
                  <a:pt x="859042" y="5581942"/>
                  <a:pt x="154736" y="4374563"/>
                </a:cubicBezTo>
                <a:cubicBezTo>
                  <a:pt x="-549386" y="3167366"/>
                  <a:pt x="1297956" y="0"/>
                  <a:pt x="2706564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</p:pic>
      <p:sp>
        <p:nvSpPr>
          <p:cNvPr id="5" name="任意多边形: 形状 4"/>
          <p:cNvSpPr/>
          <p:nvPr/>
        </p:nvSpPr>
        <p:spPr>
          <a:xfrm rot="1945351" flipH="1" flipV="1">
            <a:off x="2942596" y="5878837"/>
            <a:ext cx="3249470" cy="317826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rot="1945351" flipH="1" flipV="1">
            <a:off x="4485005" y="-990901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 flipV="1">
            <a:off x="3990817" y="2105270"/>
            <a:ext cx="1007074" cy="985005"/>
            <a:chOff x="7067442" y="2249853"/>
            <a:chExt cx="1428569" cy="1397264"/>
          </a:xfrm>
        </p:grpSpPr>
        <p:sp>
          <p:nvSpPr>
            <p:cNvPr id="8" name="任意多边形: 形状 7"/>
            <p:cNvSpPr/>
            <p:nvPr/>
          </p:nvSpPr>
          <p:spPr>
            <a:xfrm rot="1945351">
              <a:off x="7067442" y="2249853"/>
              <a:ext cx="1428569" cy="1397264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100988">
              <a:off x="7102508" y="2287226"/>
              <a:ext cx="1352152" cy="1322521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 flipH="1" flipV="1">
            <a:off x="11139177" y="5749321"/>
            <a:ext cx="453861" cy="508512"/>
            <a:chOff x="5060248" y="5003801"/>
            <a:chExt cx="515926" cy="578050"/>
          </a:xfrm>
          <a:solidFill>
            <a:schemeClr val="accent2"/>
          </a:solidFill>
        </p:grpSpPr>
        <p:grpSp>
          <p:nvGrpSpPr>
            <p:cNvPr id="12" name="组合 11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46" name="组合 45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17" name="组合 16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 rot="5400000" flipH="1" flipV="1">
            <a:off x="5570006" y="77115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59" name="组合 58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73" name="组合 72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61" name="组合 60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3" name="组合 82"/>
          <p:cNvGrpSpPr/>
          <p:nvPr/>
        </p:nvGrpSpPr>
        <p:grpSpPr>
          <a:xfrm rot="5400000" flipH="1" flipV="1">
            <a:off x="642473" y="268231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84" name="乘号 83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乘号 84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7" name="PA-文本框 14"/>
          <p:cNvSpPr txBox="1"/>
          <p:nvPr>
            <p:custDataLst>
              <p:tags r:id="rId2"/>
            </p:custDataLst>
          </p:nvPr>
        </p:nvSpPr>
        <p:spPr>
          <a:xfrm>
            <a:off x="10712491" y="419727"/>
            <a:ext cx="10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 rot="5400000" flipH="1" flipV="1">
            <a:off x="698349" y="5130604"/>
            <a:ext cx="332376" cy="649650"/>
            <a:chOff x="7068014" y="164757"/>
            <a:chExt cx="332376" cy="649650"/>
          </a:xfrm>
          <a:solidFill>
            <a:schemeClr val="bg1"/>
          </a:solidFill>
        </p:grpSpPr>
        <p:sp>
          <p:nvSpPr>
            <p:cNvPr id="89" name="乘号 88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乘号 89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" grpId="0" animBg="1"/>
      <p:bldP spid="5" grpId="0" animBg="1"/>
      <p:bldP spid="6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2766" y="1677893"/>
            <a:ext cx="9644096" cy="3996691"/>
            <a:chOff x="1422766" y="1677893"/>
            <a:chExt cx="9644096" cy="3996691"/>
          </a:xfrm>
        </p:grpSpPr>
        <p:cxnSp>
          <p:nvCxnSpPr>
            <p:cNvPr id="6" name="Straight Connector 23"/>
            <p:cNvCxnSpPr/>
            <p:nvPr/>
          </p:nvCxnSpPr>
          <p:spPr bwMode="auto">
            <a:xfrm>
              <a:off x="4334311" y="1677893"/>
              <a:ext cx="0" cy="3996691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cxnSp>
          <p:nvCxnSpPr>
            <p:cNvPr id="7" name="Straight Connector 24"/>
            <p:cNvCxnSpPr/>
            <p:nvPr/>
          </p:nvCxnSpPr>
          <p:spPr bwMode="auto">
            <a:xfrm>
              <a:off x="7885153" y="1677893"/>
              <a:ext cx="0" cy="3996691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  <p:grpSp>
          <p:nvGrpSpPr>
            <p:cNvPr id="8" name="组合 7"/>
            <p:cNvGrpSpPr/>
            <p:nvPr/>
          </p:nvGrpSpPr>
          <p:grpSpPr>
            <a:xfrm>
              <a:off x="1943868" y="2123981"/>
              <a:ext cx="1369704" cy="1356360"/>
              <a:chOff x="1943868" y="2123981"/>
              <a:chExt cx="1369704" cy="1356360"/>
            </a:xfrm>
          </p:grpSpPr>
          <p:sp>
            <p:nvSpPr>
              <p:cNvPr id="9" name="Oval 25"/>
              <p:cNvSpPr/>
              <p:nvPr/>
            </p:nvSpPr>
            <p:spPr bwMode="auto">
              <a:xfrm>
                <a:off x="1943868" y="2123981"/>
                <a:ext cx="1369704" cy="1356360"/>
              </a:xfrm>
              <a:prstGeom prst="ellipse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Shape 2605"/>
              <p:cNvSpPr/>
              <p:nvPr/>
            </p:nvSpPr>
            <p:spPr>
              <a:xfrm>
                <a:off x="2338212" y="2487086"/>
                <a:ext cx="652149" cy="65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0" h="21410" extrusionOk="0">
                    <a:moveTo>
                      <a:pt x="20437" y="20437"/>
                    </a:moveTo>
                    <a:lnTo>
                      <a:pt x="17519" y="20437"/>
                    </a:lnTo>
                    <a:lnTo>
                      <a:pt x="17519" y="18978"/>
                    </a:lnTo>
                    <a:cubicBezTo>
                      <a:pt x="17519" y="18710"/>
                      <a:pt x="17301" y="18492"/>
                      <a:pt x="17033" y="18492"/>
                    </a:cubicBezTo>
                    <a:lnTo>
                      <a:pt x="15574" y="18492"/>
                    </a:lnTo>
                    <a:lnTo>
                      <a:pt x="15574" y="17033"/>
                    </a:lnTo>
                    <a:cubicBezTo>
                      <a:pt x="15574" y="16764"/>
                      <a:pt x="15356" y="16546"/>
                      <a:pt x="15087" y="16546"/>
                    </a:cubicBezTo>
                    <a:lnTo>
                      <a:pt x="13344" y="16546"/>
                    </a:lnTo>
                    <a:lnTo>
                      <a:pt x="10309" y="13497"/>
                    </a:lnTo>
                    <a:cubicBezTo>
                      <a:pt x="10221" y="13409"/>
                      <a:pt x="10100" y="13354"/>
                      <a:pt x="9965" y="13354"/>
                    </a:cubicBezTo>
                    <a:cubicBezTo>
                      <a:pt x="9819" y="13354"/>
                      <a:pt x="9693" y="13422"/>
                      <a:pt x="9604" y="13524"/>
                    </a:cubicBezTo>
                    <a:lnTo>
                      <a:pt x="8815" y="14312"/>
                    </a:lnTo>
                    <a:cubicBezTo>
                      <a:pt x="8435" y="14692"/>
                      <a:pt x="7820" y="14692"/>
                      <a:pt x="7441" y="14312"/>
                    </a:cubicBezTo>
                    <a:lnTo>
                      <a:pt x="1256" y="8128"/>
                    </a:lnTo>
                    <a:cubicBezTo>
                      <a:pt x="877" y="7748"/>
                      <a:pt x="877" y="7133"/>
                      <a:pt x="1256" y="6753"/>
                    </a:cubicBezTo>
                    <a:lnTo>
                      <a:pt x="6754" y="1255"/>
                    </a:lnTo>
                    <a:cubicBezTo>
                      <a:pt x="7133" y="876"/>
                      <a:pt x="7749" y="876"/>
                      <a:pt x="8128" y="1255"/>
                    </a:cubicBezTo>
                    <a:lnTo>
                      <a:pt x="14312" y="7440"/>
                    </a:lnTo>
                    <a:cubicBezTo>
                      <a:pt x="14691" y="7820"/>
                      <a:pt x="14691" y="8435"/>
                      <a:pt x="14312" y="8815"/>
                    </a:cubicBezTo>
                    <a:lnTo>
                      <a:pt x="13539" y="9588"/>
                    </a:lnTo>
                    <a:cubicBezTo>
                      <a:pt x="13437" y="9677"/>
                      <a:pt x="13370" y="9804"/>
                      <a:pt x="13370" y="9950"/>
                    </a:cubicBezTo>
                    <a:cubicBezTo>
                      <a:pt x="13370" y="10084"/>
                      <a:pt x="13424" y="10206"/>
                      <a:pt x="13513" y="10294"/>
                    </a:cubicBezTo>
                    <a:lnTo>
                      <a:pt x="20437" y="17234"/>
                    </a:lnTo>
                    <a:cubicBezTo>
                      <a:pt x="20437" y="17234"/>
                      <a:pt x="20437" y="20437"/>
                      <a:pt x="20437" y="20437"/>
                    </a:cubicBezTo>
                    <a:close/>
                    <a:moveTo>
                      <a:pt x="21268" y="16689"/>
                    </a:moveTo>
                    <a:lnTo>
                      <a:pt x="14547" y="9954"/>
                    </a:lnTo>
                    <a:lnTo>
                      <a:pt x="14999" y="9502"/>
                    </a:lnTo>
                    <a:cubicBezTo>
                      <a:pt x="15758" y="8743"/>
                      <a:pt x="15758" y="7512"/>
                      <a:pt x="14999" y="6753"/>
                    </a:cubicBezTo>
                    <a:lnTo>
                      <a:pt x="8815" y="569"/>
                    </a:lnTo>
                    <a:cubicBezTo>
                      <a:pt x="8056" y="-190"/>
                      <a:pt x="6825" y="-190"/>
                      <a:pt x="6066" y="569"/>
                    </a:cubicBezTo>
                    <a:lnTo>
                      <a:pt x="569" y="6066"/>
                    </a:lnTo>
                    <a:cubicBezTo>
                      <a:pt x="-190" y="6825"/>
                      <a:pt x="-190" y="8056"/>
                      <a:pt x="569" y="8815"/>
                    </a:cubicBezTo>
                    <a:lnTo>
                      <a:pt x="6754" y="14999"/>
                    </a:lnTo>
                    <a:cubicBezTo>
                      <a:pt x="7513" y="15758"/>
                      <a:pt x="8743" y="15758"/>
                      <a:pt x="9502" y="14999"/>
                    </a:cubicBezTo>
                    <a:lnTo>
                      <a:pt x="9968" y="14533"/>
                    </a:lnTo>
                    <a:lnTo>
                      <a:pt x="12798" y="17376"/>
                    </a:lnTo>
                    <a:cubicBezTo>
                      <a:pt x="12886" y="17465"/>
                      <a:pt x="13008" y="17519"/>
                      <a:pt x="13142" y="17519"/>
                    </a:cubicBezTo>
                    <a:lnTo>
                      <a:pt x="14601" y="17519"/>
                    </a:lnTo>
                    <a:lnTo>
                      <a:pt x="14601" y="18978"/>
                    </a:lnTo>
                    <a:cubicBezTo>
                      <a:pt x="14601" y="19247"/>
                      <a:pt x="14819" y="19464"/>
                      <a:pt x="15087" y="19464"/>
                    </a:cubicBezTo>
                    <a:lnTo>
                      <a:pt x="16546" y="19464"/>
                    </a:lnTo>
                    <a:lnTo>
                      <a:pt x="16546" y="20924"/>
                    </a:lnTo>
                    <a:cubicBezTo>
                      <a:pt x="16546" y="21193"/>
                      <a:pt x="16764" y="21410"/>
                      <a:pt x="17033" y="21410"/>
                    </a:cubicBezTo>
                    <a:lnTo>
                      <a:pt x="20924" y="21410"/>
                    </a:lnTo>
                    <a:cubicBezTo>
                      <a:pt x="21192" y="21410"/>
                      <a:pt x="21410" y="21193"/>
                      <a:pt x="21410" y="20924"/>
                    </a:cubicBezTo>
                    <a:lnTo>
                      <a:pt x="21410" y="17033"/>
                    </a:lnTo>
                    <a:cubicBezTo>
                      <a:pt x="21410" y="16899"/>
                      <a:pt x="21356" y="16777"/>
                      <a:pt x="21268" y="16689"/>
                    </a:cubicBezTo>
                    <a:moveTo>
                      <a:pt x="6819" y="7791"/>
                    </a:moveTo>
                    <a:cubicBezTo>
                      <a:pt x="6282" y="7791"/>
                      <a:pt x="5846" y="7356"/>
                      <a:pt x="5846" y="6819"/>
                    </a:cubicBezTo>
                    <a:cubicBezTo>
                      <a:pt x="5846" y="6282"/>
                      <a:pt x="6282" y="5846"/>
                      <a:pt x="6819" y="5846"/>
                    </a:cubicBezTo>
                    <a:cubicBezTo>
                      <a:pt x="7356" y="5846"/>
                      <a:pt x="7792" y="6282"/>
                      <a:pt x="7792" y="6819"/>
                    </a:cubicBezTo>
                    <a:cubicBezTo>
                      <a:pt x="7792" y="7356"/>
                      <a:pt x="7356" y="7791"/>
                      <a:pt x="6819" y="7791"/>
                    </a:cubicBezTo>
                    <a:moveTo>
                      <a:pt x="6819" y="4873"/>
                    </a:moveTo>
                    <a:cubicBezTo>
                      <a:pt x="5745" y="4873"/>
                      <a:pt x="4874" y="5744"/>
                      <a:pt x="4874" y="6819"/>
                    </a:cubicBezTo>
                    <a:cubicBezTo>
                      <a:pt x="4874" y="7893"/>
                      <a:pt x="5745" y="8765"/>
                      <a:pt x="6819" y="8765"/>
                    </a:cubicBezTo>
                    <a:cubicBezTo>
                      <a:pt x="7893" y="8765"/>
                      <a:pt x="8765" y="7893"/>
                      <a:pt x="8765" y="6819"/>
                    </a:cubicBezTo>
                    <a:cubicBezTo>
                      <a:pt x="8765" y="5744"/>
                      <a:pt x="7893" y="4873"/>
                      <a:pt x="6819" y="4873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algn="ctr"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62967" y="2123030"/>
              <a:ext cx="1369704" cy="1358265"/>
              <a:chOff x="5462967" y="2123030"/>
              <a:chExt cx="1369704" cy="1358265"/>
            </a:xfrm>
          </p:grpSpPr>
          <p:sp>
            <p:nvSpPr>
              <p:cNvPr id="13" name="Oval 26"/>
              <p:cNvSpPr/>
              <p:nvPr/>
            </p:nvSpPr>
            <p:spPr bwMode="auto">
              <a:xfrm>
                <a:off x="5462967" y="2123030"/>
                <a:ext cx="1369704" cy="1358265"/>
              </a:xfrm>
              <a:prstGeom prst="ellipse">
                <a:avLst/>
              </a:pr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Shape 2551"/>
              <p:cNvSpPr/>
              <p:nvPr/>
            </p:nvSpPr>
            <p:spPr>
              <a:xfrm>
                <a:off x="5821898" y="2485831"/>
                <a:ext cx="651841" cy="65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5" y="6010"/>
                    </a:moveTo>
                    <a:lnTo>
                      <a:pt x="18630" y="7136"/>
                    </a:lnTo>
                    <a:lnTo>
                      <a:pt x="14465" y="2970"/>
                    </a:lnTo>
                    <a:lnTo>
                      <a:pt x="15590" y="1845"/>
                    </a:lnTo>
                    <a:cubicBezTo>
                      <a:pt x="15590" y="1845"/>
                      <a:pt x="16391" y="982"/>
                      <a:pt x="17673" y="982"/>
                    </a:cubicBezTo>
                    <a:cubicBezTo>
                      <a:pt x="19300" y="982"/>
                      <a:pt x="20618" y="2300"/>
                      <a:pt x="20618" y="3927"/>
                    </a:cubicBezTo>
                    <a:cubicBezTo>
                      <a:pt x="20618" y="4741"/>
                      <a:pt x="20288" y="5477"/>
                      <a:pt x="19755" y="6010"/>
                    </a:cubicBezTo>
                    <a:moveTo>
                      <a:pt x="7364" y="18402"/>
                    </a:moveTo>
                    <a:lnTo>
                      <a:pt x="7364" y="14727"/>
                    </a:lnTo>
                    <a:cubicBezTo>
                      <a:pt x="7364" y="14456"/>
                      <a:pt x="7144" y="14236"/>
                      <a:pt x="6873" y="14236"/>
                    </a:cubicBezTo>
                    <a:lnTo>
                      <a:pt x="3198" y="14236"/>
                    </a:lnTo>
                    <a:lnTo>
                      <a:pt x="13770" y="3665"/>
                    </a:lnTo>
                    <a:lnTo>
                      <a:pt x="17935" y="7830"/>
                    </a:lnTo>
                    <a:cubicBezTo>
                      <a:pt x="17935" y="7830"/>
                      <a:pt x="7364" y="18402"/>
                      <a:pt x="7364" y="18402"/>
                    </a:cubicBezTo>
                    <a:close/>
                    <a:moveTo>
                      <a:pt x="6382" y="19042"/>
                    </a:moveTo>
                    <a:lnTo>
                      <a:pt x="2945" y="19845"/>
                    </a:lnTo>
                    <a:lnTo>
                      <a:pt x="2945" y="18655"/>
                    </a:lnTo>
                    <a:lnTo>
                      <a:pt x="1755" y="18655"/>
                    </a:lnTo>
                    <a:lnTo>
                      <a:pt x="2558" y="15218"/>
                    </a:lnTo>
                    <a:lnTo>
                      <a:pt x="6382" y="15218"/>
                    </a:lnTo>
                    <a:cubicBezTo>
                      <a:pt x="6382" y="15218"/>
                      <a:pt x="6382" y="19042"/>
                      <a:pt x="6382" y="19042"/>
                    </a:cubicBezTo>
                    <a:close/>
                    <a:moveTo>
                      <a:pt x="17673" y="0"/>
                    </a:moveTo>
                    <a:cubicBezTo>
                      <a:pt x="16588" y="0"/>
                      <a:pt x="15606" y="439"/>
                      <a:pt x="14896" y="1151"/>
                    </a:cubicBezTo>
                    <a:lnTo>
                      <a:pt x="1641" y="14405"/>
                    </a:lnTo>
                    <a:lnTo>
                      <a:pt x="0" y="21600"/>
                    </a:lnTo>
                    <a:lnTo>
                      <a:pt x="7195" y="19959"/>
                    </a:lnTo>
                    <a:lnTo>
                      <a:pt x="20449" y="6704"/>
                    </a:lnTo>
                    <a:cubicBezTo>
                      <a:pt x="21160" y="5994"/>
                      <a:pt x="21600" y="5012"/>
                      <a:pt x="21600" y="3927"/>
                    </a:cubicBezTo>
                    <a:cubicBezTo>
                      <a:pt x="21600" y="1758"/>
                      <a:pt x="19842" y="0"/>
                      <a:pt x="17673" y="0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algn="ctr"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015925" y="2123030"/>
              <a:ext cx="1369704" cy="1358265"/>
              <a:chOff x="9015925" y="2123030"/>
              <a:chExt cx="1369704" cy="1358265"/>
            </a:xfrm>
          </p:grpSpPr>
          <p:sp>
            <p:nvSpPr>
              <p:cNvPr id="16" name="Oval 36"/>
              <p:cNvSpPr/>
              <p:nvPr/>
            </p:nvSpPr>
            <p:spPr bwMode="auto">
              <a:xfrm>
                <a:off x="9015925" y="2123030"/>
                <a:ext cx="1369704" cy="1358265"/>
              </a:xfrm>
              <a:prstGeom prst="ellipse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Shape 2562"/>
              <p:cNvSpPr/>
              <p:nvPr/>
            </p:nvSpPr>
            <p:spPr>
              <a:xfrm>
                <a:off x="9380786" y="2485831"/>
                <a:ext cx="651841" cy="65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9"/>
                      <a:pt x="19636" y="20619"/>
                    </a:cubicBezTo>
                    <a:lnTo>
                      <a:pt x="1964" y="20619"/>
                    </a:lnTo>
                    <a:cubicBezTo>
                      <a:pt x="1421" y="20619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4294" y="17673"/>
                    </a:moveTo>
                    <a:lnTo>
                      <a:pt x="8376" y="10732"/>
                    </a:lnTo>
                    <a:lnTo>
                      <a:pt x="10838" y="14425"/>
                    </a:lnTo>
                    <a:cubicBezTo>
                      <a:pt x="10862" y="14484"/>
                      <a:pt x="10898" y="14536"/>
                      <a:pt x="10942" y="14581"/>
                    </a:cubicBezTo>
                    <a:lnTo>
                      <a:pt x="10944" y="14583"/>
                    </a:lnTo>
                    <a:cubicBezTo>
                      <a:pt x="11033" y="14673"/>
                      <a:pt x="11155" y="14727"/>
                      <a:pt x="11291" y="14727"/>
                    </a:cubicBezTo>
                    <a:cubicBezTo>
                      <a:pt x="11427" y="14727"/>
                      <a:pt x="11549" y="14673"/>
                      <a:pt x="11638" y="14583"/>
                    </a:cubicBezTo>
                    <a:lnTo>
                      <a:pt x="13686" y="12536"/>
                    </a:lnTo>
                    <a:lnTo>
                      <a:pt x="17242" y="17673"/>
                    </a:lnTo>
                    <a:cubicBezTo>
                      <a:pt x="17242" y="17673"/>
                      <a:pt x="4294" y="17673"/>
                      <a:pt x="4294" y="17673"/>
                    </a:cubicBezTo>
                    <a:close/>
                    <a:moveTo>
                      <a:pt x="18620" y="17982"/>
                    </a:moveTo>
                    <a:lnTo>
                      <a:pt x="18617" y="17978"/>
                    </a:lnTo>
                    <a:cubicBezTo>
                      <a:pt x="18590" y="17913"/>
                      <a:pt x="18551" y="17858"/>
                      <a:pt x="18501" y="17810"/>
                    </a:cubicBezTo>
                    <a:lnTo>
                      <a:pt x="14201" y="11600"/>
                    </a:lnTo>
                    <a:lnTo>
                      <a:pt x="14200" y="11601"/>
                    </a:lnTo>
                    <a:cubicBezTo>
                      <a:pt x="14127" y="11420"/>
                      <a:pt x="13952" y="11291"/>
                      <a:pt x="13745" y="11291"/>
                    </a:cubicBezTo>
                    <a:cubicBezTo>
                      <a:pt x="13610" y="11291"/>
                      <a:pt x="13488" y="11346"/>
                      <a:pt x="13398" y="11435"/>
                    </a:cubicBezTo>
                    <a:lnTo>
                      <a:pt x="11360" y="13473"/>
                    </a:lnTo>
                    <a:lnTo>
                      <a:pt x="8798" y="9630"/>
                    </a:lnTo>
                    <a:cubicBezTo>
                      <a:pt x="8724" y="9453"/>
                      <a:pt x="8550" y="9327"/>
                      <a:pt x="8345" y="9327"/>
                    </a:cubicBezTo>
                    <a:cubicBezTo>
                      <a:pt x="8175" y="9327"/>
                      <a:pt x="8033" y="9420"/>
                      <a:pt x="7945" y="9551"/>
                    </a:cubicBezTo>
                    <a:lnTo>
                      <a:pt x="7937" y="9546"/>
                    </a:lnTo>
                    <a:lnTo>
                      <a:pt x="3028" y="17891"/>
                    </a:lnTo>
                    <a:lnTo>
                      <a:pt x="3036" y="17897"/>
                    </a:lnTo>
                    <a:cubicBezTo>
                      <a:pt x="2983" y="17974"/>
                      <a:pt x="2945" y="18063"/>
                      <a:pt x="2945" y="18164"/>
                    </a:cubicBezTo>
                    <a:cubicBezTo>
                      <a:pt x="2945" y="18435"/>
                      <a:pt x="3165" y="18655"/>
                      <a:pt x="3436" y="18655"/>
                    </a:cubicBezTo>
                    <a:lnTo>
                      <a:pt x="18164" y="18655"/>
                    </a:lnTo>
                    <a:cubicBezTo>
                      <a:pt x="18435" y="18655"/>
                      <a:pt x="18655" y="18435"/>
                      <a:pt x="18655" y="18164"/>
                    </a:cubicBezTo>
                    <a:cubicBezTo>
                      <a:pt x="18655" y="18099"/>
                      <a:pt x="18640" y="18039"/>
                      <a:pt x="18618" y="17983"/>
                    </a:cubicBezTo>
                    <a:cubicBezTo>
                      <a:pt x="18618" y="17983"/>
                      <a:pt x="18620" y="17982"/>
                      <a:pt x="18620" y="17982"/>
                    </a:cubicBezTo>
                    <a:close/>
                    <a:moveTo>
                      <a:pt x="5400" y="3927"/>
                    </a:moveTo>
                    <a:cubicBezTo>
                      <a:pt x="6213" y="3927"/>
                      <a:pt x="6873" y="4587"/>
                      <a:pt x="6873" y="5400"/>
                    </a:cubicBezTo>
                    <a:cubicBezTo>
                      <a:pt x="6873" y="6214"/>
                      <a:pt x="6213" y="6873"/>
                      <a:pt x="5400" y="6873"/>
                    </a:cubicBezTo>
                    <a:cubicBezTo>
                      <a:pt x="4587" y="6873"/>
                      <a:pt x="3927" y="6214"/>
                      <a:pt x="3927" y="5400"/>
                    </a:cubicBezTo>
                    <a:cubicBezTo>
                      <a:pt x="3927" y="4587"/>
                      <a:pt x="4587" y="3927"/>
                      <a:pt x="5400" y="3927"/>
                    </a:cubicBezTo>
                    <a:moveTo>
                      <a:pt x="5400" y="7855"/>
                    </a:moveTo>
                    <a:cubicBezTo>
                      <a:pt x="6756" y="7855"/>
                      <a:pt x="7855" y="6756"/>
                      <a:pt x="7855" y="5400"/>
                    </a:cubicBezTo>
                    <a:cubicBezTo>
                      <a:pt x="7855" y="4045"/>
                      <a:pt x="6756" y="2945"/>
                      <a:pt x="5400" y="2945"/>
                    </a:cubicBezTo>
                    <a:cubicBezTo>
                      <a:pt x="4044" y="2945"/>
                      <a:pt x="2945" y="4045"/>
                      <a:pt x="2945" y="5400"/>
                    </a:cubicBezTo>
                    <a:cubicBezTo>
                      <a:pt x="2945" y="6756"/>
                      <a:pt x="4044" y="7855"/>
                      <a:pt x="5400" y="7855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algn="ctr"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 Placeholder 8"/>
            <p:cNvSpPr txBox="1"/>
            <p:nvPr/>
          </p:nvSpPr>
          <p:spPr>
            <a:xfrm>
              <a:off x="1678036" y="3840112"/>
              <a:ext cx="2009593" cy="336342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Placeholder 9"/>
            <p:cNvSpPr txBox="1"/>
            <p:nvPr/>
          </p:nvSpPr>
          <p:spPr>
            <a:xfrm>
              <a:off x="1422766" y="4513005"/>
              <a:ext cx="2519396" cy="5648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en-A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 Placeholder 8"/>
            <p:cNvSpPr txBox="1"/>
            <p:nvPr/>
          </p:nvSpPr>
          <p:spPr>
            <a:xfrm>
              <a:off x="5144451" y="3840112"/>
              <a:ext cx="2009593" cy="336342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 Placeholder 9"/>
            <p:cNvSpPr txBox="1"/>
            <p:nvPr/>
          </p:nvSpPr>
          <p:spPr>
            <a:xfrm>
              <a:off x="4985116" y="4513005"/>
              <a:ext cx="2519396" cy="5648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en-A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8"/>
            <p:cNvSpPr txBox="1"/>
            <p:nvPr/>
          </p:nvSpPr>
          <p:spPr>
            <a:xfrm>
              <a:off x="8802736" y="3840112"/>
              <a:ext cx="2009593" cy="336342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 Placeholder 9"/>
            <p:cNvSpPr txBox="1"/>
            <p:nvPr/>
          </p:nvSpPr>
          <p:spPr>
            <a:xfrm>
              <a:off x="8547466" y="4513005"/>
              <a:ext cx="2519396" cy="5648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en-A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3" name="任意多边形: 形状 2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186133" y="1764258"/>
            <a:ext cx="9824181" cy="4036547"/>
            <a:chOff x="1064213" y="1718538"/>
            <a:chExt cx="9824181" cy="4036547"/>
          </a:xfrm>
        </p:grpSpPr>
        <p:grpSp>
          <p:nvGrpSpPr>
            <p:cNvPr id="2" name="组合 1"/>
            <p:cNvGrpSpPr/>
            <p:nvPr/>
          </p:nvGrpSpPr>
          <p:grpSpPr>
            <a:xfrm>
              <a:off x="1064213" y="1718538"/>
              <a:ext cx="9824181" cy="4036547"/>
              <a:chOff x="1064213" y="1718538"/>
              <a:chExt cx="9824181" cy="4036547"/>
            </a:xfrm>
          </p:grpSpPr>
          <p:sp>
            <p:nvSpPr>
              <p:cNvPr id="5" name="ïṧlíḑê"/>
              <p:cNvSpPr txBox="1"/>
              <p:nvPr/>
            </p:nvSpPr>
            <p:spPr>
              <a:xfrm>
                <a:off x="1064213" y="2148717"/>
                <a:ext cx="3964987" cy="1162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 defTabSz="913765">
                  <a:lnSpc>
                    <a:spcPct val="150000"/>
                  </a:lnSpc>
                  <a:buSzPct val="25000"/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íṡlíḓê"/>
              <p:cNvSpPr txBox="1"/>
              <p:nvPr/>
            </p:nvSpPr>
            <p:spPr>
              <a:xfrm>
                <a:off x="1064213" y="1745024"/>
                <a:ext cx="46062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grpSp>
            <p:nvGrpSpPr>
              <p:cNvPr id="8" name="iŝ1iḓe"/>
              <p:cNvGrpSpPr/>
              <p:nvPr/>
            </p:nvGrpSpPr>
            <p:grpSpPr>
              <a:xfrm>
                <a:off x="5944104" y="1718538"/>
                <a:ext cx="4944290" cy="4036547"/>
                <a:chOff x="5944104" y="1718538"/>
                <a:chExt cx="4944290" cy="4036547"/>
              </a:xfrm>
            </p:grpSpPr>
            <p:grpSp>
              <p:nvGrpSpPr>
                <p:cNvPr id="9" name="îṩḷíḑè"/>
                <p:cNvGrpSpPr/>
                <p:nvPr/>
              </p:nvGrpSpPr>
              <p:grpSpPr>
                <a:xfrm>
                  <a:off x="5944104" y="1718538"/>
                  <a:ext cx="4944290" cy="1245700"/>
                  <a:chOff x="6026998" y="1718538"/>
                  <a:chExt cx="2513384" cy="1245700"/>
                </a:xfrm>
              </p:grpSpPr>
              <p:sp>
                <p:nvSpPr>
                  <p:cNvPr id="20" name="ï$lîďê"/>
                  <p:cNvSpPr/>
                  <p:nvPr/>
                </p:nvSpPr>
                <p:spPr>
                  <a:xfrm>
                    <a:off x="6026998" y="1718538"/>
                    <a:ext cx="2513384" cy="10096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1" name="işļiďê"/>
                  <p:cNvGrpSpPr/>
                  <p:nvPr/>
                </p:nvGrpSpPr>
                <p:grpSpPr>
                  <a:xfrm>
                    <a:off x="6305171" y="1821240"/>
                    <a:ext cx="1957039" cy="1142998"/>
                    <a:chOff x="7119254" y="4880940"/>
                    <a:chExt cx="2323840" cy="824730"/>
                  </a:xfrm>
                  <a:noFill/>
                </p:grpSpPr>
                <p:sp>
                  <p:nvSpPr>
                    <p:cNvPr id="22" name="ïṧlide"/>
                    <p:cNvSpPr/>
                    <p:nvPr/>
                  </p:nvSpPr>
                  <p:spPr>
                    <a:xfrm>
                      <a:off x="7119255" y="4880940"/>
                      <a:ext cx="2281954" cy="24428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rtlCol="0" anchor="b" anchorCtr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kumimoji="1" lang="en-US" altLang="zh-CN" sz="1600" b="1" dirty="0">
                          <a:solidFill>
                            <a:srgbClr val="FFFFFF"/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</p:txBody>
                </p:sp>
                <p:sp>
                  <p:nvSpPr>
                    <p:cNvPr id="23" name="iSļiḑé"/>
                    <p:cNvSpPr/>
                    <p:nvPr/>
                  </p:nvSpPr>
                  <p:spPr>
                    <a:xfrm>
                      <a:off x="7119254" y="5060075"/>
                      <a:ext cx="2323840" cy="645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rtlCol="0" anchor="t" anchorCtr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Click here to add content, content to match the title. Click here to add content, content to match the title. </a:t>
                      </a:r>
                      <a:endParaRPr lang="zh-CN" altLang="en-US" sz="1200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0" name="iṧ1iḓe"/>
                <p:cNvGrpSpPr/>
                <p:nvPr/>
              </p:nvGrpSpPr>
              <p:grpSpPr>
                <a:xfrm>
                  <a:off x="5944104" y="4509385"/>
                  <a:ext cx="4944290" cy="1245700"/>
                  <a:chOff x="6026998" y="4509385"/>
                  <a:chExt cx="2513384" cy="1245700"/>
                </a:xfrm>
              </p:grpSpPr>
              <p:sp>
                <p:nvSpPr>
                  <p:cNvPr id="16" name="iSḷïḓé"/>
                  <p:cNvSpPr/>
                  <p:nvPr/>
                </p:nvSpPr>
                <p:spPr>
                  <a:xfrm>
                    <a:off x="6026998" y="4509385"/>
                    <a:ext cx="2513384" cy="100965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7" name="îṡļiďe"/>
                  <p:cNvGrpSpPr/>
                  <p:nvPr/>
                </p:nvGrpSpPr>
                <p:grpSpPr>
                  <a:xfrm>
                    <a:off x="6305171" y="4612087"/>
                    <a:ext cx="1957039" cy="1142998"/>
                    <a:chOff x="7119254" y="4880940"/>
                    <a:chExt cx="2323840" cy="824730"/>
                  </a:xfrm>
                  <a:noFill/>
                </p:grpSpPr>
                <p:sp>
                  <p:nvSpPr>
                    <p:cNvPr id="18" name="îsḷidê"/>
                    <p:cNvSpPr/>
                    <p:nvPr/>
                  </p:nvSpPr>
                  <p:spPr>
                    <a:xfrm>
                      <a:off x="7119255" y="4880940"/>
                      <a:ext cx="2281954" cy="24428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rtlCol="0" anchor="b" anchorCtr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kumimoji="1"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</p:txBody>
                </p:sp>
                <p:sp>
                  <p:nvSpPr>
                    <p:cNvPr id="19" name="ïślîdé"/>
                    <p:cNvSpPr/>
                    <p:nvPr/>
                  </p:nvSpPr>
                  <p:spPr>
                    <a:xfrm>
                      <a:off x="7119254" y="5060075"/>
                      <a:ext cx="2323840" cy="645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rtlCol="0" anchor="t" anchorCtr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Click here to add content, content to match the title. </a:t>
                      </a:r>
                      <a:endParaRPr lang="zh-CN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1" name="îŝļîḑe"/>
                <p:cNvGrpSpPr/>
                <p:nvPr/>
              </p:nvGrpSpPr>
              <p:grpSpPr>
                <a:xfrm>
                  <a:off x="5944104" y="3113961"/>
                  <a:ext cx="4944290" cy="1245700"/>
                  <a:chOff x="6026998" y="3113961"/>
                  <a:chExt cx="2513384" cy="1245700"/>
                </a:xfrm>
              </p:grpSpPr>
              <p:sp>
                <p:nvSpPr>
                  <p:cNvPr id="12" name="ïSlíďê"/>
                  <p:cNvSpPr/>
                  <p:nvPr/>
                </p:nvSpPr>
                <p:spPr>
                  <a:xfrm>
                    <a:off x="6026998" y="3113961"/>
                    <a:ext cx="2513384" cy="100965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3" name="iS1îḑé"/>
                  <p:cNvGrpSpPr/>
                  <p:nvPr/>
                </p:nvGrpSpPr>
                <p:grpSpPr>
                  <a:xfrm>
                    <a:off x="6305171" y="3216663"/>
                    <a:ext cx="1957039" cy="1142998"/>
                    <a:chOff x="7119254" y="4880940"/>
                    <a:chExt cx="2323840" cy="824730"/>
                  </a:xfrm>
                  <a:noFill/>
                </p:grpSpPr>
                <p:sp>
                  <p:nvSpPr>
                    <p:cNvPr id="14" name="îs1îḍé"/>
                    <p:cNvSpPr/>
                    <p:nvPr/>
                  </p:nvSpPr>
                  <p:spPr>
                    <a:xfrm>
                      <a:off x="7119255" y="4880940"/>
                      <a:ext cx="2281954" cy="24428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rtlCol="0" anchor="b" anchorCtr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kumimoji="1" lang="en-US" altLang="zh-CN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</p:txBody>
                </p:sp>
                <p:sp>
                  <p:nvSpPr>
                    <p:cNvPr id="15" name="îšḷiḋè"/>
                    <p:cNvSpPr/>
                    <p:nvPr/>
                  </p:nvSpPr>
                  <p:spPr>
                    <a:xfrm>
                      <a:off x="7119254" y="5060075"/>
                      <a:ext cx="2323840" cy="645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rtlCol="0" anchor="t" anchorCtr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Click here to add content, content to match the title. </a:t>
                      </a:r>
                      <a:endParaRPr lang="zh-CN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1064213" y="3018301"/>
              <a:ext cx="3964987" cy="2523855"/>
            </a:xfrm>
            <a:prstGeom prst="roundRect">
              <a:avLst>
                <a:gd name="adj" fmla="val 8000"/>
              </a:avLst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4" name="任意多边形: 形状 3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70eab87-3bf2-4a6e-a1d6-7db20ed4f02e"/>
          <p:cNvGrpSpPr>
            <a:grpSpLocks noChangeAspect="1"/>
          </p:cNvGrpSpPr>
          <p:nvPr/>
        </p:nvGrpSpPr>
        <p:grpSpPr>
          <a:xfrm>
            <a:off x="188319" y="1736203"/>
            <a:ext cx="10990614" cy="3931536"/>
            <a:chOff x="1059541" y="2439610"/>
            <a:chExt cx="9679728" cy="3462609"/>
          </a:xfrm>
        </p:grpSpPr>
        <p:graphicFrame>
          <p:nvGraphicFramePr>
            <p:cNvPr id="5" name="图表 4"/>
            <p:cNvGraphicFramePr/>
            <p:nvPr/>
          </p:nvGraphicFramePr>
          <p:xfrm>
            <a:off x="1059541" y="2439610"/>
            <a:ext cx="4883038" cy="3255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ïSlíďê"/>
            <p:cNvSpPr txBox="1"/>
            <p:nvPr/>
          </p:nvSpPr>
          <p:spPr>
            <a:xfrm>
              <a:off x="5942579" y="2929210"/>
              <a:ext cx="4761000" cy="1023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58534" y="2439610"/>
              <a:ext cx="4729090" cy="35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SzPct val="25000"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623510" y="4185971"/>
              <a:ext cx="1621430" cy="1716248"/>
              <a:chOff x="7862832" y="4126780"/>
              <a:chExt cx="1621430" cy="1716248"/>
            </a:xfrm>
          </p:grpSpPr>
          <p:graphicFrame>
            <p:nvGraphicFramePr>
              <p:cNvPr id="16" name="图表 15"/>
              <p:cNvGraphicFramePr/>
              <p:nvPr/>
            </p:nvGraphicFramePr>
            <p:xfrm>
              <a:off x="7862832" y="4126780"/>
              <a:ext cx="1621430" cy="10809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7" name="文本框 16"/>
              <p:cNvSpPr txBox="1"/>
              <p:nvPr/>
            </p:nvSpPr>
            <p:spPr>
              <a:xfrm>
                <a:off x="8171700" y="5328001"/>
                <a:ext cx="1003693" cy="515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370674" y="4185971"/>
              <a:ext cx="1621430" cy="1716248"/>
              <a:chOff x="5478369" y="4126780"/>
              <a:chExt cx="1621430" cy="1716248"/>
            </a:xfrm>
          </p:grpSpPr>
          <p:graphicFrame>
            <p:nvGraphicFramePr>
              <p:cNvPr id="14" name="图表 13"/>
              <p:cNvGraphicFramePr/>
              <p:nvPr/>
            </p:nvGraphicFramePr>
            <p:xfrm>
              <a:off x="5478369" y="4126780"/>
              <a:ext cx="1621430" cy="10809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5" name="文本框 14"/>
              <p:cNvSpPr txBox="1"/>
              <p:nvPr/>
            </p:nvSpPr>
            <p:spPr>
              <a:xfrm>
                <a:off x="5813741" y="5328001"/>
                <a:ext cx="1003693" cy="515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117839" y="4185971"/>
              <a:ext cx="1621430" cy="1716248"/>
              <a:chOff x="7862832" y="4126780"/>
              <a:chExt cx="1621430" cy="1716248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7862832" y="4126780"/>
              <a:ext cx="1621430" cy="10809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3" name="文本框 12"/>
              <p:cNvSpPr txBox="1"/>
              <p:nvPr/>
            </p:nvSpPr>
            <p:spPr>
              <a:xfrm>
                <a:off x="8171700" y="5328001"/>
                <a:ext cx="1003693" cy="515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4" name="任意多边形: 形状 3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4033" y="1580860"/>
            <a:ext cx="9423934" cy="4307670"/>
            <a:chOff x="1519006" y="1713161"/>
            <a:chExt cx="9423934" cy="4307670"/>
          </a:xfrm>
        </p:grpSpPr>
        <p:sp>
          <p:nvSpPr>
            <p:cNvPr id="3" name="空心弧 2"/>
            <p:cNvSpPr/>
            <p:nvPr/>
          </p:nvSpPr>
          <p:spPr>
            <a:xfrm rot="2039519">
              <a:off x="2179421" y="1713162"/>
              <a:ext cx="2075915" cy="2075915"/>
            </a:xfrm>
            <a:prstGeom prst="blockArc">
              <a:avLst>
                <a:gd name="adj1" fmla="val 3457246"/>
                <a:gd name="adj2" fmla="val 18403969"/>
                <a:gd name="adj3" fmla="val 171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 rot="7394637">
              <a:off x="7641985" y="1713161"/>
              <a:ext cx="2075915" cy="2075915"/>
            </a:xfrm>
            <a:prstGeom prst="blockArc">
              <a:avLst>
                <a:gd name="adj1" fmla="val 21496327"/>
                <a:gd name="adj2" fmla="val 20482091"/>
                <a:gd name="adj3" fmla="val 1886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空心弧 4"/>
            <p:cNvSpPr/>
            <p:nvPr/>
          </p:nvSpPr>
          <p:spPr>
            <a:xfrm rot="9270301">
              <a:off x="2179421" y="1716251"/>
              <a:ext cx="2075915" cy="2075915"/>
            </a:xfrm>
            <a:prstGeom prst="blockArc">
              <a:avLst>
                <a:gd name="adj1" fmla="val 737245"/>
                <a:gd name="adj2" fmla="val 18403969"/>
                <a:gd name="adj3" fmla="val 171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65170" y="2492598"/>
              <a:ext cx="8370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87%</a:t>
              </a:r>
              <a:endParaRPr kumimoji="1" lang="zh-CN" altLang="en-US" sz="28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 rot="10107493">
              <a:off x="7641986" y="1713161"/>
              <a:ext cx="2075915" cy="2075915"/>
            </a:xfrm>
            <a:prstGeom prst="blockArc">
              <a:avLst>
                <a:gd name="adj1" fmla="val 7658000"/>
                <a:gd name="adj2" fmla="val 20482091"/>
                <a:gd name="adj3" fmla="val 188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227735" y="2489508"/>
              <a:ext cx="8370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68%</a:t>
              </a:r>
              <a:endParaRPr kumimoji="1" lang="zh-CN" altLang="en-US" sz="28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43155" y="4104097"/>
              <a:ext cx="1651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43156" y="4360444"/>
              <a:ext cx="3005738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19006" y="4099424"/>
              <a:ext cx="9156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36</a:t>
              </a:r>
              <a:r>
                <a:rPr kumimoji="1" lang="en-US" altLang="zh-CN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%</a:t>
              </a:r>
              <a:endParaRPr kumimoji="1" lang="zh-CN" altLang="en-US" sz="40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43155" y="5059226"/>
              <a:ext cx="1651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43156" y="5315573"/>
              <a:ext cx="3005738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19006" y="5054553"/>
              <a:ext cx="9156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37</a:t>
              </a:r>
              <a:r>
                <a:rPr kumimoji="1" lang="en-US" altLang="zh-CN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%</a:t>
              </a:r>
              <a:endParaRPr kumimoji="1" lang="zh-CN" altLang="en-US" sz="40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37201" y="4098132"/>
              <a:ext cx="1651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37202" y="4354479"/>
              <a:ext cx="3005738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13052" y="4093459"/>
              <a:ext cx="9156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12</a:t>
              </a:r>
              <a:r>
                <a:rPr kumimoji="1" lang="en-US" altLang="zh-CN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%</a:t>
              </a:r>
              <a:endParaRPr kumimoji="1" lang="zh-CN" altLang="en-US" sz="40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37201" y="5053261"/>
              <a:ext cx="1651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37202" y="5309608"/>
              <a:ext cx="3005738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13052" y="5048588"/>
              <a:ext cx="9156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79</a:t>
              </a:r>
              <a:r>
                <a:rPr kumimoji="1" lang="en-US" altLang="zh-CN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%</a:t>
              </a:r>
              <a:endParaRPr kumimoji="1" lang="zh-CN" altLang="en-US" sz="40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22" name="任意多边形: 形状 21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ṩḻi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157622" y="1956337"/>
            <a:ext cx="3067836" cy="3532425"/>
            <a:chOff x="8107743" y="2428537"/>
            <a:chExt cx="3067836" cy="3532425"/>
          </a:xfrm>
        </p:grpSpPr>
        <p:graphicFrame>
          <p:nvGraphicFramePr>
            <p:cNvPr id="4" name="íśḻïḋé"/>
            <p:cNvGraphicFramePr/>
            <p:nvPr/>
          </p:nvGraphicFramePr>
          <p:xfrm>
            <a:off x="8107743" y="3429000"/>
            <a:ext cx="3067836" cy="2531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îsľídè"/>
            <p:cNvSpPr txBox="1"/>
            <p:nvPr/>
          </p:nvSpPr>
          <p:spPr>
            <a:xfrm>
              <a:off x="8116657" y="2966396"/>
              <a:ext cx="3050008" cy="792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sz="800">
                  <a:solidFill>
                    <a:schemeClr val="tx1">
                      <a:alpha val="50000"/>
                    </a:schemeClr>
                  </a:solidFill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ïṥliďê"/>
            <p:cNvSpPr txBox="1"/>
            <p:nvPr/>
          </p:nvSpPr>
          <p:spPr>
            <a:xfrm>
              <a:off x="8116657" y="2428537"/>
              <a:ext cx="3050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2"/>
                      </a:gs>
                    </a:gsLst>
                    <a:lin ang="15000000" scaled="0"/>
                  </a:gradFill>
                  <a:cs typeface="+mn-ea"/>
                  <a:sym typeface="+mn-lt"/>
                </a:rPr>
                <a:t>748.3K</a:t>
              </a:r>
              <a:endParaRPr lang="zh-CN" altLang="en-US" sz="3200" b="1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50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2" name="îṣlîḋé"/>
          <p:cNvGrpSpPr/>
          <p:nvPr/>
        </p:nvGrpSpPr>
        <p:grpSpPr>
          <a:xfrm>
            <a:off x="660400" y="2890587"/>
            <a:ext cx="3431839" cy="2533209"/>
            <a:chOff x="1215985" y="1918008"/>
            <a:chExt cx="3431839" cy="2533209"/>
          </a:xfrm>
        </p:grpSpPr>
        <p:graphicFrame>
          <p:nvGraphicFramePr>
            <p:cNvPr id="3" name="iṣḻîḑè"/>
            <p:cNvGraphicFramePr/>
            <p:nvPr/>
          </p:nvGraphicFramePr>
          <p:xfrm>
            <a:off x="1215985" y="1918008"/>
            <a:ext cx="3431839" cy="1055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" name="išlîḋe"/>
            <p:cNvSpPr txBox="1"/>
            <p:nvPr/>
          </p:nvSpPr>
          <p:spPr>
            <a:xfrm>
              <a:off x="1576786" y="3658436"/>
              <a:ext cx="2710237" cy="792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sz="800">
                  <a:solidFill>
                    <a:schemeClr val="tx1">
                      <a:alpha val="50000"/>
                    </a:schemeClr>
                  </a:solidFill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ïśḷïḑé"/>
            <p:cNvSpPr txBox="1"/>
            <p:nvPr/>
          </p:nvSpPr>
          <p:spPr>
            <a:xfrm>
              <a:off x="1568864" y="3223596"/>
              <a:ext cx="272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5"/>
                  </a:solidFill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3" name="ïşḷîḋe"/>
          <p:cNvGrpSpPr/>
          <p:nvPr/>
        </p:nvGrpSpPr>
        <p:grpSpPr>
          <a:xfrm>
            <a:off x="4129233" y="2890587"/>
            <a:ext cx="3431839" cy="2533209"/>
            <a:chOff x="4684818" y="1918008"/>
            <a:chExt cx="3431839" cy="2533209"/>
          </a:xfrm>
        </p:grpSpPr>
        <p:graphicFrame>
          <p:nvGraphicFramePr>
            <p:cNvPr id="2" name="iślïdé"/>
            <p:cNvGraphicFramePr/>
            <p:nvPr/>
          </p:nvGraphicFramePr>
          <p:xfrm>
            <a:off x="4684818" y="1918008"/>
            <a:ext cx="3431839" cy="1055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" name="íşḻîdè"/>
            <p:cNvSpPr txBox="1"/>
            <p:nvPr/>
          </p:nvSpPr>
          <p:spPr>
            <a:xfrm>
              <a:off x="5045619" y="3658436"/>
              <a:ext cx="2710237" cy="792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sz="800">
                  <a:solidFill>
                    <a:schemeClr val="tx1">
                      <a:alpha val="50000"/>
                    </a:schemeClr>
                  </a:solidFill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ṥļiḑê"/>
            <p:cNvSpPr txBox="1"/>
            <p:nvPr/>
          </p:nvSpPr>
          <p:spPr>
            <a:xfrm>
              <a:off x="5037697" y="3223596"/>
              <a:ext cx="272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5"/>
                  </a:solidFill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20" name="ïṧlíḑê"/>
          <p:cNvSpPr txBox="1"/>
          <p:nvPr/>
        </p:nvSpPr>
        <p:spPr>
          <a:xfrm>
            <a:off x="1021201" y="2121625"/>
            <a:ext cx="638659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defTabSz="913765">
              <a:lnSpc>
                <a:spcPct val="150000"/>
              </a:lnSpc>
              <a:buSzPct val="25000"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íṡlíḓê"/>
          <p:cNvSpPr txBox="1"/>
          <p:nvPr/>
        </p:nvSpPr>
        <p:spPr>
          <a:xfrm>
            <a:off x="1021201" y="1717932"/>
            <a:ext cx="4606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416557" y="75586"/>
            <a:ext cx="12952528" cy="6970531"/>
            <a:chOff x="-416557" y="75586"/>
            <a:chExt cx="12952528" cy="6970531"/>
          </a:xfrm>
        </p:grpSpPr>
        <p:sp>
          <p:nvSpPr>
            <p:cNvPr id="14" name="任意多边形: 形状 13"/>
            <p:cNvSpPr/>
            <p:nvPr/>
          </p:nvSpPr>
          <p:spPr>
            <a:xfrm rot="19787144">
              <a:off x="-416557" y="75586"/>
              <a:ext cx="833113" cy="814856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643046" y="190626"/>
              <a:ext cx="304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rot="8026546" flipH="1" flipV="1">
              <a:off x="11491957" y="6002103"/>
              <a:ext cx="1055580" cy="1032448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-文本框 88"/>
          <p:cNvSpPr txBox="1"/>
          <p:nvPr>
            <p:custDataLst>
              <p:tags r:id="rId1"/>
            </p:custDataLst>
          </p:nvPr>
        </p:nvSpPr>
        <p:spPr>
          <a:xfrm>
            <a:off x="6382090" y="4283711"/>
            <a:ext cx="4860925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enter your text change the color or size of the text. Click here to enter your text change the color or size of the text.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5608040" y="2955785"/>
            <a:ext cx="573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汉真广标" pitchFamily="49" charset="-122"/>
                <a:ea typeface="汉真广标" pitchFamily="49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62445" y="2219245"/>
            <a:ext cx="23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accent1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2" name="任意多边形: 形状 1"/>
          <p:cNvSpPr/>
          <p:nvPr/>
        </p:nvSpPr>
        <p:spPr>
          <a:xfrm rot="20902446" flipH="1" flipV="1">
            <a:off x="-2635798" y="1291002"/>
            <a:ext cx="6124060" cy="5989859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hqprint"/>
          <a:srcRect/>
          <a:stretch>
            <a:fillRect/>
          </a:stretch>
        </p:blipFill>
        <p:spPr>
          <a:xfrm rot="11432783" flipH="1" flipV="1">
            <a:off x="344619" y="821675"/>
            <a:ext cx="4692857" cy="4103978"/>
          </a:xfrm>
          <a:custGeom>
            <a:avLst/>
            <a:gdLst>
              <a:gd name="connsiteX0" fmla="*/ 2706564 w 5413188"/>
              <a:gd name="connsiteY0" fmla="*/ 0 h 5280097"/>
              <a:gd name="connsiteX1" fmla="*/ 5258393 w 5413188"/>
              <a:gd name="connsiteY1" fmla="*/ 4374563 h 5280097"/>
              <a:gd name="connsiteX2" fmla="*/ 154736 w 5413188"/>
              <a:gd name="connsiteY2" fmla="*/ 4374563 h 5280097"/>
              <a:gd name="connsiteX3" fmla="*/ 2706564 w 5413188"/>
              <a:gd name="connsiteY3" fmla="*/ 0 h 5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188" h="5280097">
                <a:moveTo>
                  <a:pt x="2706564" y="0"/>
                </a:moveTo>
                <a:cubicBezTo>
                  <a:pt x="4115173" y="0"/>
                  <a:pt x="5962698" y="3167183"/>
                  <a:pt x="5258393" y="4374563"/>
                </a:cubicBezTo>
                <a:cubicBezTo>
                  <a:pt x="4554087" y="5581942"/>
                  <a:pt x="859042" y="5581942"/>
                  <a:pt x="154736" y="4374563"/>
                </a:cubicBezTo>
                <a:cubicBezTo>
                  <a:pt x="-549386" y="3167366"/>
                  <a:pt x="1297956" y="0"/>
                  <a:pt x="2706564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</p:pic>
      <p:sp>
        <p:nvSpPr>
          <p:cNvPr id="5" name="任意多边形: 形状 4"/>
          <p:cNvSpPr/>
          <p:nvPr/>
        </p:nvSpPr>
        <p:spPr>
          <a:xfrm rot="1945351" flipH="1" flipV="1">
            <a:off x="2942596" y="5878837"/>
            <a:ext cx="3249470" cy="317826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rot="1945351" flipH="1" flipV="1">
            <a:off x="4485005" y="-990901"/>
            <a:ext cx="2396120" cy="2343612"/>
          </a:xfrm>
          <a:custGeom>
            <a:avLst/>
            <a:gdLst>
              <a:gd name="connsiteX0" fmla="*/ 2183604 w 4367256"/>
              <a:gd name="connsiteY0" fmla="*/ 0 h 4271553"/>
              <a:gd name="connsiteX1" fmla="*/ 4242370 w 4367256"/>
              <a:gd name="connsiteY1" fmla="*/ 3538984 h 4271553"/>
              <a:gd name="connsiteX2" fmla="*/ 124838 w 4367256"/>
              <a:gd name="connsiteY2" fmla="*/ 3538984 h 4271553"/>
              <a:gd name="connsiteX3" fmla="*/ 2183604 w 4367256"/>
              <a:gd name="connsiteY3" fmla="*/ 0 h 42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256" h="4271553">
                <a:moveTo>
                  <a:pt x="2183604" y="0"/>
                </a:moveTo>
                <a:cubicBezTo>
                  <a:pt x="3320042" y="0"/>
                  <a:pt x="4810590" y="2562224"/>
                  <a:pt x="4242370" y="3538984"/>
                </a:cubicBezTo>
                <a:cubicBezTo>
                  <a:pt x="3674150" y="4515743"/>
                  <a:pt x="693059" y="4515743"/>
                  <a:pt x="124838" y="3538984"/>
                </a:cubicBezTo>
                <a:cubicBezTo>
                  <a:pt x="-443234" y="2562372"/>
                  <a:pt x="1047166" y="0"/>
                  <a:pt x="2183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 flipV="1">
            <a:off x="3990817" y="2105270"/>
            <a:ext cx="1007074" cy="985005"/>
            <a:chOff x="7067442" y="2249853"/>
            <a:chExt cx="1428569" cy="1397264"/>
          </a:xfrm>
        </p:grpSpPr>
        <p:sp>
          <p:nvSpPr>
            <p:cNvPr id="8" name="任意多边形: 形状 7"/>
            <p:cNvSpPr/>
            <p:nvPr/>
          </p:nvSpPr>
          <p:spPr>
            <a:xfrm rot="1945351">
              <a:off x="7067442" y="2249853"/>
              <a:ext cx="1428569" cy="1397264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100988">
              <a:off x="7102508" y="2287226"/>
              <a:ext cx="1352152" cy="1322521"/>
            </a:xfrm>
            <a:custGeom>
              <a:avLst/>
              <a:gdLst>
                <a:gd name="connsiteX0" fmla="*/ 2183604 w 4367256"/>
                <a:gd name="connsiteY0" fmla="*/ 0 h 4271553"/>
                <a:gd name="connsiteX1" fmla="*/ 4242370 w 4367256"/>
                <a:gd name="connsiteY1" fmla="*/ 3538984 h 4271553"/>
                <a:gd name="connsiteX2" fmla="*/ 124838 w 4367256"/>
                <a:gd name="connsiteY2" fmla="*/ 3538984 h 4271553"/>
                <a:gd name="connsiteX3" fmla="*/ 2183604 w 4367256"/>
                <a:gd name="connsiteY3" fmla="*/ 0 h 427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256" h="4271553">
                  <a:moveTo>
                    <a:pt x="2183604" y="0"/>
                  </a:moveTo>
                  <a:cubicBezTo>
                    <a:pt x="3320042" y="0"/>
                    <a:pt x="4810590" y="2562224"/>
                    <a:pt x="4242370" y="3538984"/>
                  </a:cubicBezTo>
                  <a:cubicBezTo>
                    <a:pt x="3674150" y="4515743"/>
                    <a:pt x="693059" y="4515743"/>
                    <a:pt x="124838" y="3538984"/>
                  </a:cubicBezTo>
                  <a:cubicBezTo>
                    <a:pt x="-443234" y="2562372"/>
                    <a:pt x="1047166" y="0"/>
                    <a:pt x="2183604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 flipH="1" flipV="1">
            <a:off x="11139177" y="5749321"/>
            <a:ext cx="453861" cy="508512"/>
            <a:chOff x="5060248" y="5003801"/>
            <a:chExt cx="515926" cy="578050"/>
          </a:xfrm>
          <a:solidFill>
            <a:schemeClr val="accent2"/>
          </a:solidFill>
        </p:grpSpPr>
        <p:grpSp>
          <p:nvGrpSpPr>
            <p:cNvPr id="12" name="组合 11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46" name="组合 45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17" name="组合 16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 rot="5400000" flipH="1" flipV="1">
            <a:off x="5570006" y="77115"/>
            <a:ext cx="453861" cy="508512"/>
            <a:chOff x="5060248" y="5003801"/>
            <a:chExt cx="515926" cy="578050"/>
          </a:xfrm>
          <a:solidFill>
            <a:schemeClr val="bg1"/>
          </a:solidFill>
        </p:grpSpPr>
        <p:grpSp>
          <p:nvGrpSpPr>
            <p:cNvPr id="59" name="组合 58"/>
            <p:cNvGrpSpPr/>
            <p:nvPr/>
          </p:nvGrpSpPr>
          <p:grpSpPr>
            <a:xfrm rot="16200000" flipH="1">
              <a:off x="5197236" y="48668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73" name="组合 72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 rot="16200000" flipH="1">
              <a:off x="5197236" y="5202913"/>
              <a:ext cx="241950" cy="515926"/>
              <a:chOff x="1724433" y="1612606"/>
              <a:chExt cx="241950" cy="515926"/>
            </a:xfrm>
            <a:grpFill/>
          </p:grpSpPr>
          <p:grpSp>
            <p:nvGrpSpPr>
              <p:cNvPr id="61" name="组合 60"/>
              <p:cNvGrpSpPr/>
              <p:nvPr/>
            </p:nvGrpSpPr>
            <p:grpSpPr>
              <a:xfrm>
                <a:off x="1898681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724433" y="1612606"/>
                <a:ext cx="67702" cy="515926"/>
                <a:chOff x="2041334" y="1597820"/>
                <a:chExt cx="67702" cy="515926"/>
              </a:xfrm>
              <a:grpFill/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3" name="组合 82"/>
          <p:cNvGrpSpPr/>
          <p:nvPr/>
        </p:nvGrpSpPr>
        <p:grpSpPr>
          <a:xfrm rot="5400000" flipH="1" flipV="1">
            <a:off x="642473" y="268231"/>
            <a:ext cx="332376" cy="649650"/>
            <a:chOff x="7068014" y="164757"/>
            <a:chExt cx="332376" cy="649650"/>
          </a:xfrm>
          <a:solidFill>
            <a:schemeClr val="accent1"/>
          </a:solidFill>
        </p:grpSpPr>
        <p:sp>
          <p:nvSpPr>
            <p:cNvPr id="84" name="乘号 83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乘号 84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7" name="PA-文本框 14"/>
          <p:cNvSpPr txBox="1"/>
          <p:nvPr>
            <p:custDataLst>
              <p:tags r:id="rId2"/>
            </p:custDataLst>
          </p:nvPr>
        </p:nvSpPr>
        <p:spPr>
          <a:xfrm>
            <a:off x="10712491" y="419727"/>
            <a:ext cx="10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 rot="5400000" flipH="1" flipV="1">
            <a:off x="698349" y="5130604"/>
            <a:ext cx="332376" cy="649650"/>
            <a:chOff x="7068014" y="164757"/>
            <a:chExt cx="332376" cy="649650"/>
          </a:xfrm>
          <a:solidFill>
            <a:schemeClr val="bg1"/>
          </a:solidFill>
        </p:grpSpPr>
        <p:sp>
          <p:nvSpPr>
            <p:cNvPr id="89" name="乘号 88"/>
            <p:cNvSpPr/>
            <p:nvPr/>
          </p:nvSpPr>
          <p:spPr>
            <a:xfrm>
              <a:off x="7068014" y="164757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乘号 89"/>
            <p:cNvSpPr/>
            <p:nvPr/>
          </p:nvSpPr>
          <p:spPr>
            <a:xfrm>
              <a:off x="7068014" y="482031"/>
              <a:ext cx="332376" cy="332376"/>
            </a:xfrm>
            <a:prstGeom prst="mathMultiply">
              <a:avLst>
                <a:gd name="adj1" fmla="val 13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" grpId="0" animBg="1"/>
      <p:bldP spid="5" grpId="0" animBg="1"/>
      <p:bldP spid="6" grpId="0" animBg="1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602646;"/>
  <p:tag name="ISLIDE.ICON" val="#36099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74616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7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2488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17359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2601;#271357;"/>
  <p:tag name="ISLIDE.DIAGRAM" val="#904504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7004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heme/theme1.xml><?xml version="1.0" encoding="utf-8"?>
<a:theme xmlns:a="http://schemas.openxmlformats.org/drawingml/2006/main" name="www.freeppt7.com">
  <a:themeElements>
    <a:clrScheme name="自定义 10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52B"/>
      </a:accent1>
      <a:accent2>
        <a:srgbClr val="40B99F"/>
      </a:accent2>
      <a:accent3>
        <a:srgbClr val="F2752B"/>
      </a:accent3>
      <a:accent4>
        <a:srgbClr val="40B99F"/>
      </a:accent4>
      <a:accent5>
        <a:srgbClr val="F2752B"/>
      </a:accent5>
      <a:accent6>
        <a:srgbClr val="40B99F"/>
      </a:accent6>
      <a:hlink>
        <a:srgbClr val="F2752B"/>
      </a:hlink>
      <a:folHlink>
        <a:srgbClr val="7F7F7F"/>
      </a:folHlink>
    </a:clrScheme>
    <a:fontScheme name="3zfbbe2n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zfbbe2n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1538</Words>
  <Application>Microsoft Office PowerPoint</Application>
  <PresentationFormat>宽屏</PresentationFormat>
  <Paragraphs>218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等线</vt:lpstr>
      <vt:lpstr>思源黑体 CN Bold</vt:lpstr>
      <vt:lpstr>微软雅黑</vt:lpstr>
      <vt:lpstr>造字工房悦黑体验版纤细体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总结计划</dc:title>
  <dc:creator>第一PPT</dc:creator>
  <cp:keywords>www.1ppt.com</cp:keywords>
  <dc:description>www.1ppt.com</dc:description>
  <cp:lastModifiedBy>之灵</cp:lastModifiedBy>
  <cp:revision>30</cp:revision>
  <dcterms:created xsi:type="dcterms:W3CDTF">2023-02-06T12:43:00Z</dcterms:created>
  <dcterms:modified xsi:type="dcterms:W3CDTF">2023-11-09T12:44:30Z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FC729FC8D2C240DAA4802B63338D3874_12</vt:lpwstr>
  </property>
  <property fmtid="{D5CDD505-2E9C-101B-9397-08002B2CF9AE}" pid="3" name="KSOProductBuildVer">
    <vt:lpwstr>2052-12.1.0.15374</vt:lpwstr>
  </property>
</Properties>
</file>